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84" r:id="rId6"/>
    <p:sldId id="277" r:id="rId7"/>
    <p:sldId id="266" r:id="rId8"/>
    <p:sldId id="263" r:id="rId9"/>
    <p:sldId id="268" r:id="rId10"/>
    <p:sldId id="261" r:id="rId11"/>
    <p:sldId id="276" r:id="rId12"/>
    <p:sldId id="260" r:id="rId13"/>
    <p:sldId id="285" r:id="rId14"/>
    <p:sldId id="269" r:id="rId15"/>
    <p:sldId id="286" r:id="rId16"/>
    <p:sldId id="278" r:id="rId17"/>
    <p:sldId id="281" r:id="rId18"/>
    <p:sldId id="270" r:id="rId19"/>
    <p:sldId id="275" r:id="rId20"/>
    <p:sldId id="258" r:id="rId21"/>
    <p:sldId id="267" r:id="rId22"/>
    <p:sldId id="271" r:id="rId23"/>
    <p:sldId id="272" r:id="rId24"/>
    <p:sldId id="264" r:id="rId25"/>
    <p:sldId id="279" r:id="rId26"/>
    <p:sldId id="273" r:id="rId27"/>
    <p:sldId id="287" r:id="rId28"/>
    <p:sldId id="288" r:id="rId29"/>
    <p:sldId id="289" r:id="rId3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6E11E9-CCD1-6DB3-3E8F-211C5C2D32D1}" v="120" dt="2023-12-08T10:23:50.5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ara Ní Bhroin" userId="S::ciara@gaeloideachas.ie::0d3cca37-76c3-4ef0-b188-191a40e2d255" providerId="AD" clId="Web-{306E11E9-CCD1-6DB3-3E8F-211C5C2D32D1}"/>
    <pc:docChg chg="modSld">
      <pc:chgData name="Ciara Ní Bhroin" userId="S::ciara@gaeloideachas.ie::0d3cca37-76c3-4ef0-b188-191a40e2d255" providerId="AD" clId="Web-{306E11E9-CCD1-6DB3-3E8F-211C5C2D32D1}" dt="2023-12-08T10:23:50.553" v="115" actId="20577"/>
      <pc:docMkLst>
        <pc:docMk/>
      </pc:docMkLst>
      <pc:sldChg chg="modSp">
        <pc:chgData name="Ciara Ní Bhroin" userId="S::ciara@gaeloideachas.ie::0d3cca37-76c3-4ef0-b188-191a40e2d255" providerId="AD" clId="Web-{306E11E9-CCD1-6DB3-3E8F-211C5C2D32D1}" dt="2023-12-08T10:10:44.587" v="0" actId="20577"/>
        <pc:sldMkLst>
          <pc:docMk/>
          <pc:sldMk cId="3619508766" sldId="256"/>
        </pc:sldMkLst>
        <pc:spChg chg="mod">
          <ac:chgData name="Ciara Ní Bhroin" userId="S::ciara@gaeloideachas.ie::0d3cca37-76c3-4ef0-b188-191a40e2d255" providerId="AD" clId="Web-{306E11E9-CCD1-6DB3-3E8F-211C5C2D32D1}" dt="2023-12-08T10:10:44.587" v="0" actId="20577"/>
          <ac:spMkLst>
            <pc:docMk/>
            <pc:sldMk cId="3619508766" sldId="256"/>
            <ac:spMk id="3" creationId="{465C0D5C-A7F1-4B5A-B5DF-4F56681B6422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8:40.073" v="73" actId="20577"/>
        <pc:sldMkLst>
          <pc:docMk/>
          <pc:sldMk cId="1357885489" sldId="258"/>
        </pc:sldMkLst>
        <pc:spChg chg="mod">
          <ac:chgData name="Ciara Ní Bhroin" userId="S::ciara@gaeloideachas.ie::0d3cca37-76c3-4ef0-b188-191a40e2d255" providerId="AD" clId="Web-{306E11E9-CCD1-6DB3-3E8F-211C5C2D32D1}" dt="2023-12-08T10:18:40.073" v="73" actId="20577"/>
          <ac:spMkLst>
            <pc:docMk/>
            <pc:sldMk cId="1357885489" sldId="258"/>
            <ac:spMk id="3" creationId="{0E94A5BC-BA2B-4ED6-B94C-D0609BA2B6D4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20:17.608" v="79" actId="20577"/>
        <pc:sldMkLst>
          <pc:docMk/>
          <pc:sldMk cId="3226375818" sldId="267"/>
        </pc:sldMkLst>
        <pc:spChg chg="mod">
          <ac:chgData name="Ciara Ní Bhroin" userId="S::ciara@gaeloideachas.ie::0d3cca37-76c3-4ef0-b188-191a40e2d255" providerId="AD" clId="Web-{306E11E9-CCD1-6DB3-3E8F-211C5C2D32D1}" dt="2023-12-08T10:20:17.608" v="79" actId="20577"/>
          <ac:spMkLst>
            <pc:docMk/>
            <pc:sldMk cId="3226375818" sldId="267"/>
            <ac:spMk id="7" creationId="{5651962D-BF5D-4787-B6BE-533E5E1D24E5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2:59.873" v="20" actId="20577"/>
        <pc:sldMkLst>
          <pc:docMk/>
          <pc:sldMk cId="2210624054" sldId="268"/>
        </pc:sldMkLst>
        <pc:spChg chg="mod">
          <ac:chgData name="Ciara Ní Bhroin" userId="S::ciara@gaeloideachas.ie::0d3cca37-76c3-4ef0-b188-191a40e2d255" providerId="AD" clId="Web-{306E11E9-CCD1-6DB3-3E8F-211C5C2D32D1}" dt="2023-12-08T10:12:59.873" v="20" actId="20577"/>
          <ac:spMkLst>
            <pc:docMk/>
            <pc:sldMk cId="2210624054" sldId="268"/>
            <ac:spMk id="3" creationId="{90DA184E-C69F-4A0E-BA53-5223F24ED747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5:21.034" v="39" actId="20577"/>
        <pc:sldMkLst>
          <pc:docMk/>
          <pc:sldMk cId="3383069347" sldId="269"/>
        </pc:sldMkLst>
        <pc:spChg chg="mod">
          <ac:chgData name="Ciara Ní Bhroin" userId="S::ciara@gaeloideachas.ie::0d3cca37-76c3-4ef0-b188-191a40e2d255" providerId="AD" clId="Web-{306E11E9-CCD1-6DB3-3E8F-211C5C2D32D1}" dt="2023-12-08T10:14:37.908" v="30" actId="20577"/>
          <ac:spMkLst>
            <pc:docMk/>
            <pc:sldMk cId="3383069347" sldId="269"/>
            <ac:spMk id="2" creationId="{51FDD07E-DDC9-4177-BE8C-53267D14E12A}"/>
          </ac:spMkLst>
        </pc:spChg>
        <pc:spChg chg="mod">
          <ac:chgData name="Ciara Ní Bhroin" userId="S::ciara@gaeloideachas.ie::0d3cca37-76c3-4ef0-b188-191a40e2d255" providerId="AD" clId="Web-{306E11E9-CCD1-6DB3-3E8F-211C5C2D32D1}" dt="2023-12-08T10:15:21.034" v="39" actId="20577"/>
          <ac:spMkLst>
            <pc:docMk/>
            <pc:sldMk cId="3383069347" sldId="269"/>
            <ac:spMk id="3" creationId="{5EFD3123-BB60-44DF-B858-44C6958FBB9F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8:00.946" v="65" actId="20577"/>
        <pc:sldMkLst>
          <pc:docMk/>
          <pc:sldMk cId="3763385688" sldId="270"/>
        </pc:sldMkLst>
        <pc:spChg chg="mod">
          <ac:chgData name="Ciara Ní Bhroin" userId="S::ciara@gaeloideachas.ie::0d3cca37-76c3-4ef0-b188-191a40e2d255" providerId="AD" clId="Web-{306E11E9-CCD1-6DB3-3E8F-211C5C2D32D1}" dt="2023-12-08T10:18:00.946" v="65" actId="20577"/>
          <ac:spMkLst>
            <pc:docMk/>
            <pc:sldMk cId="3763385688" sldId="270"/>
            <ac:spMk id="3" creationId="{FB618ED3-9631-45B9-9E59-B1E045AFB293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21:20.579" v="87" actId="20577"/>
        <pc:sldMkLst>
          <pc:docMk/>
          <pc:sldMk cId="3307360043" sldId="272"/>
        </pc:sldMkLst>
        <pc:spChg chg="mod">
          <ac:chgData name="Ciara Ní Bhroin" userId="S::ciara@gaeloideachas.ie::0d3cca37-76c3-4ef0-b188-191a40e2d255" providerId="AD" clId="Web-{306E11E9-CCD1-6DB3-3E8F-211C5C2D32D1}" dt="2023-12-08T10:20:56.281" v="81" actId="20577"/>
          <ac:spMkLst>
            <pc:docMk/>
            <pc:sldMk cId="3307360043" sldId="272"/>
            <ac:spMk id="2" creationId="{F3229772-E8D9-4D69-AF76-158215A45BD9}"/>
          </ac:spMkLst>
        </pc:spChg>
        <pc:spChg chg="mod">
          <ac:chgData name="Ciara Ní Bhroin" userId="S::ciara@gaeloideachas.ie::0d3cca37-76c3-4ef0-b188-191a40e2d255" providerId="AD" clId="Web-{306E11E9-CCD1-6DB3-3E8F-211C5C2D32D1}" dt="2023-12-08T10:21:20.579" v="87" actId="20577"/>
          <ac:spMkLst>
            <pc:docMk/>
            <pc:sldMk cId="3307360043" sldId="272"/>
            <ac:spMk id="3" creationId="{2E13EF3B-E82E-423A-8BFC-FA7AC429B80D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21:56.142" v="93" actId="20577"/>
        <pc:sldMkLst>
          <pc:docMk/>
          <pc:sldMk cId="838170914" sldId="273"/>
        </pc:sldMkLst>
        <pc:spChg chg="mod">
          <ac:chgData name="Ciara Ní Bhroin" userId="S::ciara@gaeloideachas.ie::0d3cca37-76c3-4ef0-b188-191a40e2d255" providerId="AD" clId="Web-{306E11E9-CCD1-6DB3-3E8F-211C5C2D32D1}" dt="2023-12-08T10:21:38.126" v="90" actId="20577"/>
          <ac:spMkLst>
            <pc:docMk/>
            <pc:sldMk cId="838170914" sldId="273"/>
            <ac:spMk id="2" creationId="{C10BCF61-4E21-4387-8BBE-E242896C1BEF}"/>
          </ac:spMkLst>
        </pc:spChg>
        <pc:spChg chg="mod">
          <ac:chgData name="Ciara Ní Bhroin" userId="S::ciara@gaeloideachas.ie::0d3cca37-76c3-4ef0-b188-191a40e2d255" providerId="AD" clId="Web-{306E11E9-CCD1-6DB3-3E8F-211C5C2D32D1}" dt="2023-12-08T10:21:56.142" v="93" actId="20577"/>
          <ac:spMkLst>
            <pc:docMk/>
            <pc:sldMk cId="838170914" sldId="273"/>
            <ac:spMk id="3" creationId="{D1823386-7450-4DA7-AE79-399A2E70F4C1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3:16.843" v="22" actId="20577"/>
        <pc:sldMkLst>
          <pc:docMk/>
          <pc:sldMk cId="2474205172" sldId="276"/>
        </pc:sldMkLst>
        <pc:spChg chg="mod">
          <ac:chgData name="Ciara Ní Bhroin" userId="S::ciara@gaeloideachas.ie::0d3cca37-76c3-4ef0-b188-191a40e2d255" providerId="AD" clId="Web-{306E11E9-CCD1-6DB3-3E8F-211C5C2D32D1}" dt="2023-12-08T10:13:16.843" v="22" actId="20577"/>
          <ac:spMkLst>
            <pc:docMk/>
            <pc:sldMk cId="2474205172" sldId="276"/>
            <ac:spMk id="2" creationId="{022E6603-0293-7C24-51DC-7B0CB17EF291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2:35.404" v="16" actId="20577"/>
        <pc:sldMkLst>
          <pc:docMk/>
          <pc:sldMk cId="2501284257" sldId="277"/>
        </pc:sldMkLst>
        <pc:spChg chg="mod">
          <ac:chgData name="Ciara Ní Bhroin" userId="S::ciara@gaeloideachas.ie::0d3cca37-76c3-4ef0-b188-191a40e2d255" providerId="AD" clId="Web-{306E11E9-CCD1-6DB3-3E8F-211C5C2D32D1}" dt="2023-12-08T10:12:35.404" v="16" actId="20577"/>
          <ac:spMkLst>
            <pc:docMk/>
            <pc:sldMk cId="2501284257" sldId="277"/>
            <ac:spMk id="3" creationId="{F56D6CED-2F58-FEA9-F6F2-28689EB592A4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7:19.336" v="61" actId="20577"/>
        <pc:sldMkLst>
          <pc:docMk/>
          <pc:sldMk cId="1374480434" sldId="281"/>
        </pc:sldMkLst>
        <pc:spChg chg="mod">
          <ac:chgData name="Ciara Ní Bhroin" userId="S::ciara@gaeloideachas.ie::0d3cca37-76c3-4ef0-b188-191a40e2d255" providerId="AD" clId="Web-{306E11E9-CCD1-6DB3-3E8F-211C5C2D32D1}" dt="2023-12-08T10:16:37.693" v="55" actId="20577"/>
          <ac:spMkLst>
            <pc:docMk/>
            <pc:sldMk cId="1374480434" sldId="281"/>
            <ac:spMk id="2" creationId="{BDA637D7-CA19-B9C1-F1C6-2C0E9503DCDC}"/>
          </ac:spMkLst>
        </pc:spChg>
        <pc:graphicFrameChg chg="modGraphic">
          <ac:chgData name="Ciara Ní Bhroin" userId="S::ciara@gaeloideachas.ie::0d3cca37-76c3-4ef0-b188-191a40e2d255" providerId="AD" clId="Web-{306E11E9-CCD1-6DB3-3E8F-211C5C2D32D1}" dt="2023-12-08T10:17:19.336" v="61" actId="20577"/>
          <ac:graphicFrameMkLst>
            <pc:docMk/>
            <pc:sldMk cId="1374480434" sldId="281"/>
            <ac:graphicFrameMk id="5" creationId="{E4DDCA9A-DBEF-1559-88F6-27E5C4F2E2E8}"/>
          </ac:graphicFrameMkLst>
        </pc:graphicFrameChg>
      </pc:sldChg>
      <pc:sldChg chg="modSp">
        <pc:chgData name="Ciara Ní Bhroin" userId="S::ciara@gaeloideachas.ie::0d3cca37-76c3-4ef0-b188-191a40e2d255" providerId="AD" clId="Web-{306E11E9-CCD1-6DB3-3E8F-211C5C2D32D1}" dt="2023-12-08T10:11:31.026" v="8" actId="20577"/>
        <pc:sldMkLst>
          <pc:docMk/>
          <pc:sldMk cId="2192168758" sldId="284"/>
        </pc:sldMkLst>
        <pc:spChg chg="mod">
          <ac:chgData name="Ciara Ní Bhroin" userId="S::ciara@gaeloideachas.ie::0d3cca37-76c3-4ef0-b188-191a40e2d255" providerId="AD" clId="Web-{306E11E9-CCD1-6DB3-3E8F-211C5C2D32D1}" dt="2023-12-08T10:11:31.026" v="8" actId="20577"/>
          <ac:spMkLst>
            <pc:docMk/>
            <pc:sldMk cId="2192168758" sldId="284"/>
            <ac:spMk id="3" creationId="{9A265503-ED83-8C9F-384F-BB4D6DB69CC3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4:25.611" v="28" actId="20577"/>
        <pc:sldMkLst>
          <pc:docMk/>
          <pc:sldMk cId="1149590741" sldId="285"/>
        </pc:sldMkLst>
        <pc:spChg chg="mod">
          <ac:chgData name="Ciara Ní Bhroin" userId="S::ciara@gaeloideachas.ie::0d3cca37-76c3-4ef0-b188-191a40e2d255" providerId="AD" clId="Web-{306E11E9-CCD1-6DB3-3E8F-211C5C2D32D1}" dt="2023-12-08T10:13:50.281" v="24" actId="20577"/>
          <ac:spMkLst>
            <pc:docMk/>
            <pc:sldMk cId="1149590741" sldId="285"/>
            <ac:spMk id="2" creationId="{FBE19A7F-6635-888E-851A-71F6264C6E10}"/>
          </ac:spMkLst>
        </pc:spChg>
        <pc:spChg chg="mod">
          <ac:chgData name="Ciara Ní Bhroin" userId="S::ciara@gaeloideachas.ie::0d3cca37-76c3-4ef0-b188-191a40e2d255" providerId="AD" clId="Web-{306E11E9-CCD1-6DB3-3E8F-211C5C2D32D1}" dt="2023-12-08T10:14:25.611" v="28" actId="20577"/>
          <ac:spMkLst>
            <pc:docMk/>
            <pc:sldMk cId="1149590741" sldId="285"/>
            <ac:spMk id="48" creationId="{E137A011-0CE6-E77E-ECBA-D70C547DD966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16:11.818" v="51" actId="20577"/>
        <pc:sldMkLst>
          <pc:docMk/>
          <pc:sldMk cId="3694311816" sldId="286"/>
        </pc:sldMkLst>
        <pc:spChg chg="mod">
          <ac:chgData name="Ciara Ní Bhroin" userId="S::ciara@gaeloideachas.ie::0d3cca37-76c3-4ef0-b188-191a40e2d255" providerId="AD" clId="Web-{306E11E9-CCD1-6DB3-3E8F-211C5C2D32D1}" dt="2023-12-08T10:15:41.395" v="43" actId="20577"/>
          <ac:spMkLst>
            <pc:docMk/>
            <pc:sldMk cId="3694311816" sldId="286"/>
            <ac:spMk id="4" creationId="{B0A49659-F6FC-C536-3F14-0240F2832C75}"/>
          </ac:spMkLst>
        </pc:spChg>
        <pc:spChg chg="mod">
          <ac:chgData name="Ciara Ní Bhroin" userId="S::ciara@gaeloideachas.ie::0d3cca37-76c3-4ef0-b188-191a40e2d255" providerId="AD" clId="Web-{306E11E9-CCD1-6DB3-3E8F-211C5C2D32D1}" dt="2023-12-08T10:16:11.818" v="51" actId="20577"/>
          <ac:spMkLst>
            <pc:docMk/>
            <pc:sldMk cId="3694311816" sldId="286"/>
            <ac:spMk id="5" creationId="{1707CB46-CB44-D870-5321-E60740A67AB0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22:22.799" v="97" actId="20577"/>
        <pc:sldMkLst>
          <pc:docMk/>
          <pc:sldMk cId="3946070513" sldId="287"/>
        </pc:sldMkLst>
        <pc:spChg chg="mod">
          <ac:chgData name="Ciara Ní Bhroin" userId="S::ciara@gaeloideachas.ie::0d3cca37-76c3-4ef0-b188-191a40e2d255" providerId="AD" clId="Web-{306E11E9-CCD1-6DB3-3E8F-211C5C2D32D1}" dt="2023-12-08T10:22:22.799" v="97" actId="20577"/>
          <ac:spMkLst>
            <pc:docMk/>
            <pc:sldMk cId="3946070513" sldId="287"/>
            <ac:spMk id="3" creationId="{A56C61D9-15A2-ED9C-C9B1-A714E331EFB0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23:04.520" v="107" actId="20577"/>
        <pc:sldMkLst>
          <pc:docMk/>
          <pc:sldMk cId="3303005842" sldId="288"/>
        </pc:sldMkLst>
        <pc:spChg chg="mod">
          <ac:chgData name="Ciara Ní Bhroin" userId="S::ciara@gaeloideachas.ie::0d3cca37-76c3-4ef0-b188-191a40e2d255" providerId="AD" clId="Web-{306E11E9-CCD1-6DB3-3E8F-211C5C2D32D1}" dt="2023-12-08T10:23:04.520" v="107" actId="20577"/>
          <ac:spMkLst>
            <pc:docMk/>
            <pc:sldMk cId="3303005842" sldId="288"/>
            <ac:spMk id="3" creationId="{A8664639-3C2B-D0DA-C487-950001AA335D}"/>
          </ac:spMkLst>
        </pc:spChg>
      </pc:sldChg>
      <pc:sldChg chg="modSp">
        <pc:chgData name="Ciara Ní Bhroin" userId="S::ciara@gaeloideachas.ie::0d3cca37-76c3-4ef0-b188-191a40e2d255" providerId="AD" clId="Web-{306E11E9-CCD1-6DB3-3E8F-211C5C2D32D1}" dt="2023-12-08T10:23:50.553" v="115" actId="20577"/>
        <pc:sldMkLst>
          <pc:docMk/>
          <pc:sldMk cId="3519254556" sldId="289"/>
        </pc:sldMkLst>
        <pc:spChg chg="mod">
          <ac:chgData name="Ciara Ní Bhroin" userId="S::ciara@gaeloideachas.ie::0d3cca37-76c3-4ef0-b188-191a40e2d255" providerId="AD" clId="Web-{306E11E9-CCD1-6DB3-3E8F-211C5C2D32D1}" dt="2023-12-08T10:23:50.553" v="115" actId="20577"/>
          <ac:spMkLst>
            <pc:docMk/>
            <pc:sldMk cId="3519254556" sldId="289"/>
            <ac:spMk id="3" creationId="{578D9D2F-31DC-1426-B44F-E14413DE466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EC9CF6-F272-413E-B336-D6C023FA8346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04BE05D-E229-4389-8129-828939B22007}">
      <dgm:prSet custT="1"/>
      <dgm:spPr/>
      <dgm:t>
        <a:bodyPr/>
        <a:lstStyle/>
        <a:p>
          <a:pPr rtl="0"/>
          <a:r>
            <a:rPr lang="en-US" sz="2400" b="1" dirty="0" err="1"/>
            <a:t>Bhí</a:t>
          </a:r>
          <a:r>
            <a:rPr lang="en-US" sz="2400" b="1" dirty="0"/>
            <a:t> </a:t>
          </a:r>
          <a:r>
            <a:rPr lang="en-US" sz="2400" b="1" dirty="0">
              <a:latin typeface="Century Gothic" panose="020B0502020202020204"/>
            </a:rPr>
            <a:t>a </a:t>
          </a:r>
          <a:r>
            <a:rPr lang="en-US" sz="2400" b="1" dirty="0" err="1">
              <a:latin typeface="Century Gothic" panose="020B0502020202020204"/>
            </a:rPr>
            <a:t>lán</a:t>
          </a:r>
          <a:r>
            <a:rPr lang="en-US" sz="2400" b="1" dirty="0"/>
            <a:t> </a:t>
          </a:r>
          <a:r>
            <a:rPr lang="en-US" sz="2400" b="1" dirty="0" err="1"/>
            <a:t>taighde</a:t>
          </a:r>
          <a:r>
            <a:rPr lang="en-US" sz="2400" b="1" dirty="0"/>
            <a:t> </a:t>
          </a:r>
          <a:r>
            <a:rPr lang="en-US" sz="2400" b="1" dirty="0" err="1"/>
            <a:t>ar</a:t>
          </a:r>
          <a:r>
            <a:rPr lang="en-US" sz="2400" b="1" dirty="0"/>
            <a:t> </a:t>
          </a:r>
          <a:r>
            <a:rPr lang="en-US" sz="2400" b="1" dirty="0" err="1"/>
            <a:t>siúl</a:t>
          </a:r>
          <a:r>
            <a:rPr lang="en-US" sz="2400" b="1" dirty="0"/>
            <a:t> </a:t>
          </a:r>
          <a:r>
            <a:rPr lang="en-US" sz="2400" b="1" dirty="0" err="1"/>
            <a:t>agus</a:t>
          </a:r>
          <a:r>
            <a:rPr lang="en-US" sz="2400" b="1" dirty="0"/>
            <a:t> </a:t>
          </a:r>
          <a:r>
            <a:rPr lang="en-US" sz="2400" b="1" dirty="0" err="1"/>
            <a:t>athraithe</a:t>
          </a:r>
          <a:r>
            <a:rPr lang="en-US" sz="2400" b="1" dirty="0"/>
            <a:t> </a:t>
          </a:r>
          <a:r>
            <a:rPr lang="en-US" sz="2400" b="1" dirty="0" err="1"/>
            <a:t>sa</a:t>
          </a:r>
          <a:r>
            <a:rPr lang="en-US" sz="2400" b="1" dirty="0"/>
            <a:t> </a:t>
          </a:r>
          <a:r>
            <a:rPr lang="en-US" sz="2400" b="1" dirty="0" err="1"/>
            <a:t>chóras</a:t>
          </a:r>
          <a:r>
            <a:rPr lang="en-US" sz="2400" b="1" dirty="0"/>
            <a:t> </a:t>
          </a:r>
          <a:r>
            <a:rPr lang="en-US" sz="2400" b="1" dirty="0" err="1"/>
            <a:t>oideachais</a:t>
          </a:r>
          <a:r>
            <a:rPr lang="en-US" sz="2400" b="1" dirty="0"/>
            <a:t> </a:t>
          </a:r>
          <a:r>
            <a:rPr lang="en-US" sz="2400" b="1" dirty="0" err="1"/>
            <a:t>agus</a:t>
          </a:r>
          <a:r>
            <a:rPr lang="en-US" sz="2400" b="1" dirty="0"/>
            <a:t> </a:t>
          </a:r>
          <a:r>
            <a:rPr lang="en-US" sz="2400" b="1" dirty="0" err="1"/>
            <a:t>sa</a:t>
          </a:r>
          <a:r>
            <a:rPr lang="en-US" sz="2400" b="1" dirty="0"/>
            <a:t> </a:t>
          </a:r>
          <a:r>
            <a:rPr lang="en-US" sz="2400" b="1" dirty="0" err="1"/>
            <a:t>churaclam</a:t>
          </a:r>
          <a:r>
            <a:rPr lang="en-US" sz="2400" b="1" dirty="0"/>
            <a:t> ins </a:t>
          </a:r>
          <a:r>
            <a:rPr lang="en-US" sz="2400" b="1" dirty="0" err="1"/>
            <a:t>na</a:t>
          </a:r>
          <a:r>
            <a:rPr lang="en-US" sz="2400" b="1" dirty="0"/>
            <a:t> </a:t>
          </a:r>
          <a:r>
            <a:rPr lang="en-US" sz="2400" b="1" dirty="0" err="1"/>
            <a:t>seascaidí</a:t>
          </a:r>
          <a:r>
            <a:rPr lang="en-US" sz="2400" b="1" dirty="0"/>
            <a:t> </a:t>
          </a:r>
          <a:r>
            <a:rPr lang="en-US" sz="2400" b="1" dirty="0" err="1"/>
            <a:t>agus</a:t>
          </a:r>
          <a:r>
            <a:rPr lang="en-US" sz="2400" b="1" dirty="0"/>
            <a:t> </a:t>
          </a:r>
          <a:r>
            <a:rPr lang="en-US" sz="2400" b="1" dirty="0" err="1"/>
            <a:t>na</a:t>
          </a:r>
          <a:r>
            <a:rPr lang="en-US" sz="2400" b="1" dirty="0"/>
            <a:t> </a:t>
          </a:r>
          <a:r>
            <a:rPr lang="en-US" sz="2400" b="1" dirty="0" err="1"/>
            <a:t>seachtóidí</a:t>
          </a:r>
          <a:r>
            <a:rPr lang="en-US" sz="2400" b="1" dirty="0"/>
            <a:t>.</a:t>
          </a:r>
        </a:p>
      </dgm:t>
    </dgm:pt>
    <dgm:pt modelId="{A46676CE-FD81-496A-B879-D419643F167C}" type="parTrans" cxnId="{81D1F6BA-93F7-4C7F-B964-901BCCD6F0AF}">
      <dgm:prSet/>
      <dgm:spPr/>
      <dgm:t>
        <a:bodyPr/>
        <a:lstStyle/>
        <a:p>
          <a:endParaRPr lang="en-US"/>
        </a:p>
      </dgm:t>
    </dgm:pt>
    <dgm:pt modelId="{6FAE9D49-12C3-4BBD-BE7B-8C4E579BFEDE}" type="sibTrans" cxnId="{81D1F6BA-93F7-4C7F-B964-901BCCD6F0AF}">
      <dgm:prSet/>
      <dgm:spPr/>
      <dgm:t>
        <a:bodyPr/>
        <a:lstStyle/>
        <a:p>
          <a:endParaRPr lang="en-US"/>
        </a:p>
      </dgm:t>
    </dgm:pt>
    <dgm:pt modelId="{CD3ECDA7-7831-453A-BC09-3603CDFB46DA}">
      <dgm:prSet custT="1"/>
      <dgm:spPr/>
      <dgm:t>
        <a:bodyPr/>
        <a:lstStyle/>
        <a:p>
          <a:pPr rtl="0"/>
          <a:r>
            <a:rPr lang="en-IE" sz="2400" b="1" dirty="0" err="1"/>
            <a:t>Bhí</a:t>
          </a:r>
          <a:r>
            <a:rPr lang="en-IE" sz="2400" b="1" dirty="0"/>
            <a:t> an-</a:t>
          </a:r>
          <a:r>
            <a:rPr lang="en-IE" sz="2400" b="1" dirty="0" err="1"/>
            <a:t>thionchar</a:t>
          </a:r>
          <a:r>
            <a:rPr lang="en-IE" sz="2400" b="1" dirty="0"/>
            <a:t> </a:t>
          </a:r>
          <a:r>
            <a:rPr lang="en-IE" sz="2400" b="1" dirty="0" err="1"/>
            <a:t>ar</a:t>
          </a:r>
          <a:r>
            <a:rPr lang="en-IE" sz="2400" b="1" dirty="0"/>
            <a:t> an </a:t>
          </a:r>
          <a:r>
            <a:rPr lang="en-IE" sz="2400" b="1" dirty="0" err="1"/>
            <a:t>gcóras</a:t>
          </a:r>
          <a:r>
            <a:rPr lang="en-IE" sz="2400" b="1" dirty="0"/>
            <a:t> ag an </a:t>
          </a:r>
          <a:r>
            <a:rPr lang="en-IE" sz="2400" b="1" dirty="0" err="1"/>
            <a:t>dtuarascáil</a:t>
          </a:r>
          <a:r>
            <a:rPr lang="en-IE" sz="2400" b="1" dirty="0"/>
            <a:t> “Investment in Education 1965” a </a:t>
          </a:r>
          <a:r>
            <a:rPr lang="en-IE" sz="2400" b="1" dirty="0" err="1"/>
            <a:t>bhí</a:t>
          </a:r>
          <a:r>
            <a:rPr lang="en-IE" sz="2400" b="1" dirty="0"/>
            <a:t> </a:t>
          </a:r>
          <a:r>
            <a:rPr lang="en-IE" sz="2400" b="1" dirty="0" err="1"/>
            <a:t>bunaithe</a:t>
          </a:r>
          <a:r>
            <a:rPr lang="en-IE" sz="2400" b="1" dirty="0"/>
            <a:t> </a:t>
          </a:r>
          <a:r>
            <a:rPr lang="en-IE" sz="2400" b="1" dirty="0" err="1"/>
            <a:t>ar</a:t>
          </a:r>
          <a:r>
            <a:rPr lang="en-IE" sz="2400" b="1" dirty="0"/>
            <a:t> </a:t>
          </a:r>
          <a:r>
            <a:rPr lang="en-IE" sz="2400" b="1" dirty="0" err="1"/>
            <a:t>fhianaise</a:t>
          </a:r>
          <a:r>
            <a:rPr lang="en-IE" sz="2400" b="1" dirty="0"/>
            <a:t> </a:t>
          </a:r>
          <a:r>
            <a:rPr lang="en-IE" sz="2400" b="1" dirty="0" err="1"/>
            <a:t>statisticiúil</a:t>
          </a:r>
          <a:r>
            <a:rPr lang="en-IE" sz="2000" b="1" dirty="0"/>
            <a:t>.</a:t>
          </a:r>
          <a:r>
            <a:rPr lang="en-IE" sz="2000" b="1" dirty="0">
              <a:latin typeface="Century Gothic" panose="020B0502020202020204"/>
            </a:rPr>
            <a:t> </a:t>
          </a:r>
          <a:endParaRPr lang="en-US" sz="2000" b="1" dirty="0"/>
        </a:p>
      </dgm:t>
    </dgm:pt>
    <dgm:pt modelId="{B98FED2B-491D-4540-8C81-66605CFFF1FB}" type="parTrans" cxnId="{48C0A900-96A0-456E-ACDA-4E14C40CA430}">
      <dgm:prSet/>
      <dgm:spPr/>
      <dgm:t>
        <a:bodyPr/>
        <a:lstStyle/>
        <a:p>
          <a:endParaRPr lang="en-US"/>
        </a:p>
      </dgm:t>
    </dgm:pt>
    <dgm:pt modelId="{B61ED5A7-311D-4ABE-8C4A-FD54C8B92329}" type="sibTrans" cxnId="{48C0A900-96A0-456E-ACDA-4E14C40CA430}">
      <dgm:prSet/>
      <dgm:spPr/>
      <dgm:t>
        <a:bodyPr/>
        <a:lstStyle/>
        <a:p>
          <a:endParaRPr lang="en-US"/>
        </a:p>
      </dgm:t>
    </dgm:pt>
    <dgm:pt modelId="{C2C598CA-4F17-4DAC-AF4A-C08384AD19F3}">
      <dgm:prSet/>
      <dgm:spPr/>
      <dgm:t>
        <a:bodyPr/>
        <a:lstStyle/>
        <a:p>
          <a:r>
            <a:rPr lang="en-IE" b="1" dirty="0"/>
            <a:t>I 1967, </a:t>
          </a:r>
          <a:r>
            <a:rPr lang="en-IE" b="1" dirty="0" err="1"/>
            <a:t>cuireadh</a:t>
          </a:r>
          <a:r>
            <a:rPr lang="en-IE" b="1" dirty="0"/>
            <a:t> </a:t>
          </a:r>
          <a:r>
            <a:rPr lang="en-IE" b="1" dirty="0" err="1"/>
            <a:t>tús</a:t>
          </a:r>
          <a:r>
            <a:rPr lang="en-IE" b="1" dirty="0"/>
            <a:t> le </a:t>
          </a:r>
          <a:r>
            <a:rPr lang="en-IE" b="1" dirty="0" err="1">
              <a:latin typeface="Century Gothic" panose="020B0502020202020204"/>
            </a:rPr>
            <a:t>meán-oideachas</a:t>
          </a:r>
          <a:r>
            <a:rPr lang="en-IE" b="1" dirty="0"/>
            <a:t> </a:t>
          </a:r>
          <a:r>
            <a:rPr lang="en-IE" b="1" dirty="0" err="1"/>
            <a:t>saor</a:t>
          </a:r>
          <a:r>
            <a:rPr lang="en-IE" b="1" dirty="0"/>
            <a:t> in </a:t>
          </a:r>
          <a:r>
            <a:rPr lang="en-IE" b="1" dirty="0" err="1"/>
            <a:t>aisce</a:t>
          </a:r>
          <a:r>
            <a:rPr lang="en-IE" b="1" dirty="0"/>
            <a:t> </a:t>
          </a:r>
          <a:r>
            <a:rPr lang="en-IE" b="1" dirty="0" err="1"/>
            <a:t>agus</a:t>
          </a:r>
          <a:r>
            <a:rPr lang="en-IE" b="1" dirty="0"/>
            <a:t> le </a:t>
          </a:r>
          <a:r>
            <a:rPr lang="en-IE" b="1" dirty="0" err="1">
              <a:latin typeface="Century Gothic" panose="020B0502020202020204"/>
            </a:rPr>
            <a:t>taistil</a:t>
          </a:r>
          <a:r>
            <a:rPr lang="en-IE" b="1" dirty="0"/>
            <a:t> </a:t>
          </a:r>
          <a:r>
            <a:rPr lang="en-IE" b="1" dirty="0" err="1"/>
            <a:t>saor</a:t>
          </a:r>
          <a:r>
            <a:rPr lang="en-IE" b="1" dirty="0"/>
            <a:t> in </a:t>
          </a:r>
          <a:r>
            <a:rPr lang="en-IE" b="1" dirty="0" err="1"/>
            <a:t>aisce</a:t>
          </a:r>
          <a:r>
            <a:rPr lang="en-IE" b="1" dirty="0"/>
            <a:t> </a:t>
          </a:r>
          <a:r>
            <a:rPr lang="en-IE" b="1" dirty="0" err="1"/>
            <a:t>ar</a:t>
          </a:r>
          <a:r>
            <a:rPr lang="en-IE" b="1" dirty="0"/>
            <a:t> </a:t>
          </a:r>
          <a:r>
            <a:rPr lang="en-IE" b="1" dirty="0" err="1"/>
            <a:t>na</a:t>
          </a:r>
          <a:r>
            <a:rPr lang="en-IE" b="1" dirty="0"/>
            <a:t> </a:t>
          </a:r>
          <a:r>
            <a:rPr lang="en-IE" b="1" dirty="0" err="1"/>
            <a:t>busanna</a:t>
          </a:r>
          <a:r>
            <a:rPr lang="en-IE" b="1" dirty="0"/>
            <a:t> </a:t>
          </a:r>
          <a:r>
            <a:rPr lang="en-IE" b="1" dirty="0" err="1"/>
            <a:t>scoile</a:t>
          </a:r>
          <a:r>
            <a:rPr lang="en-IE" b="1" dirty="0"/>
            <a:t>.</a:t>
          </a:r>
          <a:endParaRPr lang="en-US" b="1" dirty="0"/>
        </a:p>
      </dgm:t>
    </dgm:pt>
    <dgm:pt modelId="{33BB0DF9-A26A-481A-90E6-99FB8A810E81}" type="parTrans" cxnId="{67A66828-915E-4C64-AA4D-20EE66FDE807}">
      <dgm:prSet/>
      <dgm:spPr/>
      <dgm:t>
        <a:bodyPr/>
        <a:lstStyle/>
        <a:p>
          <a:endParaRPr lang="en-US"/>
        </a:p>
      </dgm:t>
    </dgm:pt>
    <dgm:pt modelId="{3E8EE17C-0BF8-4B41-B9BA-EC102C2A98CF}" type="sibTrans" cxnId="{67A66828-915E-4C64-AA4D-20EE66FDE807}">
      <dgm:prSet/>
      <dgm:spPr/>
      <dgm:t>
        <a:bodyPr/>
        <a:lstStyle/>
        <a:p>
          <a:endParaRPr lang="en-US"/>
        </a:p>
      </dgm:t>
    </dgm:pt>
    <dgm:pt modelId="{D2E809EF-E0BE-4A2B-B7FE-62492458E1A1}">
      <dgm:prSet/>
      <dgm:spPr/>
      <dgm:t>
        <a:bodyPr/>
        <a:lstStyle/>
        <a:p>
          <a:r>
            <a:rPr lang="en-IE" b="1" dirty="0"/>
            <a:t>Ina </a:t>
          </a:r>
          <a:r>
            <a:rPr lang="en-IE" b="1" dirty="0" err="1"/>
            <a:t>dhiadh</a:t>
          </a:r>
          <a:r>
            <a:rPr lang="en-IE" b="1" dirty="0"/>
            <a:t> sin, </a:t>
          </a:r>
          <a:r>
            <a:rPr lang="en-IE" b="1" dirty="0" err="1"/>
            <a:t>d’osclaíodh</a:t>
          </a:r>
          <a:r>
            <a:rPr lang="en-IE" b="1" dirty="0"/>
            <a:t> </a:t>
          </a:r>
          <a:r>
            <a:rPr lang="en-IE" b="1" dirty="0" err="1"/>
            <a:t>gairmcholáistí</a:t>
          </a:r>
          <a:r>
            <a:rPr lang="en-IE" b="1" dirty="0"/>
            <a:t> </a:t>
          </a:r>
          <a:r>
            <a:rPr lang="en-IE" b="1" dirty="0" err="1"/>
            <a:t>réigiúnacha</a:t>
          </a:r>
          <a:r>
            <a:rPr lang="en-IE" b="1" dirty="0"/>
            <a:t> </a:t>
          </a:r>
          <a:r>
            <a:rPr lang="en-IE" b="1" dirty="0" err="1"/>
            <a:t>thart</a:t>
          </a:r>
          <a:r>
            <a:rPr lang="en-IE" b="1" dirty="0"/>
            <a:t> </a:t>
          </a:r>
          <a:r>
            <a:rPr lang="en-IE" b="1" dirty="0" err="1"/>
            <a:t>fá’n</a:t>
          </a:r>
          <a:r>
            <a:rPr lang="en-IE" b="1" dirty="0"/>
            <a:t> </a:t>
          </a:r>
          <a:r>
            <a:rPr lang="en-IE" b="1" dirty="0" err="1"/>
            <a:t>tír</a:t>
          </a:r>
          <a:r>
            <a:rPr lang="en-IE" b="1" dirty="0"/>
            <a:t> </a:t>
          </a:r>
          <a:r>
            <a:rPr lang="en-IE" b="1" dirty="0" err="1"/>
            <a:t>agus</a:t>
          </a:r>
          <a:r>
            <a:rPr lang="en-IE" b="1" dirty="0"/>
            <a:t> </a:t>
          </a:r>
          <a:r>
            <a:rPr lang="en-IE" b="1" dirty="0" err="1">
              <a:latin typeface="Century Gothic" panose="020B0502020202020204"/>
            </a:rPr>
            <a:t>méadaíodh</a:t>
          </a:r>
          <a:r>
            <a:rPr lang="en-IE" b="1" dirty="0"/>
            <a:t> </a:t>
          </a:r>
          <a:r>
            <a:rPr lang="en-IE" b="1" dirty="0" err="1"/>
            <a:t>ar</a:t>
          </a:r>
          <a:r>
            <a:rPr lang="en-IE" b="1" dirty="0"/>
            <a:t> </a:t>
          </a:r>
          <a:r>
            <a:rPr lang="en-IE" b="1" dirty="0" err="1"/>
            <a:t>na</a:t>
          </a:r>
          <a:r>
            <a:rPr lang="en-IE" b="1" dirty="0"/>
            <a:t> </a:t>
          </a:r>
          <a:r>
            <a:rPr lang="en-IE" b="1" dirty="0" err="1"/>
            <a:t>scoláireachtaí</a:t>
          </a:r>
          <a:r>
            <a:rPr lang="en-IE" b="1" dirty="0"/>
            <a:t> </a:t>
          </a:r>
          <a:r>
            <a:rPr lang="en-IE" b="1" dirty="0" err="1"/>
            <a:t>ollscoile</a:t>
          </a:r>
          <a:r>
            <a:rPr lang="en-IE" b="1" dirty="0"/>
            <a:t>.</a:t>
          </a:r>
          <a:endParaRPr lang="en-US" b="1" dirty="0"/>
        </a:p>
      </dgm:t>
    </dgm:pt>
    <dgm:pt modelId="{63004757-DB05-436D-A950-A5C5075A6ACA}" type="parTrans" cxnId="{AF0374D8-D5E4-42C5-9DCC-994C907FC670}">
      <dgm:prSet/>
      <dgm:spPr/>
      <dgm:t>
        <a:bodyPr/>
        <a:lstStyle/>
        <a:p>
          <a:endParaRPr lang="en-US"/>
        </a:p>
      </dgm:t>
    </dgm:pt>
    <dgm:pt modelId="{2C31EBC7-8E45-47AE-B93E-98DD76944F78}" type="sibTrans" cxnId="{AF0374D8-D5E4-42C5-9DCC-994C907FC670}">
      <dgm:prSet/>
      <dgm:spPr/>
      <dgm:t>
        <a:bodyPr/>
        <a:lstStyle/>
        <a:p>
          <a:endParaRPr lang="en-US"/>
        </a:p>
      </dgm:t>
    </dgm:pt>
    <dgm:pt modelId="{F998E62A-1791-4291-ADB0-C0C10731DDC2}" type="pres">
      <dgm:prSet presAssocID="{D0EC9CF6-F272-413E-B336-D6C023FA8346}" presName="vert0" presStyleCnt="0">
        <dgm:presLayoutVars>
          <dgm:dir/>
          <dgm:animOne val="branch"/>
          <dgm:animLvl val="lvl"/>
        </dgm:presLayoutVars>
      </dgm:prSet>
      <dgm:spPr/>
    </dgm:pt>
    <dgm:pt modelId="{F37612AD-FD8E-41B6-A7BD-3DA011FDDBBE}" type="pres">
      <dgm:prSet presAssocID="{004BE05D-E229-4389-8129-828939B22007}" presName="thickLine" presStyleLbl="alignNode1" presStyleIdx="0" presStyleCnt="4"/>
      <dgm:spPr/>
    </dgm:pt>
    <dgm:pt modelId="{2F0CD49B-3B8F-4283-8770-013E7BC949F5}" type="pres">
      <dgm:prSet presAssocID="{004BE05D-E229-4389-8129-828939B22007}" presName="horz1" presStyleCnt="0"/>
      <dgm:spPr/>
    </dgm:pt>
    <dgm:pt modelId="{D373D54E-0D42-4F52-89B4-9745BAB86704}" type="pres">
      <dgm:prSet presAssocID="{004BE05D-E229-4389-8129-828939B22007}" presName="tx1" presStyleLbl="revTx" presStyleIdx="0" presStyleCnt="4"/>
      <dgm:spPr/>
    </dgm:pt>
    <dgm:pt modelId="{1AE27F58-545C-49C4-BF26-5E0EFBF21B41}" type="pres">
      <dgm:prSet presAssocID="{004BE05D-E229-4389-8129-828939B22007}" presName="vert1" presStyleCnt="0"/>
      <dgm:spPr/>
    </dgm:pt>
    <dgm:pt modelId="{3ACA2857-6CBB-44C8-BE44-A8DDF5DC4DE8}" type="pres">
      <dgm:prSet presAssocID="{CD3ECDA7-7831-453A-BC09-3603CDFB46DA}" presName="thickLine" presStyleLbl="alignNode1" presStyleIdx="1" presStyleCnt="4"/>
      <dgm:spPr/>
    </dgm:pt>
    <dgm:pt modelId="{9732022C-170A-42E1-8C76-5605C9AFBE00}" type="pres">
      <dgm:prSet presAssocID="{CD3ECDA7-7831-453A-BC09-3603CDFB46DA}" presName="horz1" presStyleCnt="0"/>
      <dgm:spPr/>
    </dgm:pt>
    <dgm:pt modelId="{F7DE52B3-F8A1-4004-B9EE-E794DE17B5F9}" type="pres">
      <dgm:prSet presAssocID="{CD3ECDA7-7831-453A-BC09-3603CDFB46DA}" presName="tx1" presStyleLbl="revTx" presStyleIdx="1" presStyleCnt="4"/>
      <dgm:spPr/>
    </dgm:pt>
    <dgm:pt modelId="{CC6135FD-593C-4908-9BBF-8C44E4D1A079}" type="pres">
      <dgm:prSet presAssocID="{CD3ECDA7-7831-453A-BC09-3603CDFB46DA}" presName="vert1" presStyleCnt="0"/>
      <dgm:spPr/>
    </dgm:pt>
    <dgm:pt modelId="{4014787B-86F0-4D57-97AA-A9A011D52015}" type="pres">
      <dgm:prSet presAssocID="{C2C598CA-4F17-4DAC-AF4A-C08384AD19F3}" presName="thickLine" presStyleLbl="alignNode1" presStyleIdx="2" presStyleCnt="4"/>
      <dgm:spPr/>
    </dgm:pt>
    <dgm:pt modelId="{3A61C6C1-F8E2-474B-9F55-C754F4B7027B}" type="pres">
      <dgm:prSet presAssocID="{C2C598CA-4F17-4DAC-AF4A-C08384AD19F3}" presName="horz1" presStyleCnt="0"/>
      <dgm:spPr/>
    </dgm:pt>
    <dgm:pt modelId="{7C0851FD-6C47-49EC-8B25-9E9257CF6E54}" type="pres">
      <dgm:prSet presAssocID="{C2C598CA-4F17-4DAC-AF4A-C08384AD19F3}" presName="tx1" presStyleLbl="revTx" presStyleIdx="2" presStyleCnt="4"/>
      <dgm:spPr/>
    </dgm:pt>
    <dgm:pt modelId="{89829CE4-A687-4698-B961-A94D9EE9E46B}" type="pres">
      <dgm:prSet presAssocID="{C2C598CA-4F17-4DAC-AF4A-C08384AD19F3}" presName="vert1" presStyleCnt="0"/>
      <dgm:spPr/>
    </dgm:pt>
    <dgm:pt modelId="{9933FF68-42B0-4B72-93A9-CF0F26716AF7}" type="pres">
      <dgm:prSet presAssocID="{D2E809EF-E0BE-4A2B-B7FE-62492458E1A1}" presName="thickLine" presStyleLbl="alignNode1" presStyleIdx="3" presStyleCnt="4"/>
      <dgm:spPr/>
    </dgm:pt>
    <dgm:pt modelId="{16E2B627-8896-4959-84DB-EBDDFB915F84}" type="pres">
      <dgm:prSet presAssocID="{D2E809EF-E0BE-4A2B-B7FE-62492458E1A1}" presName="horz1" presStyleCnt="0"/>
      <dgm:spPr/>
    </dgm:pt>
    <dgm:pt modelId="{EF1BED67-06A4-442F-BAE3-46425CF76048}" type="pres">
      <dgm:prSet presAssocID="{D2E809EF-E0BE-4A2B-B7FE-62492458E1A1}" presName="tx1" presStyleLbl="revTx" presStyleIdx="3" presStyleCnt="4"/>
      <dgm:spPr/>
    </dgm:pt>
    <dgm:pt modelId="{BD703852-FF18-4E85-8859-3D8275A508F6}" type="pres">
      <dgm:prSet presAssocID="{D2E809EF-E0BE-4A2B-B7FE-62492458E1A1}" presName="vert1" presStyleCnt="0"/>
      <dgm:spPr/>
    </dgm:pt>
  </dgm:ptLst>
  <dgm:cxnLst>
    <dgm:cxn modelId="{48C0A900-96A0-456E-ACDA-4E14C40CA430}" srcId="{D0EC9CF6-F272-413E-B336-D6C023FA8346}" destId="{CD3ECDA7-7831-453A-BC09-3603CDFB46DA}" srcOrd="1" destOrd="0" parTransId="{B98FED2B-491D-4540-8C81-66605CFFF1FB}" sibTransId="{B61ED5A7-311D-4ABE-8C4A-FD54C8B92329}"/>
    <dgm:cxn modelId="{B3FD5604-B40C-404A-A48E-CA718468B166}" type="presOf" srcId="{D0EC9CF6-F272-413E-B336-D6C023FA8346}" destId="{F998E62A-1791-4291-ADB0-C0C10731DDC2}" srcOrd="0" destOrd="0" presId="urn:microsoft.com/office/officeart/2008/layout/LinedList"/>
    <dgm:cxn modelId="{67A66828-915E-4C64-AA4D-20EE66FDE807}" srcId="{D0EC9CF6-F272-413E-B336-D6C023FA8346}" destId="{C2C598CA-4F17-4DAC-AF4A-C08384AD19F3}" srcOrd="2" destOrd="0" parTransId="{33BB0DF9-A26A-481A-90E6-99FB8A810E81}" sibTransId="{3E8EE17C-0BF8-4B41-B9BA-EC102C2A98CF}"/>
    <dgm:cxn modelId="{9C1A084D-BDDB-45D3-840E-C2A0EBBF121B}" type="presOf" srcId="{C2C598CA-4F17-4DAC-AF4A-C08384AD19F3}" destId="{7C0851FD-6C47-49EC-8B25-9E9257CF6E54}" srcOrd="0" destOrd="0" presId="urn:microsoft.com/office/officeart/2008/layout/LinedList"/>
    <dgm:cxn modelId="{0214A74F-429E-42AB-8360-770C0547C966}" type="presOf" srcId="{CD3ECDA7-7831-453A-BC09-3603CDFB46DA}" destId="{F7DE52B3-F8A1-4004-B9EE-E794DE17B5F9}" srcOrd="0" destOrd="0" presId="urn:microsoft.com/office/officeart/2008/layout/LinedList"/>
    <dgm:cxn modelId="{C3F51394-3F6B-414B-8DDB-6AD9071AC945}" type="presOf" srcId="{004BE05D-E229-4389-8129-828939B22007}" destId="{D373D54E-0D42-4F52-89B4-9745BAB86704}" srcOrd="0" destOrd="0" presId="urn:microsoft.com/office/officeart/2008/layout/LinedList"/>
    <dgm:cxn modelId="{81D1F6BA-93F7-4C7F-B964-901BCCD6F0AF}" srcId="{D0EC9CF6-F272-413E-B336-D6C023FA8346}" destId="{004BE05D-E229-4389-8129-828939B22007}" srcOrd="0" destOrd="0" parTransId="{A46676CE-FD81-496A-B879-D419643F167C}" sibTransId="{6FAE9D49-12C3-4BBD-BE7B-8C4E579BFEDE}"/>
    <dgm:cxn modelId="{646F94C6-61A0-4DED-9DCB-8FD4B2E5AD04}" type="presOf" srcId="{D2E809EF-E0BE-4A2B-B7FE-62492458E1A1}" destId="{EF1BED67-06A4-442F-BAE3-46425CF76048}" srcOrd="0" destOrd="0" presId="urn:microsoft.com/office/officeart/2008/layout/LinedList"/>
    <dgm:cxn modelId="{AF0374D8-D5E4-42C5-9DCC-994C907FC670}" srcId="{D0EC9CF6-F272-413E-B336-D6C023FA8346}" destId="{D2E809EF-E0BE-4A2B-B7FE-62492458E1A1}" srcOrd="3" destOrd="0" parTransId="{63004757-DB05-436D-A950-A5C5075A6ACA}" sibTransId="{2C31EBC7-8E45-47AE-B93E-98DD76944F78}"/>
    <dgm:cxn modelId="{BBF2104B-16D0-4CBB-8147-F8B793C50ADB}" type="presParOf" srcId="{F998E62A-1791-4291-ADB0-C0C10731DDC2}" destId="{F37612AD-FD8E-41B6-A7BD-3DA011FDDBBE}" srcOrd="0" destOrd="0" presId="urn:microsoft.com/office/officeart/2008/layout/LinedList"/>
    <dgm:cxn modelId="{C1D4BA78-9CBB-4F00-80AC-708742112887}" type="presParOf" srcId="{F998E62A-1791-4291-ADB0-C0C10731DDC2}" destId="{2F0CD49B-3B8F-4283-8770-013E7BC949F5}" srcOrd="1" destOrd="0" presId="urn:microsoft.com/office/officeart/2008/layout/LinedList"/>
    <dgm:cxn modelId="{84CB13D7-C829-47E8-B4A5-C54D622E09CF}" type="presParOf" srcId="{2F0CD49B-3B8F-4283-8770-013E7BC949F5}" destId="{D373D54E-0D42-4F52-89B4-9745BAB86704}" srcOrd="0" destOrd="0" presId="urn:microsoft.com/office/officeart/2008/layout/LinedList"/>
    <dgm:cxn modelId="{42AF5A2C-CFAB-4E57-8A95-C134D7420721}" type="presParOf" srcId="{2F0CD49B-3B8F-4283-8770-013E7BC949F5}" destId="{1AE27F58-545C-49C4-BF26-5E0EFBF21B41}" srcOrd="1" destOrd="0" presId="urn:microsoft.com/office/officeart/2008/layout/LinedList"/>
    <dgm:cxn modelId="{EF263C20-B795-465F-B826-8286590FB1C4}" type="presParOf" srcId="{F998E62A-1791-4291-ADB0-C0C10731DDC2}" destId="{3ACA2857-6CBB-44C8-BE44-A8DDF5DC4DE8}" srcOrd="2" destOrd="0" presId="urn:microsoft.com/office/officeart/2008/layout/LinedList"/>
    <dgm:cxn modelId="{62C85138-68A9-4FD4-BA76-9B60D34F6BD4}" type="presParOf" srcId="{F998E62A-1791-4291-ADB0-C0C10731DDC2}" destId="{9732022C-170A-42E1-8C76-5605C9AFBE00}" srcOrd="3" destOrd="0" presId="urn:microsoft.com/office/officeart/2008/layout/LinedList"/>
    <dgm:cxn modelId="{4ABCD769-9B93-4CBD-B350-85D545FB5628}" type="presParOf" srcId="{9732022C-170A-42E1-8C76-5605C9AFBE00}" destId="{F7DE52B3-F8A1-4004-B9EE-E794DE17B5F9}" srcOrd="0" destOrd="0" presId="urn:microsoft.com/office/officeart/2008/layout/LinedList"/>
    <dgm:cxn modelId="{1F38B654-B205-4845-AF2D-5723889AA2F2}" type="presParOf" srcId="{9732022C-170A-42E1-8C76-5605C9AFBE00}" destId="{CC6135FD-593C-4908-9BBF-8C44E4D1A079}" srcOrd="1" destOrd="0" presId="urn:microsoft.com/office/officeart/2008/layout/LinedList"/>
    <dgm:cxn modelId="{F0129254-4D08-441C-AAE1-DCCFFFACF763}" type="presParOf" srcId="{F998E62A-1791-4291-ADB0-C0C10731DDC2}" destId="{4014787B-86F0-4D57-97AA-A9A011D52015}" srcOrd="4" destOrd="0" presId="urn:microsoft.com/office/officeart/2008/layout/LinedList"/>
    <dgm:cxn modelId="{1BD3F76B-A04E-411D-9B1D-704BA47CE40A}" type="presParOf" srcId="{F998E62A-1791-4291-ADB0-C0C10731DDC2}" destId="{3A61C6C1-F8E2-474B-9F55-C754F4B7027B}" srcOrd="5" destOrd="0" presId="urn:microsoft.com/office/officeart/2008/layout/LinedList"/>
    <dgm:cxn modelId="{75A68363-A84F-4DD4-9001-B092EC076912}" type="presParOf" srcId="{3A61C6C1-F8E2-474B-9F55-C754F4B7027B}" destId="{7C0851FD-6C47-49EC-8B25-9E9257CF6E54}" srcOrd="0" destOrd="0" presId="urn:microsoft.com/office/officeart/2008/layout/LinedList"/>
    <dgm:cxn modelId="{E121D385-073A-4987-9DF7-150CD8E347F5}" type="presParOf" srcId="{3A61C6C1-F8E2-474B-9F55-C754F4B7027B}" destId="{89829CE4-A687-4698-B961-A94D9EE9E46B}" srcOrd="1" destOrd="0" presId="urn:microsoft.com/office/officeart/2008/layout/LinedList"/>
    <dgm:cxn modelId="{27A2791D-4703-41B4-BEAD-212B79567AA9}" type="presParOf" srcId="{F998E62A-1791-4291-ADB0-C0C10731DDC2}" destId="{9933FF68-42B0-4B72-93A9-CF0F26716AF7}" srcOrd="6" destOrd="0" presId="urn:microsoft.com/office/officeart/2008/layout/LinedList"/>
    <dgm:cxn modelId="{933BF7D7-8727-4501-84B6-2DB0625C0480}" type="presParOf" srcId="{F998E62A-1791-4291-ADB0-C0C10731DDC2}" destId="{16E2B627-8896-4959-84DB-EBDDFB915F84}" srcOrd="7" destOrd="0" presId="urn:microsoft.com/office/officeart/2008/layout/LinedList"/>
    <dgm:cxn modelId="{4A4C03FF-3B1D-47D7-911E-BB0CD4679474}" type="presParOf" srcId="{16E2B627-8896-4959-84DB-EBDDFB915F84}" destId="{EF1BED67-06A4-442F-BAE3-46425CF76048}" srcOrd="0" destOrd="0" presId="urn:microsoft.com/office/officeart/2008/layout/LinedList"/>
    <dgm:cxn modelId="{233EF8AB-CC40-4D6C-A982-EF8076DDE2A2}" type="presParOf" srcId="{16E2B627-8896-4959-84DB-EBDDFB915F84}" destId="{BD703852-FF18-4E85-8859-3D8275A508F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612AD-FD8E-41B6-A7BD-3DA011FDDBBE}">
      <dsp:nvSpPr>
        <dsp:cNvPr id="0" name=""/>
        <dsp:cNvSpPr/>
      </dsp:nvSpPr>
      <dsp:spPr>
        <a:xfrm>
          <a:off x="0" y="0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3D54E-0D42-4F52-89B4-9745BAB86704}">
      <dsp:nvSpPr>
        <dsp:cNvPr id="0" name=""/>
        <dsp:cNvSpPr/>
      </dsp:nvSpPr>
      <dsp:spPr>
        <a:xfrm>
          <a:off x="0" y="0"/>
          <a:ext cx="6832212" cy="1316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Bhí</a:t>
          </a:r>
          <a:r>
            <a:rPr lang="en-US" sz="2400" b="1" kern="1200" dirty="0"/>
            <a:t> </a:t>
          </a:r>
          <a:r>
            <a:rPr lang="en-US" sz="2400" b="1" kern="1200" dirty="0">
              <a:latin typeface="Century Gothic" panose="020B0502020202020204"/>
            </a:rPr>
            <a:t>a </a:t>
          </a:r>
          <a:r>
            <a:rPr lang="en-US" sz="2400" b="1" kern="1200" dirty="0" err="1">
              <a:latin typeface="Century Gothic" panose="020B0502020202020204"/>
            </a:rPr>
            <a:t>lán</a:t>
          </a:r>
          <a:r>
            <a:rPr lang="en-US" sz="2400" b="1" kern="1200" dirty="0"/>
            <a:t> </a:t>
          </a:r>
          <a:r>
            <a:rPr lang="en-US" sz="2400" b="1" kern="1200" dirty="0" err="1"/>
            <a:t>taighde</a:t>
          </a:r>
          <a:r>
            <a:rPr lang="en-US" sz="2400" b="1" kern="1200" dirty="0"/>
            <a:t> </a:t>
          </a:r>
          <a:r>
            <a:rPr lang="en-US" sz="2400" b="1" kern="1200" dirty="0" err="1"/>
            <a:t>ar</a:t>
          </a:r>
          <a:r>
            <a:rPr lang="en-US" sz="2400" b="1" kern="1200" dirty="0"/>
            <a:t> </a:t>
          </a:r>
          <a:r>
            <a:rPr lang="en-US" sz="2400" b="1" kern="1200" dirty="0" err="1"/>
            <a:t>siúl</a:t>
          </a:r>
          <a:r>
            <a:rPr lang="en-US" sz="2400" b="1" kern="1200" dirty="0"/>
            <a:t> </a:t>
          </a:r>
          <a:r>
            <a:rPr lang="en-US" sz="2400" b="1" kern="1200" dirty="0" err="1"/>
            <a:t>agus</a:t>
          </a:r>
          <a:r>
            <a:rPr lang="en-US" sz="2400" b="1" kern="1200" dirty="0"/>
            <a:t> </a:t>
          </a:r>
          <a:r>
            <a:rPr lang="en-US" sz="2400" b="1" kern="1200" dirty="0" err="1"/>
            <a:t>athraithe</a:t>
          </a:r>
          <a:r>
            <a:rPr lang="en-US" sz="2400" b="1" kern="1200" dirty="0"/>
            <a:t> </a:t>
          </a:r>
          <a:r>
            <a:rPr lang="en-US" sz="2400" b="1" kern="1200" dirty="0" err="1"/>
            <a:t>sa</a:t>
          </a:r>
          <a:r>
            <a:rPr lang="en-US" sz="2400" b="1" kern="1200" dirty="0"/>
            <a:t> </a:t>
          </a:r>
          <a:r>
            <a:rPr lang="en-US" sz="2400" b="1" kern="1200" dirty="0" err="1"/>
            <a:t>chóras</a:t>
          </a:r>
          <a:r>
            <a:rPr lang="en-US" sz="2400" b="1" kern="1200" dirty="0"/>
            <a:t> </a:t>
          </a:r>
          <a:r>
            <a:rPr lang="en-US" sz="2400" b="1" kern="1200" dirty="0" err="1"/>
            <a:t>oideachais</a:t>
          </a:r>
          <a:r>
            <a:rPr lang="en-US" sz="2400" b="1" kern="1200" dirty="0"/>
            <a:t> </a:t>
          </a:r>
          <a:r>
            <a:rPr lang="en-US" sz="2400" b="1" kern="1200" dirty="0" err="1"/>
            <a:t>agus</a:t>
          </a:r>
          <a:r>
            <a:rPr lang="en-US" sz="2400" b="1" kern="1200" dirty="0"/>
            <a:t> </a:t>
          </a:r>
          <a:r>
            <a:rPr lang="en-US" sz="2400" b="1" kern="1200" dirty="0" err="1"/>
            <a:t>sa</a:t>
          </a:r>
          <a:r>
            <a:rPr lang="en-US" sz="2400" b="1" kern="1200" dirty="0"/>
            <a:t> </a:t>
          </a:r>
          <a:r>
            <a:rPr lang="en-US" sz="2400" b="1" kern="1200" dirty="0" err="1"/>
            <a:t>churaclam</a:t>
          </a:r>
          <a:r>
            <a:rPr lang="en-US" sz="2400" b="1" kern="1200" dirty="0"/>
            <a:t> ins </a:t>
          </a:r>
          <a:r>
            <a:rPr lang="en-US" sz="2400" b="1" kern="1200" dirty="0" err="1"/>
            <a:t>na</a:t>
          </a:r>
          <a:r>
            <a:rPr lang="en-US" sz="2400" b="1" kern="1200" dirty="0"/>
            <a:t> </a:t>
          </a:r>
          <a:r>
            <a:rPr lang="en-US" sz="2400" b="1" kern="1200" dirty="0" err="1"/>
            <a:t>seascaidí</a:t>
          </a:r>
          <a:r>
            <a:rPr lang="en-US" sz="2400" b="1" kern="1200" dirty="0"/>
            <a:t> </a:t>
          </a:r>
          <a:r>
            <a:rPr lang="en-US" sz="2400" b="1" kern="1200" dirty="0" err="1"/>
            <a:t>agus</a:t>
          </a:r>
          <a:r>
            <a:rPr lang="en-US" sz="2400" b="1" kern="1200" dirty="0"/>
            <a:t> </a:t>
          </a:r>
          <a:r>
            <a:rPr lang="en-US" sz="2400" b="1" kern="1200" dirty="0" err="1"/>
            <a:t>na</a:t>
          </a:r>
          <a:r>
            <a:rPr lang="en-US" sz="2400" b="1" kern="1200" dirty="0"/>
            <a:t> </a:t>
          </a:r>
          <a:r>
            <a:rPr lang="en-US" sz="2400" b="1" kern="1200" dirty="0" err="1"/>
            <a:t>seachtóidí</a:t>
          </a:r>
          <a:r>
            <a:rPr lang="en-US" sz="2400" b="1" kern="1200" dirty="0"/>
            <a:t>.</a:t>
          </a:r>
        </a:p>
      </dsp:txBody>
      <dsp:txXfrm>
        <a:off x="0" y="0"/>
        <a:ext cx="6832212" cy="1316194"/>
      </dsp:txXfrm>
    </dsp:sp>
    <dsp:sp modelId="{3ACA2857-6CBB-44C8-BE44-A8DDF5DC4DE8}">
      <dsp:nvSpPr>
        <dsp:cNvPr id="0" name=""/>
        <dsp:cNvSpPr/>
      </dsp:nvSpPr>
      <dsp:spPr>
        <a:xfrm>
          <a:off x="0" y="1316194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51055"/>
              <a:satOff val="-15998"/>
              <a:lumOff val="-39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DE52B3-F8A1-4004-B9EE-E794DE17B5F9}">
      <dsp:nvSpPr>
        <dsp:cNvPr id="0" name=""/>
        <dsp:cNvSpPr/>
      </dsp:nvSpPr>
      <dsp:spPr>
        <a:xfrm>
          <a:off x="0" y="1316194"/>
          <a:ext cx="6832212" cy="1316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 err="1"/>
            <a:t>Bhí</a:t>
          </a:r>
          <a:r>
            <a:rPr lang="en-IE" sz="2400" b="1" kern="1200" dirty="0"/>
            <a:t> an-</a:t>
          </a:r>
          <a:r>
            <a:rPr lang="en-IE" sz="2400" b="1" kern="1200" dirty="0" err="1"/>
            <a:t>thionchar</a:t>
          </a:r>
          <a:r>
            <a:rPr lang="en-IE" sz="2400" b="1" kern="1200" dirty="0"/>
            <a:t> </a:t>
          </a:r>
          <a:r>
            <a:rPr lang="en-IE" sz="2400" b="1" kern="1200" dirty="0" err="1"/>
            <a:t>ar</a:t>
          </a:r>
          <a:r>
            <a:rPr lang="en-IE" sz="2400" b="1" kern="1200" dirty="0"/>
            <a:t> an </a:t>
          </a:r>
          <a:r>
            <a:rPr lang="en-IE" sz="2400" b="1" kern="1200" dirty="0" err="1"/>
            <a:t>gcóras</a:t>
          </a:r>
          <a:r>
            <a:rPr lang="en-IE" sz="2400" b="1" kern="1200" dirty="0"/>
            <a:t> ag an </a:t>
          </a:r>
          <a:r>
            <a:rPr lang="en-IE" sz="2400" b="1" kern="1200" dirty="0" err="1"/>
            <a:t>dtuarascáil</a:t>
          </a:r>
          <a:r>
            <a:rPr lang="en-IE" sz="2400" b="1" kern="1200" dirty="0"/>
            <a:t> “Investment in Education 1965” a </a:t>
          </a:r>
          <a:r>
            <a:rPr lang="en-IE" sz="2400" b="1" kern="1200" dirty="0" err="1"/>
            <a:t>bhí</a:t>
          </a:r>
          <a:r>
            <a:rPr lang="en-IE" sz="2400" b="1" kern="1200" dirty="0"/>
            <a:t> </a:t>
          </a:r>
          <a:r>
            <a:rPr lang="en-IE" sz="2400" b="1" kern="1200" dirty="0" err="1"/>
            <a:t>bunaithe</a:t>
          </a:r>
          <a:r>
            <a:rPr lang="en-IE" sz="2400" b="1" kern="1200" dirty="0"/>
            <a:t> </a:t>
          </a:r>
          <a:r>
            <a:rPr lang="en-IE" sz="2400" b="1" kern="1200" dirty="0" err="1"/>
            <a:t>ar</a:t>
          </a:r>
          <a:r>
            <a:rPr lang="en-IE" sz="2400" b="1" kern="1200" dirty="0"/>
            <a:t> </a:t>
          </a:r>
          <a:r>
            <a:rPr lang="en-IE" sz="2400" b="1" kern="1200" dirty="0" err="1"/>
            <a:t>fhianaise</a:t>
          </a:r>
          <a:r>
            <a:rPr lang="en-IE" sz="2400" b="1" kern="1200" dirty="0"/>
            <a:t> </a:t>
          </a:r>
          <a:r>
            <a:rPr lang="en-IE" sz="2400" b="1" kern="1200" dirty="0" err="1"/>
            <a:t>statisticiúil</a:t>
          </a:r>
          <a:r>
            <a:rPr lang="en-IE" sz="2000" b="1" kern="1200" dirty="0"/>
            <a:t>.</a:t>
          </a:r>
          <a:r>
            <a:rPr lang="en-IE" sz="2000" b="1" kern="1200" dirty="0">
              <a:latin typeface="Century Gothic" panose="020B0502020202020204"/>
            </a:rPr>
            <a:t> </a:t>
          </a:r>
          <a:endParaRPr lang="en-US" sz="2000" b="1" kern="1200" dirty="0"/>
        </a:p>
      </dsp:txBody>
      <dsp:txXfrm>
        <a:off x="0" y="1316194"/>
        <a:ext cx="6832212" cy="1316194"/>
      </dsp:txXfrm>
    </dsp:sp>
    <dsp:sp modelId="{4014787B-86F0-4D57-97AA-A9A011D52015}">
      <dsp:nvSpPr>
        <dsp:cNvPr id="0" name=""/>
        <dsp:cNvSpPr/>
      </dsp:nvSpPr>
      <dsp:spPr>
        <a:xfrm>
          <a:off x="0" y="2632389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302110"/>
              <a:satOff val="-31995"/>
              <a:lumOff val="-78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0851FD-6C47-49EC-8B25-9E9257CF6E54}">
      <dsp:nvSpPr>
        <dsp:cNvPr id="0" name=""/>
        <dsp:cNvSpPr/>
      </dsp:nvSpPr>
      <dsp:spPr>
        <a:xfrm>
          <a:off x="0" y="2632389"/>
          <a:ext cx="6832212" cy="1316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b="1" kern="1200" dirty="0"/>
            <a:t>I 1967, </a:t>
          </a:r>
          <a:r>
            <a:rPr lang="en-IE" sz="2500" b="1" kern="1200" dirty="0" err="1"/>
            <a:t>cuireadh</a:t>
          </a:r>
          <a:r>
            <a:rPr lang="en-IE" sz="2500" b="1" kern="1200" dirty="0"/>
            <a:t> </a:t>
          </a:r>
          <a:r>
            <a:rPr lang="en-IE" sz="2500" b="1" kern="1200" dirty="0" err="1"/>
            <a:t>tús</a:t>
          </a:r>
          <a:r>
            <a:rPr lang="en-IE" sz="2500" b="1" kern="1200" dirty="0"/>
            <a:t> le </a:t>
          </a:r>
          <a:r>
            <a:rPr lang="en-IE" sz="2500" b="1" kern="1200" dirty="0" err="1">
              <a:latin typeface="Century Gothic" panose="020B0502020202020204"/>
            </a:rPr>
            <a:t>meán-oideachas</a:t>
          </a:r>
          <a:r>
            <a:rPr lang="en-IE" sz="2500" b="1" kern="1200" dirty="0"/>
            <a:t> </a:t>
          </a:r>
          <a:r>
            <a:rPr lang="en-IE" sz="2500" b="1" kern="1200" dirty="0" err="1"/>
            <a:t>saor</a:t>
          </a:r>
          <a:r>
            <a:rPr lang="en-IE" sz="2500" b="1" kern="1200" dirty="0"/>
            <a:t> in </a:t>
          </a:r>
          <a:r>
            <a:rPr lang="en-IE" sz="2500" b="1" kern="1200" dirty="0" err="1"/>
            <a:t>aisce</a:t>
          </a:r>
          <a:r>
            <a:rPr lang="en-IE" sz="2500" b="1" kern="1200" dirty="0"/>
            <a:t> </a:t>
          </a:r>
          <a:r>
            <a:rPr lang="en-IE" sz="2500" b="1" kern="1200" dirty="0" err="1"/>
            <a:t>agus</a:t>
          </a:r>
          <a:r>
            <a:rPr lang="en-IE" sz="2500" b="1" kern="1200" dirty="0"/>
            <a:t> le </a:t>
          </a:r>
          <a:r>
            <a:rPr lang="en-IE" sz="2500" b="1" kern="1200" dirty="0" err="1">
              <a:latin typeface="Century Gothic" panose="020B0502020202020204"/>
            </a:rPr>
            <a:t>taistil</a:t>
          </a:r>
          <a:r>
            <a:rPr lang="en-IE" sz="2500" b="1" kern="1200" dirty="0"/>
            <a:t> </a:t>
          </a:r>
          <a:r>
            <a:rPr lang="en-IE" sz="2500" b="1" kern="1200" dirty="0" err="1"/>
            <a:t>saor</a:t>
          </a:r>
          <a:r>
            <a:rPr lang="en-IE" sz="2500" b="1" kern="1200" dirty="0"/>
            <a:t> in </a:t>
          </a:r>
          <a:r>
            <a:rPr lang="en-IE" sz="2500" b="1" kern="1200" dirty="0" err="1"/>
            <a:t>aisce</a:t>
          </a:r>
          <a:r>
            <a:rPr lang="en-IE" sz="2500" b="1" kern="1200" dirty="0"/>
            <a:t> </a:t>
          </a:r>
          <a:r>
            <a:rPr lang="en-IE" sz="2500" b="1" kern="1200" dirty="0" err="1"/>
            <a:t>ar</a:t>
          </a:r>
          <a:r>
            <a:rPr lang="en-IE" sz="2500" b="1" kern="1200" dirty="0"/>
            <a:t> </a:t>
          </a:r>
          <a:r>
            <a:rPr lang="en-IE" sz="2500" b="1" kern="1200" dirty="0" err="1"/>
            <a:t>na</a:t>
          </a:r>
          <a:r>
            <a:rPr lang="en-IE" sz="2500" b="1" kern="1200" dirty="0"/>
            <a:t> </a:t>
          </a:r>
          <a:r>
            <a:rPr lang="en-IE" sz="2500" b="1" kern="1200" dirty="0" err="1"/>
            <a:t>busanna</a:t>
          </a:r>
          <a:r>
            <a:rPr lang="en-IE" sz="2500" b="1" kern="1200" dirty="0"/>
            <a:t> </a:t>
          </a:r>
          <a:r>
            <a:rPr lang="en-IE" sz="2500" b="1" kern="1200" dirty="0" err="1"/>
            <a:t>scoile</a:t>
          </a:r>
          <a:r>
            <a:rPr lang="en-IE" sz="2500" b="1" kern="1200" dirty="0"/>
            <a:t>.</a:t>
          </a:r>
          <a:endParaRPr lang="en-US" sz="2500" b="1" kern="1200" dirty="0"/>
        </a:p>
      </dsp:txBody>
      <dsp:txXfrm>
        <a:off x="0" y="2632389"/>
        <a:ext cx="6832212" cy="1316194"/>
      </dsp:txXfrm>
    </dsp:sp>
    <dsp:sp modelId="{9933FF68-42B0-4B72-93A9-CF0F26716AF7}">
      <dsp:nvSpPr>
        <dsp:cNvPr id="0" name=""/>
        <dsp:cNvSpPr/>
      </dsp:nvSpPr>
      <dsp:spPr>
        <a:xfrm>
          <a:off x="0" y="3948584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1BED67-06A4-442F-BAE3-46425CF76048}">
      <dsp:nvSpPr>
        <dsp:cNvPr id="0" name=""/>
        <dsp:cNvSpPr/>
      </dsp:nvSpPr>
      <dsp:spPr>
        <a:xfrm>
          <a:off x="0" y="3948584"/>
          <a:ext cx="6832212" cy="1316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b="1" kern="1200" dirty="0"/>
            <a:t>Ina </a:t>
          </a:r>
          <a:r>
            <a:rPr lang="en-IE" sz="2500" b="1" kern="1200" dirty="0" err="1"/>
            <a:t>dhiadh</a:t>
          </a:r>
          <a:r>
            <a:rPr lang="en-IE" sz="2500" b="1" kern="1200" dirty="0"/>
            <a:t> sin, </a:t>
          </a:r>
          <a:r>
            <a:rPr lang="en-IE" sz="2500" b="1" kern="1200" dirty="0" err="1"/>
            <a:t>d’osclaíodh</a:t>
          </a:r>
          <a:r>
            <a:rPr lang="en-IE" sz="2500" b="1" kern="1200" dirty="0"/>
            <a:t> </a:t>
          </a:r>
          <a:r>
            <a:rPr lang="en-IE" sz="2500" b="1" kern="1200" dirty="0" err="1"/>
            <a:t>gairmcholáistí</a:t>
          </a:r>
          <a:r>
            <a:rPr lang="en-IE" sz="2500" b="1" kern="1200" dirty="0"/>
            <a:t> </a:t>
          </a:r>
          <a:r>
            <a:rPr lang="en-IE" sz="2500" b="1" kern="1200" dirty="0" err="1"/>
            <a:t>réigiúnacha</a:t>
          </a:r>
          <a:r>
            <a:rPr lang="en-IE" sz="2500" b="1" kern="1200" dirty="0"/>
            <a:t> </a:t>
          </a:r>
          <a:r>
            <a:rPr lang="en-IE" sz="2500" b="1" kern="1200" dirty="0" err="1"/>
            <a:t>thart</a:t>
          </a:r>
          <a:r>
            <a:rPr lang="en-IE" sz="2500" b="1" kern="1200" dirty="0"/>
            <a:t> </a:t>
          </a:r>
          <a:r>
            <a:rPr lang="en-IE" sz="2500" b="1" kern="1200" dirty="0" err="1"/>
            <a:t>fá’n</a:t>
          </a:r>
          <a:r>
            <a:rPr lang="en-IE" sz="2500" b="1" kern="1200" dirty="0"/>
            <a:t> </a:t>
          </a:r>
          <a:r>
            <a:rPr lang="en-IE" sz="2500" b="1" kern="1200" dirty="0" err="1"/>
            <a:t>tír</a:t>
          </a:r>
          <a:r>
            <a:rPr lang="en-IE" sz="2500" b="1" kern="1200" dirty="0"/>
            <a:t> </a:t>
          </a:r>
          <a:r>
            <a:rPr lang="en-IE" sz="2500" b="1" kern="1200" dirty="0" err="1"/>
            <a:t>agus</a:t>
          </a:r>
          <a:r>
            <a:rPr lang="en-IE" sz="2500" b="1" kern="1200" dirty="0"/>
            <a:t> </a:t>
          </a:r>
          <a:r>
            <a:rPr lang="en-IE" sz="2500" b="1" kern="1200" dirty="0" err="1">
              <a:latin typeface="Century Gothic" panose="020B0502020202020204"/>
            </a:rPr>
            <a:t>méadaíodh</a:t>
          </a:r>
          <a:r>
            <a:rPr lang="en-IE" sz="2500" b="1" kern="1200" dirty="0"/>
            <a:t> </a:t>
          </a:r>
          <a:r>
            <a:rPr lang="en-IE" sz="2500" b="1" kern="1200" dirty="0" err="1"/>
            <a:t>ar</a:t>
          </a:r>
          <a:r>
            <a:rPr lang="en-IE" sz="2500" b="1" kern="1200" dirty="0"/>
            <a:t> </a:t>
          </a:r>
          <a:r>
            <a:rPr lang="en-IE" sz="2500" b="1" kern="1200" dirty="0" err="1"/>
            <a:t>na</a:t>
          </a:r>
          <a:r>
            <a:rPr lang="en-IE" sz="2500" b="1" kern="1200" dirty="0"/>
            <a:t> </a:t>
          </a:r>
          <a:r>
            <a:rPr lang="en-IE" sz="2500" b="1" kern="1200" dirty="0" err="1"/>
            <a:t>scoláireachtaí</a:t>
          </a:r>
          <a:r>
            <a:rPr lang="en-IE" sz="2500" b="1" kern="1200" dirty="0"/>
            <a:t> </a:t>
          </a:r>
          <a:r>
            <a:rPr lang="en-IE" sz="2500" b="1" kern="1200" dirty="0" err="1"/>
            <a:t>ollscoile</a:t>
          </a:r>
          <a:r>
            <a:rPr lang="en-IE" sz="2500" b="1" kern="1200" dirty="0"/>
            <a:t>.</a:t>
          </a:r>
          <a:endParaRPr lang="en-US" sz="2500" b="1" kern="1200" dirty="0"/>
        </a:p>
      </dsp:txBody>
      <dsp:txXfrm>
        <a:off x="0" y="3948584"/>
        <a:ext cx="6832212" cy="1316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BFE4781A-41C7-4F27-8792-A74EFB8E5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832991-3620-4F1F-BFD9-1CD994B23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3062" y="624110"/>
            <a:ext cx="8131550" cy="128089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900" b="1" i="1" dirty="0"/>
              <a:t>An </a:t>
            </a:r>
            <a:r>
              <a:rPr lang="en-US" sz="4900" b="1" i="1" dirty="0" err="1"/>
              <a:t>Ghaeilge</a:t>
            </a:r>
            <a:r>
              <a:rPr lang="en-US" sz="4900" b="1" i="1" dirty="0"/>
              <a:t> </a:t>
            </a:r>
            <a:r>
              <a:rPr lang="en-US" sz="4900" b="1" i="1" dirty="0" err="1"/>
              <a:t>sa</a:t>
            </a:r>
            <a:r>
              <a:rPr lang="en-US" sz="4900" b="1" i="1" dirty="0"/>
              <a:t> </a:t>
            </a:r>
            <a:r>
              <a:rPr lang="en-US" sz="4900" b="1" i="1" dirty="0" err="1"/>
              <a:t>Chóras</a:t>
            </a:r>
            <a:r>
              <a:rPr lang="en-US" sz="4900" b="1" i="1" dirty="0"/>
              <a:t> </a:t>
            </a:r>
            <a:r>
              <a:rPr lang="en-US" sz="4900" b="1" i="1" dirty="0" err="1"/>
              <a:t>Oideachais</a:t>
            </a:r>
            <a:r>
              <a:rPr lang="en-US" sz="4900" b="1" i="1" dirty="0"/>
              <a:t>: 1922 - 1972</a:t>
            </a:r>
            <a:br>
              <a:rPr lang="en-US" sz="4400" dirty="0"/>
            </a:br>
            <a:br>
              <a:rPr lang="en-US" sz="4400" dirty="0"/>
            </a:br>
            <a:br>
              <a:rPr lang="en-US" sz="2000" dirty="0"/>
            </a:br>
            <a:r>
              <a:rPr lang="en-US" sz="2000" dirty="0"/>
              <a:t>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1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2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3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4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5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6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7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8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9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0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2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5C0D5C-A7F1-4B5A-B5DF-4F56681B6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062" y="3648074"/>
            <a:ext cx="8131550" cy="226314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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Áine Hyland,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iar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-Ollamh</a:t>
            </a:r>
            <a:r>
              <a:rPr lang="ga-IE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Oideachais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Coláiste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hOllscoile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Corcaigh.</a:t>
            </a:r>
          </a:p>
          <a:p>
            <a:pPr>
              <a:buFont typeface="Wingdings 3" charset="2"/>
              <a:buChar char="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"/>
            </a:pPr>
            <a:r>
              <a:rPr lang="ga-IE" sz="2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Tionól Forbartha </a:t>
            </a:r>
            <a:r>
              <a:rPr lang="en-US" sz="26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Gaeloideachas</a:t>
            </a:r>
            <a:r>
              <a:rPr lang="en-US" sz="2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Samhain 2</a:t>
            </a:r>
            <a:r>
              <a:rPr lang="ga-IE" sz="2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r>
              <a:rPr lang="en-US" sz="2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</a:t>
            </a:r>
          </a:p>
        </p:txBody>
      </p:sp>
    </p:spTree>
    <p:extLst>
      <p:ext uri="{BB962C8B-B14F-4D97-AF65-F5344CB8AC3E}">
        <p14:creationId xmlns:p14="http://schemas.microsoft.com/office/powerpoint/2010/main" val="3619508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06785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7733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E19A7F-6635-888E-851A-71F6264C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20" y="624110"/>
            <a:ext cx="6845092" cy="1280890"/>
          </a:xfrm>
        </p:spPr>
        <p:txBody>
          <a:bodyPr>
            <a:normAutofit/>
          </a:bodyPr>
          <a:lstStyle/>
          <a:p>
            <a:r>
              <a:rPr lang="en-US" b="1" dirty="0" err="1"/>
              <a:t>Clár</a:t>
            </a:r>
            <a:r>
              <a:rPr lang="en-US" b="1" dirty="0"/>
              <a:t> </a:t>
            </a:r>
            <a:r>
              <a:rPr lang="en-US" b="1" dirty="0" err="1"/>
              <a:t>Athbreithne</a:t>
            </a:r>
            <a:r>
              <a:rPr lang="en-US" b="1" dirty="0"/>
              <a:t> </a:t>
            </a:r>
            <a:r>
              <a:rPr lang="en-US" b="1" dirty="0" err="1"/>
              <a:t>Bunscoile</a:t>
            </a:r>
            <a:r>
              <a:rPr lang="en-US" b="1" dirty="0"/>
              <a:t> </a:t>
            </a:r>
            <a:r>
              <a:rPr lang="en-IE" b="1" dirty="0"/>
              <a:t>1934</a:t>
            </a:r>
            <a:r>
              <a:rPr lang="en-US" dirty="0"/>
              <a:t> </a:t>
            </a:r>
            <a:endParaRPr lang="en-IE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1632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716320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pic>
        <p:nvPicPr>
          <p:cNvPr id="5" name="Picture 4" descr="Close-up of train wheels">
            <a:extLst>
              <a:ext uri="{FF2B5EF4-FFF2-40B4-BE49-F238E27FC236}">
                <a16:creationId xmlns:a16="http://schemas.microsoft.com/office/drawing/2014/main" id="{9A3DD141-5BAB-464B-C97D-A265FAB5B6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39" r="45481" b="-2"/>
          <a:stretch/>
        </p:blipFill>
        <p:spPr>
          <a:xfrm>
            <a:off x="20" y="1730"/>
            <a:ext cx="2720524" cy="6858000"/>
          </a:xfrm>
          <a:prstGeom prst="rect">
            <a:avLst/>
          </a:prstGeom>
        </p:spPr>
      </p:pic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137A011-0CE6-E77E-ECBA-D70C547DD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67" y="2133600"/>
            <a:ext cx="6847944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sz="2400" b="1" dirty="0"/>
              <a:t>I 1934, </a:t>
            </a:r>
            <a:r>
              <a:rPr lang="en-IE" sz="2400" b="1" dirty="0" err="1"/>
              <a:t>ardaíodh</a:t>
            </a:r>
            <a:r>
              <a:rPr lang="en-IE" sz="2400" b="1" dirty="0"/>
              <a:t> an </a:t>
            </a:r>
            <a:r>
              <a:rPr lang="en-IE" sz="2400" b="1" dirty="0" err="1"/>
              <a:t>caighdeán</a:t>
            </a:r>
            <a:r>
              <a:rPr lang="en-IE" sz="2400" b="1" dirty="0"/>
              <a:t> </a:t>
            </a:r>
            <a:r>
              <a:rPr lang="en-IE" sz="2400" b="1" dirty="0" err="1"/>
              <a:t>arís</a:t>
            </a:r>
            <a:r>
              <a:rPr lang="en-IE" sz="2400" b="1" dirty="0"/>
              <a:t>. </a:t>
            </a:r>
          </a:p>
          <a:p>
            <a:r>
              <a:rPr lang="en-IE" sz="2400" b="1" dirty="0" err="1"/>
              <a:t>Chuir</a:t>
            </a:r>
            <a:r>
              <a:rPr lang="en-IE" sz="2400" b="1" dirty="0"/>
              <a:t> an </a:t>
            </a:r>
            <a:r>
              <a:rPr lang="en-IE" sz="2400" b="1" dirty="0" err="1"/>
              <a:t>Roinn</a:t>
            </a:r>
            <a:r>
              <a:rPr lang="en-IE" sz="2400" b="1" dirty="0"/>
              <a:t> </a:t>
            </a:r>
            <a:r>
              <a:rPr lang="en-IE" sz="2400" b="1" dirty="0" err="1"/>
              <a:t>Oideachais</a:t>
            </a:r>
            <a:r>
              <a:rPr lang="en-IE" sz="2400" b="1" dirty="0"/>
              <a:t> </a:t>
            </a:r>
            <a:r>
              <a:rPr lang="en-IE" sz="2400" b="1" i="1" dirty="0" err="1"/>
              <a:t>Nótaí</a:t>
            </a:r>
            <a:r>
              <a:rPr lang="en-IE" sz="2400" b="1" i="1" dirty="0"/>
              <a:t> do </a:t>
            </a:r>
            <a:r>
              <a:rPr lang="en-IE" sz="2400" b="1" i="1" dirty="0" err="1"/>
              <a:t>Mhúinteoirí</a:t>
            </a:r>
            <a:r>
              <a:rPr lang="en-IE" sz="2400" b="1" i="1" dirty="0"/>
              <a:t> (</a:t>
            </a:r>
            <a:r>
              <a:rPr lang="en-IE" sz="2400" b="1" i="1" dirty="0" err="1"/>
              <a:t>Gaeilge</a:t>
            </a:r>
            <a:r>
              <a:rPr lang="en-IE" sz="2400" b="1" i="1" dirty="0"/>
              <a:t>) </a:t>
            </a:r>
            <a:r>
              <a:rPr lang="en-IE" sz="2400" b="1" dirty="0" err="1"/>
              <a:t>ar</a:t>
            </a:r>
            <a:r>
              <a:rPr lang="en-IE" sz="2400" b="1" dirty="0"/>
              <a:t> </a:t>
            </a:r>
            <a:r>
              <a:rPr lang="en-IE" sz="2400" b="1" dirty="0" err="1"/>
              <a:t>fáil</a:t>
            </a:r>
            <a:r>
              <a:rPr lang="en-IE" sz="2400" b="1" dirty="0"/>
              <a:t> </a:t>
            </a:r>
            <a:r>
              <a:rPr lang="en-IE" sz="2400" b="1" dirty="0" err="1"/>
              <a:t>inar</a:t>
            </a:r>
            <a:r>
              <a:rPr lang="en-IE" sz="2400" b="1" dirty="0"/>
              <a:t> </a:t>
            </a:r>
            <a:r>
              <a:rPr lang="en-IE" sz="2400" b="1" dirty="0" err="1"/>
              <a:t>leagadh</a:t>
            </a:r>
            <a:r>
              <a:rPr lang="en-IE" sz="2400" b="1" dirty="0"/>
              <a:t> </a:t>
            </a:r>
            <a:r>
              <a:rPr lang="en-IE" sz="2400" b="1" dirty="0" err="1"/>
              <a:t>amach</a:t>
            </a:r>
            <a:r>
              <a:rPr lang="en-IE" sz="2400" b="1" dirty="0"/>
              <a:t> </a:t>
            </a:r>
            <a:r>
              <a:rPr lang="en-IE" sz="2400" b="1" dirty="0" err="1"/>
              <a:t>modhanna</a:t>
            </a:r>
            <a:r>
              <a:rPr lang="en-IE" sz="2400" b="1" dirty="0"/>
              <a:t> </a:t>
            </a:r>
            <a:r>
              <a:rPr lang="en-IE" sz="2400" b="1" dirty="0" err="1"/>
              <a:t>múinte</a:t>
            </a:r>
            <a:r>
              <a:rPr lang="en-IE" sz="2400" b="1" dirty="0"/>
              <a:t> do </a:t>
            </a:r>
            <a:r>
              <a:rPr lang="en-IE" sz="2400" b="1" dirty="0" err="1"/>
              <a:t>mhúineadh</a:t>
            </a:r>
            <a:r>
              <a:rPr lang="en-IE" sz="2400" b="1" dirty="0"/>
              <a:t> </a:t>
            </a:r>
            <a:r>
              <a:rPr lang="en-IE" sz="2400" b="1" dirty="0" err="1"/>
              <a:t>na</a:t>
            </a:r>
            <a:r>
              <a:rPr lang="en-IE" sz="2400" b="1" dirty="0"/>
              <a:t> </a:t>
            </a:r>
            <a:r>
              <a:rPr lang="en-IE" sz="2400" b="1" dirty="0" err="1"/>
              <a:t>Gaeilge</a:t>
            </a:r>
            <a:r>
              <a:rPr lang="en-IE" sz="2400" b="1" dirty="0"/>
              <a:t>.</a:t>
            </a:r>
          </a:p>
          <a:p>
            <a:r>
              <a:rPr lang="en-IE" sz="2400" b="1" dirty="0"/>
              <a:t>De </a:t>
            </a:r>
            <a:r>
              <a:rPr lang="en-IE" sz="2400" b="1" dirty="0" err="1"/>
              <a:t>réir</a:t>
            </a:r>
            <a:r>
              <a:rPr lang="en-IE" sz="2400" b="1" dirty="0"/>
              <a:t> </a:t>
            </a:r>
            <a:r>
              <a:rPr lang="en-IE" sz="2400" b="1" dirty="0" err="1"/>
              <a:t>na</a:t>
            </a:r>
            <a:r>
              <a:rPr lang="en-IE" sz="2400" b="1" dirty="0"/>
              <a:t> </a:t>
            </a:r>
            <a:r>
              <a:rPr lang="en-IE" sz="2400" b="1" i="1" dirty="0" err="1"/>
              <a:t>Nótaí</a:t>
            </a:r>
            <a:r>
              <a:rPr lang="en-IE" sz="2400" b="1" i="1" dirty="0"/>
              <a:t>, </a:t>
            </a:r>
            <a:r>
              <a:rPr lang="en-IE" sz="2400" b="1" dirty="0" err="1"/>
              <a:t>b’é</a:t>
            </a:r>
            <a:r>
              <a:rPr lang="en-IE" sz="2400" b="1" dirty="0"/>
              <a:t> </a:t>
            </a:r>
            <a:r>
              <a:rPr lang="en-IE" sz="2400" b="1" dirty="0" err="1"/>
              <a:t>polasaí</a:t>
            </a:r>
            <a:r>
              <a:rPr lang="en-IE" sz="2400" b="1" dirty="0"/>
              <a:t> </a:t>
            </a:r>
            <a:r>
              <a:rPr lang="en-IE" sz="2400" b="1" dirty="0" err="1"/>
              <a:t>na</a:t>
            </a:r>
            <a:r>
              <a:rPr lang="en-IE" sz="2400" b="1" dirty="0"/>
              <a:t> </a:t>
            </a:r>
            <a:r>
              <a:rPr lang="en-IE" sz="2400" b="1" dirty="0" err="1"/>
              <a:t>Roinne</a:t>
            </a:r>
            <a:r>
              <a:rPr lang="en-IE" sz="2400" b="1" dirty="0"/>
              <a:t> </a:t>
            </a:r>
            <a:r>
              <a:rPr lang="en-IE" sz="2400" b="1" dirty="0" err="1"/>
              <a:t>ná</a:t>
            </a:r>
            <a:r>
              <a:rPr lang="en-IE" sz="2400" b="1" dirty="0"/>
              <a:t> “go </a:t>
            </a:r>
            <a:r>
              <a:rPr lang="en-IE" sz="2400" b="1" dirty="0" err="1"/>
              <a:t>mbeadh</a:t>
            </a:r>
            <a:r>
              <a:rPr lang="en-IE" sz="2400" b="1" dirty="0"/>
              <a:t> </a:t>
            </a:r>
            <a:r>
              <a:rPr lang="en-IE" sz="2400" b="1" dirty="0" err="1"/>
              <a:t>gach</a:t>
            </a:r>
            <a:r>
              <a:rPr lang="en-IE" sz="2400" b="1" dirty="0"/>
              <a:t> </a:t>
            </a:r>
            <a:r>
              <a:rPr lang="en-IE" sz="2400" b="1" dirty="0" err="1"/>
              <a:t>scoil</a:t>
            </a:r>
            <a:r>
              <a:rPr lang="en-IE" sz="2400" b="1" dirty="0"/>
              <a:t>, </a:t>
            </a:r>
            <a:r>
              <a:rPr lang="en-IE" sz="2400" b="1" dirty="0" err="1"/>
              <a:t>chomh</a:t>
            </a:r>
            <a:r>
              <a:rPr lang="en-IE" sz="2400" b="1" dirty="0"/>
              <a:t> fada </a:t>
            </a:r>
            <a:r>
              <a:rPr lang="en-IE" sz="2400" b="1" dirty="0" err="1"/>
              <a:t>agus</a:t>
            </a:r>
            <a:r>
              <a:rPr lang="en-IE" sz="2400" b="1" dirty="0"/>
              <a:t> is </a:t>
            </a:r>
            <a:r>
              <a:rPr lang="en-IE" sz="2400" b="1" dirty="0" err="1"/>
              <a:t>féidir</a:t>
            </a:r>
            <a:r>
              <a:rPr lang="en-IE" sz="2400" b="1" dirty="0"/>
              <a:t>, mar </a:t>
            </a:r>
            <a:r>
              <a:rPr lang="en-IE" sz="2400" b="1" dirty="0" err="1"/>
              <a:t>chuid</a:t>
            </a:r>
            <a:r>
              <a:rPr lang="en-IE" sz="2400" b="1" dirty="0"/>
              <a:t> den </a:t>
            </a:r>
            <a:r>
              <a:rPr lang="en-IE" sz="2400" b="1" dirty="0" err="1"/>
              <a:t>Ghaeltacht</a:t>
            </a:r>
            <a:r>
              <a:rPr lang="en-IE" sz="2400" b="1" dirty="0"/>
              <a:t> </a:t>
            </a:r>
            <a:r>
              <a:rPr lang="en-IE" sz="2400" b="1" dirty="0" err="1"/>
              <a:t>ar</a:t>
            </a:r>
            <a:r>
              <a:rPr lang="en-IE" sz="2400" b="1" dirty="0"/>
              <a:t> </a:t>
            </a:r>
            <a:r>
              <a:rPr lang="en-IE" sz="2400" b="1" dirty="0" err="1"/>
              <a:t>feadh</a:t>
            </a:r>
            <a:r>
              <a:rPr lang="en-IE" sz="2400" b="1" dirty="0"/>
              <a:t> </a:t>
            </a:r>
            <a:r>
              <a:rPr lang="en-IE" sz="2400" b="1" dirty="0" err="1"/>
              <a:t>gcúig</a:t>
            </a:r>
            <a:r>
              <a:rPr lang="en-IE" sz="2400" b="1" dirty="0"/>
              <a:t> </a:t>
            </a:r>
            <a:r>
              <a:rPr lang="en-IE" sz="2400" b="1" dirty="0" err="1"/>
              <a:t>uair</a:t>
            </a:r>
            <a:r>
              <a:rPr lang="en-IE" sz="2400" b="1" dirty="0"/>
              <a:t> a </a:t>
            </a:r>
            <a:r>
              <a:rPr lang="en-IE" sz="2400" b="1" dirty="0" err="1"/>
              <a:t>chloig</a:t>
            </a:r>
            <a:r>
              <a:rPr lang="en-IE" sz="2400" b="1" dirty="0"/>
              <a:t> den </a:t>
            </a:r>
            <a:r>
              <a:rPr lang="en-IE" sz="2400" b="1" dirty="0" err="1"/>
              <a:t>lá</a:t>
            </a:r>
            <a:r>
              <a:rPr lang="en-IE" sz="2400" b="1" dirty="0"/>
              <a:t> </a:t>
            </a:r>
            <a:r>
              <a:rPr lang="en-IE" sz="2400" b="1" dirty="0" err="1"/>
              <a:t>scoile</a:t>
            </a:r>
            <a:r>
              <a:rPr lang="en-IE" sz="2400" b="1" dirty="0"/>
              <a:t>”.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4959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FDD07E-DDC9-4177-BE8C-53267D14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IE" b="1" dirty="0" err="1"/>
              <a:t>Clár</a:t>
            </a:r>
            <a:r>
              <a:rPr lang="en-IE" b="1" dirty="0"/>
              <a:t> </a:t>
            </a:r>
            <a:r>
              <a:rPr lang="en-IE" b="1" dirty="0" err="1"/>
              <a:t>Naoinán</a:t>
            </a:r>
            <a:r>
              <a:rPr lang="en-IE" b="1" dirty="0"/>
              <a:t> Athbreithnithe,1948 </a:t>
            </a:r>
            <a:r>
              <a:rPr lang="en-IE" b="1" dirty="0" err="1"/>
              <a:t>agus</a:t>
            </a:r>
            <a:r>
              <a:rPr lang="en-IE" b="1" dirty="0"/>
              <a:t> 1951.</a:t>
            </a: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D3123-BB60-44DF-B858-44C6958FB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1752600"/>
            <a:ext cx="8131550" cy="4377697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IE" sz="2000" b="1" dirty="0"/>
          </a:p>
          <a:p>
            <a:r>
              <a:rPr lang="en-IE" sz="2000" b="1" dirty="0" err="1"/>
              <a:t>Cháin</a:t>
            </a:r>
            <a:r>
              <a:rPr lang="en-IE" sz="2000" b="1" dirty="0"/>
              <a:t> an </a:t>
            </a:r>
            <a:r>
              <a:rPr lang="en-IE" sz="2000" b="1" dirty="0" err="1"/>
              <a:t>tAire</a:t>
            </a:r>
            <a:r>
              <a:rPr lang="en-IE" sz="2000" b="1" dirty="0"/>
              <a:t> </a:t>
            </a:r>
            <a:r>
              <a:rPr lang="en-IE" sz="2000" b="1" dirty="0" err="1"/>
              <a:t>Oideachais</a:t>
            </a:r>
            <a:r>
              <a:rPr lang="en-IE" sz="2000" b="1" dirty="0"/>
              <a:t> </a:t>
            </a:r>
            <a:r>
              <a:rPr lang="en-IE" sz="2000" b="1" dirty="0" err="1"/>
              <a:t>nua</a:t>
            </a:r>
            <a:r>
              <a:rPr lang="en-IE" sz="2000" b="1" dirty="0"/>
              <a:t>, Risteárd Ó </a:t>
            </a:r>
            <a:r>
              <a:rPr lang="en-IE" sz="2000" b="1" dirty="0" err="1"/>
              <a:t>Maolchatha</a:t>
            </a:r>
            <a:r>
              <a:rPr lang="en-IE" sz="2000" b="1" dirty="0"/>
              <a:t> (Fine Gael) </a:t>
            </a:r>
            <a:r>
              <a:rPr lang="en-IE" sz="2000" b="1" dirty="0" err="1"/>
              <a:t>modhanna</a:t>
            </a:r>
            <a:r>
              <a:rPr lang="en-IE" sz="2000" b="1" dirty="0"/>
              <a:t> </a:t>
            </a:r>
            <a:r>
              <a:rPr lang="en-IE" sz="2000" b="1" dirty="0" err="1"/>
              <a:t>múinte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Naíonán</a:t>
            </a:r>
            <a:r>
              <a:rPr lang="en-IE" sz="2000" b="1" dirty="0"/>
              <a:t> a </a:t>
            </a:r>
            <a:r>
              <a:rPr lang="en-IE" sz="2000" b="1" dirty="0" err="1"/>
              <a:t>bhí</a:t>
            </a:r>
            <a:r>
              <a:rPr lang="en-IE" sz="2000" b="1" dirty="0"/>
              <a:t> </a:t>
            </a:r>
            <a:r>
              <a:rPr lang="en-IE" sz="2000" b="1" dirty="0" err="1"/>
              <a:t>curtha</a:t>
            </a:r>
            <a:r>
              <a:rPr lang="en-IE" sz="2000" b="1" dirty="0"/>
              <a:t> </a:t>
            </a:r>
            <a:r>
              <a:rPr lang="en-IE" sz="2000" b="1" dirty="0" err="1"/>
              <a:t>chun</a:t>
            </a:r>
            <a:r>
              <a:rPr lang="en-IE" sz="2000" b="1" dirty="0"/>
              <a:t> </a:t>
            </a:r>
            <a:r>
              <a:rPr lang="en-IE" sz="2000" b="1" dirty="0" err="1"/>
              <a:t>cinn</a:t>
            </a:r>
            <a:r>
              <a:rPr lang="en-IE" sz="2000" b="1" dirty="0"/>
              <a:t> ag </a:t>
            </a:r>
            <a:r>
              <a:rPr lang="en-IE" sz="2000" b="1" dirty="0" err="1"/>
              <a:t>Rialtas</a:t>
            </a:r>
            <a:r>
              <a:rPr lang="en-IE" sz="2000" b="1" dirty="0"/>
              <a:t> </a:t>
            </a:r>
            <a:r>
              <a:rPr lang="en-IE" sz="2000" b="1" dirty="0" err="1"/>
              <a:t>Fhianna</a:t>
            </a:r>
            <a:r>
              <a:rPr lang="en-IE" sz="2000" b="1" dirty="0"/>
              <a:t> </a:t>
            </a:r>
            <a:r>
              <a:rPr lang="en-IE" sz="2000" b="1" dirty="0" err="1"/>
              <a:t>Fáil</a:t>
            </a:r>
            <a:r>
              <a:rPr lang="en-IE" sz="2000" b="1" dirty="0"/>
              <a:t> ins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fichidí</a:t>
            </a:r>
            <a:r>
              <a:rPr lang="en-IE" sz="2000" b="1" dirty="0"/>
              <a:t> </a:t>
            </a:r>
            <a:r>
              <a:rPr lang="en-IE" sz="2000" b="1" dirty="0" err="1"/>
              <a:t>agus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tríochaidí</a:t>
            </a:r>
            <a:r>
              <a:rPr lang="en-IE" sz="2000" b="1" dirty="0"/>
              <a:t>. </a:t>
            </a:r>
          </a:p>
          <a:p>
            <a:r>
              <a:rPr lang="en-IE" sz="2000" b="1" dirty="0"/>
              <a:t>I 1951 </a:t>
            </a:r>
            <a:r>
              <a:rPr lang="en-IE" sz="2000" b="1" dirty="0" err="1"/>
              <a:t>eisíodh</a:t>
            </a:r>
            <a:r>
              <a:rPr lang="en-IE" sz="2000" b="1" dirty="0"/>
              <a:t> </a:t>
            </a:r>
            <a:r>
              <a:rPr lang="en-IE" sz="2000" b="1" dirty="0" err="1"/>
              <a:t>clár</a:t>
            </a:r>
            <a:r>
              <a:rPr lang="en-IE" sz="2000" b="1" dirty="0"/>
              <a:t> </a:t>
            </a:r>
            <a:r>
              <a:rPr lang="en-IE" sz="2000" b="1" dirty="0" err="1"/>
              <a:t>leasaithe</a:t>
            </a:r>
            <a:r>
              <a:rPr lang="en-IE" sz="2000" b="1" dirty="0"/>
              <a:t> do </a:t>
            </a:r>
            <a:r>
              <a:rPr lang="en-IE" sz="2000" b="1" dirty="0" err="1"/>
              <a:t>ranganna</a:t>
            </a:r>
            <a:r>
              <a:rPr lang="en-IE" sz="2000" b="1" dirty="0"/>
              <a:t> </a:t>
            </a:r>
            <a:r>
              <a:rPr lang="en-IE" sz="2000" b="1" dirty="0" err="1"/>
              <a:t>Naíonán</a:t>
            </a:r>
            <a:r>
              <a:rPr lang="en-IE" sz="2000" b="1" dirty="0"/>
              <a:t> - </a:t>
            </a:r>
            <a:r>
              <a:rPr lang="en-IE" sz="2000" b="1" i="1" dirty="0"/>
              <a:t>An </a:t>
            </a:r>
            <a:r>
              <a:rPr lang="en-IE" sz="2000" b="1" i="1" dirty="0" err="1"/>
              <a:t>Naí-Scoil</a:t>
            </a:r>
            <a:r>
              <a:rPr lang="en-IE" sz="2000" b="1" i="1" dirty="0"/>
              <a:t>: </a:t>
            </a:r>
            <a:r>
              <a:rPr lang="en-IE" sz="2000" b="1" i="1" dirty="0" err="1"/>
              <a:t>Nótaí</a:t>
            </a:r>
            <a:r>
              <a:rPr lang="en-IE" sz="2000" b="1" i="1" dirty="0"/>
              <a:t> </a:t>
            </a:r>
            <a:r>
              <a:rPr lang="en-IE" sz="2000" b="1" i="1" dirty="0" err="1"/>
              <a:t>d’Oidí</a:t>
            </a:r>
            <a:r>
              <a:rPr lang="en-IE" sz="2000" b="1" i="1" dirty="0"/>
              <a:t>. </a:t>
            </a:r>
          </a:p>
          <a:p>
            <a:r>
              <a:rPr lang="en-IE" sz="2000" b="1" dirty="0" err="1"/>
              <a:t>Ceadaíodh</a:t>
            </a:r>
            <a:r>
              <a:rPr lang="en-IE" sz="2000" b="1" dirty="0"/>
              <a:t> an </a:t>
            </a:r>
            <a:r>
              <a:rPr lang="en-IE" sz="2000" b="1" dirty="0" err="1"/>
              <a:t>Béarla</a:t>
            </a:r>
            <a:r>
              <a:rPr lang="en-IE" sz="2000" b="1" dirty="0"/>
              <a:t> a </a:t>
            </a:r>
            <a:r>
              <a:rPr lang="en-IE" sz="2000" b="1" dirty="0" err="1"/>
              <a:t>mhúineadh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feadh</a:t>
            </a:r>
            <a:r>
              <a:rPr lang="en-IE" sz="2000" b="1" dirty="0"/>
              <a:t> </a:t>
            </a:r>
            <a:r>
              <a:rPr lang="en-IE" sz="2000" b="1" dirty="0" err="1"/>
              <a:t>leathuair</a:t>
            </a:r>
            <a:r>
              <a:rPr lang="en-IE" sz="2000" b="1" dirty="0"/>
              <a:t> a </a:t>
            </a:r>
            <a:r>
              <a:rPr lang="en-IE" sz="2000" b="1" dirty="0" err="1"/>
              <a:t>chloig</a:t>
            </a:r>
            <a:r>
              <a:rPr lang="en-IE" sz="2000" b="1" dirty="0"/>
              <a:t> </a:t>
            </a:r>
            <a:r>
              <a:rPr lang="en-IE" sz="2000" b="1" dirty="0" err="1"/>
              <a:t>sa</a:t>
            </a:r>
            <a:r>
              <a:rPr lang="en-IE" sz="2000" b="1" dirty="0"/>
              <a:t> </a:t>
            </a:r>
            <a:r>
              <a:rPr lang="en-IE" sz="2000" b="1" dirty="0" err="1"/>
              <a:t>lá</a:t>
            </a:r>
            <a:r>
              <a:rPr lang="en-IE" sz="2000" b="1" dirty="0"/>
              <a:t> </a:t>
            </a:r>
            <a:r>
              <a:rPr lang="en-IE" sz="2000" b="1" dirty="0" err="1"/>
              <a:t>i</a:t>
            </a:r>
            <a:r>
              <a:rPr lang="en-IE" sz="2000" b="1" dirty="0"/>
              <a:t> </a:t>
            </a:r>
            <a:r>
              <a:rPr lang="en-IE" sz="2000" b="1" dirty="0" err="1"/>
              <a:t>ranganna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naíonán</a:t>
            </a:r>
            <a:r>
              <a:rPr lang="en-IE" sz="2000" b="1" dirty="0"/>
              <a:t> – </a:t>
            </a:r>
            <a:r>
              <a:rPr lang="en-IE" sz="2000" b="1" dirty="0" err="1"/>
              <a:t>rud</a:t>
            </a:r>
            <a:r>
              <a:rPr lang="en-IE" sz="2000" b="1" dirty="0"/>
              <a:t> </a:t>
            </a:r>
            <a:r>
              <a:rPr lang="en-IE" sz="2000" b="1" dirty="0" err="1"/>
              <a:t>nach</a:t>
            </a:r>
            <a:r>
              <a:rPr lang="en-IE" sz="2000" b="1" dirty="0"/>
              <a:t> </a:t>
            </a:r>
            <a:r>
              <a:rPr lang="en-IE" sz="2000" b="1" dirty="0" err="1"/>
              <a:t>raibh</a:t>
            </a:r>
            <a:r>
              <a:rPr lang="en-IE" sz="2000" b="1" dirty="0"/>
              <a:t> </a:t>
            </a:r>
            <a:r>
              <a:rPr lang="en-IE" sz="2000" b="1" dirty="0" err="1"/>
              <a:t>ceadaithe</a:t>
            </a:r>
            <a:r>
              <a:rPr lang="en-IE" sz="2000" b="1" dirty="0"/>
              <a:t> ó 1922.</a:t>
            </a:r>
          </a:p>
          <a:p>
            <a:r>
              <a:rPr lang="en-IE" sz="2000" b="1" dirty="0"/>
              <a:t>Dar le </a:t>
            </a:r>
            <a:r>
              <a:rPr lang="en-IE" sz="2000" b="1" dirty="0" err="1"/>
              <a:t>roinnt</a:t>
            </a:r>
            <a:r>
              <a:rPr lang="en-IE" sz="2000" b="1" dirty="0"/>
              <a:t> </a:t>
            </a:r>
            <a:r>
              <a:rPr lang="en-IE" sz="2000" b="1" dirty="0" err="1"/>
              <a:t>cigirí</a:t>
            </a:r>
            <a:r>
              <a:rPr lang="en-IE" sz="2000" b="1" dirty="0"/>
              <a:t>, </a:t>
            </a:r>
            <a:r>
              <a:rPr lang="en-IE" sz="2000" b="1" dirty="0" err="1"/>
              <a:t>chuir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hathruithe</a:t>
            </a:r>
            <a:r>
              <a:rPr lang="en-IE" sz="2000" b="1" dirty="0"/>
              <a:t> </a:t>
            </a:r>
            <a:r>
              <a:rPr lang="en-IE" sz="2000" b="1" dirty="0" err="1"/>
              <a:t>seo</a:t>
            </a:r>
            <a:r>
              <a:rPr lang="en-IE" sz="2000" b="1" dirty="0"/>
              <a:t> </a:t>
            </a:r>
            <a:r>
              <a:rPr lang="en-IE" sz="2000" b="1" dirty="0" err="1"/>
              <a:t>tús</a:t>
            </a:r>
            <a:r>
              <a:rPr lang="en-IE" sz="2000" b="1" dirty="0"/>
              <a:t> le </a:t>
            </a:r>
            <a:r>
              <a:rPr lang="en-IE" sz="2000" b="1" dirty="0" err="1"/>
              <a:t>meath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chaighdeán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Gaeilge</a:t>
            </a:r>
            <a:r>
              <a:rPr lang="en-IE" sz="2000" b="1" dirty="0"/>
              <a:t> </a:t>
            </a:r>
            <a:r>
              <a:rPr lang="en-IE" sz="2000" b="1" dirty="0" err="1"/>
              <a:t>i</a:t>
            </a:r>
            <a:r>
              <a:rPr lang="en-IE" sz="2000" b="1" dirty="0"/>
              <a:t> </a:t>
            </a:r>
            <a:r>
              <a:rPr lang="en-IE" sz="2000" b="1" dirty="0" err="1"/>
              <a:t>scoileanna</a:t>
            </a:r>
            <a:r>
              <a:rPr lang="en-IE" sz="2000" b="1" dirty="0"/>
              <a:t> </a:t>
            </a:r>
            <a:r>
              <a:rPr lang="en-IE" sz="2000" b="1" dirty="0" err="1"/>
              <a:t>náisiúnta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tíre</a:t>
            </a:r>
            <a:r>
              <a:rPr lang="en-IE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3069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A49659-F6FC-C536-3F14-0240F2832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Ciorclán</a:t>
            </a:r>
            <a:r>
              <a:rPr lang="en-US" b="1" dirty="0"/>
              <a:t> </a:t>
            </a:r>
            <a:r>
              <a:rPr lang="en-US" b="1" dirty="0" err="1"/>
              <a:t>ón</a:t>
            </a:r>
            <a:r>
              <a:rPr lang="en-US" b="1" dirty="0"/>
              <a:t> </a:t>
            </a:r>
            <a:r>
              <a:rPr lang="en-US" b="1" dirty="0" err="1"/>
              <a:t>Roinn</a:t>
            </a:r>
            <a:r>
              <a:rPr lang="en-US" b="1" dirty="0"/>
              <a:t> </a:t>
            </a:r>
            <a:r>
              <a:rPr lang="en-US" b="1" dirty="0" err="1"/>
              <a:t>Oideachais</a:t>
            </a:r>
            <a:r>
              <a:rPr lang="en-US" b="1" dirty="0"/>
              <a:t>, 1960</a:t>
            </a:r>
            <a:endParaRPr lang="en-IE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07CB46-CB44-D870-5321-E60740A67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800" b="1" dirty="0" err="1">
                <a:latin typeface="Calibri"/>
                <a:cs typeface="Calibri"/>
              </a:rPr>
              <a:t>Bhí</a:t>
            </a:r>
            <a:r>
              <a:rPr lang="en-US" sz="2800" b="1" dirty="0">
                <a:latin typeface="Calibri"/>
                <a:cs typeface="Calibri"/>
              </a:rPr>
              <a:t> an Dr. Pádraig Ó </a:t>
            </a:r>
            <a:r>
              <a:rPr lang="en-US" sz="2800" b="1" dirty="0" err="1">
                <a:latin typeface="Calibri"/>
                <a:cs typeface="Calibri"/>
              </a:rPr>
              <a:t>hIrighile</a:t>
            </a:r>
            <a:r>
              <a:rPr lang="en-US" sz="2800" b="1" dirty="0">
                <a:latin typeface="Calibri"/>
                <a:cs typeface="Calibri"/>
              </a:rPr>
              <a:t> (Fianna </a:t>
            </a:r>
            <a:r>
              <a:rPr lang="en-US" sz="2800" b="1" dirty="0" err="1">
                <a:latin typeface="Calibri"/>
                <a:cs typeface="Calibri"/>
              </a:rPr>
              <a:t>Fáil</a:t>
            </a:r>
            <a:r>
              <a:rPr lang="en-US" sz="2800" b="1" dirty="0">
                <a:latin typeface="Calibri"/>
                <a:cs typeface="Calibri"/>
              </a:rPr>
              <a:t>) mar Aire </a:t>
            </a:r>
            <a:r>
              <a:rPr lang="en-US" sz="2800" b="1" dirty="0" err="1">
                <a:latin typeface="Calibri"/>
                <a:cs typeface="Calibri"/>
              </a:rPr>
              <a:t>Oideachais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nuair</a:t>
            </a:r>
            <a:r>
              <a:rPr lang="en-US" sz="2800" b="1" dirty="0">
                <a:latin typeface="Calibri"/>
                <a:cs typeface="Calibri"/>
              </a:rPr>
              <a:t> a </a:t>
            </a:r>
            <a:r>
              <a:rPr lang="en-US" sz="2800" b="1" dirty="0" err="1">
                <a:latin typeface="Calibri"/>
                <a:cs typeface="Calibri"/>
              </a:rPr>
              <a:t>scaipeadh</a:t>
            </a:r>
            <a:r>
              <a:rPr lang="en-US" sz="2800" b="1" dirty="0">
                <a:latin typeface="Calibri"/>
                <a:cs typeface="Calibri"/>
              </a:rPr>
              <a:t> </a:t>
            </a:r>
            <a:r>
              <a:rPr lang="en-US" sz="2800" b="1" dirty="0" err="1">
                <a:latin typeface="Calibri"/>
                <a:cs typeface="Calibri"/>
              </a:rPr>
              <a:t>ciorclán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nua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ón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Roinn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Oideachais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i</a:t>
            </a:r>
            <a:r>
              <a:rPr lang="en-US" sz="2800" b="1" dirty="0">
                <a:latin typeface="Calibri"/>
                <a:cs typeface="Calibri"/>
              </a:rPr>
              <a:t> 1960 ag </a:t>
            </a:r>
            <a:r>
              <a:rPr lang="en-US" sz="2800" b="1" dirty="0" err="1">
                <a:latin typeface="Calibri"/>
                <a:cs typeface="Calibri"/>
              </a:rPr>
              <a:t>rá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nach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mbeadh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sé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riachtanach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ranganna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sóisearacha</a:t>
            </a:r>
            <a:r>
              <a:rPr lang="en-US" sz="2800" b="1" dirty="0">
                <a:latin typeface="Calibri"/>
                <a:cs typeface="Calibri"/>
              </a:rPr>
              <a:t> (</a:t>
            </a:r>
            <a:r>
              <a:rPr lang="en-US" sz="2800" b="1" dirty="0" err="1">
                <a:latin typeface="Calibri"/>
                <a:cs typeface="Calibri"/>
              </a:rPr>
              <a:t>Naíonáin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agus</a:t>
            </a:r>
            <a:r>
              <a:rPr lang="en-US" sz="2800" b="1" dirty="0">
                <a:latin typeface="Calibri"/>
                <a:cs typeface="Calibri"/>
              </a:rPr>
              <a:t> Rang a </a:t>
            </a:r>
            <a:r>
              <a:rPr lang="en-US" sz="2800" b="1" dirty="0" err="1">
                <a:latin typeface="Calibri"/>
                <a:cs typeface="Calibri"/>
              </a:rPr>
              <a:t>hAon</a:t>
            </a:r>
            <a:r>
              <a:rPr lang="en-US" sz="2800" b="1" dirty="0">
                <a:latin typeface="Calibri"/>
                <a:cs typeface="Calibri"/>
              </a:rPr>
              <a:t>) a </a:t>
            </a:r>
            <a:r>
              <a:rPr lang="en-US" sz="2800" b="1" dirty="0" err="1">
                <a:latin typeface="Calibri"/>
                <a:cs typeface="Calibri"/>
              </a:rPr>
              <a:t>mhúineadh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trí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mheán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Gaeilge</a:t>
            </a:r>
            <a:r>
              <a:rPr lang="en-US" sz="2800" b="1" dirty="0">
                <a:latin typeface="Calibri"/>
                <a:cs typeface="Calibri"/>
              </a:rPr>
              <a:t> a </a:t>
            </a:r>
            <a:r>
              <a:rPr lang="en-US" sz="2800" b="1" dirty="0" err="1">
                <a:latin typeface="Calibri"/>
                <a:cs typeface="Calibri"/>
              </a:rPr>
              <a:t>thuilleadh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i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scoileanna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i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gceantair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Galltachta</a:t>
            </a:r>
            <a:r>
              <a:rPr lang="en-US" sz="2800" b="1" dirty="0">
                <a:latin typeface="Calibri"/>
                <a:cs typeface="Calibri"/>
              </a:rPr>
              <a:t>. 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 err="1">
                <a:latin typeface="Calibri"/>
                <a:cs typeface="Calibri"/>
              </a:rPr>
              <a:t>Chuir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hathraithe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seo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tús</a:t>
            </a:r>
            <a:r>
              <a:rPr lang="en-US" sz="2800" b="1" dirty="0">
                <a:latin typeface="Calibri"/>
                <a:cs typeface="Calibri"/>
              </a:rPr>
              <a:t> le </a:t>
            </a:r>
            <a:r>
              <a:rPr lang="en-US" sz="2800" b="1" dirty="0" err="1">
                <a:latin typeface="Calibri"/>
                <a:cs typeface="Calibri"/>
              </a:rPr>
              <a:t>meath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ar</a:t>
            </a:r>
            <a:r>
              <a:rPr lang="en-US" sz="2800" b="1" dirty="0">
                <a:latin typeface="Calibri"/>
                <a:cs typeface="Calibri"/>
              </a:rPr>
              <a:t> an </a:t>
            </a:r>
            <a:r>
              <a:rPr lang="en-US" sz="2800" b="1" dirty="0" err="1">
                <a:latin typeface="Calibri"/>
                <a:cs typeface="Calibri"/>
              </a:rPr>
              <a:t>méid</a:t>
            </a:r>
            <a:r>
              <a:rPr lang="en-US" sz="2800" b="1" dirty="0">
                <a:latin typeface="Calibri"/>
                <a:cs typeface="Calibri"/>
              </a:rPr>
              <a:t> ama a </a:t>
            </a:r>
            <a:r>
              <a:rPr lang="en-US" sz="2800" b="1" dirty="0" err="1">
                <a:latin typeface="Calibri"/>
                <a:cs typeface="Calibri"/>
              </a:rPr>
              <a:t>caitheadh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ar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mhúineadh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Gaeilge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agus</a:t>
            </a:r>
            <a:r>
              <a:rPr lang="en-US" sz="2800" b="1" dirty="0">
                <a:latin typeface="Calibri"/>
                <a:cs typeface="Calibri"/>
              </a:rPr>
              <a:t> le </a:t>
            </a:r>
            <a:r>
              <a:rPr lang="en-US" sz="2800" b="1" dirty="0" err="1">
                <a:latin typeface="Calibri"/>
                <a:cs typeface="Calibri"/>
              </a:rPr>
              <a:t>titim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i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gcaighdeán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Gaeilge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sna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scoileanna</a:t>
            </a:r>
            <a:r>
              <a:rPr lang="en-US" sz="2800" b="1" dirty="0">
                <a:latin typeface="Calibri"/>
                <a:cs typeface="Calibri"/>
              </a:rPr>
              <a:t> </a:t>
            </a:r>
            <a:r>
              <a:rPr lang="en-US" sz="2800" b="1" dirty="0" err="1">
                <a:latin typeface="Calibri"/>
                <a:cs typeface="Calibri"/>
              </a:rPr>
              <a:t>náisiúnta</a:t>
            </a:r>
            <a:r>
              <a:rPr lang="en-US" sz="2800" b="1" dirty="0">
                <a:latin typeface="Calibri"/>
                <a:cs typeface="Calibri"/>
              </a:rPr>
              <a:t>. </a:t>
            </a:r>
            <a:endParaRPr lang="en-IE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11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59EF9-5E3A-73D8-C29B-2BBBEAF3F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IE" b="1" i="1" dirty="0"/>
              <a:t>An </a:t>
            </a:r>
            <a:r>
              <a:rPr lang="en-IE" b="1" i="1" dirty="0" err="1"/>
              <a:t>Coimisiún</a:t>
            </a:r>
            <a:r>
              <a:rPr lang="en-IE" b="1" i="1" dirty="0"/>
              <a:t> um </a:t>
            </a:r>
            <a:r>
              <a:rPr lang="en-IE" b="1" i="1" dirty="0" err="1"/>
              <a:t>Athbheocan</a:t>
            </a:r>
            <a:r>
              <a:rPr lang="en-IE" b="1" i="1" dirty="0"/>
              <a:t> </a:t>
            </a:r>
            <a:r>
              <a:rPr lang="en-IE" b="1" i="1" dirty="0" err="1"/>
              <a:t>na</a:t>
            </a:r>
            <a:r>
              <a:rPr lang="en-IE" b="1" i="1" dirty="0"/>
              <a:t> Gaeilge1963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7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A0951-F039-90FC-F06B-43004D0AD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>
            <a:noAutofit/>
          </a:bodyPr>
          <a:lstStyle/>
          <a:p>
            <a:r>
              <a:rPr lang="en-IE" sz="2800" b="1" dirty="0" err="1"/>
              <a:t>Mhol</a:t>
            </a:r>
            <a:r>
              <a:rPr lang="en-IE" sz="2800" b="1" dirty="0"/>
              <a:t> an </a:t>
            </a:r>
            <a:r>
              <a:rPr lang="en-IE" sz="2800" b="1" dirty="0" err="1"/>
              <a:t>tuairisc</a:t>
            </a:r>
            <a:r>
              <a:rPr lang="en-IE" sz="2800" b="1" dirty="0"/>
              <a:t> </a:t>
            </a:r>
            <a:r>
              <a:rPr lang="en-IE" sz="2800" b="1" dirty="0" err="1"/>
              <a:t>seo</a:t>
            </a:r>
            <a:r>
              <a:rPr lang="en-IE" sz="2800" b="1" dirty="0"/>
              <a:t> go </a:t>
            </a:r>
            <a:r>
              <a:rPr lang="en-IE" sz="2800" b="1" dirty="0" err="1"/>
              <a:t>ndéanfaí</a:t>
            </a:r>
            <a:r>
              <a:rPr lang="en-IE" sz="2800" b="1" dirty="0"/>
              <a:t> </a:t>
            </a:r>
            <a:r>
              <a:rPr lang="en-IE" sz="2800" b="1" dirty="0" err="1"/>
              <a:t>anailís</a:t>
            </a:r>
            <a:r>
              <a:rPr lang="en-IE" sz="2800" b="1" dirty="0"/>
              <a:t> </a:t>
            </a:r>
            <a:r>
              <a:rPr lang="en-IE" sz="2800" b="1" dirty="0" err="1"/>
              <a:t>theangeolaíoch</a:t>
            </a:r>
            <a:r>
              <a:rPr lang="en-IE" sz="2800" b="1" dirty="0"/>
              <a:t> </a:t>
            </a:r>
            <a:r>
              <a:rPr lang="en-IE" sz="2800" b="1" dirty="0" err="1"/>
              <a:t>ar</a:t>
            </a:r>
            <a:r>
              <a:rPr lang="en-IE" sz="2800" b="1" dirty="0"/>
              <a:t> an </a:t>
            </a:r>
            <a:r>
              <a:rPr lang="en-IE" sz="2800" b="1" dirty="0" err="1"/>
              <a:t>nGaeilge</a:t>
            </a:r>
            <a:r>
              <a:rPr lang="en-IE" sz="2800" b="1" dirty="0"/>
              <a:t> mar </a:t>
            </a:r>
            <a:r>
              <a:rPr lang="en-IE" sz="2800" b="1" dirty="0" err="1"/>
              <a:t>theanga</a:t>
            </a:r>
            <a:r>
              <a:rPr lang="en-IE" sz="2800" b="1" dirty="0"/>
              <a:t> </a:t>
            </a:r>
            <a:r>
              <a:rPr lang="en-IE" sz="2800" b="1" dirty="0" err="1"/>
              <a:t>labhartha</a:t>
            </a:r>
            <a:r>
              <a:rPr lang="en-IE" sz="2800" b="1" dirty="0"/>
              <a:t>. </a:t>
            </a:r>
            <a:r>
              <a:rPr lang="en-IE" sz="2800" b="1" dirty="0" err="1"/>
              <a:t>Moladh</a:t>
            </a:r>
            <a:r>
              <a:rPr lang="en-IE" sz="2800" b="1" dirty="0"/>
              <a:t> </a:t>
            </a:r>
            <a:r>
              <a:rPr lang="en-IE" sz="2800" b="1" dirty="0" err="1"/>
              <a:t>freisin</a:t>
            </a:r>
            <a:r>
              <a:rPr lang="en-IE" sz="2800" b="1" dirty="0"/>
              <a:t> go </a:t>
            </a:r>
            <a:r>
              <a:rPr lang="en-IE" sz="2800" b="1" dirty="0" err="1"/>
              <a:t>gcuirfí</a:t>
            </a:r>
            <a:r>
              <a:rPr lang="en-IE" sz="2800" b="1" dirty="0"/>
              <a:t> </a:t>
            </a:r>
            <a:r>
              <a:rPr lang="en-IE" sz="2800" b="1" dirty="0" err="1"/>
              <a:t>cúrsaí</a:t>
            </a:r>
            <a:r>
              <a:rPr lang="en-IE" sz="2800" b="1" dirty="0"/>
              <a:t> </a:t>
            </a:r>
            <a:r>
              <a:rPr lang="en-IE" sz="2800" b="1" dirty="0" err="1"/>
              <a:t>grádaithe</a:t>
            </a:r>
            <a:r>
              <a:rPr lang="en-IE" sz="2800" b="1" dirty="0"/>
              <a:t> </a:t>
            </a:r>
            <a:r>
              <a:rPr lang="en-IE" sz="2800" b="1" dirty="0" err="1"/>
              <a:t>teagaisc</a:t>
            </a:r>
            <a:r>
              <a:rPr lang="en-IE" sz="2800" b="1" dirty="0"/>
              <a:t> </a:t>
            </a:r>
            <a:r>
              <a:rPr lang="en-IE" sz="2800" b="1" dirty="0" err="1"/>
              <a:t>sa</a:t>
            </a:r>
            <a:r>
              <a:rPr lang="en-IE" sz="2800" b="1" dirty="0"/>
              <a:t> </a:t>
            </a:r>
            <a:r>
              <a:rPr lang="en-IE" sz="2800" b="1" dirty="0" err="1"/>
              <a:t>teanga</a:t>
            </a:r>
            <a:r>
              <a:rPr lang="en-IE" sz="2800" b="1" dirty="0"/>
              <a:t> </a:t>
            </a:r>
            <a:r>
              <a:rPr lang="en-IE" sz="2800" b="1" dirty="0" err="1"/>
              <a:t>ar</a:t>
            </a:r>
            <a:r>
              <a:rPr lang="en-IE" sz="2800" b="1" dirty="0"/>
              <a:t> </a:t>
            </a:r>
            <a:r>
              <a:rPr lang="en-IE" sz="2800" b="1" dirty="0" err="1"/>
              <a:t>fáil</a:t>
            </a:r>
            <a:r>
              <a:rPr lang="en-IE" sz="2800" b="1" dirty="0"/>
              <a:t>. </a:t>
            </a:r>
          </a:p>
          <a:p>
            <a:r>
              <a:rPr lang="en-IE" sz="2800" b="1" dirty="0"/>
              <a:t>I 1965, </a:t>
            </a:r>
            <a:r>
              <a:rPr lang="en-IE" sz="2800" b="1" dirty="0" err="1"/>
              <a:t>d’aontaigh</a:t>
            </a:r>
            <a:r>
              <a:rPr lang="en-IE" sz="2800" b="1" dirty="0"/>
              <a:t> </a:t>
            </a:r>
            <a:r>
              <a:rPr lang="en-IE" sz="2800" b="1" dirty="0" err="1"/>
              <a:t>Páipéar</a:t>
            </a:r>
            <a:r>
              <a:rPr lang="en-IE" sz="2800" b="1" dirty="0"/>
              <a:t> Ban an </a:t>
            </a:r>
            <a:r>
              <a:rPr lang="en-IE" sz="2800" b="1" dirty="0" err="1"/>
              <a:t>Rialtais</a:t>
            </a:r>
            <a:r>
              <a:rPr lang="en-IE" sz="2800" b="1" dirty="0"/>
              <a:t> leis an </a:t>
            </a:r>
            <a:r>
              <a:rPr lang="en-IE" sz="2800" b="1" dirty="0" err="1"/>
              <a:t>moladh</a:t>
            </a:r>
            <a:r>
              <a:rPr lang="en-IE" sz="2800" b="1" dirty="0"/>
              <a:t> sin.  </a:t>
            </a:r>
          </a:p>
        </p:txBody>
      </p:sp>
    </p:spTree>
    <p:extLst>
      <p:ext uri="{BB962C8B-B14F-4D97-AF65-F5344CB8AC3E}">
        <p14:creationId xmlns:p14="http://schemas.microsoft.com/office/powerpoint/2010/main" val="3912434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A637D7-CA19-B9C1-F1C6-2C0E9503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 fontScale="90000"/>
          </a:bodyPr>
          <a:lstStyle/>
          <a:p>
            <a:r>
              <a:rPr lang="en-IE" sz="3000" dirty="0" err="1">
                <a:solidFill>
                  <a:schemeClr val="bg1"/>
                </a:solidFill>
              </a:rPr>
              <a:t>Polasaí</a:t>
            </a:r>
            <a:r>
              <a:rPr lang="en-IE" sz="3000" dirty="0">
                <a:solidFill>
                  <a:schemeClr val="bg1"/>
                </a:solidFill>
              </a:rPr>
              <a:t> </a:t>
            </a:r>
            <a:r>
              <a:rPr lang="en-IE" sz="3000" dirty="0" err="1">
                <a:solidFill>
                  <a:schemeClr val="bg1"/>
                </a:solidFill>
              </a:rPr>
              <a:t>ginearálta</a:t>
            </a:r>
            <a:r>
              <a:rPr lang="en-IE" sz="3000" dirty="0">
                <a:solidFill>
                  <a:schemeClr val="bg1"/>
                </a:solidFill>
              </a:rPr>
              <a:t> </a:t>
            </a:r>
            <a:r>
              <a:rPr lang="en-IE" sz="3000" dirty="0" err="1">
                <a:solidFill>
                  <a:schemeClr val="bg1"/>
                </a:solidFill>
              </a:rPr>
              <a:t>Oideachais</a:t>
            </a:r>
            <a:r>
              <a:rPr lang="en-IE" sz="3000" dirty="0">
                <a:solidFill>
                  <a:schemeClr val="bg1"/>
                </a:solidFill>
              </a:rPr>
              <a:t> ins </a:t>
            </a:r>
            <a:r>
              <a:rPr lang="en-IE" sz="3000" dirty="0" err="1">
                <a:solidFill>
                  <a:schemeClr val="bg1"/>
                </a:solidFill>
              </a:rPr>
              <a:t>na</a:t>
            </a:r>
            <a:r>
              <a:rPr lang="en-IE" sz="3000" dirty="0">
                <a:solidFill>
                  <a:schemeClr val="bg1"/>
                </a:solidFill>
              </a:rPr>
              <a:t> </a:t>
            </a:r>
            <a:r>
              <a:rPr lang="en-IE" sz="3000" dirty="0" err="1">
                <a:solidFill>
                  <a:schemeClr val="bg1"/>
                </a:solidFill>
              </a:rPr>
              <a:t>seascaidí</a:t>
            </a:r>
            <a:r>
              <a:rPr lang="en-IE" sz="3000" dirty="0">
                <a:solidFill>
                  <a:schemeClr val="bg1"/>
                </a:solidFill>
              </a:rPr>
              <a:t> </a:t>
            </a:r>
            <a:r>
              <a:rPr lang="en-IE" sz="3000" dirty="0" err="1">
                <a:solidFill>
                  <a:schemeClr val="bg1"/>
                </a:solidFill>
              </a:rPr>
              <a:t>agus</a:t>
            </a:r>
            <a:r>
              <a:rPr lang="en-IE" sz="3000" dirty="0">
                <a:solidFill>
                  <a:schemeClr val="bg1"/>
                </a:solidFill>
              </a:rPr>
              <a:t> ins </a:t>
            </a:r>
            <a:r>
              <a:rPr lang="en-IE" sz="3000" dirty="0" err="1">
                <a:solidFill>
                  <a:schemeClr val="bg1"/>
                </a:solidFill>
              </a:rPr>
              <a:t>na</a:t>
            </a:r>
            <a:r>
              <a:rPr lang="en-IE" sz="3000" dirty="0">
                <a:solidFill>
                  <a:schemeClr val="bg1"/>
                </a:solidFill>
              </a:rPr>
              <a:t> </a:t>
            </a:r>
            <a:r>
              <a:rPr lang="en-IE" sz="3000" dirty="0" err="1">
                <a:solidFill>
                  <a:schemeClr val="bg1"/>
                </a:solidFill>
              </a:rPr>
              <a:t>seachtóidí</a:t>
            </a:r>
            <a:endParaRPr lang="en-IE" sz="3000" dirty="0">
              <a:solidFill>
                <a:schemeClr val="bg1"/>
              </a:solidFill>
            </a:endParaRPr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DDCA9A-DBEF-1559-88F6-27E5C4F2E2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470743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4480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95B09B-2D07-482C-B99C-0E33B4AA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IE" sz="3200" b="1" i="1" dirty="0" err="1"/>
              <a:t>Buntús</a:t>
            </a:r>
            <a:r>
              <a:rPr lang="en-IE" sz="3200" b="1" i="1" dirty="0"/>
              <a:t> </a:t>
            </a:r>
            <a:r>
              <a:rPr lang="en-IE" sz="3200" b="1" i="1" dirty="0" err="1"/>
              <a:t>Gaeilge</a:t>
            </a:r>
            <a:r>
              <a:rPr lang="en-IE" sz="3200" b="1" i="1" dirty="0"/>
              <a:t> </a:t>
            </a:r>
            <a:r>
              <a:rPr lang="en-IE" sz="3200" dirty="0"/>
              <a:t>– </a:t>
            </a:r>
            <a:r>
              <a:rPr lang="en-IE" sz="3200" b="1" dirty="0" err="1"/>
              <a:t>Taighde</a:t>
            </a:r>
            <a:r>
              <a:rPr lang="en-IE" sz="3200" b="1" dirty="0"/>
              <a:t> </a:t>
            </a:r>
            <a:r>
              <a:rPr lang="en-IE" sz="3200" dirty="0"/>
              <a:t>(1962-66)</a:t>
            </a:r>
            <a:br>
              <a:rPr lang="en-IE" sz="2000" dirty="0"/>
            </a:br>
            <a:br>
              <a:rPr lang="en-IE" sz="2000" dirty="0"/>
            </a:br>
            <a:r>
              <a:rPr lang="en-IE" sz="2000" dirty="0"/>
              <a:t>(</a:t>
            </a:r>
            <a:r>
              <a:rPr lang="en-IE" sz="2000" b="1" dirty="0"/>
              <a:t>Na </a:t>
            </a:r>
            <a:r>
              <a:rPr lang="en-IE" sz="2000" b="1" dirty="0" err="1"/>
              <a:t>h</a:t>
            </a:r>
            <a:r>
              <a:rPr lang="en-IE" sz="2000" b="1" i="1" dirty="0" err="1"/>
              <a:t>Údair</a:t>
            </a:r>
            <a:r>
              <a:rPr lang="en-IE" sz="2000" b="1" i="1" dirty="0"/>
              <a:t>: </a:t>
            </a:r>
            <a:r>
              <a:rPr lang="en-IE" sz="2000" dirty="0"/>
              <a:t>An </a:t>
            </a:r>
            <a:r>
              <a:rPr lang="en-IE" sz="2000" dirty="0" err="1"/>
              <a:t>tAthair</a:t>
            </a:r>
            <a:r>
              <a:rPr lang="en-IE" sz="2000" dirty="0"/>
              <a:t> </a:t>
            </a:r>
            <a:r>
              <a:rPr lang="en-IE" sz="2000" dirty="0" err="1"/>
              <a:t>Colmán</a:t>
            </a:r>
            <a:r>
              <a:rPr lang="en-IE" sz="2000" dirty="0"/>
              <a:t> Ó </a:t>
            </a:r>
            <a:r>
              <a:rPr lang="en-IE" sz="2000" dirty="0" err="1"/>
              <a:t>hUallacháin</a:t>
            </a:r>
            <a:r>
              <a:rPr lang="en-IE" sz="2000" dirty="0"/>
              <a:t>, Tomás Ó </a:t>
            </a:r>
            <a:r>
              <a:rPr lang="en-IE" sz="2000" dirty="0" err="1"/>
              <a:t>Domhnalláin</a:t>
            </a:r>
            <a:r>
              <a:rPr lang="en-IE" sz="2000" dirty="0"/>
              <a:t>, </a:t>
            </a:r>
            <a:r>
              <a:rPr lang="en-IE" sz="2000" dirty="0" err="1"/>
              <a:t>Gearóid</a:t>
            </a:r>
            <a:r>
              <a:rPr lang="en-IE" sz="2000" dirty="0"/>
              <a:t> Ó </a:t>
            </a:r>
            <a:r>
              <a:rPr lang="en-IE" sz="2000" dirty="0" err="1"/>
              <a:t>Crualaoich</a:t>
            </a:r>
            <a:r>
              <a:rPr lang="en-IE" sz="2000" dirty="0"/>
              <a:t> </a:t>
            </a:r>
            <a:r>
              <a:rPr lang="en-IE" sz="2000" dirty="0" err="1"/>
              <a:t>agus</a:t>
            </a:r>
            <a:r>
              <a:rPr lang="en-IE" sz="2000" dirty="0"/>
              <a:t> An </a:t>
            </a:r>
            <a:r>
              <a:rPr lang="en-IE" sz="2000" dirty="0" err="1"/>
              <a:t>tAthair</a:t>
            </a:r>
            <a:r>
              <a:rPr lang="en-IE" sz="2000" dirty="0"/>
              <a:t> Fidelis </a:t>
            </a:r>
            <a:r>
              <a:rPr lang="en-IE" sz="2000" dirty="0" err="1"/>
              <a:t>MacEnrí</a:t>
            </a:r>
            <a:r>
              <a:rPr lang="en-IE" sz="2000" dirty="0"/>
              <a:t>).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7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8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0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2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3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4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5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3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4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6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7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8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1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18ED3-9631-45B9-9E59-B1E045AFB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1700" b="1" dirty="0" err="1"/>
              <a:t>Bhí</a:t>
            </a:r>
            <a:r>
              <a:rPr lang="en-IE" sz="1700" b="1" dirty="0"/>
              <a:t> </a:t>
            </a:r>
            <a:r>
              <a:rPr lang="en-IE" sz="1700" b="1" dirty="0" err="1"/>
              <a:t>modhanna</a:t>
            </a:r>
            <a:r>
              <a:rPr lang="en-IE" sz="1700" b="1" dirty="0"/>
              <a:t> </a:t>
            </a:r>
            <a:r>
              <a:rPr lang="en-IE" sz="1700" b="1" dirty="0" err="1"/>
              <a:t>teangeolaíochta</a:t>
            </a:r>
            <a:r>
              <a:rPr lang="en-IE" sz="1700" b="1" dirty="0"/>
              <a:t> (</a:t>
            </a:r>
            <a:r>
              <a:rPr lang="en-IE" sz="1700" b="1" i="1" dirty="0"/>
              <a:t>linguistic methods) </a:t>
            </a:r>
            <a:r>
              <a:rPr lang="en-IE" sz="1700" b="1" dirty="0" err="1"/>
              <a:t>faiseanta</a:t>
            </a:r>
            <a:r>
              <a:rPr lang="en-IE" sz="1700" b="1" dirty="0"/>
              <a:t> ag an am.</a:t>
            </a:r>
          </a:p>
          <a:p>
            <a:pPr>
              <a:lnSpc>
                <a:spcPct val="90000"/>
              </a:lnSpc>
            </a:pPr>
            <a:r>
              <a:rPr lang="en-IE" sz="1700" b="1" dirty="0" err="1"/>
              <a:t>Dhírigh</a:t>
            </a:r>
            <a:r>
              <a:rPr lang="en-IE" sz="1700" b="1" dirty="0"/>
              <a:t> an </a:t>
            </a:r>
            <a:r>
              <a:rPr lang="en-IE" sz="1700" b="1" dirty="0" err="1"/>
              <a:t>taighde</a:t>
            </a:r>
            <a:r>
              <a:rPr lang="en-IE" sz="1700" b="1" dirty="0"/>
              <a:t> </a:t>
            </a:r>
            <a:r>
              <a:rPr lang="en-IE" sz="1700" b="1" dirty="0" err="1"/>
              <a:t>ar</a:t>
            </a:r>
            <a:r>
              <a:rPr lang="en-IE" sz="1700" b="1" dirty="0"/>
              <a:t> (</a:t>
            </a:r>
            <a:r>
              <a:rPr lang="en-IE" sz="1700" b="1" dirty="0" err="1"/>
              <a:t>i</a:t>
            </a:r>
            <a:r>
              <a:rPr lang="en-IE" sz="1700" b="1" dirty="0"/>
              <a:t>) </a:t>
            </a:r>
            <a:r>
              <a:rPr lang="en-IE" sz="1700" b="1" dirty="0" err="1"/>
              <a:t>foclóir</a:t>
            </a:r>
            <a:r>
              <a:rPr lang="en-IE" sz="1700" b="1" dirty="0"/>
              <a:t> (ii) </a:t>
            </a:r>
            <a:r>
              <a:rPr lang="en-IE" sz="1700" b="1" dirty="0" err="1"/>
              <a:t>deilbhíocht</a:t>
            </a:r>
            <a:r>
              <a:rPr lang="en-IE" sz="1700" b="1" dirty="0"/>
              <a:t> (</a:t>
            </a:r>
            <a:r>
              <a:rPr lang="en-IE" sz="1700" b="1" i="1" dirty="0"/>
              <a:t>morphology) </a:t>
            </a:r>
            <a:r>
              <a:rPr lang="en-IE" sz="1700" b="1" dirty="0"/>
              <a:t>(iii) </a:t>
            </a:r>
            <a:r>
              <a:rPr lang="en-IE" sz="1700" b="1" dirty="0" err="1"/>
              <a:t>comhréir</a:t>
            </a:r>
            <a:r>
              <a:rPr lang="en-IE" sz="1700" b="1" dirty="0"/>
              <a:t> </a:t>
            </a:r>
            <a:r>
              <a:rPr lang="en-IE" sz="1700" b="1" dirty="0" err="1"/>
              <a:t>nó</a:t>
            </a:r>
            <a:r>
              <a:rPr lang="en-IE" sz="1700" b="1" dirty="0"/>
              <a:t> </a:t>
            </a:r>
            <a:r>
              <a:rPr lang="en-IE" sz="1700" b="1" dirty="0" err="1"/>
              <a:t>structúr</a:t>
            </a:r>
            <a:endParaRPr lang="en-IE" sz="1700" b="1" dirty="0"/>
          </a:p>
          <a:p>
            <a:pPr>
              <a:lnSpc>
                <a:spcPct val="90000"/>
              </a:lnSpc>
            </a:pPr>
            <a:r>
              <a:rPr lang="en-IE" sz="1700" b="1" dirty="0" err="1"/>
              <a:t>Bhí</a:t>
            </a:r>
            <a:r>
              <a:rPr lang="en-IE" sz="1700" b="1" dirty="0"/>
              <a:t> </a:t>
            </a:r>
            <a:r>
              <a:rPr lang="en-IE" sz="1700" b="1" dirty="0" err="1"/>
              <a:t>trí</a:t>
            </a:r>
            <a:r>
              <a:rPr lang="en-IE" sz="1700" b="1" dirty="0"/>
              <a:t> </a:t>
            </a:r>
            <a:r>
              <a:rPr lang="en-IE" sz="1700" b="1" dirty="0" err="1"/>
              <a:t>shaghas</a:t>
            </a:r>
            <a:r>
              <a:rPr lang="en-IE" sz="1700" b="1" dirty="0"/>
              <a:t> </a:t>
            </a:r>
            <a:r>
              <a:rPr lang="en-IE" sz="1700" b="1" dirty="0" err="1"/>
              <a:t>foclóra</a:t>
            </a:r>
            <a:r>
              <a:rPr lang="en-IE" sz="1700" b="1" dirty="0"/>
              <a:t> </a:t>
            </a:r>
            <a:r>
              <a:rPr lang="en-IE" sz="1700" b="1" dirty="0" err="1"/>
              <a:t>ann</a:t>
            </a:r>
            <a:r>
              <a:rPr lang="en-IE" sz="1700" b="1" dirty="0"/>
              <a:t>: (</a:t>
            </a:r>
            <a:r>
              <a:rPr lang="en-IE" sz="1700" b="1" dirty="0" err="1"/>
              <a:t>i</a:t>
            </a:r>
            <a:r>
              <a:rPr lang="en-IE" sz="1700" b="1" dirty="0"/>
              <a:t>) </a:t>
            </a:r>
            <a:r>
              <a:rPr lang="en-IE" sz="1700" b="1" dirty="0" err="1"/>
              <a:t>feidhmfhocail</a:t>
            </a:r>
            <a:r>
              <a:rPr lang="en-IE" sz="1700" b="1" dirty="0"/>
              <a:t> (ii) </a:t>
            </a:r>
            <a:r>
              <a:rPr lang="en-IE" sz="1700" b="1" dirty="0" err="1"/>
              <a:t>focail</a:t>
            </a:r>
            <a:r>
              <a:rPr lang="en-IE" sz="1700" b="1" dirty="0"/>
              <a:t> </a:t>
            </a:r>
            <a:r>
              <a:rPr lang="en-IE" sz="1700" b="1" dirty="0" err="1"/>
              <a:t>ghinireálta</a:t>
            </a:r>
            <a:r>
              <a:rPr lang="en-IE" sz="1700" b="1" dirty="0"/>
              <a:t> (iii) </a:t>
            </a:r>
            <a:r>
              <a:rPr lang="en-IE" sz="1700" b="1" dirty="0" err="1"/>
              <a:t>sainfhocail</a:t>
            </a:r>
            <a:r>
              <a:rPr lang="en-IE" sz="1700" b="1" dirty="0"/>
              <a:t>.</a:t>
            </a:r>
          </a:p>
          <a:p>
            <a:pPr>
              <a:lnSpc>
                <a:spcPct val="90000"/>
              </a:lnSpc>
            </a:pPr>
            <a:r>
              <a:rPr lang="en-IE" sz="1700" b="1" dirty="0" err="1"/>
              <a:t>Cuireadh</a:t>
            </a:r>
            <a:r>
              <a:rPr lang="en-IE" sz="1700" b="1" dirty="0"/>
              <a:t> </a:t>
            </a:r>
            <a:r>
              <a:rPr lang="en-IE" sz="1700" b="1" dirty="0" err="1"/>
              <a:t>leathmhilliún</a:t>
            </a:r>
            <a:r>
              <a:rPr lang="en-IE" sz="1700" b="1" dirty="0"/>
              <a:t> focal de </a:t>
            </a:r>
            <a:r>
              <a:rPr lang="en-IE" sz="1700" b="1" dirty="0" err="1"/>
              <a:t>ghnáthchaint</a:t>
            </a:r>
            <a:r>
              <a:rPr lang="en-IE" sz="1700" b="1" dirty="0"/>
              <a:t> </a:t>
            </a:r>
            <a:r>
              <a:rPr lang="en-IE" sz="1700" b="1" dirty="0" err="1"/>
              <a:t>reatha</a:t>
            </a:r>
            <a:r>
              <a:rPr lang="en-IE" sz="1700" b="1" dirty="0"/>
              <a:t> </a:t>
            </a:r>
            <a:r>
              <a:rPr lang="en-IE" sz="1700" b="1" dirty="0" err="1"/>
              <a:t>na</a:t>
            </a:r>
            <a:r>
              <a:rPr lang="en-IE" sz="1700" b="1" dirty="0"/>
              <a:t> </a:t>
            </a:r>
            <a:r>
              <a:rPr lang="en-IE" sz="1700" b="1" dirty="0" err="1"/>
              <a:t>Gaeltachta</a:t>
            </a:r>
            <a:r>
              <a:rPr lang="en-IE" sz="1700" b="1" dirty="0"/>
              <a:t> </a:t>
            </a:r>
            <a:r>
              <a:rPr lang="en-IE" sz="1700" b="1" dirty="0" err="1"/>
              <a:t>ar</a:t>
            </a:r>
            <a:r>
              <a:rPr lang="en-IE" sz="1700" b="1" dirty="0"/>
              <a:t> </a:t>
            </a:r>
            <a:r>
              <a:rPr lang="en-IE" sz="1700" b="1" dirty="0" err="1"/>
              <a:t>théip</a:t>
            </a:r>
            <a:r>
              <a:rPr lang="en-IE" sz="1700" b="1" dirty="0"/>
              <a:t>.</a:t>
            </a:r>
          </a:p>
          <a:p>
            <a:pPr>
              <a:lnSpc>
                <a:spcPct val="90000"/>
              </a:lnSpc>
            </a:pPr>
            <a:r>
              <a:rPr lang="en-IE" sz="1700" b="1" dirty="0" err="1"/>
              <a:t>Déanadh</a:t>
            </a:r>
            <a:r>
              <a:rPr lang="en-IE" sz="1700" b="1" dirty="0"/>
              <a:t> </a:t>
            </a:r>
            <a:r>
              <a:rPr lang="en-IE" sz="1700" b="1" dirty="0" err="1"/>
              <a:t>ainilís</a:t>
            </a:r>
            <a:r>
              <a:rPr lang="en-IE" sz="1700" b="1" dirty="0"/>
              <a:t> </a:t>
            </a:r>
            <a:r>
              <a:rPr lang="en-IE" sz="1700" b="1" dirty="0" err="1"/>
              <a:t>ríomhaire</a:t>
            </a:r>
            <a:r>
              <a:rPr lang="en-IE" sz="1700" b="1" dirty="0"/>
              <a:t> </a:t>
            </a:r>
            <a:r>
              <a:rPr lang="en-IE" sz="1700" b="1" dirty="0" err="1"/>
              <a:t>ar</a:t>
            </a:r>
            <a:r>
              <a:rPr lang="en-IE" sz="1700" b="1" dirty="0"/>
              <a:t> an </a:t>
            </a:r>
            <a:r>
              <a:rPr lang="en-IE" sz="1700" b="1" dirty="0" err="1"/>
              <a:t>gcéad</a:t>
            </a:r>
            <a:r>
              <a:rPr lang="en-IE" sz="1700" b="1" dirty="0"/>
              <a:t> 100,000 focal.</a:t>
            </a:r>
          </a:p>
          <a:p>
            <a:pPr>
              <a:lnSpc>
                <a:spcPct val="90000"/>
              </a:lnSpc>
            </a:pPr>
            <a:r>
              <a:rPr lang="en-IE" sz="1700" b="1" i="1" dirty="0" err="1"/>
              <a:t>Bh</a:t>
            </a:r>
            <a:r>
              <a:rPr lang="en-IE" sz="1700" b="1" i="1" dirty="0"/>
              <a:t> </a:t>
            </a:r>
            <a:r>
              <a:rPr lang="en-IE" sz="1700" b="1" i="1" dirty="0" err="1"/>
              <a:t>tionchar</a:t>
            </a:r>
            <a:r>
              <a:rPr lang="en-IE" sz="1700" b="1" dirty="0"/>
              <a:t> ag </a:t>
            </a:r>
            <a:r>
              <a:rPr lang="en-IE" sz="1700" b="1" i="1" dirty="0"/>
              <a:t>Le </a:t>
            </a:r>
            <a:r>
              <a:rPr lang="en-IE" sz="1700" b="1" i="1" dirty="0" err="1"/>
              <a:t>Francais</a:t>
            </a:r>
            <a:r>
              <a:rPr lang="en-IE" sz="1700" b="1" i="1" dirty="0"/>
              <a:t> </a:t>
            </a:r>
            <a:r>
              <a:rPr lang="en-IE" sz="1700" b="1" i="1" dirty="0" err="1"/>
              <a:t>Fondamental</a:t>
            </a:r>
            <a:r>
              <a:rPr lang="en-IE" sz="1700" b="1" i="1" dirty="0"/>
              <a:t> </a:t>
            </a:r>
            <a:r>
              <a:rPr lang="en-IE" sz="1700" b="1" dirty="0" err="1"/>
              <a:t>ar</a:t>
            </a:r>
            <a:r>
              <a:rPr lang="en-IE" sz="1700" b="1" dirty="0"/>
              <a:t> an </a:t>
            </a:r>
            <a:r>
              <a:rPr lang="en-IE" sz="1700" b="1" dirty="0" err="1"/>
              <a:t>modh</a:t>
            </a:r>
            <a:r>
              <a:rPr lang="en-IE" sz="1700" b="1" dirty="0"/>
              <a:t> </a:t>
            </a:r>
            <a:r>
              <a:rPr lang="en-IE" sz="1700" b="1" dirty="0" err="1"/>
              <a:t>taighde</a:t>
            </a:r>
            <a:r>
              <a:rPr lang="en-IE" sz="1700" b="1" dirty="0"/>
              <a:t>.</a:t>
            </a:r>
          </a:p>
          <a:p>
            <a:pPr>
              <a:lnSpc>
                <a:spcPct val="90000"/>
              </a:lnSpc>
            </a:pPr>
            <a:r>
              <a:rPr lang="en-IE" sz="1700" b="1" dirty="0" err="1"/>
              <a:t>Roghnaíodh</a:t>
            </a:r>
            <a:r>
              <a:rPr lang="en-IE" sz="1700" b="1" dirty="0"/>
              <a:t> </a:t>
            </a:r>
            <a:r>
              <a:rPr lang="en-IE" sz="1700" b="1" dirty="0" err="1"/>
              <a:t>na</a:t>
            </a:r>
            <a:r>
              <a:rPr lang="en-IE" sz="1700" b="1" dirty="0"/>
              <a:t> </a:t>
            </a:r>
            <a:r>
              <a:rPr lang="en-IE" sz="1700" b="1" dirty="0" err="1"/>
              <a:t>haonaid</a:t>
            </a:r>
            <a:r>
              <a:rPr lang="en-IE" sz="1700" b="1" dirty="0"/>
              <a:t> </a:t>
            </a:r>
            <a:r>
              <a:rPr lang="en-IE" sz="1700" b="1" dirty="0" err="1"/>
              <a:t>chomhréire</a:t>
            </a:r>
            <a:r>
              <a:rPr lang="en-IE" sz="1700" b="1" dirty="0"/>
              <a:t> </a:t>
            </a:r>
            <a:r>
              <a:rPr lang="en-IE" sz="1700" b="1" dirty="0" err="1"/>
              <a:t>ba</a:t>
            </a:r>
            <a:r>
              <a:rPr lang="en-IE" sz="1700" b="1" dirty="0"/>
              <a:t> </a:t>
            </a:r>
            <a:r>
              <a:rPr lang="en-IE" sz="1700" b="1" dirty="0" err="1"/>
              <a:t>mhinice</a:t>
            </a:r>
            <a:r>
              <a:rPr lang="en-IE" sz="1700" b="1" dirty="0"/>
              <a:t> a </a:t>
            </a:r>
            <a:r>
              <a:rPr lang="en-IE" sz="1700" b="1" dirty="0" err="1"/>
              <a:t>thárla</a:t>
            </a:r>
            <a:r>
              <a:rPr lang="en-IE" sz="1700" b="1" dirty="0"/>
              <a:t> – 144 </a:t>
            </a:r>
            <a:r>
              <a:rPr lang="en-IE" sz="1700" b="1" dirty="0" err="1"/>
              <a:t>aonad</a:t>
            </a:r>
            <a:r>
              <a:rPr lang="en-IE" sz="1700" b="1" dirty="0"/>
              <a:t> </a:t>
            </a:r>
            <a:r>
              <a:rPr lang="en-IE" sz="1700" b="1" dirty="0" err="1"/>
              <a:t>ar</a:t>
            </a:r>
            <a:r>
              <a:rPr lang="en-IE" sz="1700" b="1" dirty="0"/>
              <a:t> fad; 500 </a:t>
            </a:r>
            <a:r>
              <a:rPr lang="en-IE" sz="1700" b="1" dirty="0" err="1"/>
              <a:t>feidhmfhocail</a:t>
            </a:r>
            <a:r>
              <a:rPr lang="en-IE" sz="1700" b="1" dirty="0"/>
              <a:t> and 10,000 </a:t>
            </a:r>
            <a:r>
              <a:rPr lang="en-IE" sz="1700" b="1" dirty="0" err="1"/>
              <a:t>sainfhocail</a:t>
            </a:r>
            <a:r>
              <a:rPr lang="en-IE" sz="1700" b="1" dirty="0"/>
              <a:t>.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E4781C-FCEF-E90A-B66F-7005BEFBC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"/>
          <a:stretch/>
        </p:blipFill>
        <p:spPr>
          <a:xfrm flipV="1">
            <a:off x="11208470" y="5894495"/>
            <a:ext cx="121386" cy="210091"/>
          </a:xfrm>
          <a:prstGeom prst="rect">
            <a:avLst/>
          </a:prstGeom>
          <a:solidFill>
            <a:srgbClr val="FFFFFF"/>
          </a:solidFill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63385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5769728F-AD42-809B-EE98-2059B0F513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685" b="-1"/>
          <a:stretch/>
        </p:blipFill>
        <p:spPr>
          <a:xfrm rot="5400000">
            <a:off x="3310467" y="-2023533"/>
            <a:ext cx="5571066" cy="1090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1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D2C927-D2A9-4645-A0D2-B9C6D5A00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IE" b="1"/>
              <a:t>Tomás Ó </a:t>
            </a:r>
            <a:r>
              <a:rPr lang="en-IE" b="1" err="1"/>
              <a:t>Domhnalláin</a:t>
            </a:r>
            <a:r>
              <a:rPr lang="en-IE" b="1"/>
              <a:t> </a:t>
            </a:r>
            <a:r>
              <a:rPr lang="en-IE" b="1" i="1"/>
              <a:t>(</a:t>
            </a:r>
            <a:r>
              <a:rPr lang="en-IE" b="1" i="1" err="1"/>
              <a:t>údar</a:t>
            </a:r>
            <a:r>
              <a:rPr lang="en-IE" b="1" i="1"/>
              <a:t> </a:t>
            </a:r>
            <a:r>
              <a:rPr lang="en-IE" b="1" i="1" err="1"/>
              <a:t>Buntús</a:t>
            </a:r>
            <a:r>
              <a:rPr lang="en-IE" b="1" i="1"/>
              <a:t> </a:t>
            </a:r>
            <a:r>
              <a:rPr lang="en-IE" b="1" i="1" err="1"/>
              <a:t>Cainte</a:t>
            </a:r>
            <a:r>
              <a:rPr lang="en-IE" b="1" i="1"/>
              <a:t> 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4A5BC-BA2B-4ED6-B94C-D0609BA2B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1500" b="1" dirty="0" err="1"/>
              <a:t>Rugadh</a:t>
            </a:r>
            <a:r>
              <a:rPr lang="en-IE" sz="1500" b="1" dirty="0"/>
              <a:t> é </a:t>
            </a:r>
            <a:r>
              <a:rPr lang="en-IE" sz="1500" b="1" dirty="0" err="1"/>
              <a:t>i</a:t>
            </a:r>
            <a:r>
              <a:rPr lang="en-IE" sz="1500" b="1" dirty="0"/>
              <a:t> </a:t>
            </a:r>
            <a:r>
              <a:rPr lang="en-IE" sz="1500" b="1" dirty="0" err="1"/>
              <a:t>gCondae</a:t>
            </a:r>
            <a:r>
              <a:rPr lang="en-IE" sz="1500" b="1" dirty="0"/>
              <a:t> </a:t>
            </a:r>
            <a:r>
              <a:rPr lang="en-IE" sz="1500" b="1" dirty="0" err="1"/>
              <a:t>na</a:t>
            </a:r>
            <a:r>
              <a:rPr lang="en-IE" sz="1500" b="1" dirty="0"/>
              <a:t> </a:t>
            </a:r>
            <a:r>
              <a:rPr lang="en-IE" sz="1500" b="1" dirty="0" err="1"/>
              <a:t>hIar-Mhidhe</a:t>
            </a:r>
            <a:r>
              <a:rPr lang="en-IE" sz="1500" b="1" dirty="0"/>
              <a:t> </a:t>
            </a:r>
            <a:r>
              <a:rPr lang="en-IE" sz="1500" b="1" dirty="0" err="1"/>
              <a:t>i</a:t>
            </a:r>
            <a:r>
              <a:rPr lang="en-IE" sz="1500" b="1" dirty="0"/>
              <a:t> 1913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Chuaigh</a:t>
            </a:r>
            <a:r>
              <a:rPr lang="en-IE" sz="1500" b="1" dirty="0"/>
              <a:t> </a:t>
            </a:r>
            <a:r>
              <a:rPr lang="en-IE" sz="1500" b="1" dirty="0" err="1"/>
              <a:t>sé</a:t>
            </a:r>
            <a:r>
              <a:rPr lang="en-IE" sz="1500" b="1" dirty="0"/>
              <a:t> </a:t>
            </a:r>
            <a:r>
              <a:rPr lang="en-IE" sz="1500" b="1" dirty="0" err="1"/>
              <a:t>ar</a:t>
            </a:r>
            <a:r>
              <a:rPr lang="en-IE" sz="1500" b="1" dirty="0"/>
              <a:t> </a:t>
            </a:r>
            <a:r>
              <a:rPr lang="en-IE" sz="1500" b="1" dirty="0" err="1"/>
              <a:t>scoil</a:t>
            </a:r>
            <a:r>
              <a:rPr lang="en-IE" sz="1500" b="1" dirty="0"/>
              <a:t> in </a:t>
            </a:r>
            <a:r>
              <a:rPr lang="en-IE" sz="1500" b="1" dirty="0" err="1"/>
              <a:t>gCill</a:t>
            </a:r>
            <a:r>
              <a:rPr lang="en-IE" sz="1500" b="1" dirty="0"/>
              <a:t> </a:t>
            </a:r>
            <a:r>
              <a:rPr lang="en-IE" sz="1500" b="1" dirty="0" err="1"/>
              <a:t>Scíre</a:t>
            </a:r>
            <a:r>
              <a:rPr lang="en-IE" sz="1500" b="1" dirty="0"/>
              <a:t>, </a:t>
            </a:r>
            <a:r>
              <a:rPr lang="en-IE" sz="1500" b="1" dirty="0" err="1"/>
              <a:t>Condae</a:t>
            </a:r>
            <a:r>
              <a:rPr lang="en-IE" sz="1500" b="1" dirty="0"/>
              <a:t> </a:t>
            </a:r>
            <a:r>
              <a:rPr lang="en-IE" sz="1500" b="1" dirty="0" err="1"/>
              <a:t>na</a:t>
            </a:r>
            <a:r>
              <a:rPr lang="en-IE" sz="1500" b="1" dirty="0"/>
              <a:t> </a:t>
            </a:r>
            <a:r>
              <a:rPr lang="en-IE" sz="1500" b="1" dirty="0" err="1"/>
              <a:t>Midhe</a:t>
            </a:r>
            <a:r>
              <a:rPr lang="en-IE" sz="1500" b="1" dirty="0"/>
              <a:t> ó 1917 go 1926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Foilsíodh</a:t>
            </a:r>
            <a:r>
              <a:rPr lang="en-IE" sz="1500" b="1" dirty="0"/>
              <a:t> </a:t>
            </a:r>
            <a:r>
              <a:rPr lang="en-IE" sz="1500" b="1" i="1" dirty="0"/>
              <a:t>an </a:t>
            </a:r>
            <a:r>
              <a:rPr lang="en-IE" sz="1500" b="1" i="1" dirty="0" err="1"/>
              <a:t>Chéad</a:t>
            </a:r>
            <a:r>
              <a:rPr lang="en-IE" sz="1500" b="1" i="1" dirty="0"/>
              <a:t> </a:t>
            </a:r>
            <a:r>
              <a:rPr lang="en-IE" sz="1500" b="1" i="1" dirty="0" err="1"/>
              <a:t>Chlár</a:t>
            </a:r>
            <a:r>
              <a:rPr lang="en-IE" sz="1500" b="1" i="1" dirty="0"/>
              <a:t> </a:t>
            </a:r>
            <a:r>
              <a:rPr lang="en-IE" sz="1500" b="1" i="1" dirty="0" err="1"/>
              <a:t>Náisiúnta</a:t>
            </a:r>
            <a:r>
              <a:rPr lang="en-IE" sz="1500" b="1" i="1" dirty="0"/>
              <a:t> - First National Programme </a:t>
            </a:r>
            <a:r>
              <a:rPr lang="en-IE" sz="1500" b="1" i="1" dirty="0" err="1"/>
              <a:t>i</a:t>
            </a:r>
            <a:r>
              <a:rPr lang="en-IE" sz="1500" b="1" dirty="0"/>
              <a:t> 1922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Fuair</a:t>
            </a:r>
            <a:r>
              <a:rPr lang="en-IE" sz="1500" b="1" dirty="0"/>
              <a:t> Tomás </a:t>
            </a:r>
            <a:r>
              <a:rPr lang="en-IE" sz="1500" b="1" dirty="0" err="1"/>
              <a:t>scoláireacht</a:t>
            </a:r>
            <a:r>
              <a:rPr lang="en-IE" sz="1500" b="1" dirty="0"/>
              <a:t> go </a:t>
            </a:r>
            <a:r>
              <a:rPr lang="en-IE" sz="1500" b="1" dirty="0" err="1"/>
              <a:t>Coláiste</a:t>
            </a:r>
            <a:r>
              <a:rPr lang="en-IE" sz="1500" b="1" dirty="0"/>
              <a:t> </a:t>
            </a:r>
            <a:r>
              <a:rPr lang="en-IE" sz="1500" b="1" dirty="0" err="1"/>
              <a:t>Finghín</a:t>
            </a:r>
            <a:r>
              <a:rPr lang="en-IE" sz="1500" b="1" dirty="0"/>
              <a:t>, </a:t>
            </a:r>
            <a:r>
              <a:rPr lang="en-IE" sz="1500" b="1" dirty="0" err="1"/>
              <a:t>Muileann</a:t>
            </a:r>
            <a:r>
              <a:rPr lang="en-IE" sz="1500" b="1" dirty="0"/>
              <a:t> </a:t>
            </a:r>
            <a:r>
              <a:rPr lang="en-IE" sz="1500" b="1" dirty="0" err="1"/>
              <a:t>Chearr</a:t>
            </a:r>
            <a:r>
              <a:rPr lang="en-IE" sz="1500" b="1" dirty="0"/>
              <a:t> </a:t>
            </a:r>
            <a:r>
              <a:rPr lang="en-IE" sz="1500" b="1" dirty="0" err="1"/>
              <a:t>i</a:t>
            </a:r>
            <a:r>
              <a:rPr lang="en-IE" sz="1500" b="1" dirty="0"/>
              <a:t> 1925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Chaith</a:t>
            </a:r>
            <a:r>
              <a:rPr lang="en-IE" sz="1500" b="1" dirty="0"/>
              <a:t> </a:t>
            </a:r>
            <a:r>
              <a:rPr lang="en-IE" sz="1500" b="1" dirty="0" err="1"/>
              <a:t>sé</a:t>
            </a:r>
            <a:r>
              <a:rPr lang="en-IE" sz="1500" b="1" dirty="0"/>
              <a:t> </a:t>
            </a:r>
            <a:r>
              <a:rPr lang="en-IE" sz="1500" b="1" dirty="0" err="1"/>
              <a:t>dhá</a:t>
            </a:r>
            <a:r>
              <a:rPr lang="en-IE" sz="1500" b="1" dirty="0"/>
              <a:t> </a:t>
            </a:r>
            <a:r>
              <a:rPr lang="en-IE" sz="1500" b="1" dirty="0" err="1"/>
              <a:t>bhliain</a:t>
            </a:r>
            <a:r>
              <a:rPr lang="en-IE" sz="1500" b="1" dirty="0"/>
              <a:t> (1931-1933) </a:t>
            </a:r>
            <a:r>
              <a:rPr lang="en-IE" sz="1500" b="1" dirty="0" err="1"/>
              <a:t>i</a:t>
            </a:r>
            <a:r>
              <a:rPr lang="en-IE" sz="1500" b="1" dirty="0"/>
              <a:t> </a:t>
            </a:r>
            <a:r>
              <a:rPr lang="en-IE" sz="1500" b="1" dirty="0" err="1"/>
              <a:t>gColáiste</a:t>
            </a:r>
            <a:r>
              <a:rPr lang="en-IE" sz="1500" b="1" dirty="0"/>
              <a:t> </a:t>
            </a:r>
            <a:r>
              <a:rPr lang="en-IE" sz="1500" b="1" dirty="0" err="1"/>
              <a:t>Oiliúna</a:t>
            </a:r>
            <a:r>
              <a:rPr lang="en-IE" sz="1500" b="1" dirty="0"/>
              <a:t> Naomh Pádraig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Bhí</a:t>
            </a:r>
            <a:r>
              <a:rPr lang="en-IE" sz="1500" b="1" dirty="0"/>
              <a:t> </a:t>
            </a:r>
            <a:r>
              <a:rPr lang="en-IE" sz="1500" b="1" dirty="0" err="1"/>
              <a:t>sé</a:t>
            </a:r>
            <a:r>
              <a:rPr lang="en-IE" sz="1500" b="1" dirty="0"/>
              <a:t> mar </a:t>
            </a:r>
            <a:r>
              <a:rPr lang="en-IE" sz="1500" b="1" dirty="0" err="1"/>
              <a:t>príomh-oide</a:t>
            </a:r>
            <a:r>
              <a:rPr lang="en-IE" sz="1500" b="1" dirty="0"/>
              <a:t> I </a:t>
            </a:r>
            <a:r>
              <a:rPr lang="en-IE" sz="1500" b="1" dirty="0" err="1"/>
              <a:t>scoileanne</a:t>
            </a:r>
            <a:r>
              <a:rPr lang="en-IE" sz="1500" b="1" dirty="0"/>
              <a:t> </a:t>
            </a:r>
            <a:r>
              <a:rPr lang="en-IE" sz="1500" b="1" dirty="0" err="1"/>
              <a:t>náisiúnta</a:t>
            </a:r>
            <a:r>
              <a:rPr lang="en-IE" sz="1500" b="1" dirty="0"/>
              <a:t> in </a:t>
            </a:r>
            <a:r>
              <a:rPr lang="en-IE" sz="1500" b="1" dirty="0" err="1"/>
              <a:t>Áth</a:t>
            </a:r>
            <a:r>
              <a:rPr lang="en-IE" sz="1500" b="1" dirty="0"/>
              <a:t> </a:t>
            </a:r>
            <a:r>
              <a:rPr lang="en-IE" sz="1500" b="1" dirty="0" err="1"/>
              <a:t>Buí</a:t>
            </a:r>
            <a:r>
              <a:rPr lang="en-IE" sz="1500" b="1" dirty="0"/>
              <a:t> </a:t>
            </a:r>
            <a:r>
              <a:rPr lang="en-IE" sz="1500" b="1" dirty="0" err="1"/>
              <a:t>agus</a:t>
            </a:r>
            <a:r>
              <a:rPr lang="en-IE" sz="1500" b="1" dirty="0"/>
              <a:t> </a:t>
            </a:r>
            <a:r>
              <a:rPr lang="en-IE" sz="1500" b="1" dirty="0" err="1"/>
              <a:t>i</a:t>
            </a:r>
            <a:r>
              <a:rPr lang="en-IE" sz="1500" b="1" dirty="0"/>
              <a:t> </a:t>
            </a:r>
            <a:r>
              <a:rPr lang="en-IE" sz="1500" b="1" dirty="0" err="1"/>
              <a:t>nDroichead</a:t>
            </a:r>
            <a:r>
              <a:rPr lang="en-IE" sz="1500" b="1" dirty="0"/>
              <a:t> </a:t>
            </a:r>
            <a:r>
              <a:rPr lang="en-IE" sz="1500" b="1" dirty="0" err="1"/>
              <a:t>Átha</a:t>
            </a:r>
            <a:r>
              <a:rPr lang="en-IE" sz="1500" b="1" dirty="0"/>
              <a:t> go </a:t>
            </a:r>
            <a:r>
              <a:rPr lang="en-IE" sz="1500" b="1" dirty="0" err="1"/>
              <a:t>dtí</a:t>
            </a:r>
            <a:r>
              <a:rPr lang="en-IE" sz="1500" b="1" dirty="0"/>
              <a:t> 1948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Ceapadh</a:t>
            </a:r>
            <a:r>
              <a:rPr lang="en-IE" sz="1500" b="1" dirty="0"/>
              <a:t> mar </a:t>
            </a:r>
            <a:r>
              <a:rPr lang="en-IE" sz="1500" b="1" dirty="0" err="1"/>
              <a:t>Chigire</a:t>
            </a:r>
            <a:r>
              <a:rPr lang="en-IE" sz="1500" b="1" dirty="0"/>
              <a:t> </a:t>
            </a:r>
            <a:r>
              <a:rPr lang="en-IE" sz="1500" b="1" dirty="0" err="1"/>
              <a:t>Scoileanna</a:t>
            </a:r>
            <a:r>
              <a:rPr lang="en-IE" sz="1500" b="1" dirty="0"/>
              <a:t> é in 1948 </a:t>
            </a:r>
            <a:r>
              <a:rPr lang="en-IE" sz="1500" b="1" dirty="0" err="1"/>
              <a:t>agus</a:t>
            </a:r>
            <a:r>
              <a:rPr lang="en-IE" sz="1500" b="1" dirty="0"/>
              <a:t> </a:t>
            </a:r>
            <a:r>
              <a:rPr lang="en-IE" sz="1500" b="1" dirty="0" err="1"/>
              <a:t>bhí</a:t>
            </a:r>
            <a:r>
              <a:rPr lang="en-IE" sz="1500" b="1" dirty="0"/>
              <a:t> </a:t>
            </a:r>
            <a:r>
              <a:rPr lang="en-IE" sz="1500" b="1" dirty="0" err="1"/>
              <a:t>sé</a:t>
            </a:r>
            <a:r>
              <a:rPr lang="en-IE" sz="1500" b="1" dirty="0"/>
              <a:t> mar </a:t>
            </a:r>
            <a:r>
              <a:rPr lang="en-IE" sz="1500" b="1" dirty="0" err="1"/>
              <a:t>cigire</a:t>
            </a:r>
            <a:r>
              <a:rPr lang="en-IE" sz="1500" b="1" dirty="0"/>
              <a:t> </a:t>
            </a:r>
            <a:r>
              <a:rPr lang="en-IE" sz="1500" b="1" dirty="0" err="1"/>
              <a:t>i</a:t>
            </a:r>
            <a:r>
              <a:rPr lang="en-IE" sz="1500" b="1" dirty="0"/>
              <a:t> </a:t>
            </a:r>
            <a:r>
              <a:rPr lang="en-IE" sz="1500" b="1" dirty="0" err="1"/>
              <a:t>gCondae</a:t>
            </a:r>
            <a:r>
              <a:rPr lang="en-IE" sz="1500" b="1" dirty="0"/>
              <a:t> an </a:t>
            </a:r>
            <a:r>
              <a:rPr lang="en-IE" sz="1500" b="1" dirty="0" err="1"/>
              <a:t>Chabháin</a:t>
            </a:r>
            <a:r>
              <a:rPr lang="en-IE" sz="1500" b="1" dirty="0"/>
              <a:t>, </a:t>
            </a:r>
            <a:r>
              <a:rPr lang="en-IE" sz="1500" b="1" dirty="0" err="1"/>
              <a:t>Condae</a:t>
            </a:r>
            <a:r>
              <a:rPr lang="en-IE" sz="1500" b="1" dirty="0"/>
              <a:t> an </a:t>
            </a:r>
            <a:r>
              <a:rPr lang="en-IE" sz="1500" b="1" dirty="0" err="1"/>
              <a:t>Chláir</a:t>
            </a:r>
            <a:r>
              <a:rPr lang="en-IE" sz="1500" b="1" dirty="0"/>
              <a:t> </a:t>
            </a:r>
            <a:r>
              <a:rPr lang="en-IE" sz="1500" b="1" dirty="0" err="1"/>
              <a:t>agus</a:t>
            </a:r>
            <a:r>
              <a:rPr lang="en-IE" sz="1500" b="1" dirty="0"/>
              <a:t> Baile </a:t>
            </a:r>
            <a:r>
              <a:rPr lang="en-IE" sz="1500" b="1" dirty="0" err="1"/>
              <a:t>Átha</a:t>
            </a:r>
            <a:r>
              <a:rPr lang="en-IE" sz="1500" b="1" dirty="0"/>
              <a:t> Cliath.</a:t>
            </a:r>
          </a:p>
          <a:p>
            <a:pPr>
              <a:lnSpc>
                <a:spcPct val="90000"/>
              </a:lnSpc>
            </a:pPr>
            <a:r>
              <a:rPr lang="en-IE" sz="1500" b="1" err="1"/>
              <a:t>Bhí</a:t>
            </a:r>
            <a:r>
              <a:rPr lang="en-IE" sz="1500" b="1" dirty="0"/>
              <a:t> </a:t>
            </a:r>
            <a:r>
              <a:rPr lang="en-IE" sz="1500" b="1" err="1"/>
              <a:t>sé</a:t>
            </a:r>
            <a:r>
              <a:rPr lang="en-IE" sz="1500" b="1" dirty="0"/>
              <a:t> ag </a:t>
            </a:r>
            <a:r>
              <a:rPr lang="en-IE" sz="1500" b="1" err="1"/>
              <a:t>obair</a:t>
            </a:r>
            <a:r>
              <a:rPr lang="en-IE" sz="1500" b="1" dirty="0"/>
              <a:t> mar </a:t>
            </a:r>
            <a:r>
              <a:rPr lang="en-IE" sz="1500" b="1"/>
              <a:t>thaighdeoir </a:t>
            </a:r>
            <a:r>
              <a:rPr lang="en-IE" sz="1500" b="1" err="1"/>
              <a:t>ar</a:t>
            </a:r>
            <a:r>
              <a:rPr lang="en-IE" sz="1500" b="1" dirty="0"/>
              <a:t> </a:t>
            </a:r>
            <a:r>
              <a:rPr lang="en-IE" sz="1500" b="1" i="1" err="1"/>
              <a:t>Buntús</a:t>
            </a:r>
            <a:r>
              <a:rPr lang="en-IE" sz="1500" b="1" i="1" dirty="0"/>
              <a:t> </a:t>
            </a:r>
            <a:r>
              <a:rPr lang="en-IE" sz="1500" b="1" i="1" err="1"/>
              <a:t>Gaeilge</a:t>
            </a:r>
            <a:r>
              <a:rPr lang="en-IE" sz="1500" b="1" i="1" dirty="0"/>
              <a:t> </a:t>
            </a:r>
            <a:r>
              <a:rPr lang="en-IE" sz="1500" b="1" dirty="0"/>
              <a:t>ó 1963 – 1966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Scríobh</a:t>
            </a:r>
            <a:r>
              <a:rPr lang="en-IE" sz="1500" b="1" dirty="0"/>
              <a:t> </a:t>
            </a:r>
            <a:r>
              <a:rPr lang="en-IE" sz="1500" b="1" dirty="0" err="1"/>
              <a:t>sé</a:t>
            </a:r>
            <a:r>
              <a:rPr lang="en-IE" sz="1500" b="1" dirty="0"/>
              <a:t> </a:t>
            </a:r>
            <a:r>
              <a:rPr lang="en-IE" sz="1500" b="1" dirty="0" err="1"/>
              <a:t>Buntús</a:t>
            </a:r>
            <a:r>
              <a:rPr lang="en-IE" sz="1500" b="1" dirty="0"/>
              <a:t> </a:t>
            </a:r>
            <a:r>
              <a:rPr lang="en-IE" sz="1500" b="1" dirty="0" err="1"/>
              <a:t>Cainte</a:t>
            </a:r>
            <a:r>
              <a:rPr lang="en-IE" sz="1500" b="1" dirty="0"/>
              <a:t> </a:t>
            </a:r>
            <a:r>
              <a:rPr lang="en-IE" sz="1500" b="1" dirty="0" err="1"/>
              <a:t>idir</a:t>
            </a:r>
            <a:r>
              <a:rPr lang="en-IE" sz="1500" b="1" dirty="0"/>
              <a:t> 1965 - 1967 </a:t>
            </a:r>
          </a:p>
          <a:p>
            <a:pPr>
              <a:lnSpc>
                <a:spcPct val="90000"/>
              </a:lnSpc>
            </a:pPr>
            <a:r>
              <a:rPr lang="en-IE" sz="1500" b="1" dirty="0" err="1"/>
              <a:t>Bhí</a:t>
            </a:r>
            <a:r>
              <a:rPr lang="en-IE" sz="1500" b="1" dirty="0"/>
              <a:t> </a:t>
            </a:r>
            <a:r>
              <a:rPr lang="en-IE" sz="1500" b="1" dirty="0" err="1"/>
              <a:t>sé</a:t>
            </a:r>
            <a:r>
              <a:rPr lang="en-IE" sz="1500" b="1" dirty="0"/>
              <a:t> mar </a:t>
            </a:r>
            <a:r>
              <a:rPr lang="en-IE" sz="1500" b="1" dirty="0" err="1"/>
              <a:t>Stiúrthóir</a:t>
            </a:r>
            <a:r>
              <a:rPr lang="en-IE" sz="1500" b="1" dirty="0"/>
              <a:t> </a:t>
            </a:r>
            <a:r>
              <a:rPr lang="en-IE" sz="1500" b="1" dirty="0" err="1"/>
              <a:t>ar</a:t>
            </a:r>
            <a:r>
              <a:rPr lang="en-IE" sz="1500" b="1" dirty="0"/>
              <a:t> </a:t>
            </a:r>
            <a:r>
              <a:rPr lang="en-IE" sz="1500" b="1" dirty="0" err="1"/>
              <a:t>Institiúid</a:t>
            </a:r>
            <a:r>
              <a:rPr lang="en-IE" sz="1500" b="1" dirty="0"/>
              <a:t> </a:t>
            </a:r>
            <a:r>
              <a:rPr lang="en-IE" sz="1500" b="1" dirty="0" err="1"/>
              <a:t>Teangeolaíocht</a:t>
            </a:r>
            <a:r>
              <a:rPr lang="en-IE" sz="1500" b="1" dirty="0"/>
              <a:t> </a:t>
            </a:r>
            <a:r>
              <a:rPr lang="en-IE" sz="1500" b="1" dirty="0" err="1"/>
              <a:t>na</a:t>
            </a:r>
            <a:r>
              <a:rPr lang="en-IE" sz="1500" b="1" dirty="0"/>
              <a:t> </a:t>
            </a:r>
            <a:r>
              <a:rPr lang="en-IE" sz="1500" b="1" dirty="0" err="1"/>
              <a:t>hÉireann</a:t>
            </a:r>
            <a:r>
              <a:rPr lang="en-IE" sz="1500" b="1" dirty="0"/>
              <a:t> 1972 - 1978</a:t>
            </a:r>
          </a:p>
        </p:txBody>
      </p:sp>
    </p:spTree>
    <p:extLst>
      <p:ext uri="{BB962C8B-B14F-4D97-AF65-F5344CB8AC3E}">
        <p14:creationId xmlns:p14="http://schemas.microsoft.com/office/powerpoint/2010/main" val="1357885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C54F179-3CA6-43C4-AF0D-7632482DB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IE" b="1" dirty="0" err="1"/>
              <a:t>Bhí</a:t>
            </a:r>
            <a:r>
              <a:rPr lang="en-IE" b="1" dirty="0"/>
              <a:t> </a:t>
            </a:r>
            <a:r>
              <a:rPr lang="en-IE" b="1" dirty="0" err="1"/>
              <a:t>suim</a:t>
            </a:r>
            <a:r>
              <a:rPr lang="en-IE" b="1" dirty="0"/>
              <a:t> ag Tomás i </a:t>
            </a:r>
            <a:r>
              <a:rPr lang="en-IE" b="1" dirty="0" err="1"/>
              <a:t>gcónaí</a:t>
            </a:r>
            <a:r>
              <a:rPr lang="en-IE" b="1" dirty="0"/>
              <a:t> </a:t>
            </a:r>
            <a:r>
              <a:rPr lang="en-IE" b="1" dirty="0" err="1"/>
              <a:t>sa</a:t>
            </a:r>
            <a:r>
              <a:rPr lang="en-IE" b="1" dirty="0"/>
              <a:t> </a:t>
            </a:r>
            <a:r>
              <a:rPr lang="en-IE" b="1" dirty="0" err="1"/>
              <a:t>teanga</a:t>
            </a:r>
            <a:r>
              <a:rPr lang="en-IE" b="1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51962D-BF5D-4787-B6BE-533E5E1D2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sz="2000" b="1" dirty="0"/>
              <a:t>Ní </a:t>
            </a:r>
            <a:r>
              <a:rPr lang="en-IE" sz="2000" b="1" dirty="0" err="1"/>
              <a:t>raibh</a:t>
            </a:r>
            <a:r>
              <a:rPr lang="en-IE" sz="2000" b="1" dirty="0"/>
              <a:t> </a:t>
            </a:r>
            <a:r>
              <a:rPr lang="en-IE" sz="2000" b="1" dirty="0" err="1"/>
              <a:t>Gaeilge</a:t>
            </a:r>
            <a:r>
              <a:rPr lang="en-IE" sz="2000" b="1" dirty="0"/>
              <a:t> </a:t>
            </a:r>
            <a:r>
              <a:rPr lang="en-IE" sz="2000" b="1" dirty="0" err="1"/>
              <a:t>aige</a:t>
            </a:r>
            <a:r>
              <a:rPr lang="en-IE" sz="2000" b="1" dirty="0"/>
              <a:t> </a:t>
            </a:r>
            <a:r>
              <a:rPr lang="en-IE" sz="2000" b="1" dirty="0" err="1"/>
              <a:t>ón</a:t>
            </a:r>
            <a:r>
              <a:rPr lang="en-IE" sz="2000" b="1" dirty="0"/>
              <a:t> </a:t>
            </a:r>
            <a:r>
              <a:rPr lang="en-IE" sz="2000" b="1" dirty="0" err="1"/>
              <a:t>gcliabhán</a:t>
            </a:r>
            <a:r>
              <a:rPr lang="en-IE" sz="2000" b="1" dirty="0"/>
              <a:t>, ach </a:t>
            </a:r>
            <a:r>
              <a:rPr lang="en-IE" sz="2000" b="1" dirty="0" err="1"/>
              <a:t>bhí</a:t>
            </a:r>
            <a:r>
              <a:rPr lang="en-IE" sz="2000" b="1" dirty="0"/>
              <a:t> </a:t>
            </a:r>
            <a:r>
              <a:rPr lang="en-IE" sz="2000" b="1" dirty="0" err="1"/>
              <a:t>suim</a:t>
            </a:r>
            <a:r>
              <a:rPr lang="en-IE" sz="2000" b="1" dirty="0"/>
              <a:t> </a:t>
            </a:r>
            <a:r>
              <a:rPr lang="en-IE" sz="2000" b="1" dirty="0" err="1"/>
              <a:t>riamh</a:t>
            </a:r>
            <a:r>
              <a:rPr lang="en-IE" sz="2000" b="1" dirty="0"/>
              <a:t> </a:t>
            </a:r>
            <a:r>
              <a:rPr lang="en-IE" sz="2000" b="1" dirty="0" err="1"/>
              <a:t>aige</a:t>
            </a:r>
            <a:r>
              <a:rPr lang="en-IE" sz="2000" b="1" dirty="0"/>
              <a:t> </a:t>
            </a:r>
            <a:r>
              <a:rPr lang="en-IE" sz="2000" b="1" dirty="0" err="1"/>
              <a:t>sa</a:t>
            </a:r>
            <a:r>
              <a:rPr lang="en-IE" sz="2000" b="1" dirty="0"/>
              <a:t> </a:t>
            </a:r>
            <a:r>
              <a:rPr lang="en-IE" sz="2000" b="1" dirty="0" err="1"/>
              <a:t>teanga</a:t>
            </a:r>
            <a:r>
              <a:rPr lang="en-IE" sz="2000" b="1" dirty="0"/>
              <a:t>. Ba </a:t>
            </a:r>
            <a:r>
              <a:rPr lang="en-IE" sz="2000" b="1" dirty="0" err="1"/>
              <a:t>bhall</a:t>
            </a:r>
            <a:r>
              <a:rPr lang="en-IE" sz="2000" b="1" dirty="0"/>
              <a:t> de </a:t>
            </a:r>
            <a:r>
              <a:rPr lang="en-IE" sz="2000" b="1" dirty="0" err="1"/>
              <a:t>Chonradh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Gaeilge</a:t>
            </a:r>
            <a:r>
              <a:rPr lang="en-IE" sz="2000" b="1" dirty="0"/>
              <a:t> a </a:t>
            </a:r>
            <a:r>
              <a:rPr lang="en-IE" sz="2000" b="1" dirty="0" err="1"/>
              <a:t>mháthair</a:t>
            </a:r>
            <a:r>
              <a:rPr lang="en-IE" sz="2000" b="1" dirty="0"/>
              <a:t> </a:t>
            </a:r>
            <a:r>
              <a:rPr lang="en-IE" sz="2000" b="1" dirty="0" err="1"/>
              <a:t>i</a:t>
            </a:r>
            <a:r>
              <a:rPr lang="en-IE" sz="2000" b="1" dirty="0"/>
              <a:t> 1904.</a:t>
            </a:r>
          </a:p>
          <a:p>
            <a:r>
              <a:rPr lang="en-IE" sz="2000" b="1" dirty="0"/>
              <a:t>I </a:t>
            </a:r>
            <a:r>
              <a:rPr lang="en-IE" sz="2000" b="1" dirty="0" err="1"/>
              <a:t>gColáiste</a:t>
            </a:r>
            <a:r>
              <a:rPr lang="en-IE" sz="2000" b="1" dirty="0"/>
              <a:t> Phádraig </a:t>
            </a:r>
            <a:r>
              <a:rPr lang="en-IE" sz="2000" b="1" dirty="0" err="1"/>
              <a:t>idir</a:t>
            </a:r>
            <a:r>
              <a:rPr lang="en-IE" sz="2000" b="1" dirty="0"/>
              <a:t> 1931 </a:t>
            </a:r>
            <a:r>
              <a:rPr lang="en-IE" sz="2000" b="1" dirty="0" err="1"/>
              <a:t>agus</a:t>
            </a:r>
            <a:r>
              <a:rPr lang="en-IE" sz="2000" b="1" dirty="0"/>
              <a:t> 1933 </a:t>
            </a:r>
            <a:r>
              <a:rPr lang="en-IE" sz="2000" b="1" dirty="0" err="1"/>
              <a:t>d’fhreastail</a:t>
            </a:r>
            <a:r>
              <a:rPr lang="en-IE" sz="2000" b="1" dirty="0"/>
              <a:t> </a:t>
            </a:r>
            <a:r>
              <a:rPr lang="en-IE" sz="2000" b="1" dirty="0" err="1"/>
              <a:t>sé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chúrsa</a:t>
            </a:r>
            <a:r>
              <a:rPr lang="en-IE" sz="2000" b="1" dirty="0"/>
              <a:t> </a:t>
            </a:r>
            <a:r>
              <a:rPr lang="en-IE" sz="2000" b="1" dirty="0" err="1"/>
              <a:t>iomlán</a:t>
            </a:r>
            <a:r>
              <a:rPr lang="en-IE" sz="2000" b="1" dirty="0"/>
              <a:t> an </a:t>
            </a:r>
            <a:r>
              <a:rPr lang="en-IE" sz="2000" b="1" dirty="0" err="1"/>
              <a:t>choláiste</a:t>
            </a:r>
            <a:r>
              <a:rPr lang="en-IE" sz="2000" b="1" dirty="0"/>
              <a:t> </a:t>
            </a:r>
            <a:r>
              <a:rPr lang="en-IE" sz="2000" b="1" dirty="0" err="1"/>
              <a:t>trí</a:t>
            </a:r>
            <a:r>
              <a:rPr lang="en-IE" sz="2000" b="1" dirty="0"/>
              <a:t> </a:t>
            </a:r>
            <a:r>
              <a:rPr lang="en-IE" sz="2000" b="1" dirty="0" err="1"/>
              <a:t>mheán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Gaeilge</a:t>
            </a:r>
            <a:r>
              <a:rPr lang="en-IE" sz="2000" b="1" dirty="0"/>
              <a:t>. </a:t>
            </a:r>
            <a:r>
              <a:rPr lang="en-IE" sz="2000" b="1" dirty="0" err="1"/>
              <a:t>Bhí</a:t>
            </a:r>
            <a:r>
              <a:rPr lang="en-IE" sz="2000" b="1" dirty="0"/>
              <a:t> </a:t>
            </a:r>
            <a:r>
              <a:rPr lang="en-IE" sz="2000" b="1" dirty="0" err="1"/>
              <a:t>sé</a:t>
            </a:r>
            <a:r>
              <a:rPr lang="en-IE" sz="2000" b="1" dirty="0"/>
              <a:t> </a:t>
            </a:r>
            <a:r>
              <a:rPr lang="en-IE" sz="2000" b="1" i="1" dirty="0"/>
              <a:t>“</a:t>
            </a:r>
            <a:r>
              <a:rPr lang="en-IE" sz="2000" b="1" i="1" dirty="0" err="1"/>
              <a:t>ar</a:t>
            </a:r>
            <a:r>
              <a:rPr lang="en-IE" sz="2000" b="1" i="1" dirty="0"/>
              <a:t> </a:t>
            </a:r>
            <a:r>
              <a:rPr lang="en-IE" sz="2000" b="1" i="1" dirty="0" err="1"/>
              <a:t>dhuine</a:t>
            </a:r>
            <a:r>
              <a:rPr lang="en-IE" sz="2000" b="1" i="1" dirty="0"/>
              <a:t> den </a:t>
            </a:r>
            <a:r>
              <a:rPr lang="en-IE" sz="2000" b="1" i="1" dirty="0" err="1"/>
              <a:t>mhionlach</a:t>
            </a:r>
            <a:r>
              <a:rPr lang="en-IE" sz="2000" b="1" i="1" dirty="0"/>
              <a:t> </a:t>
            </a:r>
            <a:r>
              <a:rPr lang="en-IE" sz="2000" b="1" i="1" dirty="0" err="1"/>
              <a:t>ar</a:t>
            </a:r>
            <a:r>
              <a:rPr lang="en-IE" sz="2000" b="1" i="1" dirty="0"/>
              <a:t> </a:t>
            </a:r>
            <a:r>
              <a:rPr lang="en-IE" sz="2000" b="1" i="1" dirty="0" err="1"/>
              <a:t>eirigh</a:t>
            </a:r>
            <a:r>
              <a:rPr lang="en-IE" sz="2000" b="1" i="1" dirty="0"/>
              <a:t> </a:t>
            </a:r>
            <a:r>
              <a:rPr lang="en-IE" sz="2000" b="1" i="1" dirty="0" err="1"/>
              <a:t>leo</a:t>
            </a:r>
            <a:r>
              <a:rPr lang="en-IE" sz="2000" b="1" i="1" dirty="0"/>
              <a:t> an Teastas </a:t>
            </a:r>
            <a:r>
              <a:rPr lang="en-IE" sz="2000" b="1" i="1" dirty="0" err="1"/>
              <a:t>Dhá-Theangach</a:t>
            </a:r>
            <a:r>
              <a:rPr lang="en-IE" sz="2000" b="1" i="1" dirty="0"/>
              <a:t> a </a:t>
            </a:r>
            <a:r>
              <a:rPr lang="en-IE" sz="2000" b="1" i="1" dirty="0" err="1"/>
              <a:t>bhaint</a:t>
            </a:r>
            <a:r>
              <a:rPr lang="en-IE" sz="2000" b="1" i="1" dirty="0"/>
              <a:t> </a:t>
            </a:r>
            <a:r>
              <a:rPr lang="en-IE" sz="2000" b="1" i="1" dirty="0" err="1"/>
              <a:t>amach</a:t>
            </a:r>
            <a:r>
              <a:rPr lang="en-IE" sz="2000" b="1" i="1" dirty="0"/>
              <a:t> ag </a:t>
            </a:r>
            <a:r>
              <a:rPr lang="en-IE" sz="2000" b="1" i="1" dirty="0" err="1"/>
              <a:t>deireadh</a:t>
            </a:r>
            <a:r>
              <a:rPr lang="en-IE" sz="2000" b="1" i="1" dirty="0"/>
              <a:t> an </a:t>
            </a:r>
            <a:r>
              <a:rPr lang="en-IE" sz="2000" b="1" i="1" dirty="0" err="1"/>
              <a:t>dara</a:t>
            </a:r>
            <a:r>
              <a:rPr lang="en-IE" sz="2000" b="1" i="1" dirty="0"/>
              <a:t> </a:t>
            </a:r>
            <a:r>
              <a:rPr lang="en-IE" sz="2000" b="1" i="1" dirty="0" err="1"/>
              <a:t>bliain</a:t>
            </a:r>
            <a:r>
              <a:rPr lang="en-IE" sz="2000" b="1" i="1" dirty="0"/>
              <a:t>”.</a:t>
            </a:r>
          </a:p>
          <a:p>
            <a:r>
              <a:rPr lang="en-IE" sz="2000" b="1" dirty="0"/>
              <a:t>“</a:t>
            </a:r>
            <a:r>
              <a:rPr lang="en-IE" sz="2000" b="1" i="1" dirty="0" err="1"/>
              <a:t>Chuir</a:t>
            </a:r>
            <a:r>
              <a:rPr lang="en-IE" sz="2000" b="1" i="1" dirty="0"/>
              <a:t> </a:t>
            </a:r>
            <a:r>
              <a:rPr lang="en-IE" sz="2000" b="1" i="1" dirty="0" err="1"/>
              <a:t>mé</a:t>
            </a:r>
            <a:r>
              <a:rPr lang="en-IE" sz="2000" b="1" i="1" dirty="0"/>
              <a:t> </a:t>
            </a:r>
            <a:r>
              <a:rPr lang="en-IE" sz="2000" b="1" i="1" dirty="0" err="1"/>
              <a:t>spéis</a:t>
            </a:r>
            <a:r>
              <a:rPr lang="en-IE" sz="2000" b="1" i="1" dirty="0"/>
              <a:t> </a:t>
            </a:r>
            <a:r>
              <a:rPr lang="en-IE" sz="2000" b="1" i="1" dirty="0" err="1"/>
              <a:t>ar</a:t>
            </a:r>
            <a:r>
              <a:rPr lang="en-IE" sz="2000" b="1" i="1" dirty="0"/>
              <a:t> </a:t>
            </a:r>
            <a:r>
              <a:rPr lang="en-IE" sz="2000" b="1" i="1" dirty="0" err="1"/>
              <a:t>leith</a:t>
            </a:r>
            <a:r>
              <a:rPr lang="en-IE" sz="2000" b="1" i="1" dirty="0"/>
              <a:t> </a:t>
            </a:r>
            <a:r>
              <a:rPr lang="en-IE" sz="2000" b="1" i="1" dirty="0" err="1"/>
              <a:t>i</a:t>
            </a:r>
            <a:r>
              <a:rPr lang="en-IE" sz="2000" b="1" i="1" dirty="0"/>
              <a:t> </a:t>
            </a:r>
            <a:r>
              <a:rPr lang="en-IE" sz="2000" b="1" i="1" dirty="0" err="1"/>
              <a:t>gcónaí</a:t>
            </a:r>
            <a:r>
              <a:rPr lang="en-IE" sz="2000" b="1" i="1" dirty="0"/>
              <a:t> mar </a:t>
            </a:r>
            <a:r>
              <a:rPr lang="en-IE" sz="2000" b="1" i="1" dirty="0" err="1"/>
              <a:t>mhúinteoir</a:t>
            </a:r>
            <a:r>
              <a:rPr lang="en-IE" sz="2000" b="1" i="1" dirty="0"/>
              <a:t> </a:t>
            </a:r>
            <a:r>
              <a:rPr lang="en-IE" sz="2000" b="1" i="1" dirty="0" err="1"/>
              <a:t>sa</a:t>
            </a:r>
            <a:r>
              <a:rPr lang="en-IE" sz="2000" b="1" i="1" dirty="0"/>
              <a:t> </a:t>
            </a:r>
            <a:r>
              <a:rPr lang="en-IE" sz="2000" b="1" i="1" dirty="0" err="1"/>
              <a:t>Ghaeilge</a:t>
            </a:r>
            <a:r>
              <a:rPr lang="en-IE" sz="2000" b="1" i="1" dirty="0"/>
              <a:t> </a:t>
            </a:r>
            <a:r>
              <a:rPr lang="en-IE" sz="2000" b="1" i="1" dirty="0" err="1"/>
              <a:t>féin</a:t>
            </a:r>
            <a:r>
              <a:rPr lang="en-IE" sz="2000" b="1" i="1" dirty="0"/>
              <a:t>, </a:t>
            </a:r>
            <a:r>
              <a:rPr lang="en-IE" sz="2000" b="1" i="1" dirty="0" err="1"/>
              <a:t>i</a:t>
            </a:r>
            <a:r>
              <a:rPr lang="en-IE" sz="2000" b="1" i="1" dirty="0"/>
              <a:t> </a:t>
            </a:r>
            <a:r>
              <a:rPr lang="en-IE" sz="2000" b="1" i="1" dirty="0" err="1"/>
              <a:t>múineadh</a:t>
            </a:r>
            <a:r>
              <a:rPr lang="en-IE" sz="2000" b="1" i="1" dirty="0"/>
              <a:t> </a:t>
            </a:r>
            <a:r>
              <a:rPr lang="en-IE" sz="2000" b="1" i="1" dirty="0" err="1"/>
              <a:t>na</a:t>
            </a:r>
            <a:r>
              <a:rPr lang="en-IE" sz="2000" b="1" i="1" dirty="0"/>
              <a:t> </a:t>
            </a:r>
            <a:r>
              <a:rPr lang="en-IE" sz="2000" b="1" i="1" dirty="0" err="1"/>
              <a:t>Gaeilge</a:t>
            </a:r>
            <a:r>
              <a:rPr lang="en-IE" sz="2000" b="1" i="1" dirty="0"/>
              <a:t> </a:t>
            </a:r>
            <a:r>
              <a:rPr lang="en-IE" sz="2000" b="1" i="1" dirty="0" err="1"/>
              <a:t>agus</a:t>
            </a:r>
            <a:r>
              <a:rPr lang="en-IE" sz="2000" b="1" i="1" dirty="0"/>
              <a:t> </a:t>
            </a:r>
            <a:r>
              <a:rPr lang="en-IE" sz="2000" b="1" i="1" dirty="0" err="1"/>
              <a:t>i</a:t>
            </a:r>
            <a:r>
              <a:rPr lang="en-IE" sz="2000" b="1" i="1" dirty="0"/>
              <a:t> </a:t>
            </a:r>
            <a:r>
              <a:rPr lang="en-IE" sz="2000" b="1" i="1" dirty="0" err="1"/>
              <a:t>modhanna</a:t>
            </a:r>
            <a:r>
              <a:rPr lang="en-IE" sz="2000" b="1" i="1" dirty="0"/>
              <a:t> a </a:t>
            </a:r>
            <a:r>
              <a:rPr lang="en-IE" sz="2000" b="1" i="1" dirty="0" err="1"/>
              <a:t>múinte</a:t>
            </a:r>
            <a:r>
              <a:rPr lang="en-IE" sz="2000" b="1" i="1" dirty="0"/>
              <a:t>”. </a:t>
            </a:r>
          </a:p>
          <a:p>
            <a:r>
              <a:rPr lang="en-IE" sz="2000" b="1" i="1" dirty="0"/>
              <a:t>“</a:t>
            </a:r>
            <a:r>
              <a:rPr lang="en-IE" sz="2000" b="1" i="1" dirty="0" err="1"/>
              <a:t>Chuir</a:t>
            </a:r>
            <a:r>
              <a:rPr lang="en-IE" sz="2000" b="1" i="1" dirty="0"/>
              <a:t> </a:t>
            </a:r>
            <a:r>
              <a:rPr lang="en-IE" sz="2000" b="1" i="1" dirty="0" err="1"/>
              <a:t>mé</a:t>
            </a:r>
            <a:r>
              <a:rPr lang="en-IE" sz="2000" b="1" i="1" dirty="0"/>
              <a:t> </a:t>
            </a:r>
            <a:r>
              <a:rPr lang="en-IE" sz="2000" b="1" i="1" dirty="0" err="1"/>
              <a:t>spéis</a:t>
            </a:r>
            <a:r>
              <a:rPr lang="en-IE" sz="2000" b="1" i="1" dirty="0"/>
              <a:t> </a:t>
            </a:r>
            <a:r>
              <a:rPr lang="en-IE" sz="2000" b="1" i="1" dirty="0" err="1"/>
              <a:t>i</a:t>
            </a:r>
            <a:r>
              <a:rPr lang="en-IE" sz="2000" b="1" i="1" dirty="0"/>
              <a:t> </a:t>
            </a:r>
            <a:r>
              <a:rPr lang="en-IE" sz="2000" b="1" i="1" dirty="0" err="1"/>
              <a:t>múineadh</a:t>
            </a:r>
            <a:r>
              <a:rPr lang="en-IE" sz="2000" b="1" i="1" dirty="0"/>
              <a:t> </a:t>
            </a:r>
            <a:r>
              <a:rPr lang="en-IE" sz="2000" b="1" i="1" dirty="0" err="1"/>
              <a:t>teangacha</a:t>
            </a:r>
            <a:r>
              <a:rPr lang="en-IE" sz="2000" b="1" i="1" dirty="0"/>
              <a:t> </a:t>
            </a:r>
            <a:r>
              <a:rPr lang="en-IE" sz="2000" b="1" i="1" dirty="0" err="1"/>
              <a:t>i</a:t>
            </a:r>
            <a:r>
              <a:rPr lang="en-IE" sz="2000" b="1" i="1" dirty="0"/>
              <a:t> </a:t>
            </a:r>
            <a:r>
              <a:rPr lang="en-IE" sz="2000" b="1" i="1" dirty="0" err="1"/>
              <a:t>dtíortha</a:t>
            </a:r>
            <a:r>
              <a:rPr lang="en-IE" sz="2000" b="1" i="1" dirty="0"/>
              <a:t> </a:t>
            </a:r>
            <a:r>
              <a:rPr lang="en-IE" sz="2000" b="1" i="1" dirty="0" err="1"/>
              <a:t>eile</a:t>
            </a:r>
            <a:r>
              <a:rPr lang="en-IE" sz="2000" b="1" i="1" dirty="0"/>
              <a:t> </a:t>
            </a:r>
            <a:r>
              <a:rPr lang="en-IE" sz="2000" b="1" i="1" dirty="0" err="1"/>
              <a:t>chomh</a:t>
            </a:r>
            <a:r>
              <a:rPr lang="en-IE" sz="2000" b="1" i="1" dirty="0"/>
              <a:t> </a:t>
            </a:r>
            <a:r>
              <a:rPr lang="en-IE" sz="2000" b="1" i="1" dirty="0" err="1"/>
              <a:t>maith</a:t>
            </a:r>
            <a:r>
              <a:rPr lang="en-IE" sz="2000" b="1" i="1" dirty="0"/>
              <a:t> …”</a:t>
            </a:r>
          </a:p>
        </p:txBody>
      </p:sp>
    </p:spTree>
    <p:extLst>
      <p:ext uri="{BB962C8B-B14F-4D97-AF65-F5344CB8AC3E}">
        <p14:creationId xmlns:p14="http://schemas.microsoft.com/office/powerpoint/2010/main" val="3226375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0C5E06-6F39-4542-A6AC-3BA1BAD0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IE" b="1" i="1" dirty="0" err="1"/>
              <a:t>Buntús</a:t>
            </a:r>
            <a:r>
              <a:rPr lang="en-IE" b="1" i="1" dirty="0"/>
              <a:t> </a:t>
            </a:r>
            <a:r>
              <a:rPr lang="en-IE" b="1" i="1" dirty="0" err="1"/>
              <a:t>Gaeilge</a:t>
            </a:r>
            <a:r>
              <a:rPr lang="en-IE" b="1" i="1" dirty="0"/>
              <a:t> </a:t>
            </a:r>
            <a:r>
              <a:rPr lang="en-IE" dirty="0"/>
              <a:t>– Cur </a:t>
            </a:r>
            <a:r>
              <a:rPr lang="en-IE" dirty="0" err="1"/>
              <a:t>i</a:t>
            </a:r>
            <a:r>
              <a:rPr lang="en-IE" dirty="0"/>
              <a:t> </a:t>
            </a:r>
            <a:r>
              <a:rPr lang="en-IE" dirty="0" err="1"/>
              <a:t>bhfeidhm</a:t>
            </a:r>
            <a:r>
              <a:rPr lang="en-IE" dirty="0"/>
              <a:t> ins </a:t>
            </a:r>
            <a:r>
              <a:rPr lang="en-IE" dirty="0" err="1"/>
              <a:t>na</a:t>
            </a:r>
            <a:r>
              <a:rPr lang="en-IE" dirty="0"/>
              <a:t> </a:t>
            </a:r>
            <a:r>
              <a:rPr lang="en-IE" dirty="0" err="1"/>
              <a:t>scoileanna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A2773-E82B-45FE-96CC-1B32C0025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599"/>
            <a:ext cx="8131550" cy="4466741"/>
          </a:xfrm>
        </p:spPr>
        <p:txBody>
          <a:bodyPr>
            <a:noAutofit/>
          </a:bodyPr>
          <a:lstStyle/>
          <a:p>
            <a:pPr lvl="1"/>
            <a:r>
              <a:rPr lang="en-IE" sz="2000" b="1" dirty="0" err="1"/>
              <a:t>Cinneadh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fheidhm</a:t>
            </a:r>
            <a:r>
              <a:rPr lang="en-IE" sz="2000" b="1" dirty="0"/>
              <a:t> a </a:t>
            </a:r>
            <a:r>
              <a:rPr lang="en-IE" sz="2000" b="1" dirty="0" err="1"/>
              <a:t>bhaint</a:t>
            </a:r>
            <a:r>
              <a:rPr lang="en-IE" sz="2000" b="1" dirty="0"/>
              <a:t> as an </a:t>
            </a:r>
            <a:r>
              <a:rPr lang="en-IE" sz="2000" b="1" dirty="0" err="1"/>
              <a:t>módh</a:t>
            </a:r>
            <a:r>
              <a:rPr lang="en-IE" sz="2000" b="1" dirty="0"/>
              <a:t> </a:t>
            </a:r>
            <a:r>
              <a:rPr lang="en-IE" sz="2000" b="1" dirty="0" err="1"/>
              <a:t>closamhairc</a:t>
            </a:r>
            <a:r>
              <a:rPr lang="en-IE" sz="2000" b="1" dirty="0"/>
              <a:t> .</a:t>
            </a:r>
            <a:r>
              <a:rPr lang="en-IE" sz="2000" b="1" dirty="0" err="1"/>
              <a:t>i</a:t>
            </a:r>
            <a:r>
              <a:rPr lang="en-IE" sz="2000" b="1" dirty="0"/>
              <a:t>. </a:t>
            </a:r>
            <a:r>
              <a:rPr lang="en-IE" sz="2000" b="1" dirty="0" err="1"/>
              <a:t>modh</a:t>
            </a:r>
            <a:r>
              <a:rPr lang="en-IE" sz="2000" b="1" dirty="0"/>
              <a:t> a </a:t>
            </a:r>
            <a:r>
              <a:rPr lang="en-IE" sz="2000" b="1" dirty="0" err="1"/>
              <a:t>mbeadh</a:t>
            </a:r>
            <a:r>
              <a:rPr lang="en-IE" sz="2000" b="1" dirty="0"/>
              <a:t> </a:t>
            </a:r>
            <a:r>
              <a:rPr lang="en-IE" sz="2000" b="1" dirty="0" err="1"/>
              <a:t>pictiúir</a:t>
            </a:r>
            <a:r>
              <a:rPr lang="en-IE" sz="2000" b="1" dirty="0"/>
              <a:t> mar </a:t>
            </a:r>
            <a:r>
              <a:rPr lang="en-IE" sz="2000" b="1" dirty="0" err="1"/>
              <a:t>lár</a:t>
            </a:r>
            <a:r>
              <a:rPr lang="en-IE" sz="2000" b="1" dirty="0"/>
              <a:t> </a:t>
            </a:r>
            <a:r>
              <a:rPr lang="en-IE" sz="2000" b="1" dirty="0" err="1"/>
              <a:t>sa</a:t>
            </a:r>
            <a:r>
              <a:rPr lang="en-IE" sz="2000" b="1" dirty="0"/>
              <a:t> </a:t>
            </a:r>
            <a:r>
              <a:rPr lang="en-IE" sz="2000" b="1" dirty="0" err="1"/>
              <a:t>teagasc</a:t>
            </a:r>
            <a:r>
              <a:rPr lang="en-IE" sz="2000" b="1" dirty="0"/>
              <a:t> ann.</a:t>
            </a:r>
          </a:p>
          <a:p>
            <a:pPr lvl="1"/>
            <a:r>
              <a:rPr lang="en-IE" sz="2000" b="1" dirty="0" err="1"/>
              <a:t>Cinneadh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phictiúir</a:t>
            </a:r>
            <a:r>
              <a:rPr lang="en-IE" sz="2000" b="1" dirty="0"/>
              <a:t> </a:t>
            </a:r>
            <a:r>
              <a:rPr lang="en-IE" sz="2000" b="1" dirty="0" err="1"/>
              <a:t>ghearrtha</a:t>
            </a:r>
            <a:r>
              <a:rPr lang="en-IE" sz="2000" b="1" dirty="0"/>
              <a:t> – </a:t>
            </a:r>
            <a:r>
              <a:rPr lang="en-IE" sz="2000" b="1" i="1" dirty="0" err="1"/>
              <a:t>deilbhíni</a:t>
            </a:r>
            <a:r>
              <a:rPr lang="en-IE" sz="2000" b="1" i="1" dirty="0"/>
              <a:t> </a:t>
            </a:r>
            <a:r>
              <a:rPr lang="en-IE" sz="2000" b="1" dirty="0"/>
              <a:t> a </a:t>
            </a:r>
            <a:r>
              <a:rPr lang="en-IE" sz="2000" b="1" dirty="0" err="1"/>
              <a:t>thugadar</a:t>
            </a:r>
            <a:r>
              <a:rPr lang="en-IE" sz="2000" b="1" dirty="0"/>
              <a:t> </a:t>
            </a:r>
            <a:r>
              <a:rPr lang="en-IE" sz="2000" b="1" dirty="0" err="1"/>
              <a:t>orthu</a:t>
            </a:r>
            <a:r>
              <a:rPr lang="en-IE" sz="2000" b="1" dirty="0"/>
              <a:t> – a </a:t>
            </a:r>
            <a:r>
              <a:rPr lang="en-IE" sz="2000" b="1" dirty="0" err="1"/>
              <a:t>úsáid</a:t>
            </a:r>
            <a:r>
              <a:rPr lang="en-IE" sz="2000" b="1" dirty="0"/>
              <a:t> </a:t>
            </a:r>
            <a:r>
              <a:rPr lang="en-IE" sz="2000" b="1" dirty="0" err="1"/>
              <a:t>agus</a:t>
            </a:r>
            <a:r>
              <a:rPr lang="en-IE" sz="2000" b="1" dirty="0"/>
              <a:t> </a:t>
            </a:r>
            <a:r>
              <a:rPr lang="en-IE" sz="2000" b="1" dirty="0" err="1"/>
              <a:t>iad</a:t>
            </a:r>
            <a:r>
              <a:rPr lang="en-IE" sz="2000" b="1" dirty="0"/>
              <a:t> a </a:t>
            </a:r>
            <a:r>
              <a:rPr lang="en-IE" sz="2000" b="1" dirty="0" err="1"/>
              <a:t>bheith</a:t>
            </a:r>
            <a:r>
              <a:rPr lang="en-IE" sz="2000" b="1" dirty="0"/>
              <a:t> </a:t>
            </a:r>
            <a:r>
              <a:rPr lang="en-IE" sz="2000" b="1" dirty="0" err="1"/>
              <a:t>inghreamaithe</a:t>
            </a:r>
            <a:r>
              <a:rPr lang="en-IE" sz="2000" b="1" dirty="0"/>
              <a:t> </a:t>
            </a:r>
            <a:r>
              <a:rPr lang="en-IE" sz="2000" b="1" dirty="0" err="1"/>
              <a:t>inghluaiste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chlár</a:t>
            </a:r>
            <a:r>
              <a:rPr lang="en-IE" sz="2000" b="1" dirty="0"/>
              <a:t> </a:t>
            </a:r>
            <a:r>
              <a:rPr lang="en-IE" sz="2000" b="1" dirty="0" err="1"/>
              <a:t>dubh</a:t>
            </a:r>
            <a:r>
              <a:rPr lang="en-IE" sz="2000" b="1" dirty="0"/>
              <a:t> de </a:t>
            </a:r>
            <a:r>
              <a:rPr lang="en-IE" sz="2000" b="1" dirty="0" err="1"/>
              <a:t>shaghas</a:t>
            </a:r>
            <a:r>
              <a:rPr lang="en-IE" sz="2000" b="1" dirty="0"/>
              <a:t> </a:t>
            </a:r>
            <a:r>
              <a:rPr lang="en-IE" sz="2000" b="1" dirty="0" err="1"/>
              <a:t>éigin</a:t>
            </a:r>
            <a:r>
              <a:rPr lang="en-IE" sz="2000" b="1" dirty="0"/>
              <a:t>. </a:t>
            </a:r>
            <a:r>
              <a:rPr lang="en-IE" sz="2000" b="1" dirty="0" err="1"/>
              <a:t>Bhí</a:t>
            </a:r>
            <a:r>
              <a:rPr lang="en-IE" sz="2000" b="1" dirty="0"/>
              <a:t> </a:t>
            </a:r>
            <a:r>
              <a:rPr lang="en-IE" sz="2000" b="1" dirty="0" err="1"/>
              <a:t>scannáin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fail </a:t>
            </a:r>
            <a:r>
              <a:rPr lang="en-IE" sz="2000" b="1" dirty="0" err="1"/>
              <a:t>freisin</a:t>
            </a:r>
            <a:r>
              <a:rPr lang="en-IE" sz="2000" b="1" dirty="0"/>
              <a:t>.</a:t>
            </a:r>
          </a:p>
          <a:p>
            <a:pPr lvl="1"/>
            <a:r>
              <a:rPr lang="en-IE" sz="2000" b="1" dirty="0" err="1"/>
              <a:t>Cé</a:t>
            </a:r>
            <a:r>
              <a:rPr lang="en-IE" sz="2000" b="1" dirty="0"/>
              <a:t> </a:t>
            </a:r>
            <a:r>
              <a:rPr lang="en-IE" sz="2000" b="1" dirty="0" err="1"/>
              <a:t>gur</a:t>
            </a:r>
            <a:r>
              <a:rPr lang="en-IE" sz="2000" b="1" dirty="0"/>
              <a:t> </a:t>
            </a:r>
            <a:r>
              <a:rPr lang="en-IE" sz="2000" b="1" dirty="0" err="1"/>
              <a:t>chomh-oibrigh</a:t>
            </a:r>
            <a:r>
              <a:rPr lang="en-IE" sz="2000" b="1" dirty="0"/>
              <a:t> Tomás leis an </a:t>
            </a:r>
            <a:r>
              <a:rPr lang="en-IE" sz="2000" b="1" dirty="0" err="1"/>
              <a:t>Athair</a:t>
            </a:r>
            <a:r>
              <a:rPr lang="en-IE" sz="2000" b="1" dirty="0"/>
              <a:t> </a:t>
            </a:r>
            <a:r>
              <a:rPr lang="en-IE" sz="2000" b="1" dirty="0" err="1"/>
              <a:t>Colmáin</a:t>
            </a:r>
            <a:r>
              <a:rPr lang="en-IE" sz="2000" b="1" dirty="0"/>
              <a:t> (</a:t>
            </a:r>
            <a:r>
              <a:rPr lang="en-IE" sz="2000" b="1" dirty="0" err="1"/>
              <a:t>chomh</a:t>
            </a:r>
            <a:r>
              <a:rPr lang="en-IE" sz="2000" b="1" dirty="0"/>
              <a:t> </a:t>
            </a:r>
            <a:r>
              <a:rPr lang="en-IE" sz="2000" b="1" dirty="0" err="1"/>
              <a:t>maith</a:t>
            </a:r>
            <a:r>
              <a:rPr lang="en-IE" sz="2000" b="1" dirty="0"/>
              <a:t> leis an </a:t>
            </a:r>
            <a:r>
              <a:rPr lang="en-IE" sz="2000" b="1" dirty="0" err="1"/>
              <a:t>Athair</a:t>
            </a:r>
            <a:r>
              <a:rPr lang="en-IE" sz="2000" b="1" dirty="0"/>
              <a:t> Fidelis Mac </a:t>
            </a:r>
            <a:r>
              <a:rPr lang="en-IE" sz="2000" b="1" dirty="0" err="1"/>
              <a:t>Enrí</a:t>
            </a:r>
            <a:r>
              <a:rPr lang="en-IE" sz="2000" b="1" dirty="0"/>
              <a:t> </a:t>
            </a:r>
            <a:r>
              <a:rPr lang="en-IE" sz="2000" b="1" dirty="0" err="1"/>
              <a:t>agus</a:t>
            </a:r>
            <a:r>
              <a:rPr lang="en-IE" sz="2000" b="1" dirty="0"/>
              <a:t> </a:t>
            </a:r>
            <a:r>
              <a:rPr lang="en-IE" sz="2000" b="1" dirty="0" err="1"/>
              <a:t>Gearóid</a:t>
            </a:r>
            <a:r>
              <a:rPr lang="en-IE" sz="2000" b="1" dirty="0"/>
              <a:t> Ó </a:t>
            </a:r>
            <a:r>
              <a:rPr lang="en-IE" sz="2000" b="1" dirty="0" err="1"/>
              <a:t>Crualaoich</a:t>
            </a:r>
            <a:r>
              <a:rPr lang="en-IE" sz="2000" b="1" dirty="0"/>
              <a:t>) </a:t>
            </a:r>
            <a:r>
              <a:rPr lang="en-IE" sz="2000" b="1" dirty="0" err="1"/>
              <a:t>ar</a:t>
            </a:r>
            <a:r>
              <a:rPr lang="en-IE" sz="2000" b="1" dirty="0"/>
              <a:t> an </a:t>
            </a:r>
            <a:r>
              <a:rPr lang="en-IE" sz="2000" b="1" dirty="0" err="1"/>
              <a:t>dtaigde</a:t>
            </a:r>
            <a:r>
              <a:rPr lang="en-IE" sz="2000" b="1" dirty="0"/>
              <a:t>, </a:t>
            </a:r>
            <a:r>
              <a:rPr lang="en-IE" sz="2000" b="1" dirty="0" err="1"/>
              <a:t>b’é</a:t>
            </a:r>
            <a:r>
              <a:rPr lang="en-IE" sz="2000" b="1" dirty="0"/>
              <a:t> Tomás </a:t>
            </a:r>
            <a:r>
              <a:rPr lang="en-IE" sz="2000" b="1" dirty="0" err="1"/>
              <a:t>amháin</a:t>
            </a:r>
            <a:r>
              <a:rPr lang="en-IE" sz="2000" b="1" dirty="0"/>
              <a:t> a </a:t>
            </a:r>
            <a:r>
              <a:rPr lang="en-IE" sz="2000" b="1" dirty="0" err="1"/>
              <a:t>bhí</a:t>
            </a:r>
            <a:r>
              <a:rPr lang="en-IE" sz="2000" b="1" dirty="0"/>
              <a:t> </a:t>
            </a:r>
            <a:r>
              <a:rPr lang="en-IE" sz="2000" b="1" dirty="0" err="1"/>
              <a:t>freagrach</a:t>
            </a:r>
            <a:r>
              <a:rPr lang="en-IE" sz="2000" b="1" dirty="0"/>
              <a:t> </a:t>
            </a:r>
            <a:r>
              <a:rPr lang="en-IE" sz="2000" b="1" dirty="0" err="1"/>
              <a:t>ar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cúrsaí</a:t>
            </a:r>
            <a:r>
              <a:rPr lang="en-IE" sz="2000" b="1" dirty="0"/>
              <a:t> </a:t>
            </a:r>
            <a:r>
              <a:rPr lang="en-IE" sz="2000" b="1" dirty="0" err="1"/>
              <a:t>nua</a:t>
            </a:r>
            <a:r>
              <a:rPr lang="en-IE" sz="2000" b="1" dirty="0"/>
              <a:t> </a:t>
            </a:r>
            <a:r>
              <a:rPr lang="en-IE" sz="2000" b="1" dirty="0" err="1"/>
              <a:t>sa</a:t>
            </a:r>
            <a:r>
              <a:rPr lang="en-IE" sz="2000" b="1" dirty="0"/>
              <a:t> </a:t>
            </a:r>
            <a:r>
              <a:rPr lang="en-IE" sz="2000" b="1" dirty="0" err="1"/>
              <a:t>chóras</a:t>
            </a:r>
            <a:r>
              <a:rPr lang="en-IE" sz="2000" b="1" dirty="0"/>
              <a:t> </a:t>
            </a:r>
            <a:r>
              <a:rPr lang="en-IE" sz="2000" b="1" dirty="0" err="1"/>
              <a:t>oideachais</a:t>
            </a:r>
            <a:r>
              <a:rPr lang="en-IE" sz="2000" b="1" dirty="0"/>
              <a:t> a </a:t>
            </a:r>
            <a:r>
              <a:rPr lang="en-IE" sz="2000" b="1" dirty="0" err="1"/>
              <a:t>oibriú</a:t>
            </a:r>
            <a:r>
              <a:rPr lang="en-IE" sz="2000" b="1" dirty="0"/>
              <a:t> </a:t>
            </a:r>
            <a:r>
              <a:rPr lang="en-IE" sz="2000" b="1" dirty="0" err="1"/>
              <a:t>amach</a:t>
            </a:r>
            <a:r>
              <a:rPr lang="en-IE" sz="2000" b="1" dirty="0"/>
              <a:t>.</a:t>
            </a:r>
          </a:p>
          <a:p>
            <a:pPr lvl="1"/>
            <a:r>
              <a:rPr lang="en-IE" sz="2000" b="1" dirty="0" err="1"/>
              <a:t>Fuair</a:t>
            </a:r>
            <a:r>
              <a:rPr lang="en-IE" sz="2000" b="1" dirty="0"/>
              <a:t> </a:t>
            </a:r>
            <a:r>
              <a:rPr lang="en-IE" sz="2000" b="1" dirty="0" err="1"/>
              <a:t>sé</a:t>
            </a:r>
            <a:r>
              <a:rPr lang="en-IE" sz="2000" b="1" dirty="0"/>
              <a:t> </a:t>
            </a:r>
            <a:r>
              <a:rPr lang="en-IE" sz="2000" b="1" dirty="0" err="1"/>
              <a:t>cabhair</a:t>
            </a:r>
            <a:r>
              <a:rPr lang="en-IE" sz="2000" b="1" dirty="0"/>
              <a:t> ó </a:t>
            </a:r>
            <a:r>
              <a:rPr lang="en-IE" sz="2000" b="1" dirty="0" err="1"/>
              <a:t>chigirí</a:t>
            </a:r>
            <a:r>
              <a:rPr lang="en-IE" sz="2000" b="1" dirty="0"/>
              <a:t> </a:t>
            </a:r>
            <a:r>
              <a:rPr lang="en-IE" sz="2000" b="1" dirty="0" err="1"/>
              <a:t>eile</a:t>
            </a:r>
            <a:r>
              <a:rPr lang="en-IE" sz="2000" b="1" dirty="0"/>
              <a:t> </a:t>
            </a:r>
            <a:r>
              <a:rPr lang="en-IE" sz="2000" b="1" dirty="0" err="1"/>
              <a:t>chun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nuachúrsaí</a:t>
            </a:r>
            <a:r>
              <a:rPr lang="en-IE" sz="2000" b="1" dirty="0"/>
              <a:t> a </a:t>
            </a:r>
            <a:r>
              <a:rPr lang="en-IE" sz="2000" b="1" dirty="0" err="1"/>
              <a:t>ullmhú</a:t>
            </a:r>
            <a:r>
              <a:rPr lang="en-IE" sz="2000" b="1" dirty="0"/>
              <a:t>: </a:t>
            </a:r>
            <a:r>
              <a:rPr lang="en-IE" sz="2000" b="1" i="1" dirty="0" err="1"/>
              <a:t>Hóra</a:t>
            </a:r>
            <a:r>
              <a:rPr lang="en-IE" sz="2000" b="1" i="1" dirty="0"/>
              <a:t>, a </a:t>
            </a:r>
            <a:r>
              <a:rPr lang="en-IE" sz="2000" b="1" i="1" dirty="0" err="1"/>
              <a:t>Pháid</a:t>
            </a:r>
            <a:r>
              <a:rPr lang="en-IE" sz="2000" b="1" i="1" dirty="0"/>
              <a:t> </a:t>
            </a:r>
            <a:r>
              <a:rPr lang="en-IE" sz="2000" b="1" dirty="0" err="1"/>
              <a:t>agus</a:t>
            </a:r>
            <a:r>
              <a:rPr lang="en-IE" sz="2000" b="1" dirty="0"/>
              <a:t> </a:t>
            </a:r>
            <a:r>
              <a:rPr lang="en-IE" sz="2000" b="1" i="1" dirty="0" err="1"/>
              <a:t>Dúisigh</a:t>
            </a:r>
            <a:r>
              <a:rPr lang="en-IE" sz="2000" b="1" i="1" dirty="0"/>
              <a:t>, a </a:t>
            </a:r>
            <a:r>
              <a:rPr lang="en-IE" sz="2000" b="1" i="1" dirty="0" err="1"/>
              <a:t>Bhríd</a:t>
            </a:r>
            <a:r>
              <a:rPr lang="en-IE" sz="2000" b="1" i="1" dirty="0"/>
              <a:t> (1967), </a:t>
            </a:r>
          </a:p>
        </p:txBody>
      </p:sp>
    </p:spTree>
    <p:extLst>
      <p:ext uri="{BB962C8B-B14F-4D97-AF65-F5344CB8AC3E}">
        <p14:creationId xmlns:p14="http://schemas.microsoft.com/office/powerpoint/2010/main" val="74313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6315B-5B58-6790-ABA1-C964759E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ga-IE" b="1" dirty="0"/>
              <a:t>An Ghaeilge sa Chóras Oideachais roimh 1922</a:t>
            </a:r>
            <a:endParaRPr lang="en-IE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65503-ED83-8C9F-384F-BB4D6DB69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ga-IE" sz="2400" b="1" dirty="0"/>
              <a:t>1904 - 1921: </a:t>
            </a:r>
            <a:r>
              <a:rPr lang="ga-IE" sz="2400" dirty="0"/>
              <a:t>Clár dátheangach i scoileanna i gceantair ina labhraítí Gaeilge, nó Gaeilge agus Béarla.</a:t>
            </a:r>
          </a:p>
          <a:p>
            <a:r>
              <a:rPr lang="ga-IE" sz="2400" b="1" dirty="0"/>
              <a:t>1900 – 1921: </a:t>
            </a:r>
            <a:r>
              <a:rPr lang="ga-IE" sz="2400" dirty="0"/>
              <a:t>Leanadh de tháillí a íoc as múineadh na </a:t>
            </a:r>
            <a:r>
              <a:rPr lang="ga-IE" sz="2400" dirty="0" err="1"/>
              <a:t>Gaelge</a:t>
            </a:r>
            <a:r>
              <a:rPr lang="ga-IE" sz="2400" dirty="0"/>
              <a:t> lasmuigh d'uaireanta scoile.</a:t>
            </a:r>
          </a:p>
          <a:p>
            <a:r>
              <a:rPr lang="ga-IE" sz="2400" b="1" dirty="0"/>
              <a:t>Faoi 1921 </a:t>
            </a:r>
            <a:r>
              <a:rPr lang="ga-IE" sz="2400" dirty="0"/>
              <a:t>bhí an Ghaeilge á múineadh nó á húsáid laistigh d’uaireanta scoile i 240 scoileanna (as 5,000 scoileanna)</a:t>
            </a:r>
          </a:p>
          <a:p>
            <a:r>
              <a:rPr lang="ga-IE" sz="2400" b="1" dirty="0"/>
              <a:t>Faoi 1921 </a:t>
            </a:r>
            <a:r>
              <a:rPr lang="ga-IE" sz="2400" dirty="0"/>
              <a:t>bhí an Ghaeilge á múineadh lasmuigh d’uaireanta scoile i 1,890 scoileanna. 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192168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229772-E8D9-4D69-AF76-158215A45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IE" b="1" i="1" dirty="0" err="1"/>
              <a:t>Buntús</a:t>
            </a:r>
            <a:r>
              <a:rPr lang="en-IE" b="1" i="1" dirty="0"/>
              <a:t> </a:t>
            </a:r>
            <a:r>
              <a:rPr lang="en-IE" b="1" i="1" dirty="0" err="1"/>
              <a:t>Cainte</a:t>
            </a:r>
            <a:r>
              <a:rPr lang="en-IE" b="1" i="1" dirty="0"/>
              <a:t> </a:t>
            </a:r>
            <a:r>
              <a:rPr lang="en-IE" b="1" dirty="0"/>
              <a:t>– </a:t>
            </a:r>
            <a:r>
              <a:rPr lang="en-IE" b="1" dirty="0" err="1"/>
              <a:t>cúrsa</a:t>
            </a:r>
            <a:r>
              <a:rPr lang="en-IE" b="1" dirty="0"/>
              <a:t> </a:t>
            </a:r>
            <a:r>
              <a:rPr lang="en-IE" b="1" dirty="0" err="1"/>
              <a:t>Gaeilge</a:t>
            </a:r>
            <a:r>
              <a:rPr lang="en-IE" b="1" dirty="0"/>
              <a:t> do </a:t>
            </a:r>
            <a:r>
              <a:rPr lang="en-IE" b="1" dirty="0" err="1"/>
              <a:t>dhaoine</a:t>
            </a:r>
            <a:r>
              <a:rPr lang="en-IE" b="1" dirty="0"/>
              <a:t> </a:t>
            </a:r>
            <a:r>
              <a:rPr lang="en-IE" b="1" dirty="0" err="1"/>
              <a:t>fásta</a:t>
            </a:r>
            <a:r>
              <a:rPr lang="en-IE" b="1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3EF3B-E82E-423A-8BFC-FA7AC429B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sz="2800" b="1" dirty="0" err="1"/>
              <a:t>B’é</a:t>
            </a:r>
            <a:r>
              <a:rPr lang="en-IE" sz="2800" b="1" dirty="0"/>
              <a:t> Tomás Ó </a:t>
            </a:r>
            <a:r>
              <a:rPr lang="en-IE" sz="2800" b="1" dirty="0" err="1"/>
              <a:t>Domhnalláin</a:t>
            </a:r>
            <a:r>
              <a:rPr lang="en-IE" sz="2800" b="1" dirty="0"/>
              <a:t> a </a:t>
            </a:r>
            <a:r>
              <a:rPr lang="en-IE" sz="2800" b="1" dirty="0" err="1"/>
              <a:t>scríobh</a:t>
            </a:r>
            <a:r>
              <a:rPr lang="en-IE" sz="2800" b="1" dirty="0"/>
              <a:t> </a:t>
            </a:r>
            <a:r>
              <a:rPr lang="en-IE" sz="2800" b="1" i="1" dirty="0" err="1"/>
              <a:t>Buntús</a:t>
            </a:r>
            <a:r>
              <a:rPr lang="en-IE" sz="2800" b="1" i="1" dirty="0"/>
              <a:t> </a:t>
            </a:r>
            <a:r>
              <a:rPr lang="en-IE" sz="2800" b="1" i="1" dirty="0" err="1"/>
              <a:t>Cainte</a:t>
            </a:r>
            <a:r>
              <a:rPr lang="en-IE" sz="2800" b="1" i="1" dirty="0"/>
              <a:t>. </a:t>
            </a:r>
          </a:p>
          <a:p>
            <a:r>
              <a:rPr lang="en-IE" sz="2800" b="1" dirty="0" err="1"/>
              <a:t>B’é</a:t>
            </a:r>
            <a:r>
              <a:rPr lang="en-IE" sz="2800" b="1" dirty="0"/>
              <a:t> William Bolger, a </a:t>
            </a:r>
            <a:r>
              <a:rPr lang="en-IE" sz="2800" b="1" dirty="0" err="1"/>
              <a:t>chruthaigh</a:t>
            </a:r>
            <a:r>
              <a:rPr lang="en-IE" sz="2800" b="1" dirty="0"/>
              <a:t> </a:t>
            </a:r>
            <a:r>
              <a:rPr lang="en-IE" sz="2800" b="1" dirty="0" err="1"/>
              <a:t>na</a:t>
            </a:r>
            <a:r>
              <a:rPr lang="en-IE" sz="2800" b="1" dirty="0"/>
              <a:t> </a:t>
            </a:r>
            <a:r>
              <a:rPr lang="en-IE" sz="2800" b="1" dirty="0" err="1"/>
              <a:t>léaráidí</a:t>
            </a:r>
            <a:r>
              <a:rPr lang="en-IE" sz="2800" b="1" dirty="0"/>
              <a:t> </a:t>
            </a:r>
            <a:r>
              <a:rPr lang="en-IE" sz="2800" b="1" dirty="0" err="1"/>
              <a:t>agus</a:t>
            </a:r>
            <a:r>
              <a:rPr lang="en-IE" sz="2800" b="1" dirty="0"/>
              <a:t> </a:t>
            </a:r>
            <a:r>
              <a:rPr lang="en-IE" sz="2800" b="1" dirty="0" err="1"/>
              <a:t>na</a:t>
            </a:r>
            <a:r>
              <a:rPr lang="en-IE" sz="2800" b="1" dirty="0"/>
              <a:t> </a:t>
            </a:r>
            <a:r>
              <a:rPr lang="en-IE" sz="2800" b="1" dirty="0" err="1"/>
              <a:t>pictiúirí</a:t>
            </a:r>
            <a:r>
              <a:rPr lang="en-IE" sz="2800" b="1" dirty="0"/>
              <a:t> ins </a:t>
            </a:r>
            <a:r>
              <a:rPr lang="en-IE" sz="2800" b="1" dirty="0" err="1"/>
              <a:t>na</a:t>
            </a:r>
            <a:r>
              <a:rPr lang="en-IE" sz="2800" b="1" dirty="0"/>
              <a:t> </a:t>
            </a:r>
            <a:r>
              <a:rPr lang="en-IE" sz="2800" b="1" dirty="0" err="1"/>
              <a:t>leabhráin</a:t>
            </a:r>
            <a:r>
              <a:rPr lang="en-IE" sz="2800" b="1" dirty="0"/>
              <a:t> </a:t>
            </a:r>
            <a:r>
              <a:rPr lang="en-IE" sz="2800" b="1" i="1" dirty="0" err="1"/>
              <a:t>Buntús</a:t>
            </a:r>
            <a:r>
              <a:rPr lang="en-IE" sz="2800" b="1" i="1" dirty="0"/>
              <a:t> </a:t>
            </a:r>
            <a:r>
              <a:rPr lang="en-IE" sz="2800" b="1" i="1" dirty="0" err="1"/>
              <a:t>Cainte</a:t>
            </a:r>
            <a:r>
              <a:rPr lang="en-IE" sz="2800" b="1" i="1" dirty="0"/>
              <a:t>.</a:t>
            </a:r>
          </a:p>
          <a:p>
            <a:r>
              <a:rPr lang="en-IE" sz="2800" b="1" dirty="0" err="1"/>
              <a:t>Chraolaigh</a:t>
            </a:r>
            <a:r>
              <a:rPr lang="en-IE" sz="2800" b="1" dirty="0"/>
              <a:t> RTE </a:t>
            </a:r>
            <a:r>
              <a:rPr lang="en-IE" sz="2800" b="1" i="1" dirty="0" err="1"/>
              <a:t>Buntús</a:t>
            </a:r>
            <a:r>
              <a:rPr lang="en-IE" sz="2800" b="1" i="1" dirty="0"/>
              <a:t> </a:t>
            </a:r>
            <a:r>
              <a:rPr lang="en-IE" sz="2800" b="1" i="1" dirty="0" err="1"/>
              <a:t>Cainte</a:t>
            </a:r>
            <a:r>
              <a:rPr lang="en-IE" sz="2800" b="1" i="1" dirty="0"/>
              <a:t> </a:t>
            </a:r>
            <a:r>
              <a:rPr lang="en-IE" sz="2800" b="1" dirty="0"/>
              <a:t>mar </a:t>
            </a:r>
            <a:r>
              <a:rPr lang="en-IE" sz="2800" b="1" dirty="0" err="1"/>
              <a:t>chlár</a:t>
            </a:r>
            <a:r>
              <a:rPr lang="en-IE" sz="2800" b="1" dirty="0"/>
              <a:t> </a:t>
            </a:r>
            <a:r>
              <a:rPr lang="en-IE" sz="2800" b="1" dirty="0" err="1"/>
              <a:t>seachtainiúil</a:t>
            </a:r>
            <a:r>
              <a:rPr lang="en-IE" sz="2800" b="1" dirty="0"/>
              <a:t>, </a:t>
            </a:r>
            <a:r>
              <a:rPr lang="en-IE" sz="2800" b="1" dirty="0" err="1"/>
              <a:t>agus</a:t>
            </a:r>
            <a:r>
              <a:rPr lang="en-IE" sz="2800" b="1" dirty="0"/>
              <a:t> </a:t>
            </a:r>
            <a:r>
              <a:rPr lang="en-IE" sz="2800" b="1" dirty="0" err="1"/>
              <a:t>thaitin</a:t>
            </a:r>
            <a:r>
              <a:rPr lang="en-IE" sz="2800" b="1" dirty="0"/>
              <a:t> </a:t>
            </a:r>
            <a:r>
              <a:rPr lang="en-IE" sz="2800" b="1" dirty="0" err="1"/>
              <a:t>sé</a:t>
            </a:r>
            <a:r>
              <a:rPr lang="en-IE" sz="2800" b="1" dirty="0"/>
              <a:t> go </a:t>
            </a:r>
            <a:r>
              <a:rPr lang="en-IE" sz="2800" b="1" dirty="0" err="1"/>
              <a:t>mór</a:t>
            </a:r>
            <a:r>
              <a:rPr lang="en-IE" sz="2800" b="1" dirty="0"/>
              <a:t> leis an </a:t>
            </a:r>
            <a:r>
              <a:rPr lang="en-IE" sz="2800" b="1" dirty="0" err="1"/>
              <a:t>lucht</a:t>
            </a:r>
            <a:r>
              <a:rPr lang="en-IE" sz="2800" b="1" dirty="0"/>
              <a:t> </a:t>
            </a:r>
            <a:r>
              <a:rPr lang="en-IE" sz="2800" b="1" dirty="0" err="1"/>
              <a:t>féachana</a:t>
            </a:r>
            <a:r>
              <a:rPr lang="en-IE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7360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71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3D3EDCE-E580-473F-8B84-D1D661EF3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10467" y="1339850"/>
            <a:ext cx="5571066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93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A4AB3170-7966-5614-9186-5DBFB3782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6850" y="643467"/>
            <a:ext cx="41782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533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0BCF61-4E21-4387-8BBE-E242896C1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Autofit/>
          </a:bodyPr>
          <a:lstStyle/>
          <a:p>
            <a:r>
              <a:rPr lang="en-IE" sz="2800" b="1" i="1" dirty="0"/>
              <a:t>I 1969 </a:t>
            </a:r>
            <a:r>
              <a:rPr lang="en-IE" sz="2800" b="1" dirty="0" err="1"/>
              <a:t>shínigh</a:t>
            </a:r>
            <a:r>
              <a:rPr lang="en-IE" sz="2800" b="1" dirty="0"/>
              <a:t> an t-</a:t>
            </a:r>
            <a:r>
              <a:rPr lang="en-IE" sz="2800" b="1" dirty="0" err="1"/>
              <a:t>údar</a:t>
            </a:r>
            <a:r>
              <a:rPr lang="en-IE" sz="2800" b="1" dirty="0"/>
              <a:t> </a:t>
            </a:r>
            <a:r>
              <a:rPr lang="en-IE" sz="2800" b="1" dirty="0" err="1"/>
              <a:t>cearta</a:t>
            </a:r>
            <a:r>
              <a:rPr lang="en-IE" sz="2800" b="1" dirty="0"/>
              <a:t> </a:t>
            </a:r>
            <a:r>
              <a:rPr lang="en-IE" sz="2800" b="1" dirty="0" err="1"/>
              <a:t>na</a:t>
            </a:r>
            <a:r>
              <a:rPr lang="en-IE" sz="2800" b="1" dirty="0"/>
              <a:t> </a:t>
            </a:r>
            <a:r>
              <a:rPr lang="en-IE" sz="2800" b="1" dirty="0" err="1"/>
              <a:t>leabhar</a:t>
            </a:r>
            <a:r>
              <a:rPr lang="en-IE" sz="2800" b="1" dirty="0"/>
              <a:t> (</a:t>
            </a:r>
            <a:r>
              <a:rPr lang="en-IE" sz="2800" b="1" i="1" dirty="0" err="1"/>
              <a:t>Buntús</a:t>
            </a:r>
            <a:r>
              <a:rPr lang="en-IE" sz="2800" b="1" i="1" dirty="0"/>
              <a:t> </a:t>
            </a:r>
            <a:r>
              <a:rPr lang="en-IE" sz="2800" b="1" i="1" dirty="0" err="1"/>
              <a:t>Cainte</a:t>
            </a:r>
            <a:r>
              <a:rPr lang="en-IE" sz="2800" b="1" dirty="0"/>
              <a:t>) don Aire </a:t>
            </a:r>
            <a:r>
              <a:rPr lang="en-IE" sz="2800" b="1" dirty="0" err="1"/>
              <a:t>Oideachais</a:t>
            </a:r>
            <a:endParaRPr lang="en-IE" sz="2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23386-7450-4DA7-AE79-399A2E70F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sz="2400" b="1" dirty="0"/>
              <a:t>In August 1969, </a:t>
            </a:r>
            <a:r>
              <a:rPr lang="en-IE" sz="2400" b="1" dirty="0" err="1"/>
              <a:t>shínigh</a:t>
            </a:r>
            <a:r>
              <a:rPr lang="en-IE" sz="2400" b="1" dirty="0"/>
              <a:t> Tomás Ó </a:t>
            </a:r>
            <a:r>
              <a:rPr lang="en-IE" sz="2400" b="1" dirty="0" err="1"/>
              <a:t>Domhnallaín</a:t>
            </a:r>
            <a:r>
              <a:rPr lang="en-IE" sz="2400" b="1" dirty="0"/>
              <a:t> </a:t>
            </a:r>
            <a:r>
              <a:rPr lang="en-IE" sz="2400" b="1" dirty="0" err="1"/>
              <a:t>cearta</a:t>
            </a:r>
            <a:r>
              <a:rPr lang="en-IE" sz="2400" b="1" dirty="0"/>
              <a:t> </a:t>
            </a:r>
            <a:r>
              <a:rPr lang="en-IE" sz="2400" b="1" dirty="0" err="1"/>
              <a:t>na</a:t>
            </a:r>
            <a:r>
              <a:rPr lang="en-IE" sz="2400" b="1" dirty="0"/>
              <a:t> </a:t>
            </a:r>
            <a:r>
              <a:rPr lang="en-IE" sz="2400" b="1" dirty="0" err="1"/>
              <a:t>dtrí</a:t>
            </a:r>
            <a:r>
              <a:rPr lang="en-IE" sz="2400" b="1" dirty="0"/>
              <a:t> </a:t>
            </a:r>
            <a:r>
              <a:rPr lang="en-IE" sz="2400" b="1" dirty="0" err="1"/>
              <a:t>imleabhar</a:t>
            </a:r>
            <a:r>
              <a:rPr lang="en-IE" sz="2400" b="1" dirty="0"/>
              <a:t> don Aire </a:t>
            </a:r>
            <a:r>
              <a:rPr lang="en-IE" sz="2400" b="1" dirty="0" err="1"/>
              <a:t>Oideachais</a:t>
            </a:r>
            <a:r>
              <a:rPr lang="en-IE" sz="2400" b="1" dirty="0"/>
              <a:t> </a:t>
            </a:r>
            <a:r>
              <a:rPr lang="en-IE" sz="2400" b="1" dirty="0" err="1"/>
              <a:t>agus</a:t>
            </a:r>
            <a:r>
              <a:rPr lang="en-IE" sz="2400" b="1" dirty="0"/>
              <a:t> </a:t>
            </a:r>
            <a:r>
              <a:rPr lang="en-IE" sz="2400" b="1" dirty="0" err="1"/>
              <a:t>íocadh</a:t>
            </a:r>
            <a:r>
              <a:rPr lang="en-IE" sz="2400" b="1" dirty="0"/>
              <a:t> £654 leis.</a:t>
            </a:r>
          </a:p>
          <a:p>
            <a:r>
              <a:rPr lang="en-IE" sz="2400" b="1" i="1" dirty="0"/>
              <a:t>“</a:t>
            </a:r>
            <a:r>
              <a:rPr lang="en-IE" sz="2400" b="1" i="1" dirty="0" err="1"/>
              <a:t>Sannadh</a:t>
            </a:r>
            <a:r>
              <a:rPr lang="en-IE" sz="2400" b="1" i="1" dirty="0"/>
              <a:t> </a:t>
            </a:r>
            <a:r>
              <a:rPr lang="en-IE" sz="2400" b="1" i="1" dirty="0" err="1"/>
              <a:t>chun</a:t>
            </a:r>
            <a:r>
              <a:rPr lang="en-IE" sz="2400" b="1" i="1" dirty="0"/>
              <a:t> an Aire </a:t>
            </a:r>
            <a:r>
              <a:rPr lang="en-IE" sz="2400" b="1" i="1" dirty="0" err="1"/>
              <a:t>ar</a:t>
            </a:r>
            <a:r>
              <a:rPr lang="en-IE" sz="2400" b="1" i="1" dirty="0"/>
              <a:t> é sin </a:t>
            </a:r>
            <a:r>
              <a:rPr lang="en-IE" sz="2400" b="1" i="1" dirty="0" err="1"/>
              <a:t>uile</a:t>
            </a:r>
            <a:r>
              <a:rPr lang="en-IE" sz="2400" b="1" i="1" dirty="0"/>
              <a:t> an t-</a:t>
            </a:r>
            <a:r>
              <a:rPr lang="en-IE" sz="2400" b="1" i="1" dirty="0" err="1"/>
              <a:t>aoncheart</a:t>
            </a:r>
            <a:r>
              <a:rPr lang="en-IE" sz="2400" b="1" i="1" dirty="0"/>
              <a:t> </a:t>
            </a:r>
            <a:r>
              <a:rPr lang="en-IE" sz="2400" b="1" i="1" dirty="0" err="1"/>
              <a:t>chun</a:t>
            </a:r>
            <a:r>
              <a:rPr lang="en-IE" sz="2400" b="1" i="1" dirty="0"/>
              <a:t> </a:t>
            </a:r>
            <a:r>
              <a:rPr lang="en-IE" sz="2400" b="1" i="1" dirty="0" err="1"/>
              <a:t>leabhair</a:t>
            </a:r>
            <a:r>
              <a:rPr lang="en-IE" sz="2400" b="1" i="1" dirty="0"/>
              <a:t> 1, 2 </a:t>
            </a:r>
            <a:r>
              <a:rPr lang="en-IE" sz="2400" b="1" i="1" dirty="0" err="1"/>
              <a:t>agus</a:t>
            </a:r>
            <a:r>
              <a:rPr lang="en-IE" sz="2400" b="1" i="1" dirty="0"/>
              <a:t> 3 den </a:t>
            </a:r>
            <a:r>
              <a:rPr lang="en-IE" sz="2400" b="1" i="1" dirty="0" err="1"/>
              <a:t>saothar</a:t>
            </a:r>
            <a:r>
              <a:rPr lang="en-IE" sz="2400" b="1" i="1" dirty="0"/>
              <a:t> </a:t>
            </a:r>
            <a:r>
              <a:rPr lang="en-IE" sz="2400" b="1" i="1" dirty="0" err="1"/>
              <a:t>dar</a:t>
            </a:r>
            <a:r>
              <a:rPr lang="en-IE" sz="2400" b="1" i="1" dirty="0"/>
              <a:t> </a:t>
            </a:r>
            <a:r>
              <a:rPr lang="en-IE" sz="2400" b="1" i="1" dirty="0" err="1"/>
              <a:t>tideal</a:t>
            </a:r>
            <a:r>
              <a:rPr lang="en-IE" sz="2400" b="1" i="1" dirty="0"/>
              <a:t> </a:t>
            </a:r>
            <a:r>
              <a:rPr lang="en-IE" sz="2400" b="1" i="1" dirty="0" err="1"/>
              <a:t>Buntús</a:t>
            </a:r>
            <a:r>
              <a:rPr lang="en-IE" sz="2400" b="1" i="1" dirty="0"/>
              <a:t> </a:t>
            </a:r>
            <a:r>
              <a:rPr lang="en-IE" sz="2400" b="1" i="1" dirty="0" err="1"/>
              <a:t>Cainte</a:t>
            </a:r>
            <a:r>
              <a:rPr lang="en-IE" sz="2400" b="1" i="1" dirty="0"/>
              <a:t> a </a:t>
            </a:r>
            <a:r>
              <a:rPr lang="en-IE" sz="2400" b="1" i="1" dirty="0" err="1"/>
              <a:t>chló</a:t>
            </a:r>
            <a:r>
              <a:rPr lang="en-IE" sz="2400" b="1" i="1" dirty="0"/>
              <a:t> </a:t>
            </a:r>
            <a:r>
              <a:rPr lang="en-IE" sz="2400" b="1" i="1" dirty="0" err="1"/>
              <a:t>agus</a:t>
            </a:r>
            <a:r>
              <a:rPr lang="en-IE" sz="2400" b="1" i="1" dirty="0"/>
              <a:t> a </a:t>
            </a:r>
            <a:r>
              <a:rPr lang="en-IE" sz="2400" b="1" i="1" dirty="0" err="1"/>
              <a:t>fhoilsiú</a:t>
            </a:r>
            <a:r>
              <a:rPr lang="en-IE" sz="2400" b="1" i="1" dirty="0"/>
              <a:t> I </a:t>
            </a:r>
            <a:r>
              <a:rPr lang="en-IE" sz="2400" b="1" i="1" dirty="0" err="1"/>
              <a:t>bhfoirm</a:t>
            </a:r>
            <a:r>
              <a:rPr lang="en-IE" sz="2400" b="1" i="1" dirty="0"/>
              <a:t> </a:t>
            </a:r>
            <a:r>
              <a:rPr lang="en-IE" sz="2400" b="1" i="1" dirty="0" err="1"/>
              <a:t>ar</a:t>
            </a:r>
            <a:r>
              <a:rPr lang="en-IE" sz="2400" b="1" i="1" dirty="0"/>
              <a:t> </a:t>
            </a:r>
            <a:r>
              <a:rPr lang="en-IE" sz="2400" b="1" i="1" dirty="0" err="1"/>
              <a:t>bith</a:t>
            </a:r>
            <a:r>
              <a:rPr lang="en-IE" sz="2400" b="1" i="1" dirty="0"/>
              <a:t> (</a:t>
            </a:r>
            <a:r>
              <a:rPr lang="en-IE" sz="2400" b="1" i="1" dirty="0" err="1"/>
              <a:t>lena</a:t>
            </a:r>
            <a:r>
              <a:rPr lang="en-IE" sz="2400" b="1" i="1" dirty="0"/>
              <a:t> </a:t>
            </a:r>
            <a:r>
              <a:rPr lang="en-IE" sz="2400" b="1" i="1" dirty="0" err="1"/>
              <a:t>airítear</a:t>
            </a:r>
            <a:r>
              <a:rPr lang="en-IE" sz="2400" b="1" i="1" dirty="0"/>
              <a:t> an </a:t>
            </a:r>
            <a:r>
              <a:rPr lang="en-IE" sz="2400" b="1" i="1" dirty="0" err="1"/>
              <a:t>ceart</a:t>
            </a:r>
            <a:r>
              <a:rPr lang="en-IE" sz="2400" b="1" i="1" dirty="0"/>
              <a:t> </a:t>
            </a:r>
            <a:r>
              <a:rPr lang="en-IE" sz="2400" b="1" i="1" dirty="0" err="1"/>
              <a:t>chun</a:t>
            </a:r>
            <a:r>
              <a:rPr lang="en-IE" sz="2400" b="1" i="1" dirty="0"/>
              <a:t> </a:t>
            </a:r>
            <a:r>
              <a:rPr lang="en-IE" sz="2400" b="1" i="1" dirty="0" err="1"/>
              <a:t>taifeadáin</a:t>
            </a:r>
            <a:r>
              <a:rPr lang="en-IE" sz="2400" b="1" i="1" dirty="0"/>
              <a:t> </a:t>
            </a:r>
            <a:r>
              <a:rPr lang="en-IE" sz="2400" b="1" i="1" dirty="0" err="1"/>
              <a:t>agus</a:t>
            </a:r>
            <a:r>
              <a:rPr lang="en-IE" sz="2400" b="1" i="1" dirty="0"/>
              <a:t> </a:t>
            </a:r>
            <a:r>
              <a:rPr lang="en-IE" sz="2400" b="1" i="1" dirty="0" err="1"/>
              <a:t>téipeanna</a:t>
            </a:r>
            <a:r>
              <a:rPr lang="en-IE" sz="2400" b="1" i="1" dirty="0"/>
              <a:t> a </a:t>
            </a:r>
            <a:r>
              <a:rPr lang="en-IE" sz="2400" b="1" i="1" dirty="0" err="1"/>
              <a:t>dhéanamh</a:t>
            </a:r>
            <a:r>
              <a:rPr lang="en-IE" sz="2400" b="1" i="1" dirty="0"/>
              <a:t> </a:t>
            </a:r>
            <a:r>
              <a:rPr lang="en-IE" sz="2400" b="1" i="1" dirty="0" err="1"/>
              <a:t>agus</a:t>
            </a:r>
            <a:r>
              <a:rPr lang="en-IE" sz="2400" b="1" i="1" dirty="0"/>
              <a:t> </a:t>
            </a:r>
            <a:r>
              <a:rPr lang="en-IE" sz="2400" b="1" i="1" dirty="0" err="1"/>
              <a:t>cearta</a:t>
            </a:r>
            <a:r>
              <a:rPr lang="en-IE" sz="2400" b="1" i="1" dirty="0"/>
              <a:t> </a:t>
            </a:r>
            <a:r>
              <a:rPr lang="en-IE" sz="2400" b="1" i="1" dirty="0" err="1"/>
              <a:t>teilifíse</a:t>
            </a:r>
            <a:r>
              <a:rPr lang="en-IE" sz="2400" b="1" i="1" dirty="0"/>
              <a:t> </a:t>
            </a:r>
            <a:r>
              <a:rPr lang="en-IE" sz="2400" b="1" i="1" dirty="0" err="1"/>
              <a:t>agus</a:t>
            </a:r>
            <a:r>
              <a:rPr lang="en-IE" sz="2400" b="1" i="1" dirty="0"/>
              <a:t> </a:t>
            </a:r>
            <a:r>
              <a:rPr lang="en-IE" sz="2400" b="1" i="1" dirty="0" err="1"/>
              <a:t>craolacháin</a:t>
            </a:r>
            <a:r>
              <a:rPr lang="en-IE" sz="2400" b="1" i="1" dirty="0"/>
              <a:t>) </a:t>
            </a:r>
            <a:r>
              <a:rPr lang="en-IE" sz="2400" b="1" i="1" dirty="0" err="1"/>
              <a:t>ar</a:t>
            </a:r>
            <a:r>
              <a:rPr lang="en-IE" sz="2400" b="1" i="1" dirty="0"/>
              <a:t> </a:t>
            </a:r>
            <a:r>
              <a:rPr lang="en-IE" sz="2400" b="1" i="1" dirty="0" err="1"/>
              <a:t>fead</a:t>
            </a:r>
            <a:r>
              <a:rPr lang="en-IE" sz="2400" b="1" i="1" dirty="0"/>
              <a:t> </a:t>
            </a:r>
            <a:r>
              <a:rPr lang="en-IE" sz="2400" b="1" i="1" dirty="0" err="1"/>
              <a:t>iarmhar</a:t>
            </a:r>
            <a:r>
              <a:rPr lang="en-IE" sz="2400" b="1" i="1" dirty="0"/>
              <a:t> </a:t>
            </a:r>
            <a:r>
              <a:rPr lang="en-IE" sz="2400" b="1" i="1" dirty="0" err="1"/>
              <a:t>uile</a:t>
            </a:r>
            <a:r>
              <a:rPr lang="en-IE" sz="2400" b="1" i="1" dirty="0"/>
              <a:t> an </a:t>
            </a:r>
            <a:r>
              <a:rPr lang="en-IE" sz="2400" b="1" i="1" dirty="0" err="1"/>
              <a:t>téarma</a:t>
            </a:r>
            <a:r>
              <a:rPr lang="en-IE" sz="2400" b="1" i="1" dirty="0"/>
              <a:t> </a:t>
            </a:r>
            <a:r>
              <a:rPr lang="en-IE" sz="2400" b="1" i="1" dirty="0" err="1"/>
              <a:t>cóipchirt</a:t>
            </a:r>
            <a:r>
              <a:rPr lang="en-IE" sz="2400" b="1" i="1" dirty="0"/>
              <a:t> </a:t>
            </a:r>
            <a:r>
              <a:rPr lang="en-IE" sz="2400" b="1" i="1" dirty="0" err="1"/>
              <a:t>iontu</a:t>
            </a:r>
            <a:r>
              <a:rPr lang="en-IE" sz="2400" b="1" i="1" dirty="0"/>
              <a:t> </a:t>
            </a:r>
            <a:r>
              <a:rPr lang="en-IE" sz="2400" i="1" dirty="0"/>
              <a:t>….”</a:t>
            </a:r>
          </a:p>
        </p:txBody>
      </p:sp>
    </p:spTree>
    <p:extLst>
      <p:ext uri="{BB962C8B-B14F-4D97-AF65-F5344CB8AC3E}">
        <p14:creationId xmlns:p14="http://schemas.microsoft.com/office/powerpoint/2010/main" val="838170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D24520-6ADC-C855-3A50-0095BF85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US" b="1" dirty="0"/>
              <a:t>An </a:t>
            </a:r>
            <a:r>
              <a:rPr lang="en-US" b="1" dirty="0" err="1"/>
              <a:t>Curaclam</a:t>
            </a:r>
            <a:r>
              <a:rPr lang="en-US" b="1" dirty="0"/>
              <a:t> </a:t>
            </a:r>
            <a:r>
              <a:rPr lang="en-US" b="1" dirty="0" err="1"/>
              <a:t>Nua</a:t>
            </a:r>
            <a:r>
              <a:rPr lang="en-US" b="1" dirty="0"/>
              <a:t> 1971</a:t>
            </a:r>
            <a:endParaRPr lang="en-IE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C61D9-15A2-ED9C-C9B1-A714E331E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1" dirty="0"/>
              <a:t>“Thug an </a:t>
            </a:r>
            <a:r>
              <a:rPr lang="en-US" sz="2000" b="1" dirty="0" err="1"/>
              <a:t>curaclam</a:t>
            </a:r>
            <a:r>
              <a:rPr lang="en-US" sz="2000" b="1" dirty="0"/>
              <a:t> </a:t>
            </a:r>
            <a:r>
              <a:rPr lang="en-US" sz="2000" b="1" dirty="0" err="1"/>
              <a:t>nua</a:t>
            </a:r>
            <a:r>
              <a:rPr lang="en-US" sz="2000" b="1" dirty="0"/>
              <a:t> </a:t>
            </a:r>
            <a:r>
              <a:rPr lang="en-US" sz="2000" b="1" dirty="0" err="1"/>
              <a:t>athraithe</a:t>
            </a:r>
            <a:r>
              <a:rPr lang="en-US" sz="2000" b="1" dirty="0"/>
              <a:t> </a:t>
            </a:r>
            <a:r>
              <a:rPr lang="en-US" sz="2000" b="1" dirty="0" err="1"/>
              <a:t>bunúsacha</a:t>
            </a:r>
            <a:r>
              <a:rPr lang="en-US" sz="2000" b="1" dirty="0"/>
              <a:t> </a:t>
            </a:r>
            <a:r>
              <a:rPr lang="en-US" sz="2000" b="1" dirty="0" err="1"/>
              <a:t>ar</a:t>
            </a:r>
            <a:r>
              <a:rPr lang="en-US" sz="2000" b="1" dirty="0"/>
              <a:t> </a:t>
            </a:r>
            <a:r>
              <a:rPr lang="en-US" sz="2000" b="1" dirty="0" err="1"/>
              <a:t>láthair</a:t>
            </a:r>
            <a:r>
              <a:rPr lang="en-US" sz="2000" b="1" dirty="0"/>
              <a:t>, </a:t>
            </a:r>
            <a:r>
              <a:rPr lang="en-US" sz="2000" b="1" dirty="0" err="1"/>
              <a:t>ní</a:t>
            </a:r>
            <a:r>
              <a:rPr lang="en-US" sz="2000" b="1" dirty="0"/>
              <a:t> </a:t>
            </a:r>
            <a:r>
              <a:rPr lang="en-US" sz="2000" b="1" dirty="0" err="1"/>
              <a:t>amháin</a:t>
            </a:r>
            <a:r>
              <a:rPr lang="en-US" sz="2000" b="1" dirty="0"/>
              <a:t> ó </a:t>
            </a:r>
            <a:r>
              <a:rPr lang="en-US" sz="2000" b="1" dirty="0" err="1"/>
              <a:t>thaobh</a:t>
            </a:r>
            <a:r>
              <a:rPr lang="en-US" sz="2000" b="1" dirty="0"/>
              <a:t> </a:t>
            </a:r>
            <a:r>
              <a:rPr lang="en-US" sz="2000" b="1" dirty="0" err="1"/>
              <a:t>ábhair</a:t>
            </a:r>
            <a:r>
              <a:rPr lang="en-US" sz="2000" b="1" dirty="0"/>
              <a:t> de, ach ó </a:t>
            </a:r>
            <a:r>
              <a:rPr lang="en-US" sz="2000" b="1" dirty="0" err="1"/>
              <a:t>thaobh</a:t>
            </a:r>
            <a:r>
              <a:rPr lang="en-US" sz="2000" b="1" dirty="0"/>
              <a:t> </a:t>
            </a:r>
            <a:r>
              <a:rPr lang="en-US" sz="2000" b="1" dirty="0" err="1"/>
              <a:t>modhanna</a:t>
            </a:r>
            <a:r>
              <a:rPr lang="en-US" sz="2000" b="1" dirty="0"/>
              <a:t> </a:t>
            </a:r>
            <a:r>
              <a:rPr lang="en-US" sz="2000" b="1" dirty="0" err="1"/>
              <a:t>chomh</a:t>
            </a:r>
            <a:r>
              <a:rPr lang="en-US" sz="2000" b="1" dirty="0"/>
              <a:t> </a:t>
            </a:r>
            <a:r>
              <a:rPr lang="en-US" sz="2000" b="1" dirty="0" err="1"/>
              <a:t>maith</a:t>
            </a:r>
            <a:r>
              <a:rPr lang="en-US" sz="2000" b="1" dirty="0"/>
              <a:t>”.</a:t>
            </a:r>
          </a:p>
          <a:p>
            <a:r>
              <a:rPr lang="en-US" sz="2000" b="1" dirty="0"/>
              <a:t>Don </a:t>
            </a:r>
            <a:r>
              <a:rPr lang="en-US" sz="2000" b="1" dirty="0" err="1"/>
              <a:t>chéad</a:t>
            </a:r>
            <a:r>
              <a:rPr lang="en-US" sz="2000" b="1" dirty="0"/>
              <a:t> </a:t>
            </a:r>
            <a:r>
              <a:rPr lang="en-US" sz="2000" b="1" dirty="0" err="1"/>
              <a:t>uair</a:t>
            </a:r>
            <a:r>
              <a:rPr lang="en-US" sz="2000" b="1" dirty="0"/>
              <a:t> </a:t>
            </a:r>
            <a:r>
              <a:rPr lang="en-US" sz="2000" b="1" dirty="0" err="1"/>
              <a:t>riamh</a:t>
            </a:r>
            <a:r>
              <a:rPr lang="en-US" sz="2000" b="1" dirty="0"/>
              <a:t>, </a:t>
            </a:r>
            <a:r>
              <a:rPr lang="en-US" sz="2000" b="1" dirty="0" err="1"/>
              <a:t>rinneadh</a:t>
            </a:r>
            <a:r>
              <a:rPr lang="en-US" sz="2000" b="1" dirty="0"/>
              <a:t> </a:t>
            </a:r>
            <a:r>
              <a:rPr lang="en-US" sz="2000" b="1" dirty="0" err="1"/>
              <a:t>idirdhealú</a:t>
            </a:r>
            <a:r>
              <a:rPr lang="en-US" sz="2000" b="1" dirty="0"/>
              <a:t> </a:t>
            </a:r>
            <a:r>
              <a:rPr lang="en-US" sz="2000" b="1" dirty="0" err="1"/>
              <a:t>idir</a:t>
            </a:r>
            <a:r>
              <a:rPr lang="en-US" sz="2000" b="1" dirty="0"/>
              <a:t> </a:t>
            </a:r>
            <a:r>
              <a:rPr lang="en-US" sz="2000" b="1" dirty="0" err="1"/>
              <a:t>Gaeilge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Ghaeltacht</a:t>
            </a:r>
            <a:r>
              <a:rPr lang="en-US" sz="2000" b="1" dirty="0"/>
              <a:t> </a:t>
            </a:r>
            <a:r>
              <a:rPr lang="en-US" sz="2000" b="1" dirty="0" err="1"/>
              <a:t>agus</a:t>
            </a:r>
            <a:r>
              <a:rPr lang="en-US" sz="2000" b="1" dirty="0"/>
              <a:t> </a:t>
            </a:r>
            <a:r>
              <a:rPr lang="en-US" sz="2000" b="1" dirty="0" err="1"/>
              <a:t>Gaeilge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Ghalltacht</a:t>
            </a:r>
            <a:r>
              <a:rPr lang="en-US" sz="2000" b="1" dirty="0"/>
              <a:t>.</a:t>
            </a:r>
          </a:p>
          <a:p>
            <a:r>
              <a:rPr lang="en-US" sz="2000" b="1" dirty="0" err="1"/>
              <a:t>Bhí</a:t>
            </a:r>
            <a:r>
              <a:rPr lang="en-US" sz="2000" b="1" dirty="0"/>
              <a:t> an </a:t>
            </a:r>
            <a:r>
              <a:rPr lang="en-US" sz="2000" b="1" dirty="0" err="1"/>
              <a:t>curaclam</a:t>
            </a:r>
            <a:r>
              <a:rPr lang="en-US" sz="2000" b="1" dirty="0"/>
              <a:t> </a:t>
            </a:r>
            <a:r>
              <a:rPr lang="en-US" sz="2000" b="1" dirty="0" err="1"/>
              <a:t>Gaeilge</a:t>
            </a:r>
            <a:r>
              <a:rPr lang="en-US" sz="2000" b="1" dirty="0"/>
              <a:t> </a:t>
            </a:r>
            <a:r>
              <a:rPr lang="en-US" sz="2000" b="1" dirty="0" err="1"/>
              <a:t>bunaithe</a:t>
            </a:r>
            <a:r>
              <a:rPr lang="en-US" sz="2000" b="1" dirty="0"/>
              <a:t> </a:t>
            </a:r>
            <a:r>
              <a:rPr lang="en-US" sz="2000" b="1" dirty="0" err="1"/>
              <a:t>ar</a:t>
            </a:r>
            <a:r>
              <a:rPr lang="en-US" sz="2000" b="1" dirty="0"/>
              <a:t> </a:t>
            </a:r>
            <a:r>
              <a:rPr lang="en-US" sz="2000" b="1" dirty="0" err="1"/>
              <a:t>thaighde</a:t>
            </a:r>
            <a:r>
              <a:rPr lang="en-US" sz="2000" b="1" dirty="0"/>
              <a:t> – </a:t>
            </a:r>
            <a:r>
              <a:rPr lang="en-US" sz="2000" b="1" dirty="0" err="1"/>
              <a:t>baineadh</a:t>
            </a:r>
            <a:r>
              <a:rPr lang="en-US" sz="2000" b="1" dirty="0"/>
              <a:t> </a:t>
            </a:r>
            <a:r>
              <a:rPr lang="en-US" sz="2000" b="1" dirty="0" err="1"/>
              <a:t>feidhm</a:t>
            </a:r>
            <a:r>
              <a:rPr lang="en-US" sz="2000" b="1" dirty="0"/>
              <a:t> as an </a:t>
            </a:r>
            <a:r>
              <a:rPr lang="en-US" sz="2000" b="1" dirty="0" err="1"/>
              <a:t>módh</a:t>
            </a:r>
            <a:r>
              <a:rPr lang="en-US" sz="2000" b="1" dirty="0"/>
              <a:t> </a:t>
            </a:r>
            <a:r>
              <a:rPr lang="en-US" sz="2000" b="1" dirty="0" err="1"/>
              <a:t>closamhairc</a:t>
            </a:r>
            <a:r>
              <a:rPr lang="en-US" sz="2000" b="1" dirty="0"/>
              <a:t> – </a:t>
            </a:r>
            <a:r>
              <a:rPr lang="en-US" sz="2000" b="1" dirty="0" err="1"/>
              <a:t>agus</a:t>
            </a:r>
            <a:r>
              <a:rPr lang="en-US" sz="2000" b="1" dirty="0"/>
              <a:t> </a:t>
            </a:r>
            <a:r>
              <a:rPr lang="en-US" sz="2000" b="1" dirty="0" err="1"/>
              <a:t>cuireadh</a:t>
            </a:r>
            <a:r>
              <a:rPr lang="en-US" sz="2000" b="1" dirty="0"/>
              <a:t> </a:t>
            </a:r>
            <a:r>
              <a:rPr lang="en-US" sz="2000" b="1" dirty="0" err="1"/>
              <a:t>scéimeanna</a:t>
            </a:r>
            <a:r>
              <a:rPr lang="en-US" sz="2000" b="1" dirty="0"/>
              <a:t> </a:t>
            </a:r>
            <a:r>
              <a:rPr lang="en-US" sz="2000" b="1" dirty="0" err="1"/>
              <a:t>grádaithe</a:t>
            </a:r>
            <a:r>
              <a:rPr lang="en-US" sz="2000" b="1" dirty="0"/>
              <a:t> </a:t>
            </a:r>
            <a:r>
              <a:rPr lang="en-US" sz="2000" b="1" dirty="0" err="1"/>
              <a:t>léitheoireachta</a:t>
            </a:r>
            <a:r>
              <a:rPr lang="en-US" sz="2000" b="1" dirty="0"/>
              <a:t> </a:t>
            </a:r>
            <a:r>
              <a:rPr lang="en-US" sz="2000" b="1" dirty="0" err="1"/>
              <a:t>ar</a:t>
            </a:r>
            <a:r>
              <a:rPr lang="en-US" sz="2000" b="1" dirty="0"/>
              <a:t> fail. </a:t>
            </a:r>
          </a:p>
          <a:p>
            <a:r>
              <a:rPr lang="en-US" sz="2000" b="1" dirty="0"/>
              <a:t>“Ba </a:t>
            </a:r>
            <a:r>
              <a:rPr lang="en-US" sz="2000" b="1" dirty="0" err="1"/>
              <a:t>cheart</a:t>
            </a:r>
            <a:r>
              <a:rPr lang="en-US" sz="2000" b="1" dirty="0"/>
              <a:t> an </a:t>
            </a:r>
            <a:r>
              <a:rPr lang="en-US" sz="2000" b="1" dirty="0" err="1"/>
              <a:t>Ghaeilge</a:t>
            </a:r>
            <a:r>
              <a:rPr lang="en-US" sz="2000" b="1" dirty="0"/>
              <a:t> a </a:t>
            </a:r>
            <a:r>
              <a:rPr lang="en-US" sz="2000" b="1" dirty="0" err="1"/>
              <a:t>úsáid</a:t>
            </a:r>
            <a:r>
              <a:rPr lang="en-US" sz="2000" b="1" dirty="0"/>
              <a:t> go </a:t>
            </a:r>
            <a:r>
              <a:rPr lang="en-US" sz="2000" b="1" dirty="0" err="1"/>
              <a:t>coitianta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scoil</a:t>
            </a:r>
            <a:r>
              <a:rPr lang="en-US" sz="2000" b="1" dirty="0"/>
              <a:t> </a:t>
            </a:r>
            <a:r>
              <a:rPr lang="en-US" sz="2000" b="1" dirty="0" err="1"/>
              <a:t>agus</a:t>
            </a:r>
            <a:r>
              <a:rPr lang="en-US" sz="2000" b="1" dirty="0"/>
              <a:t> </a:t>
            </a:r>
            <a:r>
              <a:rPr lang="en-US" sz="2000" b="1" dirty="0" err="1"/>
              <a:t>lasmuigh</a:t>
            </a:r>
            <a:r>
              <a:rPr lang="en-US" sz="2000" b="1" dirty="0"/>
              <a:t> di – </a:t>
            </a:r>
            <a:r>
              <a:rPr lang="en-US" sz="2000" b="1" dirty="0" err="1"/>
              <a:t>nuair</a:t>
            </a:r>
            <a:r>
              <a:rPr lang="en-US" sz="2000" b="1" dirty="0"/>
              <a:t> a </a:t>
            </a:r>
            <a:r>
              <a:rPr lang="en-US" sz="2000" b="1" dirty="0" err="1"/>
              <a:t>bhíonn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páistí</a:t>
            </a:r>
            <a:r>
              <a:rPr lang="en-US" sz="2000" b="1" dirty="0"/>
              <a:t> ag </a:t>
            </a:r>
            <a:r>
              <a:rPr lang="en-US" sz="2000" b="1" dirty="0" err="1"/>
              <a:t>obair</a:t>
            </a:r>
            <a:r>
              <a:rPr lang="en-US" sz="2000" b="1" dirty="0"/>
              <a:t> </a:t>
            </a:r>
            <a:r>
              <a:rPr lang="en-US" sz="2000" b="1" dirty="0" err="1"/>
              <a:t>agus</a:t>
            </a:r>
            <a:r>
              <a:rPr lang="en-US" sz="2000" b="1" dirty="0"/>
              <a:t> </a:t>
            </a:r>
            <a:r>
              <a:rPr lang="en-US" sz="2000" b="1" dirty="0" err="1"/>
              <a:t>nuair</a:t>
            </a:r>
            <a:r>
              <a:rPr lang="en-US" sz="2000" b="1" dirty="0"/>
              <a:t> a </a:t>
            </a:r>
            <a:r>
              <a:rPr lang="en-US" sz="2000" b="1" dirty="0" err="1"/>
              <a:t>bhíonn</a:t>
            </a:r>
            <a:r>
              <a:rPr lang="en-US" sz="2000" b="1" dirty="0"/>
              <a:t> said ag </a:t>
            </a:r>
            <a:r>
              <a:rPr lang="en-US" sz="2000" b="1" dirty="0" err="1"/>
              <a:t>súgradh</a:t>
            </a:r>
            <a:r>
              <a:rPr lang="en-US" sz="2000" b="1" dirty="0"/>
              <a:t> …”</a:t>
            </a:r>
            <a:endParaRPr lang="en-IE" sz="2000" b="1" dirty="0"/>
          </a:p>
        </p:txBody>
      </p:sp>
    </p:spTree>
    <p:extLst>
      <p:ext uri="{BB962C8B-B14F-4D97-AF65-F5344CB8AC3E}">
        <p14:creationId xmlns:p14="http://schemas.microsoft.com/office/powerpoint/2010/main" val="3946070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B148E8-FEEF-1FD8-4C6D-4F6AB674D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en-US" b="1" dirty="0"/>
              <a:t>An </a:t>
            </a:r>
            <a:r>
              <a:rPr lang="en-US" b="1" dirty="0" err="1"/>
              <a:t>Ghaeilge</a:t>
            </a:r>
            <a:r>
              <a:rPr lang="en-US" b="1" dirty="0"/>
              <a:t> ins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meánscoileanna</a:t>
            </a:r>
            <a:r>
              <a:rPr lang="en-US" b="1" dirty="0"/>
              <a:t> tar </a:t>
            </a:r>
            <a:r>
              <a:rPr lang="en-US" b="1" dirty="0" err="1"/>
              <a:t>éis</a:t>
            </a:r>
            <a:r>
              <a:rPr lang="en-US" b="1" dirty="0"/>
              <a:t> 1922</a:t>
            </a:r>
            <a:endParaRPr lang="en-IE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64639-3C2B-D0DA-C487-950001AA3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 err="1"/>
              <a:t>Tugadh</a:t>
            </a:r>
            <a:r>
              <a:rPr lang="en-US" b="1" dirty="0"/>
              <a:t> </a:t>
            </a:r>
            <a:r>
              <a:rPr lang="en-US" b="1" dirty="0" err="1"/>
              <a:t>isteach</a:t>
            </a:r>
            <a:r>
              <a:rPr lang="en-US" b="1" dirty="0"/>
              <a:t> an </a:t>
            </a:r>
            <a:r>
              <a:rPr lang="en-US" b="1" dirty="0" err="1"/>
              <a:t>Meán</a:t>
            </a:r>
            <a:r>
              <a:rPr lang="en-US" b="1" dirty="0"/>
              <a:t> </a:t>
            </a:r>
            <a:r>
              <a:rPr lang="en-US" b="1" dirty="0" err="1"/>
              <a:t>Teistiméireacht</a:t>
            </a:r>
            <a:r>
              <a:rPr lang="en-US" b="1" dirty="0"/>
              <a:t> </a:t>
            </a:r>
            <a:r>
              <a:rPr lang="en-US" b="1" dirty="0" err="1"/>
              <a:t>agus</a:t>
            </a:r>
            <a:r>
              <a:rPr lang="en-US" b="1" dirty="0"/>
              <a:t> an </a:t>
            </a:r>
            <a:r>
              <a:rPr lang="en-US" b="1" dirty="0" err="1"/>
              <a:t>Ardteistiméireacht</a:t>
            </a:r>
            <a:r>
              <a:rPr lang="en-US" b="1" dirty="0"/>
              <a:t> I 1924.</a:t>
            </a:r>
          </a:p>
          <a:p>
            <a:r>
              <a:rPr lang="en-US" b="1" dirty="0"/>
              <a:t>Ó 1928 I </a:t>
            </a:r>
            <a:r>
              <a:rPr lang="en-US" b="1" dirty="0" err="1"/>
              <a:t>leith</a:t>
            </a:r>
            <a:r>
              <a:rPr lang="en-US" b="1" dirty="0"/>
              <a:t> </a:t>
            </a:r>
            <a:r>
              <a:rPr lang="en-US" b="1" dirty="0" err="1"/>
              <a:t>bhí</a:t>
            </a:r>
            <a:r>
              <a:rPr lang="en-US" b="1" dirty="0"/>
              <a:t> an </a:t>
            </a:r>
            <a:r>
              <a:rPr lang="en-US" b="1" dirty="0" err="1"/>
              <a:t>Ghaeilge</a:t>
            </a:r>
            <a:r>
              <a:rPr lang="en-US" b="1" dirty="0"/>
              <a:t> </a:t>
            </a:r>
            <a:r>
              <a:rPr lang="en-US" b="1" dirty="0" err="1"/>
              <a:t>riachtanach</a:t>
            </a:r>
            <a:r>
              <a:rPr lang="en-US" b="1" dirty="0"/>
              <a:t> don </a:t>
            </a:r>
            <a:r>
              <a:rPr lang="en-US" b="1" dirty="0" err="1"/>
              <a:t>Mheán</a:t>
            </a:r>
            <a:r>
              <a:rPr lang="en-US" b="1" dirty="0"/>
              <a:t> </a:t>
            </a:r>
            <a:r>
              <a:rPr lang="en-US" b="1" dirty="0" err="1"/>
              <a:t>Teistiméireacht</a:t>
            </a:r>
            <a:r>
              <a:rPr lang="en-US" b="1" dirty="0"/>
              <a:t> </a:t>
            </a:r>
            <a:r>
              <a:rPr lang="en-US" b="1" dirty="0" err="1"/>
              <a:t>agus</a:t>
            </a:r>
            <a:r>
              <a:rPr lang="en-US" b="1" dirty="0"/>
              <a:t> ó 1934 </a:t>
            </a:r>
            <a:r>
              <a:rPr lang="en-US" b="1" dirty="0" err="1"/>
              <a:t>bhí</a:t>
            </a:r>
            <a:r>
              <a:rPr lang="en-US" b="1" dirty="0"/>
              <a:t> </a:t>
            </a:r>
            <a:r>
              <a:rPr lang="en-US" b="1" dirty="0" err="1"/>
              <a:t>sí</a:t>
            </a:r>
            <a:r>
              <a:rPr lang="en-US" b="1" dirty="0"/>
              <a:t> </a:t>
            </a:r>
            <a:r>
              <a:rPr lang="en-US" b="1" dirty="0" err="1"/>
              <a:t>éigeantach</a:t>
            </a:r>
            <a:r>
              <a:rPr lang="en-US" b="1" dirty="0"/>
              <a:t> don </a:t>
            </a:r>
            <a:r>
              <a:rPr lang="en-US" b="1" dirty="0" err="1"/>
              <a:t>Ardteistiméireacht</a:t>
            </a:r>
            <a:r>
              <a:rPr lang="en-US" b="1" dirty="0"/>
              <a:t>.</a:t>
            </a:r>
          </a:p>
          <a:p>
            <a:r>
              <a:rPr lang="en-US" b="1" dirty="0" err="1"/>
              <a:t>Bhí</a:t>
            </a:r>
            <a:r>
              <a:rPr lang="en-US" b="1" dirty="0"/>
              <a:t> </a:t>
            </a:r>
            <a:r>
              <a:rPr lang="en-US" b="1" dirty="0" err="1"/>
              <a:t>dhá</a:t>
            </a:r>
            <a:r>
              <a:rPr lang="en-US" b="1" dirty="0"/>
              <a:t> </a:t>
            </a:r>
            <a:r>
              <a:rPr lang="en-US" b="1" dirty="0" err="1"/>
              <a:t>chúrsa</a:t>
            </a:r>
            <a:r>
              <a:rPr lang="en-US" b="1" dirty="0"/>
              <a:t> </a:t>
            </a:r>
            <a:r>
              <a:rPr lang="en-US" b="1" dirty="0" err="1"/>
              <a:t>Ghaeilge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fail ag </a:t>
            </a:r>
            <a:r>
              <a:rPr lang="en-US" b="1" dirty="0" err="1"/>
              <a:t>leibheal</a:t>
            </a:r>
            <a:r>
              <a:rPr lang="en-US" b="1" dirty="0"/>
              <a:t> an </a:t>
            </a:r>
            <a:r>
              <a:rPr lang="en-US" b="1" dirty="0" err="1"/>
              <a:t>Mheáin-teist</a:t>
            </a:r>
            <a:r>
              <a:rPr lang="en-US" b="1" dirty="0"/>
              <a:t> </a:t>
            </a:r>
            <a:r>
              <a:rPr lang="en-US" b="1" dirty="0" err="1"/>
              <a:t>agus</a:t>
            </a:r>
            <a:r>
              <a:rPr lang="en-US" b="1" dirty="0"/>
              <a:t> an Ard Teist – </a:t>
            </a:r>
            <a:r>
              <a:rPr lang="en-US" b="1" dirty="0" err="1"/>
              <a:t>Gearr-chúrsa</a:t>
            </a:r>
            <a:r>
              <a:rPr lang="en-US" b="1" dirty="0"/>
              <a:t> and Lán </a:t>
            </a:r>
            <a:r>
              <a:rPr lang="en-US" b="1" dirty="0" err="1"/>
              <a:t>Chúrsa</a:t>
            </a:r>
            <a:r>
              <a:rPr lang="en-US" b="1" dirty="0"/>
              <a:t>. </a:t>
            </a:r>
          </a:p>
          <a:p>
            <a:r>
              <a:rPr lang="en-US" b="1" dirty="0" err="1"/>
              <a:t>Bhí</a:t>
            </a:r>
            <a:r>
              <a:rPr lang="en-US" b="1" dirty="0"/>
              <a:t> </a:t>
            </a:r>
            <a:r>
              <a:rPr lang="en-US" b="1" dirty="0" err="1"/>
              <a:t>bónas</a:t>
            </a:r>
            <a:r>
              <a:rPr lang="en-US" b="1" dirty="0"/>
              <a:t> </a:t>
            </a:r>
            <a:r>
              <a:rPr lang="en-US" b="1" dirty="0" err="1"/>
              <a:t>breise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fáil</a:t>
            </a:r>
            <a:r>
              <a:rPr lang="en-US" b="1" dirty="0"/>
              <a:t> ag </a:t>
            </a:r>
            <a:r>
              <a:rPr lang="en-US" b="1" dirty="0" err="1"/>
              <a:t>scoileanna</a:t>
            </a:r>
            <a:r>
              <a:rPr lang="en-US" b="1" dirty="0"/>
              <a:t> a </a:t>
            </a:r>
            <a:r>
              <a:rPr lang="en-US" b="1" dirty="0" err="1"/>
              <a:t>mhúin</a:t>
            </a:r>
            <a:r>
              <a:rPr lang="en-US" b="1" dirty="0"/>
              <a:t> </a:t>
            </a:r>
            <a:r>
              <a:rPr lang="en-US" b="1" dirty="0" err="1"/>
              <a:t>gach</a:t>
            </a:r>
            <a:r>
              <a:rPr lang="en-US" b="1" dirty="0"/>
              <a:t> </a:t>
            </a:r>
            <a:r>
              <a:rPr lang="en-US" b="1" dirty="0" err="1"/>
              <a:t>ábhar</a:t>
            </a:r>
            <a:r>
              <a:rPr lang="en-US" b="1" dirty="0"/>
              <a:t> </a:t>
            </a:r>
            <a:r>
              <a:rPr lang="en-US" b="1" dirty="0" err="1"/>
              <a:t>trí</a:t>
            </a:r>
            <a:r>
              <a:rPr lang="en-US" b="1" dirty="0"/>
              <a:t> </a:t>
            </a:r>
            <a:r>
              <a:rPr lang="en-US" b="1" dirty="0" err="1"/>
              <a:t>Ghaeilge</a:t>
            </a:r>
            <a:r>
              <a:rPr lang="en-US" b="1" dirty="0"/>
              <a:t>.</a:t>
            </a:r>
          </a:p>
          <a:p>
            <a:r>
              <a:rPr lang="en-US" b="1" dirty="0" err="1"/>
              <a:t>Bronnadh</a:t>
            </a:r>
            <a:r>
              <a:rPr lang="en-US" b="1" dirty="0"/>
              <a:t> </a:t>
            </a:r>
            <a:r>
              <a:rPr lang="en-US" b="1" dirty="0" err="1"/>
              <a:t>marcanna</a:t>
            </a:r>
            <a:r>
              <a:rPr lang="en-US" b="1" dirty="0"/>
              <a:t> </a:t>
            </a:r>
            <a:r>
              <a:rPr lang="en-US" b="1" dirty="0" err="1"/>
              <a:t>breise</a:t>
            </a:r>
            <a:r>
              <a:rPr lang="en-US" b="1" dirty="0"/>
              <a:t> </a:t>
            </a:r>
            <a:r>
              <a:rPr lang="en-US" b="1" dirty="0" err="1"/>
              <a:t>freisin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daltaí</a:t>
            </a:r>
            <a:r>
              <a:rPr lang="en-US" b="1" dirty="0"/>
              <a:t> a </a:t>
            </a:r>
            <a:r>
              <a:rPr lang="en-US" b="1" dirty="0" err="1"/>
              <a:t>d'fhreagair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ceisteanna</a:t>
            </a:r>
            <a:r>
              <a:rPr lang="en-US" b="1" dirty="0"/>
              <a:t> </a:t>
            </a:r>
            <a:r>
              <a:rPr lang="en-US" b="1" dirty="0" err="1"/>
              <a:t>trí</a:t>
            </a:r>
            <a:r>
              <a:rPr lang="en-US" b="1" dirty="0"/>
              <a:t> </a:t>
            </a:r>
            <a:r>
              <a:rPr lang="en-US" b="1" dirty="0" err="1"/>
              <a:t>Ghaeilge</a:t>
            </a:r>
            <a:r>
              <a:rPr lang="en-US" b="1" dirty="0"/>
              <a:t> ins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páipéir</a:t>
            </a:r>
            <a:r>
              <a:rPr lang="en-US" b="1" dirty="0"/>
              <a:t> </a:t>
            </a:r>
            <a:r>
              <a:rPr lang="en-US" b="1" dirty="0" err="1"/>
              <a:t>scrúdaithe</a:t>
            </a:r>
            <a:r>
              <a:rPr lang="en-US" b="1" dirty="0"/>
              <a:t>. </a:t>
            </a:r>
            <a:endParaRPr lang="en-IE" b="1"/>
          </a:p>
        </p:txBody>
      </p:sp>
    </p:spTree>
    <p:extLst>
      <p:ext uri="{BB962C8B-B14F-4D97-AF65-F5344CB8AC3E}">
        <p14:creationId xmlns:p14="http://schemas.microsoft.com/office/powerpoint/2010/main" val="3303005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06785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7733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D56756-6827-84E1-A86B-B47FE9D6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20" y="624110"/>
            <a:ext cx="6845092" cy="1280890"/>
          </a:xfrm>
        </p:spPr>
        <p:txBody>
          <a:bodyPr>
            <a:normAutofit/>
          </a:bodyPr>
          <a:lstStyle/>
          <a:p>
            <a:r>
              <a:rPr lang="en-US" b="1" dirty="0" err="1"/>
              <a:t>Conclúidí</a:t>
            </a:r>
            <a:endParaRPr lang="en-IE" b="1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1632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716320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pic>
        <p:nvPicPr>
          <p:cNvPr id="5" name="Picture 4" descr="Path winding through a grassy field">
            <a:extLst>
              <a:ext uri="{FF2B5EF4-FFF2-40B4-BE49-F238E27FC236}">
                <a16:creationId xmlns:a16="http://schemas.microsoft.com/office/drawing/2014/main" id="{F3955260-2722-DCBC-2879-060FFDD4CA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69" r="30251" b="-2"/>
          <a:stretch/>
        </p:blipFill>
        <p:spPr>
          <a:xfrm>
            <a:off x="20" y="1730"/>
            <a:ext cx="2720524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D9D2F-31DC-1426-B44F-E14413DE4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67" y="2133600"/>
            <a:ext cx="6847944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Ó 1922 </a:t>
            </a:r>
            <a:r>
              <a:rPr lang="en-US" b="1" dirty="0" err="1"/>
              <a:t>anuas</a:t>
            </a:r>
            <a:r>
              <a:rPr lang="en-US" b="1" dirty="0"/>
              <a:t>, </a:t>
            </a:r>
            <a:r>
              <a:rPr lang="en-US" b="1" dirty="0" err="1"/>
              <a:t>bhí</a:t>
            </a:r>
            <a:r>
              <a:rPr lang="en-US" b="1" dirty="0"/>
              <a:t> </a:t>
            </a:r>
            <a:r>
              <a:rPr lang="en-US" b="1" dirty="0" err="1"/>
              <a:t>polasaí</a:t>
            </a:r>
            <a:r>
              <a:rPr lang="en-US" b="1" dirty="0"/>
              <a:t> an </a:t>
            </a:r>
            <a:r>
              <a:rPr lang="en-US" b="1" dirty="0" err="1"/>
              <a:t>Rialtais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 </a:t>
            </a:r>
            <a:r>
              <a:rPr lang="en-US" b="1" dirty="0" err="1"/>
              <a:t>leith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 </a:t>
            </a:r>
            <a:r>
              <a:rPr lang="en-US" b="1" dirty="0" err="1"/>
              <a:t>teanga</a:t>
            </a:r>
            <a:r>
              <a:rPr lang="en-US" b="1" dirty="0"/>
              <a:t> </a:t>
            </a:r>
            <a:r>
              <a:rPr lang="en-US" b="1" dirty="0" err="1"/>
              <a:t>dírithe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an </a:t>
            </a:r>
            <a:r>
              <a:rPr lang="en-US" b="1" dirty="0" err="1"/>
              <a:t>oideachas</a:t>
            </a:r>
            <a:r>
              <a:rPr lang="en-US" b="1" dirty="0"/>
              <a:t> </a:t>
            </a:r>
            <a:r>
              <a:rPr lang="en-US" b="1" dirty="0" err="1"/>
              <a:t>agus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scoileanna</a:t>
            </a:r>
            <a:r>
              <a:rPr lang="en-US" b="1" dirty="0"/>
              <a:t>.</a:t>
            </a:r>
          </a:p>
          <a:p>
            <a:pPr>
              <a:lnSpc>
                <a:spcPct val="90000"/>
              </a:lnSpc>
            </a:pPr>
            <a:r>
              <a:rPr lang="en-US" b="1" dirty="0" err="1"/>
              <a:t>Bhí</a:t>
            </a:r>
            <a:r>
              <a:rPr lang="en-US" b="1" dirty="0"/>
              <a:t> an </a:t>
            </a:r>
            <a:r>
              <a:rPr lang="en-US" b="1" dirty="0" err="1"/>
              <a:t>polasaí</a:t>
            </a:r>
            <a:r>
              <a:rPr lang="en-US" b="1" dirty="0"/>
              <a:t> </a:t>
            </a:r>
            <a:r>
              <a:rPr lang="en-US" b="1" dirty="0" err="1"/>
              <a:t>dírithe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athbheocan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Gaeilge</a:t>
            </a:r>
            <a:r>
              <a:rPr lang="en-US" b="1" dirty="0"/>
              <a:t> mar </a:t>
            </a:r>
            <a:r>
              <a:rPr lang="en-US" b="1" dirty="0" err="1"/>
              <a:t>theanga</a:t>
            </a:r>
            <a:r>
              <a:rPr lang="en-US" b="1" dirty="0"/>
              <a:t> </a:t>
            </a:r>
            <a:r>
              <a:rPr lang="en-US" b="1" dirty="0" err="1"/>
              <a:t>bheo</a:t>
            </a:r>
            <a:r>
              <a:rPr lang="en-US" b="1" dirty="0"/>
              <a:t>, </a:t>
            </a:r>
            <a:r>
              <a:rPr lang="en-US" b="1" dirty="0" err="1"/>
              <a:t>bhríomhar</a:t>
            </a:r>
            <a:r>
              <a:rPr lang="en-US" b="1" dirty="0"/>
              <a:t>.</a:t>
            </a:r>
          </a:p>
          <a:p>
            <a:pPr>
              <a:lnSpc>
                <a:spcPct val="90000"/>
              </a:lnSpc>
            </a:pPr>
            <a:r>
              <a:rPr lang="en-US" b="1" dirty="0" err="1"/>
              <a:t>Bhítheas</a:t>
            </a:r>
            <a:r>
              <a:rPr lang="en-US" b="1" dirty="0"/>
              <a:t> ag </a:t>
            </a:r>
            <a:r>
              <a:rPr lang="en-US" b="1" dirty="0" err="1"/>
              <a:t>súil</a:t>
            </a:r>
            <a:r>
              <a:rPr lang="en-US" b="1" dirty="0"/>
              <a:t> go </a:t>
            </a:r>
            <a:r>
              <a:rPr lang="en-US" b="1" dirty="0" err="1"/>
              <a:t>mbeadh</a:t>
            </a:r>
            <a:r>
              <a:rPr lang="en-US" b="1" dirty="0"/>
              <a:t> an </a:t>
            </a:r>
            <a:r>
              <a:rPr lang="en-US" b="1" dirty="0" err="1"/>
              <a:t>Ghaeilge</a:t>
            </a:r>
            <a:r>
              <a:rPr lang="en-US" b="1" dirty="0"/>
              <a:t> mar </a:t>
            </a:r>
            <a:r>
              <a:rPr lang="en-US" b="1" dirty="0" err="1"/>
              <a:t>mhodh</a:t>
            </a:r>
            <a:r>
              <a:rPr lang="en-US" b="1" dirty="0"/>
              <a:t> </a:t>
            </a:r>
            <a:r>
              <a:rPr lang="en-US" b="1" dirty="0" err="1"/>
              <a:t>cumarsáide</a:t>
            </a:r>
            <a:r>
              <a:rPr lang="en-US" b="1" dirty="0"/>
              <a:t> ins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bunscoileanne</a:t>
            </a:r>
            <a:r>
              <a:rPr lang="en-US" b="1" dirty="0"/>
              <a:t> </a:t>
            </a:r>
            <a:r>
              <a:rPr lang="en-US" b="1" dirty="0" err="1"/>
              <a:t>agus</a:t>
            </a:r>
            <a:r>
              <a:rPr lang="en-US" b="1" dirty="0"/>
              <a:t> go </a:t>
            </a:r>
            <a:r>
              <a:rPr lang="en-US" b="1" dirty="0" err="1"/>
              <a:t>mbeadh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daoine</a:t>
            </a:r>
            <a:r>
              <a:rPr lang="en-US" b="1" dirty="0"/>
              <a:t> </a:t>
            </a:r>
            <a:r>
              <a:rPr lang="en-US" b="1" dirty="0" err="1"/>
              <a:t>óga</a:t>
            </a:r>
            <a:r>
              <a:rPr lang="en-US" b="1" dirty="0"/>
              <a:t> go </a:t>
            </a:r>
            <a:r>
              <a:rPr lang="en-US" b="1" dirty="0" err="1"/>
              <a:t>léir</a:t>
            </a:r>
            <a:r>
              <a:rPr lang="en-US" b="1" dirty="0"/>
              <a:t> </a:t>
            </a:r>
            <a:r>
              <a:rPr lang="en-US" b="1" dirty="0" err="1"/>
              <a:t>líofa</a:t>
            </a:r>
            <a:r>
              <a:rPr lang="en-US" b="1" dirty="0"/>
              <a:t> </a:t>
            </a:r>
            <a:r>
              <a:rPr lang="en-US" b="1" dirty="0" err="1"/>
              <a:t>laistigh</a:t>
            </a:r>
            <a:r>
              <a:rPr lang="en-US" b="1" dirty="0"/>
              <a:t> de </a:t>
            </a:r>
            <a:r>
              <a:rPr lang="en-US" b="1" dirty="0" err="1"/>
              <a:t>chúpla</a:t>
            </a:r>
            <a:r>
              <a:rPr lang="en-US" b="1" dirty="0"/>
              <a:t> </a:t>
            </a:r>
            <a:r>
              <a:rPr lang="en-US" b="1" dirty="0" err="1"/>
              <a:t>bliain</a:t>
            </a:r>
            <a:r>
              <a:rPr lang="en-US" b="1" dirty="0"/>
              <a:t>.</a:t>
            </a:r>
          </a:p>
          <a:p>
            <a:pPr>
              <a:lnSpc>
                <a:spcPct val="90000"/>
              </a:lnSpc>
            </a:pPr>
            <a:r>
              <a:rPr lang="en-US" b="1" dirty="0" err="1"/>
              <a:t>Níor</a:t>
            </a:r>
            <a:r>
              <a:rPr lang="en-US" b="1" dirty="0"/>
              <a:t> </a:t>
            </a:r>
            <a:r>
              <a:rPr lang="en-US" b="1" dirty="0" err="1"/>
              <a:t>eirigh</a:t>
            </a:r>
            <a:r>
              <a:rPr lang="en-US" b="1" dirty="0"/>
              <a:t> leis an </a:t>
            </a:r>
            <a:r>
              <a:rPr lang="en-US" b="1" dirty="0" err="1"/>
              <a:t>bpolasaí</a:t>
            </a:r>
            <a:r>
              <a:rPr lang="en-US" b="1" dirty="0"/>
              <a:t> </a:t>
            </a:r>
            <a:r>
              <a:rPr lang="en-US" b="1" dirty="0" err="1"/>
              <a:t>toisc</a:t>
            </a:r>
            <a:r>
              <a:rPr lang="en-US" b="1" dirty="0"/>
              <a:t> </a:t>
            </a:r>
            <a:r>
              <a:rPr lang="en-US" b="1" dirty="0" err="1"/>
              <a:t>nach</a:t>
            </a:r>
            <a:r>
              <a:rPr lang="en-US" b="1" dirty="0"/>
              <a:t> </a:t>
            </a:r>
            <a:r>
              <a:rPr lang="en-US" b="1" dirty="0" err="1"/>
              <a:t>raibh</a:t>
            </a:r>
            <a:r>
              <a:rPr lang="en-US" b="1" dirty="0"/>
              <a:t> </a:t>
            </a:r>
            <a:r>
              <a:rPr lang="en-US" b="1" dirty="0" err="1"/>
              <a:t>cabhair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bith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fail </a:t>
            </a:r>
            <a:r>
              <a:rPr lang="en-US" b="1" dirty="0" err="1"/>
              <a:t>ós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meáin</a:t>
            </a:r>
            <a:r>
              <a:rPr lang="en-US" b="1" dirty="0"/>
              <a:t>, </a:t>
            </a:r>
            <a:r>
              <a:rPr lang="en-US" b="1" dirty="0" err="1"/>
              <a:t>ná</a:t>
            </a:r>
            <a:r>
              <a:rPr lang="en-US" b="1" dirty="0"/>
              <a:t> </a:t>
            </a:r>
            <a:r>
              <a:rPr lang="en-US" b="1" dirty="0" err="1"/>
              <a:t>ón</a:t>
            </a:r>
            <a:r>
              <a:rPr lang="en-US" b="1" dirty="0"/>
              <a:t> </a:t>
            </a:r>
            <a:r>
              <a:rPr lang="en-US" b="1" dirty="0" err="1"/>
              <a:t>bpobail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gcoitinne</a:t>
            </a:r>
            <a:r>
              <a:rPr lang="en-US" b="1" dirty="0"/>
              <a:t>.</a:t>
            </a:r>
          </a:p>
          <a:p>
            <a:pPr>
              <a:lnSpc>
                <a:spcPct val="90000"/>
              </a:lnSpc>
            </a:pPr>
            <a:r>
              <a:rPr lang="en-US" b="1" dirty="0" err="1"/>
              <a:t>Níor</a:t>
            </a:r>
            <a:r>
              <a:rPr lang="en-US" b="1" dirty="0"/>
              <a:t> </a:t>
            </a:r>
            <a:r>
              <a:rPr lang="en-US" b="1" dirty="0" err="1"/>
              <a:t>admhaigh</a:t>
            </a:r>
            <a:r>
              <a:rPr lang="en-US" b="1" dirty="0"/>
              <a:t> an </a:t>
            </a:r>
            <a:r>
              <a:rPr lang="en-US" b="1" dirty="0" err="1"/>
              <a:t>Rialtas</a:t>
            </a:r>
            <a:r>
              <a:rPr lang="en-US" b="1" dirty="0"/>
              <a:t> </a:t>
            </a:r>
            <a:r>
              <a:rPr lang="en-US" b="1" dirty="0" err="1"/>
              <a:t>nár</a:t>
            </a:r>
            <a:r>
              <a:rPr lang="en-US" b="1" dirty="0"/>
              <a:t> </a:t>
            </a:r>
            <a:r>
              <a:rPr lang="en-US" b="1" dirty="0" err="1"/>
              <a:t>eirigh</a:t>
            </a:r>
            <a:r>
              <a:rPr lang="en-US" b="1" dirty="0"/>
              <a:t> leis an </a:t>
            </a:r>
            <a:r>
              <a:rPr lang="en-US" b="1" dirty="0" err="1"/>
              <a:t>bpolasaí</a:t>
            </a:r>
            <a:r>
              <a:rPr lang="en-US" b="1" dirty="0"/>
              <a:t> go </a:t>
            </a:r>
            <a:r>
              <a:rPr lang="en-US" b="1" dirty="0" err="1"/>
              <a:t>dtí</a:t>
            </a:r>
            <a:r>
              <a:rPr lang="en-US" b="1" dirty="0"/>
              <a:t> </a:t>
            </a:r>
            <a:r>
              <a:rPr lang="en-US" b="1" dirty="0" err="1"/>
              <a:t>deireadh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seascaidí</a:t>
            </a:r>
            <a:r>
              <a:rPr lang="en-US" b="1" dirty="0"/>
              <a:t> – </a:t>
            </a:r>
            <a:r>
              <a:rPr lang="en-US" b="1" dirty="0" err="1"/>
              <a:t>dá</a:t>
            </a:r>
            <a:r>
              <a:rPr lang="en-US" b="1" dirty="0"/>
              <a:t> </a:t>
            </a:r>
            <a:r>
              <a:rPr lang="en-US" b="1" dirty="0" err="1"/>
              <a:t>bhrí</a:t>
            </a:r>
            <a:r>
              <a:rPr lang="en-US" b="1" dirty="0"/>
              <a:t> sin </a:t>
            </a:r>
            <a:r>
              <a:rPr lang="en-US" b="1" dirty="0" err="1"/>
              <a:t>ní</a:t>
            </a:r>
            <a:r>
              <a:rPr lang="en-US" b="1" dirty="0"/>
              <a:t> </a:t>
            </a:r>
            <a:r>
              <a:rPr lang="en-US" b="1" dirty="0" err="1"/>
              <a:t>raibh</a:t>
            </a:r>
            <a:r>
              <a:rPr lang="en-US" b="1" dirty="0"/>
              <a:t> </a:t>
            </a:r>
            <a:r>
              <a:rPr lang="en-US" b="1" dirty="0" err="1"/>
              <a:t>gá</a:t>
            </a:r>
            <a:r>
              <a:rPr lang="en-US" b="1" dirty="0"/>
              <a:t> (</a:t>
            </a:r>
            <a:r>
              <a:rPr lang="en-US" b="1" dirty="0" err="1"/>
              <a:t>dar</a:t>
            </a:r>
            <a:r>
              <a:rPr lang="en-US" b="1" dirty="0"/>
              <a:t> leis an </a:t>
            </a:r>
            <a:r>
              <a:rPr lang="en-US" b="1" dirty="0" err="1"/>
              <a:t>Rialtas</a:t>
            </a:r>
            <a:r>
              <a:rPr lang="en-US" b="1" dirty="0"/>
              <a:t>) le </a:t>
            </a:r>
            <a:r>
              <a:rPr lang="en-US" b="1" dirty="0" err="1"/>
              <a:t>scoileanna</a:t>
            </a:r>
            <a:r>
              <a:rPr lang="en-US" b="1" dirty="0"/>
              <a:t> </a:t>
            </a:r>
            <a:r>
              <a:rPr lang="en-US" b="1" dirty="0" err="1"/>
              <a:t>lán-Ghaelacha</a:t>
            </a:r>
            <a:r>
              <a:rPr lang="en-US" b="1" dirty="0"/>
              <a:t> </a:t>
            </a:r>
            <a:r>
              <a:rPr lang="en-US" b="1" dirty="0" err="1"/>
              <a:t>roimhe</a:t>
            </a:r>
            <a:r>
              <a:rPr lang="en-US" b="1" dirty="0"/>
              <a:t> sin.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54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5BD23F8E-2E78-4C84-8EFB-FE6C8ACB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240215-0395-A069-CFCA-228B5D72C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1289199"/>
            <a:ext cx="8131550" cy="10367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ga-IE" sz="5400" dirty="0"/>
              <a:t>1 </a:t>
            </a:r>
            <a:r>
              <a:rPr lang="ga-IE" sz="5400" dirty="0" err="1"/>
              <a:t>Feabh</a:t>
            </a:r>
            <a:r>
              <a:rPr lang="en-US" sz="5400" dirty="0" err="1"/>
              <a:t>ra</a:t>
            </a:r>
            <a:r>
              <a:rPr lang="ga-IE" sz="5400" dirty="0"/>
              <a:t> </a:t>
            </a:r>
            <a:r>
              <a:rPr lang="en-US" sz="5400" dirty="0"/>
              <a:t>1922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D6CED-2F58-FEA9-F6F2-28689EB59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638116"/>
            <a:ext cx="8131550" cy="11262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US" sz="3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the administration of Irish education, it is the intention of the new government to work with all its might for the strengthening of the national </a:t>
            </a:r>
            <a:r>
              <a:rPr lang="en-US" sz="32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fibre</a:t>
            </a:r>
            <a:r>
              <a:rPr lang="en-US" sz="3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by giving the language, history, music and tradition of Ireland, their natural place in the life of Irish schools”.</a:t>
            </a:r>
            <a:endParaRPr lang="en-US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(Pádraig Ó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Brolcháin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ga-I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Ardfheidhmeannach Oideachais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1922)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1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2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3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4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5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6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7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8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9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0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2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128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19D1EE6-C77B-4AB5-80C2-B2766A04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562B3229-72D2-43EF-A4A6-B16412B5F1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3" r="47321" b="-1"/>
          <a:stretch/>
        </p:blipFill>
        <p:spPr>
          <a:xfrm rot="5400000">
            <a:off x="3310467" y="-2023533"/>
            <a:ext cx="5571066" cy="10905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73991DB-6F50-4514-9746-B72BC8E1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6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4699877-13E3-4FC1-B91B-2A8A8FA76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4CB122-E2DC-4CA5-8B6F-B49249C7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267478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B22E03-3087-4988-9DB5-572918FB9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9212" y="313809"/>
            <a:ext cx="9281055" cy="622245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4B2A5927-4A36-47DC-BF12-54A96B45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823682"/>
            <a:ext cx="3536576" cy="857047"/>
          </a:xfrm>
          <a:prstGeom prst="rightArrow">
            <a:avLst>
              <a:gd name="adj1" fmla="val 100000"/>
              <a:gd name="adj2" fmla="val 44189"/>
            </a:avLst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CE80ED29-C17C-4794-A6C2-F1F7C967F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14165" y="1333110"/>
            <a:ext cx="5392659" cy="404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59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" name="Rectangle 105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06785" y="228600"/>
            <a:ext cx="2851523" cy="6638625"/>
            <a:chOff x="2487613" y="285750"/>
            <a:chExt cx="2428875" cy="5654676"/>
          </a:xfrm>
        </p:grpSpPr>
        <p:sp>
          <p:nvSpPr>
            <p:cNvPr id="109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0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1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2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3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4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5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6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7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8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19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0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7733" y="-786"/>
            <a:ext cx="2356675" cy="6854040"/>
            <a:chOff x="6627813" y="194833"/>
            <a:chExt cx="1952625" cy="5678918"/>
          </a:xfrm>
        </p:grpSpPr>
        <p:sp>
          <p:nvSpPr>
            <p:cNvPr id="123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4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5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6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7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8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29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0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1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2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3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134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4774D3-5BD0-4CEE-930C-B4622C1CD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20" y="624110"/>
            <a:ext cx="6845092" cy="1280890"/>
          </a:xfrm>
        </p:spPr>
        <p:txBody>
          <a:bodyPr>
            <a:normAutofit/>
          </a:bodyPr>
          <a:lstStyle/>
          <a:p>
            <a:r>
              <a:rPr lang="en-IE" b="1" dirty="0"/>
              <a:t>1922 </a:t>
            </a:r>
            <a:r>
              <a:rPr lang="ga-IE" b="1" dirty="0"/>
              <a:t>Clár Náisiúnta Bunscoile</a:t>
            </a:r>
            <a:endParaRPr lang="en-IE" b="1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1632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38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716320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pic>
        <p:nvPicPr>
          <p:cNvPr id="102" name="Picture 101" descr="Rice fields in terraces">
            <a:extLst>
              <a:ext uri="{FF2B5EF4-FFF2-40B4-BE49-F238E27FC236}">
                <a16:creationId xmlns:a16="http://schemas.microsoft.com/office/drawing/2014/main" id="{B4424BC8-A199-31CE-CAA5-1AB87A740E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77" r="49024" b="-1"/>
          <a:stretch/>
        </p:blipFill>
        <p:spPr>
          <a:xfrm>
            <a:off x="20" y="1730"/>
            <a:ext cx="2720524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A184E-C69F-4A0E-BA53-5223F24ED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67" y="2133600"/>
            <a:ext cx="6847944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ga-IE" sz="2400" b="1" dirty="0"/>
              <a:t>Ba chóir go mbeadh an teagasc ar fad i ranganna na naíonán trí G</a:t>
            </a:r>
            <a:r>
              <a:rPr lang="en-US" sz="2400" b="1" dirty="0"/>
              <a:t>h</a:t>
            </a:r>
            <a:r>
              <a:rPr lang="ga-IE" sz="2400" b="1" dirty="0" err="1"/>
              <a:t>aeilge</a:t>
            </a:r>
            <a:endParaRPr lang="en-IE" sz="2400" b="1" dirty="0"/>
          </a:p>
          <a:p>
            <a:r>
              <a:rPr lang="ga-IE" sz="2400" b="1" dirty="0"/>
              <a:t>Ba chóir </a:t>
            </a:r>
            <a:r>
              <a:rPr lang="en-US" sz="2400" b="1" dirty="0" err="1"/>
              <a:t>Gaeilge</a:t>
            </a:r>
            <a:r>
              <a:rPr lang="en-US" sz="2400" b="1" dirty="0"/>
              <a:t> a </a:t>
            </a:r>
            <a:r>
              <a:rPr lang="en-US" sz="2400" b="1" dirty="0" err="1"/>
              <a:t>mhúineadh</a:t>
            </a:r>
            <a:r>
              <a:rPr lang="en-US" sz="2400" b="1" dirty="0"/>
              <a:t> </a:t>
            </a:r>
            <a:r>
              <a:rPr lang="ga-IE" sz="2400" b="1" dirty="0"/>
              <a:t>ar feadh ar a laghad uair a chloig sa </a:t>
            </a:r>
            <a:r>
              <a:rPr lang="ga-IE" sz="2400" b="1" dirty="0" err="1"/>
              <a:t>ló</a:t>
            </a:r>
            <a:r>
              <a:rPr lang="ga-IE" sz="2400" b="1" dirty="0"/>
              <a:t> i ngach scoil ina raibh múinteoir cáilithe chun í a mhúineadh</a:t>
            </a:r>
            <a:endParaRPr lang="en-IE" sz="2400" b="1" dirty="0"/>
          </a:p>
          <a:p>
            <a:r>
              <a:rPr lang="ga-IE" sz="2400" b="1" dirty="0"/>
              <a:t>Ba chóir stair, tíreolaíocht, amhránaíocht agus corpoideachas a mhúineadh </a:t>
            </a:r>
            <a:r>
              <a:rPr lang="ga-IE" sz="2400" b="1" dirty="0" err="1"/>
              <a:t>tré</a:t>
            </a:r>
            <a:r>
              <a:rPr lang="ga-IE" sz="2400" b="1" dirty="0"/>
              <a:t> </a:t>
            </a:r>
            <a:r>
              <a:rPr lang="ga-IE" sz="2400" b="1" dirty="0" err="1"/>
              <a:t>Gheilge</a:t>
            </a:r>
            <a:r>
              <a:rPr lang="ga-IE" sz="2400" b="1" dirty="0"/>
              <a:t> i scoileanna ina raibh múinteoir cáilithe chun é sin a dhéanamh.</a:t>
            </a:r>
          </a:p>
        </p:txBody>
      </p:sp>
    </p:spTree>
    <p:extLst>
      <p:ext uri="{BB962C8B-B14F-4D97-AF65-F5344CB8AC3E}">
        <p14:creationId xmlns:p14="http://schemas.microsoft.com/office/powerpoint/2010/main" val="221062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4699877-13E3-4FC1-B91B-2A8A8FA76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4CB122-E2DC-4CA5-8B6F-B49249C7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267478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B22E03-3087-4988-9DB5-572918FB9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9212" y="313809"/>
            <a:ext cx="9281055" cy="622245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4B2A5927-4A36-47DC-BF12-54A96B45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823682"/>
            <a:ext cx="3536576" cy="857047"/>
          </a:xfrm>
          <a:prstGeom prst="rightArrow">
            <a:avLst>
              <a:gd name="adj1" fmla="val 100000"/>
              <a:gd name="adj2" fmla="val 44189"/>
            </a:avLst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0263CE4F-9F2E-4691-9BAE-9E40FD45D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14165" y="1333110"/>
            <a:ext cx="5392659" cy="404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5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06785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7733" y="-786"/>
            <a:ext cx="2356675" cy="6854040"/>
            <a:chOff x="6627813" y="194833"/>
            <a:chExt cx="1952625" cy="5678918"/>
          </a:xfrm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2E6603-0293-7C24-51DC-7B0CB17EF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20" y="624110"/>
            <a:ext cx="6845092" cy="1280890"/>
          </a:xfrm>
        </p:spPr>
        <p:txBody>
          <a:bodyPr>
            <a:normAutofit/>
          </a:bodyPr>
          <a:lstStyle/>
          <a:p>
            <a:r>
              <a:rPr lang="ga-IE" b="1" dirty="0"/>
              <a:t>Cláir </a:t>
            </a:r>
            <a:r>
              <a:rPr lang="en-US" b="1" dirty="0"/>
              <a:t>A</a:t>
            </a:r>
            <a:r>
              <a:rPr lang="ga-IE" b="1" dirty="0" err="1"/>
              <a:t>thbhreithnithe</a:t>
            </a:r>
            <a:r>
              <a:rPr lang="ga-IE" b="1" dirty="0"/>
              <a:t> </a:t>
            </a:r>
            <a:r>
              <a:rPr lang="en-US" b="1" dirty="0"/>
              <a:t>B</a:t>
            </a:r>
            <a:r>
              <a:rPr lang="ga-IE" b="1" dirty="0" err="1"/>
              <a:t>unscoile</a:t>
            </a:r>
            <a:r>
              <a:rPr lang="ga-IE" b="1" dirty="0"/>
              <a:t> </a:t>
            </a:r>
            <a:r>
              <a:rPr lang="en-IE" b="1" dirty="0"/>
              <a:t>1926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1632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78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716320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pic>
        <p:nvPicPr>
          <p:cNvPr id="42" name="Picture 41" descr="Path winding through a grassy field">
            <a:extLst>
              <a:ext uri="{FF2B5EF4-FFF2-40B4-BE49-F238E27FC236}">
                <a16:creationId xmlns:a16="http://schemas.microsoft.com/office/drawing/2014/main" id="{5252782C-84F5-B21E-28CC-F41FE5B69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69" r="30251" b="-2"/>
          <a:stretch/>
        </p:blipFill>
        <p:spPr>
          <a:xfrm>
            <a:off x="20" y="1730"/>
            <a:ext cx="2720524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6E85D-D76A-C26C-408C-FDB0E6B9B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67" y="2133600"/>
            <a:ext cx="6847944" cy="377762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IE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E" sz="3200" b="1" dirty="0"/>
              <a:t>I 1926, </a:t>
            </a:r>
            <a:r>
              <a:rPr lang="en-IE" sz="3200" b="1" dirty="0" err="1"/>
              <a:t>laghdaíodh</a:t>
            </a:r>
            <a:r>
              <a:rPr lang="en-IE" sz="3200" b="1" dirty="0"/>
              <a:t> </a:t>
            </a:r>
            <a:r>
              <a:rPr lang="en-IE" sz="3200" b="1" dirty="0" err="1"/>
              <a:t>na</a:t>
            </a:r>
            <a:r>
              <a:rPr lang="en-IE" sz="3200" b="1" dirty="0"/>
              <a:t> </a:t>
            </a:r>
            <a:r>
              <a:rPr lang="en-IE" sz="3200" b="1" dirty="0" err="1"/>
              <a:t>héilimh</a:t>
            </a:r>
            <a:r>
              <a:rPr lang="en-IE" sz="3200" b="1" dirty="0"/>
              <a:t> </a:t>
            </a:r>
            <a:r>
              <a:rPr lang="en-IE" sz="3200" b="1" dirty="0" err="1"/>
              <a:t>ar</a:t>
            </a:r>
            <a:r>
              <a:rPr lang="en-IE" sz="3200" b="1" dirty="0"/>
              <a:t> </a:t>
            </a:r>
            <a:r>
              <a:rPr lang="en-IE" sz="3200" b="1" dirty="0" err="1"/>
              <a:t>mhúineadh</a:t>
            </a:r>
            <a:r>
              <a:rPr lang="en-IE" sz="3200" b="1" dirty="0"/>
              <a:t> </a:t>
            </a:r>
            <a:r>
              <a:rPr lang="en-IE" sz="3200" b="1" dirty="0" err="1"/>
              <a:t>na</a:t>
            </a:r>
            <a:r>
              <a:rPr lang="en-IE" sz="3200" b="1" dirty="0"/>
              <a:t> </a:t>
            </a:r>
            <a:r>
              <a:rPr lang="en-IE" sz="3200" b="1" dirty="0" err="1"/>
              <a:t>Gaeilge</a:t>
            </a:r>
            <a:r>
              <a:rPr lang="en-IE" sz="3200" b="1" dirty="0"/>
              <a:t> </a:t>
            </a:r>
            <a:r>
              <a:rPr lang="en-IE" sz="3200" b="1" dirty="0" err="1"/>
              <a:t>agus</a:t>
            </a:r>
            <a:r>
              <a:rPr lang="en-IE" sz="3200" b="1" dirty="0"/>
              <a:t> </a:t>
            </a:r>
            <a:r>
              <a:rPr lang="en-IE" sz="3200" b="1" dirty="0" err="1"/>
              <a:t>ar</a:t>
            </a:r>
            <a:r>
              <a:rPr lang="en-IE" sz="3200" b="1" dirty="0"/>
              <a:t> </a:t>
            </a:r>
            <a:r>
              <a:rPr lang="en-IE" sz="3200" b="1" dirty="0" err="1"/>
              <a:t>theagasc</a:t>
            </a:r>
            <a:r>
              <a:rPr lang="en-IE" sz="3200" b="1" dirty="0"/>
              <a:t> </a:t>
            </a:r>
            <a:r>
              <a:rPr lang="en-IE" sz="3200" b="1" dirty="0" err="1"/>
              <a:t>trí</a:t>
            </a:r>
            <a:r>
              <a:rPr lang="en-IE" sz="3200" b="1" dirty="0"/>
              <a:t> </a:t>
            </a:r>
            <a:r>
              <a:rPr lang="en-IE" sz="3200" b="1" dirty="0" err="1"/>
              <a:t>Ghaeilge</a:t>
            </a:r>
            <a:r>
              <a:rPr lang="en-IE" sz="3200" b="1" dirty="0"/>
              <a:t> </a:t>
            </a:r>
            <a:r>
              <a:rPr lang="en-IE" sz="3200" b="1" dirty="0" err="1"/>
              <a:t>toisc</a:t>
            </a:r>
            <a:r>
              <a:rPr lang="en-IE" sz="3200" b="1" dirty="0"/>
              <a:t> </a:t>
            </a:r>
            <a:r>
              <a:rPr lang="en-IE" sz="3200" b="1" dirty="0" err="1"/>
              <a:t>nach</a:t>
            </a:r>
            <a:r>
              <a:rPr lang="en-IE" sz="3200" b="1" dirty="0"/>
              <a:t> </a:t>
            </a:r>
            <a:r>
              <a:rPr lang="en-IE" sz="3200" b="1" dirty="0" err="1"/>
              <a:t>raibh</a:t>
            </a:r>
            <a:r>
              <a:rPr lang="en-IE" sz="3200" b="1" dirty="0"/>
              <a:t> go </a:t>
            </a:r>
            <a:r>
              <a:rPr lang="en-IE" sz="3200" b="1" dirty="0" err="1"/>
              <a:t>leor</a:t>
            </a:r>
            <a:r>
              <a:rPr lang="en-IE" sz="3200" b="1" dirty="0"/>
              <a:t> </a:t>
            </a:r>
            <a:r>
              <a:rPr lang="en-IE" sz="3200" b="1" dirty="0" err="1"/>
              <a:t>múinteoirí</a:t>
            </a:r>
            <a:r>
              <a:rPr lang="en-IE" sz="3200" b="1" dirty="0"/>
              <a:t> </a:t>
            </a:r>
            <a:r>
              <a:rPr lang="en-IE" sz="3200" b="1" dirty="0" err="1"/>
              <a:t>sách</a:t>
            </a:r>
            <a:r>
              <a:rPr lang="en-IE" sz="3200" b="1" dirty="0"/>
              <a:t> </a:t>
            </a:r>
            <a:r>
              <a:rPr lang="en-IE" sz="3200" b="1" dirty="0" err="1"/>
              <a:t>líofa</a:t>
            </a:r>
            <a:r>
              <a:rPr lang="en-IE" sz="3200" b="1" dirty="0"/>
              <a:t> </a:t>
            </a:r>
            <a:r>
              <a:rPr lang="en-IE" sz="3200" b="1" dirty="0" err="1"/>
              <a:t>sa</a:t>
            </a:r>
            <a:r>
              <a:rPr lang="en-IE" sz="3200" b="1" dirty="0"/>
              <a:t> </a:t>
            </a:r>
            <a:r>
              <a:rPr lang="en-IE" sz="3200" b="1" dirty="0" err="1"/>
              <a:t>teanga</a:t>
            </a:r>
            <a:r>
              <a:rPr lang="en-IE" sz="3200" b="1" dirty="0"/>
              <a:t> </a:t>
            </a:r>
            <a:r>
              <a:rPr lang="en-IE" sz="3200" b="1" dirty="0" err="1"/>
              <a:t>chun</a:t>
            </a:r>
            <a:r>
              <a:rPr lang="en-IE" sz="3200" b="1" dirty="0"/>
              <a:t> an </a:t>
            </a:r>
            <a:r>
              <a:rPr lang="en-IE" sz="3200" b="1" dirty="0" err="1"/>
              <a:t>curaclam</a:t>
            </a:r>
            <a:r>
              <a:rPr lang="en-IE" sz="3200" b="1" dirty="0"/>
              <a:t> a </a:t>
            </a:r>
            <a:r>
              <a:rPr lang="en-IE" sz="3200" b="1" dirty="0" err="1"/>
              <a:t>mhúineadh</a:t>
            </a:r>
            <a:r>
              <a:rPr lang="en-IE" sz="3200" b="1" dirty="0"/>
              <a:t> </a:t>
            </a:r>
            <a:r>
              <a:rPr lang="en-IE" sz="3200" b="1" dirty="0" err="1"/>
              <a:t>trí</a:t>
            </a:r>
            <a:r>
              <a:rPr lang="en-IE" sz="3200" b="1" dirty="0"/>
              <a:t> </a:t>
            </a:r>
            <a:r>
              <a:rPr lang="en-IE" sz="3200" b="1" dirty="0" err="1"/>
              <a:t>mheán</a:t>
            </a:r>
            <a:r>
              <a:rPr lang="en-IE" sz="3200" b="1" dirty="0"/>
              <a:t> </a:t>
            </a:r>
            <a:r>
              <a:rPr lang="en-IE" sz="3200" b="1" dirty="0" err="1"/>
              <a:t>na</a:t>
            </a:r>
            <a:r>
              <a:rPr lang="en-IE" sz="3200" b="1" dirty="0"/>
              <a:t> </a:t>
            </a:r>
            <a:r>
              <a:rPr lang="en-IE" sz="3200" b="1" dirty="0" err="1"/>
              <a:t>Gaeilge</a:t>
            </a:r>
            <a:r>
              <a:rPr lang="en-IE" sz="3200" b="1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47420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4699877-13E3-4FC1-B91B-2A8A8FA76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4CB122-E2DC-4CA5-8B6F-B49249C7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267478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B22E03-3087-4988-9DB5-572918FB9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9212" y="313809"/>
            <a:ext cx="9281055" cy="622245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4B2A5927-4A36-47DC-BF12-54A96B45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823682"/>
            <a:ext cx="3536576" cy="857047"/>
          </a:xfrm>
          <a:prstGeom prst="rightArrow">
            <a:avLst>
              <a:gd name="adj1" fmla="val 100000"/>
              <a:gd name="adj2" fmla="val 44189"/>
            </a:avLst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F7C133F-D5CC-47F3-A537-DC86CBC13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14165" y="1333110"/>
            <a:ext cx="5392659" cy="404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5399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  <SharedWithUsers xmlns="b8d9e94c-5754-45e6-a36b-d060fac4ff87">
      <UserInfo>
        <DisplayName>Clodagh Ní Mhuirí</DisplayName>
        <AccountId>2024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9667A3-B5F9-4908-AEB9-2E3E06646209}">
  <ds:schemaRefs>
    <ds:schemaRef ds:uri="http://schemas.microsoft.com/office/2006/metadata/properties"/>
    <ds:schemaRef ds:uri="http://schemas.microsoft.com/office/infopath/2007/PartnerControls"/>
    <ds:schemaRef ds:uri="1043f793-4e05-4bc1-bb32-c7800cd6eb2b"/>
    <ds:schemaRef ds:uri="b8d9e94c-5754-45e6-a36b-d060fac4ff87"/>
  </ds:schemaRefs>
</ds:datastoreItem>
</file>

<file path=customXml/itemProps2.xml><?xml version="1.0" encoding="utf-8"?>
<ds:datastoreItem xmlns:ds="http://schemas.openxmlformats.org/officeDocument/2006/customXml" ds:itemID="{EC5FEBE6-C430-4418-9B40-C5CABD1B3D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79E5E5-046B-40E7-91FA-0F6D917D13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d9e94c-5754-45e6-a36b-d060fac4ff87"/>
    <ds:schemaRef ds:uri="1043f793-4e05-4bc1-bb32-c7800cd6eb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13773</TotalTime>
  <Words>1656</Words>
  <Application>Microsoft Office PowerPoint</Application>
  <PresentationFormat>Widescreen</PresentationFormat>
  <Paragraphs>95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Wisp</vt:lpstr>
      <vt:lpstr>An Ghaeilge sa Chóras Oideachais: 1922 - 1972    </vt:lpstr>
      <vt:lpstr>An Ghaeilge sa Chóras Oideachais roimh 1922</vt:lpstr>
      <vt:lpstr>1 Feabhra 1922</vt:lpstr>
      <vt:lpstr>PowerPoint Presentation</vt:lpstr>
      <vt:lpstr>PowerPoint Presentation</vt:lpstr>
      <vt:lpstr>1922 Clár Náisiúnta Bunscoile</vt:lpstr>
      <vt:lpstr>PowerPoint Presentation</vt:lpstr>
      <vt:lpstr>Cláir Athbhreithnithe Bunscoile 1926</vt:lpstr>
      <vt:lpstr>PowerPoint Presentation</vt:lpstr>
      <vt:lpstr>Clár Athbreithne Bunscoile 1934 </vt:lpstr>
      <vt:lpstr>Clár Naoinán Athbreithnithe,1948 agus 1951.</vt:lpstr>
      <vt:lpstr>Ciorclán ón Roinn Oideachais, 1960</vt:lpstr>
      <vt:lpstr>An Coimisiún um Athbheocan na Gaeilge1963</vt:lpstr>
      <vt:lpstr>Polasaí ginearálta Oideachais ins na seascaidí agus ins na seachtóidí</vt:lpstr>
      <vt:lpstr>Buntús Gaeilge – Taighde (1962-66)  (Na hÚdair: An tAthair Colmán Ó hUallacháin, Tomás Ó Domhnalláin, Gearóid Ó Crualaoich agus An tAthair Fidelis MacEnrí).</vt:lpstr>
      <vt:lpstr>PowerPoint Presentation</vt:lpstr>
      <vt:lpstr>Tomás Ó Domhnalláin (údar Buntús Cainte )</vt:lpstr>
      <vt:lpstr>Bhí suim ag Tomás i gcónaí sa teanga.</vt:lpstr>
      <vt:lpstr>Buntús Gaeilge – Cur i bhfeidhm ins na scoileanna</vt:lpstr>
      <vt:lpstr>Buntús Cainte – cúrsa Gaeilge do dhaoine fásta.</vt:lpstr>
      <vt:lpstr>PowerPoint Presentation</vt:lpstr>
      <vt:lpstr>PowerPoint Presentation</vt:lpstr>
      <vt:lpstr>I 1969 shínigh an t-údar cearta na leabhar (Buntús Cainte) don Aire Oideachais</vt:lpstr>
      <vt:lpstr>An Curaclam Nua 1971</vt:lpstr>
      <vt:lpstr>An Ghaeilge ins na meánscoileanna tar éis 1922</vt:lpstr>
      <vt:lpstr>Conclúidí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Ghaeilge sa Chóras Oideachais</dc:title>
  <dc:creator>Hyland, Aine</dc:creator>
  <cp:lastModifiedBy>Aine Hyland</cp:lastModifiedBy>
  <cp:revision>152</cp:revision>
  <cp:lastPrinted>2023-11-06T14:04:00Z</cp:lastPrinted>
  <dcterms:created xsi:type="dcterms:W3CDTF">2022-04-30T15:32:43Z</dcterms:created>
  <dcterms:modified xsi:type="dcterms:W3CDTF">2023-12-08T10:23:54Z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  <property fmtid="{D5CDD505-2E9C-101B-9397-08002B2CF9AE}" pid="3" name="MediaServiceImageTags">
    <vt:lpwstr/>
  </property>
</Properties>
</file>