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62" r:id="rId3"/>
    <p:sldId id="270" r:id="rId4"/>
    <p:sldId id="266" r:id="rId5"/>
    <p:sldId id="269" r:id="rId6"/>
    <p:sldId id="268" r:id="rId7"/>
    <p:sldId id="267" r:id="rId8"/>
    <p:sldId id="272" r:id="rId9"/>
    <p:sldId id="26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3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3224"/>
    <a:srgbClr val="B02A11"/>
    <a:srgbClr val="C00000"/>
    <a:srgbClr val="C115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BEBF71-0716-E8AD-9506-951ED55C39B0}" v="1" dt="2023-11-09T09:22:27.212"/>
    <p1510:client id="{795F29BA-C5DF-D86F-60AE-D17A2CD64D09}" v="7" dt="2023-11-08T14:08:48.008"/>
    <p1510:client id="{81F8D3AA-F0C2-D8A7-B830-1849D5AF6092}" v="66" dt="2023-11-08T14:42:09.248"/>
    <p1510:client id="{B2452DCB-F119-534D-1262-29219B9AD69E}" v="3" dt="2023-11-06T14:17:57.139"/>
    <p1510:client id="{BB801BB7-9C64-FE4F-2C1F-438C77CFFAD2}" v="77" dt="2023-11-06T13:55:58.307"/>
    <p1510:client id="{F4542BB6-F714-74CA-81C4-480B5B13004E}" v="61" dt="2023-11-08T15:05:32.3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623539-B07F-3140-BB33-8393E4FB65A4}" type="datetimeFigureOut">
              <a:rPr lang="en-US" smtClean="0"/>
              <a:t>11/9/2023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F3CA1E-3E9A-9840-82CA-A0C90B12DA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542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F3CA1E-3E9A-9840-82CA-A0C90B12DA4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954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F3CA1E-3E9A-9840-82CA-A0C90B12DA4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4965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F3CA1E-3E9A-9840-82CA-A0C90B12DA4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5393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F3CA1E-3E9A-9840-82CA-A0C90B12DA4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6747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F3CA1E-3E9A-9840-82CA-A0C90B12DA4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560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A86F2C2-A08A-9B41-9A68-DF139656E601}"/>
              </a:ext>
            </a:extLst>
          </p:cNvPr>
          <p:cNvSpPr/>
          <p:nvPr userDrawn="1"/>
        </p:nvSpPr>
        <p:spPr>
          <a:xfrm>
            <a:off x="-1" y="-6350"/>
            <a:ext cx="12192001" cy="6864350"/>
          </a:xfrm>
          <a:prstGeom prst="rect">
            <a:avLst/>
          </a:prstGeom>
          <a:solidFill>
            <a:srgbClr val="B032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E6CE245A-A0D2-8F4F-85D4-C913E19DEDAB}"/>
              </a:ext>
            </a:extLst>
          </p:cNvPr>
          <p:cNvSpPr txBox="1">
            <a:spLocks/>
          </p:cNvSpPr>
          <p:nvPr userDrawn="1"/>
        </p:nvSpPr>
        <p:spPr>
          <a:xfrm>
            <a:off x="1621537" y="3681984"/>
            <a:ext cx="4276343" cy="23632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sz="26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15D84ED-C3F2-824C-9D9F-028E0D9BB2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71463"/>
          </a:xfrm>
          <a:prstGeom prst="rect">
            <a:avLst/>
          </a:prstGeom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9111657-79D3-AC44-AFBA-20B14B82A3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037193" y="4634056"/>
            <a:ext cx="2400300" cy="1168400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E9F496F9-131C-E54B-B050-8823337E04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1537" y="1389888"/>
            <a:ext cx="4276343" cy="2148840"/>
          </a:xfrm>
          <a:prstGeom prst="rect">
            <a:avLst/>
          </a:prstGeom>
          <a:ln>
            <a:noFill/>
          </a:ln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err="1"/>
              <a:t>Teideal</a:t>
            </a:r>
            <a:r>
              <a:rPr lang="en-GB"/>
              <a:t> le </a:t>
            </a:r>
            <a:r>
              <a:rPr lang="en-GB" err="1"/>
              <a:t>cuir</a:t>
            </a:r>
            <a:r>
              <a:rPr lang="en-GB"/>
              <a:t> </a:t>
            </a:r>
            <a:r>
              <a:rPr lang="en-GB" err="1"/>
              <a:t>anseo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4312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5124D-8904-AE42-8783-4BC626891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944" y="318292"/>
            <a:ext cx="4086225" cy="1469644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rgbClr val="B03224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E05092-5983-0340-9C1E-C3234EEDDF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6525" y="853597"/>
            <a:ext cx="6172200" cy="5204303"/>
          </a:xfrm>
        </p:spPr>
        <p:txBody>
          <a:bodyPr/>
          <a:lstStyle>
            <a:lvl1pPr>
              <a:lnSpc>
                <a:spcPct val="100000"/>
              </a:lnSpc>
              <a:buClr>
                <a:srgbClr val="B03224"/>
              </a:buClr>
              <a:defRPr sz="2600"/>
            </a:lvl1pPr>
            <a:lvl2pPr>
              <a:lnSpc>
                <a:spcPct val="100000"/>
              </a:lnSpc>
              <a:buClr>
                <a:srgbClr val="B03224"/>
              </a:buClr>
              <a:defRPr sz="2200"/>
            </a:lvl2pPr>
            <a:lvl3pPr>
              <a:lnSpc>
                <a:spcPct val="100000"/>
              </a:lnSpc>
              <a:buClr>
                <a:srgbClr val="B03224"/>
              </a:buClr>
              <a:defRPr sz="1800"/>
            </a:lvl3pPr>
            <a:lvl4pPr>
              <a:lnSpc>
                <a:spcPct val="100000"/>
              </a:lnSpc>
              <a:buClr>
                <a:srgbClr val="B03224"/>
              </a:buClr>
              <a:defRPr sz="1600"/>
            </a:lvl4pPr>
            <a:lvl5pPr>
              <a:lnSpc>
                <a:spcPct val="100000"/>
              </a:lnSpc>
              <a:buClr>
                <a:srgbClr val="B03224"/>
              </a:buCl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CBC84A-E359-194F-A4EB-12B728F26D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0088" y="1947672"/>
            <a:ext cx="4079081" cy="4097528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Footer Placeholder 13">
            <a:extLst>
              <a:ext uri="{FF2B5EF4-FFF2-40B4-BE49-F238E27FC236}">
                <a16:creationId xmlns:a16="http://schemas.microsoft.com/office/drawing/2014/main" id="{5DCBE0AC-0724-A842-8314-31602C6927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85250" y="6387482"/>
            <a:ext cx="9014419" cy="3734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IMEACHTAÍ AR LÍNE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B406BAA-7E58-C54D-9E95-95359497E0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2844" y="6387779"/>
            <a:ext cx="682625" cy="373192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|    </a:t>
            </a:r>
            <a:fld id="{C735588B-D5E0-1F4B-8A34-91B7720C8E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155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D211FE-9131-DF47-8A27-69B70F709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943" y="375444"/>
            <a:ext cx="10681493" cy="1457325"/>
          </a:xfrm>
          <a:prstGeom prst="rect">
            <a:avLst/>
          </a:prstGeom>
        </p:spPr>
        <p:txBody>
          <a:bodyPr/>
          <a:lstStyle>
            <a:lvl1pPr algn="l">
              <a:defRPr sz="3800">
                <a:solidFill>
                  <a:srgbClr val="B02A1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CF5F1C-F79D-8D45-B56E-1D8F8AF7D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7231" y="1839913"/>
            <a:ext cx="10689113" cy="4219575"/>
          </a:xfrm>
        </p:spPr>
        <p:txBody>
          <a:bodyPr/>
          <a:lstStyle>
            <a:lvl1pPr>
              <a:lnSpc>
                <a:spcPct val="100000"/>
              </a:lnSpc>
              <a:buClr>
                <a:srgbClr val="B03224"/>
              </a:buClr>
              <a:defRPr/>
            </a:lvl1pPr>
            <a:lvl2pPr>
              <a:lnSpc>
                <a:spcPct val="100000"/>
              </a:lnSpc>
              <a:buClr>
                <a:srgbClr val="B03224"/>
              </a:buClr>
              <a:defRPr/>
            </a:lvl2pPr>
            <a:lvl3pPr>
              <a:lnSpc>
                <a:spcPct val="100000"/>
              </a:lnSpc>
              <a:buClr>
                <a:srgbClr val="B03224"/>
              </a:buClr>
              <a:defRPr/>
            </a:lvl3pPr>
            <a:lvl4pPr>
              <a:lnSpc>
                <a:spcPct val="100000"/>
              </a:lnSpc>
              <a:buClr>
                <a:srgbClr val="B03224"/>
              </a:buClr>
              <a:defRPr/>
            </a:lvl4pPr>
            <a:lvl5pPr>
              <a:lnSpc>
                <a:spcPct val="100000"/>
              </a:lnSpc>
              <a:buClr>
                <a:srgbClr val="B03224"/>
              </a:buCl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Footer Placeholder 13">
            <a:extLst>
              <a:ext uri="{FF2B5EF4-FFF2-40B4-BE49-F238E27FC236}">
                <a16:creationId xmlns:a16="http://schemas.microsoft.com/office/drawing/2014/main" id="{1E13DC5A-27BB-8541-AE09-C9F9BCDF75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85250" y="6387482"/>
            <a:ext cx="9014419" cy="3734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IMEACHTAÍ AR LÍNE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3DBFD87-C00B-3243-A7A8-EE7CD852F9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2844" y="6387779"/>
            <a:ext cx="682625" cy="373192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|    </a:t>
            </a:r>
            <a:fld id="{C735588B-D5E0-1F4B-8A34-91B7720C8E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336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333C6-0D8A-514A-B4BB-9A69871AC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943" y="389732"/>
            <a:ext cx="10695781" cy="1437639"/>
          </a:xfrm>
          <a:prstGeom prst="rect">
            <a:avLst/>
          </a:prstGeom>
        </p:spPr>
        <p:txBody>
          <a:bodyPr/>
          <a:lstStyle>
            <a:lvl1pPr>
              <a:defRPr sz="3800">
                <a:solidFill>
                  <a:srgbClr val="B02A1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631BFD-4CF2-C246-9BC3-5D5D303285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2944" y="1805939"/>
            <a:ext cx="5304631" cy="721995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9B9893-B847-534B-9299-C785E29249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2944" y="2527935"/>
            <a:ext cx="5304631" cy="3540125"/>
          </a:xfrm>
        </p:spPr>
        <p:txBody>
          <a:bodyPr/>
          <a:lstStyle>
            <a:lvl1pPr>
              <a:lnSpc>
                <a:spcPct val="100000"/>
              </a:lnSpc>
              <a:buClr>
                <a:srgbClr val="B03224"/>
              </a:buClr>
              <a:defRPr/>
            </a:lvl1pPr>
            <a:lvl2pPr>
              <a:lnSpc>
                <a:spcPct val="100000"/>
              </a:lnSpc>
              <a:buClr>
                <a:srgbClr val="B03224"/>
              </a:buClr>
              <a:defRPr/>
            </a:lvl2pPr>
            <a:lvl3pPr>
              <a:lnSpc>
                <a:spcPct val="100000"/>
              </a:lnSpc>
              <a:buClr>
                <a:srgbClr val="B03224"/>
              </a:buClr>
              <a:defRPr/>
            </a:lvl3pPr>
            <a:lvl4pPr>
              <a:lnSpc>
                <a:spcPct val="100000"/>
              </a:lnSpc>
              <a:buClr>
                <a:srgbClr val="B03224"/>
              </a:buClr>
              <a:defRPr/>
            </a:lvl4pPr>
            <a:lvl5pPr>
              <a:lnSpc>
                <a:spcPct val="100000"/>
              </a:lnSpc>
              <a:buClr>
                <a:srgbClr val="B03224"/>
              </a:buCl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E82A0F-378E-E649-9043-A5DEF82E17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199" y="1805939"/>
            <a:ext cx="5216525" cy="721996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295379-122A-7A45-8C16-1C2C8A6199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527935"/>
            <a:ext cx="5216525" cy="3540125"/>
          </a:xfrm>
        </p:spPr>
        <p:txBody>
          <a:bodyPr/>
          <a:lstStyle>
            <a:lvl1pPr>
              <a:lnSpc>
                <a:spcPct val="100000"/>
              </a:lnSpc>
              <a:buClr>
                <a:srgbClr val="B03224"/>
              </a:buClr>
              <a:defRPr/>
            </a:lvl1pPr>
            <a:lvl2pPr>
              <a:lnSpc>
                <a:spcPct val="100000"/>
              </a:lnSpc>
              <a:buClr>
                <a:srgbClr val="B03224"/>
              </a:buClr>
              <a:defRPr/>
            </a:lvl2pPr>
            <a:lvl3pPr>
              <a:lnSpc>
                <a:spcPct val="100000"/>
              </a:lnSpc>
              <a:buClr>
                <a:srgbClr val="B03224"/>
              </a:buClr>
              <a:defRPr/>
            </a:lvl3pPr>
            <a:lvl4pPr>
              <a:lnSpc>
                <a:spcPct val="100000"/>
              </a:lnSpc>
              <a:buClr>
                <a:srgbClr val="B03224"/>
              </a:buClr>
              <a:defRPr/>
            </a:lvl4pPr>
            <a:lvl5pPr>
              <a:lnSpc>
                <a:spcPct val="100000"/>
              </a:lnSpc>
              <a:buClr>
                <a:srgbClr val="B03224"/>
              </a:buCl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Footer Placeholder 13">
            <a:extLst>
              <a:ext uri="{FF2B5EF4-FFF2-40B4-BE49-F238E27FC236}">
                <a16:creationId xmlns:a16="http://schemas.microsoft.com/office/drawing/2014/main" id="{1A095EAE-162F-F648-B503-7FAC6B8F953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485250" y="6387482"/>
            <a:ext cx="9014419" cy="3734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IMEACHTAÍ AR LÍNE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22C0F51-A232-764D-ADD5-DD7DE884293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2844" y="6387779"/>
            <a:ext cx="682625" cy="373192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|    </a:t>
            </a:r>
            <a:fld id="{C735588B-D5E0-1F4B-8A34-91B7720C8E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015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88814-9413-AC4B-9DC2-1462CDE89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944" y="384461"/>
            <a:ext cx="10688636" cy="1448308"/>
          </a:xfrm>
          <a:prstGeom prst="rect">
            <a:avLst/>
          </a:prstGeom>
        </p:spPr>
        <p:txBody>
          <a:bodyPr/>
          <a:lstStyle>
            <a:lvl1pPr>
              <a:defRPr sz="3800">
                <a:solidFill>
                  <a:srgbClr val="B03224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0B1A07-7964-0244-BC6F-18C37B039C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0088" y="1833245"/>
            <a:ext cx="5319712" cy="4219575"/>
          </a:xfrm>
        </p:spPr>
        <p:txBody>
          <a:bodyPr/>
          <a:lstStyle>
            <a:lvl1pPr>
              <a:lnSpc>
                <a:spcPct val="100000"/>
              </a:lnSpc>
              <a:buClr>
                <a:srgbClr val="B03224"/>
              </a:buClr>
              <a:defRPr/>
            </a:lvl1pPr>
            <a:lvl2pPr>
              <a:lnSpc>
                <a:spcPct val="100000"/>
              </a:lnSpc>
              <a:buClr>
                <a:srgbClr val="B03224"/>
              </a:buClr>
              <a:defRPr/>
            </a:lvl2pPr>
            <a:lvl3pPr>
              <a:lnSpc>
                <a:spcPct val="100000"/>
              </a:lnSpc>
              <a:buClr>
                <a:srgbClr val="B03224"/>
              </a:buClr>
              <a:defRPr/>
            </a:lvl3pPr>
            <a:lvl4pPr>
              <a:lnSpc>
                <a:spcPct val="100000"/>
              </a:lnSpc>
              <a:buClr>
                <a:srgbClr val="B03224"/>
              </a:buClr>
              <a:defRPr/>
            </a:lvl4pPr>
            <a:lvl5pPr>
              <a:lnSpc>
                <a:spcPct val="100000"/>
              </a:lnSpc>
              <a:buClr>
                <a:srgbClr val="B03224"/>
              </a:buCl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4CFB2B-E401-344C-A2A5-947387D895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33245"/>
            <a:ext cx="5216525" cy="4219575"/>
          </a:xfrm>
        </p:spPr>
        <p:txBody>
          <a:bodyPr/>
          <a:lstStyle>
            <a:lvl1pPr>
              <a:lnSpc>
                <a:spcPct val="100000"/>
              </a:lnSpc>
              <a:buClr>
                <a:srgbClr val="B03224"/>
              </a:buClr>
              <a:defRPr/>
            </a:lvl1pPr>
            <a:lvl2pPr>
              <a:lnSpc>
                <a:spcPct val="100000"/>
              </a:lnSpc>
              <a:buClr>
                <a:srgbClr val="B03224"/>
              </a:buClr>
              <a:defRPr/>
            </a:lvl2pPr>
            <a:lvl3pPr>
              <a:lnSpc>
                <a:spcPct val="100000"/>
              </a:lnSpc>
              <a:buClr>
                <a:srgbClr val="B03224"/>
              </a:buClr>
              <a:defRPr/>
            </a:lvl3pPr>
            <a:lvl4pPr>
              <a:lnSpc>
                <a:spcPct val="100000"/>
              </a:lnSpc>
              <a:buClr>
                <a:srgbClr val="B03224"/>
              </a:buClr>
              <a:defRPr/>
            </a:lvl4pPr>
            <a:lvl5pPr>
              <a:lnSpc>
                <a:spcPct val="100000"/>
              </a:lnSpc>
              <a:buClr>
                <a:srgbClr val="B03224"/>
              </a:buCl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Footer Placeholder 13">
            <a:extLst>
              <a:ext uri="{FF2B5EF4-FFF2-40B4-BE49-F238E27FC236}">
                <a16:creationId xmlns:a16="http://schemas.microsoft.com/office/drawing/2014/main" id="{85AF37E3-3928-2746-96CD-9754CCDB1C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85250" y="6387482"/>
            <a:ext cx="9014419" cy="3734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IMEACHTAÍ AR LÍNE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77F89B4-4BAA-3248-8D81-8509897E1C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2844" y="6387779"/>
            <a:ext cx="682625" cy="373192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|    </a:t>
            </a:r>
            <a:fld id="{C735588B-D5E0-1F4B-8A34-91B7720C8E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858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91941-B693-4A44-904E-AE67A23CC5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1355" y="1736726"/>
            <a:ext cx="1069737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rgbClr val="B03224"/>
                </a:solidFill>
              </a:defRPr>
            </a:lvl1pPr>
          </a:lstStyle>
          <a:p>
            <a:r>
              <a:rPr lang="en-GB"/>
              <a:t>Click to edit Master </a:t>
            </a:r>
            <a:br>
              <a:rPr lang="en-GB"/>
            </a:br>
            <a:r>
              <a:rPr lang="en-GB"/>
              <a:t>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E2B8A6-5D9A-F147-9B57-325442A9E9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5642" y="4589463"/>
            <a:ext cx="10668794" cy="1455737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Footer Placeholder 13">
            <a:extLst>
              <a:ext uri="{FF2B5EF4-FFF2-40B4-BE49-F238E27FC236}">
                <a16:creationId xmlns:a16="http://schemas.microsoft.com/office/drawing/2014/main" id="{EA91BFA4-25A4-884A-AC93-506A3F38C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85250" y="6387482"/>
            <a:ext cx="9014419" cy="3734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IMEACHTAÍ AR LÍNE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DDA3EF2-962B-7543-BF58-B557992C0E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2844" y="6387779"/>
            <a:ext cx="682625" cy="373192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|    </a:t>
            </a:r>
            <a:fld id="{C735588B-D5E0-1F4B-8A34-91B7720C8E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256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F4F4D802-D9A7-B346-B833-B9DF49DEF4A6}"/>
              </a:ext>
            </a:extLst>
          </p:cNvPr>
          <p:cNvSpPr/>
          <p:nvPr userDrawn="1"/>
        </p:nvSpPr>
        <p:spPr>
          <a:xfrm>
            <a:off x="-1" y="0"/>
            <a:ext cx="6096001" cy="6857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F3D6891-89B3-734F-BD48-25495C566210}"/>
              </a:ext>
            </a:extLst>
          </p:cNvPr>
          <p:cNvSpPr/>
          <p:nvPr userDrawn="1"/>
        </p:nvSpPr>
        <p:spPr>
          <a:xfrm>
            <a:off x="6096000" y="0"/>
            <a:ext cx="6096000" cy="686435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1000"/>
                  <a:lumOff val="49000"/>
                </a:schemeClr>
              </a:gs>
              <a:gs pos="87000">
                <a:schemeClr val="bg1"/>
              </a:gs>
              <a:gs pos="99000">
                <a:schemeClr val="bg1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ooter Placeholder 13">
            <a:extLst>
              <a:ext uri="{FF2B5EF4-FFF2-40B4-BE49-F238E27FC236}">
                <a16:creationId xmlns:a16="http://schemas.microsoft.com/office/drawing/2014/main" id="{3C72BFC7-00D2-8646-8C85-AC8E39EF61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0" y="6387482"/>
            <a:ext cx="5403669" cy="3734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IMEACHTAÍ AR LÍNE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93DC4C62-EE1E-F140-A61A-68DEA8C277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2844" y="6387779"/>
            <a:ext cx="682625" cy="373192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|    </a:t>
            </a:r>
            <a:fld id="{C735588B-D5E0-1F4B-8A34-91B7720C8E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759340-BE6C-034D-8017-A82D4C86DD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3441" y="2057400"/>
            <a:ext cx="5048707" cy="398780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C336CF-2CFC-AD41-B377-C38B3A5486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38335" y="436737"/>
            <a:ext cx="4254343" cy="1095502"/>
          </a:xfrm>
          <a:prstGeom prst="rect">
            <a:avLst/>
          </a:prstGeom>
          <a:effectLst>
            <a:outerShdw blurRad="152400" dist="38100" dir="2700000" algn="tl" rotWithShape="0">
              <a:prstClr val="black">
                <a:alpha val="60000"/>
              </a:prstClr>
            </a:outerShdw>
          </a:effectLst>
          <a:scene3d>
            <a:camera prst="perspectiveContrastingRightFacing"/>
            <a:lightRig rig="threePt" dir="t"/>
          </a:scene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B283652-0C28-7B41-B2EC-991F972F54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90745" y="368299"/>
            <a:ext cx="2506705" cy="2506705"/>
          </a:xfrm>
          <a:prstGeom prst="rect">
            <a:avLst/>
          </a:prstGeom>
          <a:effectLst>
            <a:outerShdw blurRad="152400" dist="38100" dir="2700000" algn="tl" rotWithShape="0">
              <a:prstClr val="black">
                <a:alpha val="60000"/>
              </a:prstClr>
            </a:outerShdw>
          </a:effectLst>
          <a:scene3d>
            <a:camera prst="perspectiveHeroicExtremeLeftFacing"/>
            <a:lightRig rig="threePt" dir="t"/>
          </a:scene3d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85ACC13-55C5-FA42-A7E1-31CDD45C069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104238" y="1993556"/>
            <a:ext cx="2908296" cy="2174789"/>
          </a:xfrm>
          <a:prstGeom prst="rect">
            <a:avLst/>
          </a:prstGeom>
          <a:effectLst>
            <a:outerShdw blurRad="152400" dist="38100" dir="2700000" algn="tl" rotWithShape="0">
              <a:prstClr val="black">
                <a:alpha val="60000"/>
              </a:prstClr>
            </a:outerShdw>
          </a:effectLst>
          <a:scene3d>
            <a:camera prst="perspectiveContrastingRightFacing"/>
            <a:lightRig rig="threePt" dir="t"/>
          </a:scene3d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DD3B7F1-2CA3-DB40-958E-5605DBF24CC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257800" y="2552701"/>
            <a:ext cx="2344296" cy="2858194"/>
          </a:xfrm>
          <a:prstGeom prst="rect">
            <a:avLst/>
          </a:prstGeom>
          <a:effectLst>
            <a:outerShdw blurRad="152400" dist="38100" dir="2700000" algn="tl" rotWithShape="0">
              <a:prstClr val="black">
                <a:alpha val="60000"/>
              </a:prstClr>
            </a:outerShdw>
          </a:effectLst>
          <a:scene3d>
            <a:camera prst="perspectiveHeroicExtremeLeftFacing"/>
            <a:lightRig rig="threePt" dir="t"/>
          </a:scene3d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EA77F22-A52F-A243-9325-1C8FAF6B477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01947" y="4658402"/>
            <a:ext cx="2861931" cy="1732810"/>
          </a:xfrm>
          <a:prstGeom prst="rect">
            <a:avLst/>
          </a:prstGeom>
          <a:effectLst>
            <a:outerShdw blurRad="152400" dist="38100" dir="2700000" algn="tl" rotWithShape="0">
              <a:prstClr val="black">
                <a:alpha val="60000"/>
              </a:prstClr>
            </a:outerShdw>
          </a:effectLst>
          <a:scene3d>
            <a:camera prst="perspectiveHeroicExtremeLeftFacing"/>
            <a:lightRig rig="threePt" dir="t"/>
          </a:scene3d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219FCE4-CCF0-164F-AF3F-56C14C88366D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9266736" y="4776916"/>
            <a:ext cx="2719319" cy="1338649"/>
          </a:xfrm>
          <a:prstGeom prst="rect">
            <a:avLst/>
          </a:prstGeom>
          <a:effectLst>
            <a:outerShdw blurRad="152400" dist="38100" dir="2700000" algn="tl" rotWithShape="0">
              <a:prstClr val="black">
                <a:alpha val="60000"/>
              </a:prstClr>
            </a:outerShdw>
          </a:effectLst>
          <a:scene3d>
            <a:camera prst="perspectiveHeroicExtremeLeftFacing"/>
            <a:lightRig rig="threePt" dir="t"/>
          </a:scene3d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403463E3-3D3F-2341-93D7-D198D6D80DE9}"/>
              </a:ext>
            </a:extLst>
          </p:cNvPr>
          <p:cNvSpPr/>
          <p:nvPr userDrawn="1"/>
        </p:nvSpPr>
        <p:spPr>
          <a:xfrm>
            <a:off x="0" y="0"/>
            <a:ext cx="803275" cy="261257"/>
          </a:xfrm>
          <a:prstGeom prst="rect">
            <a:avLst/>
          </a:prstGeom>
          <a:solidFill>
            <a:srgbClr val="B032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727A7FC-E434-934F-8C44-40AC423F0C77}"/>
              </a:ext>
            </a:extLst>
          </p:cNvPr>
          <p:cNvSpPr/>
          <p:nvPr userDrawn="1"/>
        </p:nvSpPr>
        <p:spPr>
          <a:xfrm>
            <a:off x="803275" y="0"/>
            <a:ext cx="803275" cy="261257"/>
          </a:xfrm>
          <a:prstGeom prst="rect">
            <a:avLst/>
          </a:prstGeom>
          <a:solidFill>
            <a:srgbClr val="B03224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F119B80-AB3A-8740-8255-64096F3386B6}"/>
              </a:ext>
            </a:extLst>
          </p:cNvPr>
          <p:cNvSpPr/>
          <p:nvPr userDrawn="1"/>
        </p:nvSpPr>
        <p:spPr>
          <a:xfrm>
            <a:off x="1603328" y="0"/>
            <a:ext cx="803275" cy="261257"/>
          </a:xfrm>
          <a:prstGeom prst="rect">
            <a:avLst/>
          </a:prstGeom>
          <a:solidFill>
            <a:srgbClr val="B0322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8E75B85B-BB0C-CB45-913D-F5A4BFD2C8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b="7241"/>
          <a:stretch/>
        </p:blipFill>
        <p:spPr>
          <a:xfrm>
            <a:off x="803275" y="6179591"/>
            <a:ext cx="1336675" cy="616596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1DAE182-A4B4-E54B-BD4E-CEC2F8010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356" y="368300"/>
            <a:ext cx="5062899" cy="140508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577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60C9D6-7664-FA4D-B608-8F79FEDF0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944" y="389732"/>
            <a:ext cx="10702924" cy="1437640"/>
          </a:xfrm>
          <a:prstGeom prst="rect">
            <a:avLst/>
          </a:prstGeom>
        </p:spPr>
        <p:txBody>
          <a:bodyPr/>
          <a:lstStyle>
            <a:lvl1pPr>
              <a:defRPr sz="3800">
                <a:solidFill>
                  <a:srgbClr val="B03224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Footer Placeholder 13">
            <a:extLst>
              <a:ext uri="{FF2B5EF4-FFF2-40B4-BE49-F238E27FC236}">
                <a16:creationId xmlns:a16="http://schemas.microsoft.com/office/drawing/2014/main" id="{BDE85A63-7BB0-6B4D-BF8A-EC58205ECE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85250" y="6387482"/>
            <a:ext cx="9014419" cy="3734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IMEACHTAÍ AR LÍNE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A3A5DC1-B9FE-4D46-A53A-DF6F146056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2844" y="6387779"/>
            <a:ext cx="682625" cy="373192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|    </a:t>
            </a:r>
            <a:fld id="{C735588B-D5E0-1F4B-8A34-91B7720C8E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571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88A3B303-7850-A74F-BB43-3A6C19A5BE32}"/>
              </a:ext>
            </a:extLst>
          </p:cNvPr>
          <p:cNvSpPr txBox="1">
            <a:spLocks/>
          </p:cNvSpPr>
          <p:nvPr userDrawn="1"/>
        </p:nvSpPr>
        <p:spPr>
          <a:xfrm>
            <a:off x="692945" y="382587"/>
            <a:ext cx="10702924" cy="14573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3800">
                <a:solidFill>
                  <a:srgbClr val="B03224"/>
                </a:solidFill>
              </a:rPr>
              <a:t>Click to edit Master title style</a:t>
            </a:r>
            <a:endParaRPr lang="en-US" sz="3800">
              <a:solidFill>
                <a:srgbClr val="B03224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F087035-7010-C248-BFFE-EC50E19F1C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944" y="1818005"/>
            <a:ext cx="10702924" cy="4219575"/>
          </a:xfrm>
        </p:spPr>
        <p:txBody>
          <a:bodyPr/>
          <a:lstStyle>
            <a:lvl1pPr>
              <a:lnSpc>
                <a:spcPct val="100000"/>
              </a:lnSpc>
              <a:buClr>
                <a:srgbClr val="B03224"/>
              </a:buClr>
              <a:defRPr/>
            </a:lvl1pPr>
            <a:lvl2pPr>
              <a:lnSpc>
                <a:spcPct val="100000"/>
              </a:lnSpc>
              <a:buClr>
                <a:srgbClr val="B03224"/>
              </a:buClr>
              <a:defRPr/>
            </a:lvl2pPr>
            <a:lvl3pPr>
              <a:lnSpc>
                <a:spcPct val="100000"/>
              </a:lnSpc>
              <a:buClr>
                <a:srgbClr val="B03224"/>
              </a:buClr>
              <a:defRPr/>
            </a:lvl3pPr>
            <a:lvl4pPr>
              <a:lnSpc>
                <a:spcPct val="100000"/>
              </a:lnSpc>
              <a:buClr>
                <a:srgbClr val="B03224"/>
              </a:buClr>
              <a:defRPr/>
            </a:lvl4pPr>
            <a:lvl5pPr>
              <a:lnSpc>
                <a:spcPct val="100000"/>
              </a:lnSpc>
              <a:buClr>
                <a:srgbClr val="B03224"/>
              </a:buCl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Footer Placeholder 13">
            <a:extLst>
              <a:ext uri="{FF2B5EF4-FFF2-40B4-BE49-F238E27FC236}">
                <a16:creationId xmlns:a16="http://schemas.microsoft.com/office/drawing/2014/main" id="{41182FFD-25EB-3C42-98A9-A2F5A5DC82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85250" y="6387482"/>
            <a:ext cx="9014419" cy="3734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IMEACHTAÍ AR LÍNE</a:t>
            </a:r>
          </a:p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D274C02-8F6A-F34C-80B0-84A84ECFD7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2844" y="6387779"/>
            <a:ext cx="682625" cy="373192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|    </a:t>
            </a:r>
            <a:fld id="{C735588B-D5E0-1F4B-8A34-91B7720C8E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530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3">
            <a:extLst>
              <a:ext uri="{FF2B5EF4-FFF2-40B4-BE49-F238E27FC236}">
                <a16:creationId xmlns:a16="http://schemas.microsoft.com/office/drawing/2014/main" id="{727DFA99-4DC9-5948-A031-FA09E3CF7D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85250" y="6387482"/>
            <a:ext cx="9014419" cy="3734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IMEACHTAÍ AR LÍNE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A9380E-79FF-5E45-98FD-DAD0787D7F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2844" y="6387779"/>
            <a:ext cx="682625" cy="373192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|    </a:t>
            </a:r>
            <a:fld id="{C735588B-D5E0-1F4B-8A34-91B7720C8E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892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0CFD64D5-0D41-B140-9E5B-EE292E15EE6F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084899" y="265954"/>
            <a:ext cx="6035250" cy="6479837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6F69E5B0-7ACD-9345-BACB-5F38FEDB4C31}"/>
              </a:ext>
            </a:extLst>
          </p:cNvPr>
          <p:cNvSpPr/>
          <p:nvPr userDrawn="1"/>
        </p:nvSpPr>
        <p:spPr>
          <a:xfrm>
            <a:off x="4885898" y="6400504"/>
            <a:ext cx="7362967" cy="347289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23000">
                <a:schemeClr val="bg1"/>
              </a:gs>
              <a:gs pos="100000">
                <a:schemeClr val="bg2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DCCF21-A159-DE47-B360-837E0393E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057" y="1837538"/>
            <a:ext cx="10684668" cy="4219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F8B4FB1-C4D5-7241-8802-47FD1ADEE3D1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803275" y="6211796"/>
            <a:ext cx="1362834" cy="612915"/>
          </a:xfrm>
          <a:prstGeom prst="rect">
            <a:avLst/>
          </a:prstGeom>
        </p:spPr>
      </p:pic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835C0294-D301-D642-9529-F361C75520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58603" y="6387482"/>
            <a:ext cx="6641066" cy="3734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FOOTER</a:t>
            </a:r>
          </a:p>
        </p:txBody>
      </p:sp>
      <p:sp>
        <p:nvSpPr>
          <p:cNvPr id="15" name="Title Placeholder 14">
            <a:extLst>
              <a:ext uri="{FF2B5EF4-FFF2-40B4-BE49-F238E27FC236}">
                <a16:creationId xmlns:a16="http://schemas.microsoft.com/office/drawing/2014/main" id="{F8A7B948-0EAD-2C4E-B4F7-E8B9A9097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356" y="368300"/>
            <a:ext cx="10697369" cy="14528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72093F-D13E-F545-8EE0-C00F1F05E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2844" y="6387779"/>
            <a:ext cx="682625" cy="373192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|    </a:t>
            </a:r>
            <a:fld id="{C735588B-D5E0-1F4B-8A34-91B7720C8E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CA58D5-B9D4-5B4A-8D5A-2CA2C46CA9AF}"/>
              </a:ext>
            </a:extLst>
          </p:cNvPr>
          <p:cNvSpPr/>
          <p:nvPr userDrawn="1"/>
        </p:nvSpPr>
        <p:spPr>
          <a:xfrm>
            <a:off x="0" y="0"/>
            <a:ext cx="803275" cy="261257"/>
          </a:xfrm>
          <a:prstGeom prst="rect">
            <a:avLst/>
          </a:prstGeom>
          <a:solidFill>
            <a:srgbClr val="B032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CDD81E6-4CEC-A94A-A6B1-8D479D2FB744}"/>
              </a:ext>
            </a:extLst>
          </p:cNvPr>
          <p:cNvSpPr/>
          <p:nvPr userDrawn="1"/>
        </p:nvSpPr>
        <p:spPr>
          <a:xfrm>
            <a:off x="803275" y="0"/>
            <a:ext cx="803275" cy="261257"/>
          </a:xfrm>
          <a:prstGeom prst="rect">
            <a:avLst/>
          </a:prstGeom>
          <a:solidFill>
            <a:srgbClr val="B03224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BFB6C97-02B6-B348-B053-606D0CADE02E}"/>
              </a:ext>
            </a:extLst>
          </p:cNvPr>
          <p:cNvSpPr/>
          <p:nvPr userDrawn="1"/>
        </p:nvSpPr>
        <p:spPr>
          <a:xfrm>
            <a:off x="1603328" y="0"/>
            <a:ext cx="803275" cy="261257"/>
          </a:xfrm>
          <a:prstGeom prst="rect">
            <a:avLst/>
          </a:prstGeom>
          <a:solidFill>
            <a:srgbClr val="B0322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170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2" r:id="rId4"/>
    <p:sldLayoutId id="2147483651" r:id="rId5"/>
    <p:sldLayoutId id="2147483657" r:id="rId6"/>
    <p:sldLayoutId id="2147483654" r:id="rId7"/>
    <p:sldLayoutId id="2147483655" r:id="rId8"/>
    <p:sldLayoutId id="2147483660" r:id="rId9"/>
    <p:sldLayoutId id="2147483656" r:id="rId1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b="1" i="0" kern="1200">
          <a:solidFill>
            <a:srgbClr val="B02A1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5425" indent="-225425" algn="l" defTabSz="914400" rtl="0" eaLnBrk="1" latinLnBrk="0" hangingPunct="1">
        <a:lnSpc>
          <a:spcPct val="100000"/>
        </a:lnSpc>
        <a:spcBef>
          <a:spcPts val="1000"/>
        </a:spcBef>
        <a:buClr>
          <a:srgbClr val="B03224"/>
        </a:buClr>
        <a:buFont typeface="Arial" panose="020B0604020202020204" pitchFamily="34" charset="0"/>
        <a:buChar char="•"/>
        <a:tabLst/>
        <a:defRPr sz="2600" b="0" i="0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44500" indent="-227013" algn="l" defTabSz="914400" rtl="0" eaLnBrk="1" latinLnBrk="0" hangingPunct="1">
        <a:lnSpc>
          <a:spcPct val="100000"/>
        </a:lnSpc>
        <a:spcBef>
          <a:spcPts val="500"/>
        </a:spcBef>
        <a:buClr>
          <a:srgbClr val="B03224"/>
        </a:buClr>
        <a:buFont typeface="Arial" panose="020B0604020202020204" pitchFamily="34" charset="0"/>
        <a:buChar char="•"/>
        <a:tabLst/>
        <a:defRPr sz="2200" b="0" i="0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669925" indent="-225425" algn="l" defTabSz="914400" rtl="0" eaLnBrk="1" latinLnBrk="0" hangingPunct="1">
        <a:lnSpc>
          <a:spcPct val="100000"/>
        </a:lnSpc>
        <a:spcBef>
          <a:spcPts val="500"/>
        </a:spcBef>
        <a:buClr>
          <a:srgbClr val="B03224"/>
        </a:buClr>
        <a:buFont typeface="Arial" panose="020B0604020202020204" pitchFamily="34" charset="0"/>
        <a:buChar char="•"/>
        <a:tabLst/>
        <a:defRPr sz="1800" b="0" i="0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889000" indent="-227013" algn="l" defTabSz="914400" rtl="0" eaLnBrk="1" latinLnBrk="0" hangingPunct="1">
        <a:lnSpc>
          <a:spcPct val="100000"/>
        </a:lnSpc>
        <a:spcBef>
          <a:spcPts val="500"/>
        </a:spcBef>
        <a:buClr>
          <a:srgbClr val="B03224"/>
        </a:buClr>
        <a:buFont typeface="Arial" panose="020B0604020202020204" pitchFamily="34" charset="0"/>
        <a:buChar char="•"/>
        <a:tabLst/>
        <a:defRPr sz="1600" b="0" i="0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116013" indent="-227013" algn="l" defTabSz="914400" rtl="0" eaLnBrk="1" latinLnBrk="0" hangingPunct="1">
        <a:lnSpc>
          <a:spcPct val="100000"/>
        </a:lnSpc>
        <a:spcBef>
          <a:spcPts val="500"/>
        </a:spcBef>
        <a:buClr>
          <a:srgbClr val="B03224"/>
        </a:buClr>
        <a:buFont typeface="Arial" panose="020B0604020202020204" pitchFamily="34" charset="0"/>
        <a:buChar char="•"/>
        <a:tabLst/>
        <a:defRPr sz="1600" b="0" i="0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orient="horz" pos="232" userDrawn="1">
          <p15:clr>
            <a:srgbClr val="F26B43"/>
          </p15:clr>
        </p15:guide>
        <p15:guide id="11" pos="506" userDrawn="1">
          <p15:clr>
            <a:srgbClr val="F26B43"/>
          </p15:clr>
        </p15:guide>
        <p15:guide id="12" pos="7174" userDrawn="1">
          <p15:clr>
            <a:srgbClr val="F26B43"/>
          </p15:clr>
        </p15:guide>
        <p15:guide id="14" pos="3840" userDrawn="1">
          <p15:clr>
            <a:srgbClr val="F26B43"/>
          </p15:clr>
        </p15:guide>
        <p15:guide id="15" orient="horz" pos="572" userDrawn="1">
          <p15:clr>
            <a:srgbClr val="F26B43"/>
          </p15:clr>
        </p15:guide>
        <p15:guide id="17" orient="horz" pos="4201" userDrawn="1">
          <p15:clr>
            <a:srgbClr val="F26B43"/>
          </p15:clr>
        </p15:guide>
        <p15:guide id="18" orient="horz" pos="381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tairseachcogg.ie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cogg.ie/tairseach/" TargetMode="Externa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frank@cogg.ie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hyperlink" Target="mailto:antairseach@cogg.ie" TargetMode="External"/><Relationship Id="rId4" Type="http://schemas.openxmlformats.org/officeDocument/2006/relationships/hyperlink" Target="mailto:Triona@cogg.i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783AE-224A-D64B-B231-CB03FAEF1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803" y="573372"/>
            <a:ext cx="10764324" cy="1921064"/>
          </a:xfrm>
        </p:spPr>
        <p:txBody>
          <a:bodyPr/>
          <a:lstStyle/>
          <a:p>
            <a:r>
              <a:rPr lang="ga-IE">
                <a:latin typeface="Arial"/>
                <a:cs typeface="Arial"/>
              </a:rPr>
              <a:t>An Tairseach agus Forbairtí ETIM Bunscoile</a:t>
            </a:r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C2561DA-6D70-524E-93DB-BC39929C3DA0}"/>
              </a:ext>
            </a:extLst>
          </p:cNvPr>
          <p:cNvSpPr txBox="1">
            <a:spLocks/>
          </p:cNvSpPr>
          <p:nvPr/>
        </p:nvSpPr>
        <p:spPr>
          <a:xfrm>
            <a:off x="132237" y="4095109"/>
            <a:ext cx="8813753" cy="26212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10000"/>
              </a:lnSpc>
            </a:pPr>
            <a:endParaRPr lang="ga-IE" sz="2600"/>
          </a:p>
          <a:p>
            <a:pPr>
              <a:lnSpc>
                <a:spcPct val="110000"/>
              </a:lnSpc>
            </a:pPr>
            <a:endParaRPr lang="ga-IE" sz="2600"/>
          </a:p>
          <a:p>
            <a:pPr>
              <a:lnSpc>
                <a:spcPct val="110000"/>
              </a:lnSpc>
            </a:pPr>
            <a:r>
              <a:rPr lang="ga-IE" sz="2600">
                <a:latin typeface="Arial"/>
                <a:cs typeface="Arial"/>
              </a:rPr>
              <a:t>Frank Ó Tormaigh – Oifigeach Oideachais (Digiteach)</a:t>
            </a:r>
            <a:endParaRPr lang="ga-IE" sz="2600"/>
          </a:p>
          <a:p>
            <a:pPr>
              <a:lnSpc>
                <a:spcPct val="110000"/>
              </a:lnSpc>
            </a:pPr>
            <a:r>
              <a:rPr lang="ga-IE" sz="2600">
                <a:latin typeface="Arial"/>
                <a:cs typeface="Arial"/>
              </a:rPr>
              <a:t>Tríona Nic Fhinn – Oifigeach Oideachais Bunscoile ETIM</a:t>
            </a:r>
            <a:endParaRPr lang="ga-IE" sz="2600"/>
          </a:p>
          <a:p>
            <a:pPr>
              <a:lnSpc>
                <a:spcPct val="110000"/>
              </a:lnSpc>
            </a:pPr>
            <a:endParaRPr lang="en-US" sz="2600"/>
          </a:p>
        </p:txBody>
      </p:sp>
    </p:spTree>
    <p:extLst>
      <p:ext uri="{BB962C8B-B14F-4D97-AF65-F5344CB8AC3E}">
        <p14:creationId xmlns:p14="http://schemas.microsoft.com/office/powerpoint/2010/main" val="3908403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007D8-03CC-7B44-8798-AD1C53071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/>
              <a:t>An Tairseach</a:t>
            </a:r>
            <a:endParaRPr lang="en-US"/>
          </a:p>
        </p:txBody>
      </p:sp>
      <p:pic>
        <p:nvPicPr>
          <p:cNvPr id="7" name="Content Placeholder 6" descr="Text&#10;&#10;Description automatically generated">
            <a:extLst>
              <a:ext uri="{FF2B5EF4-FFF2-40B4-BE49-F238E27FC236}">
                <a16:creationId xmlns:a16="http://schemas.microsoft.com/office/drawing/2014/main" id="{A3CE57B6-09B0-46BF-B0F7-A38A542BB2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25292" y="1408220"/>
            <a:ext cx="9122720" cy="4172800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5E324F-B275-B846-9C9A-2897056156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ga-IE"/>
              <a:t>AN TAIRSEACH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A6A1AA-6205-E44E-80FE-F7384874A5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|    </a:t>
            </a:r>
            <a:fld id="{C735588B-D5E0-1F4B-8A34-91B7720C8E1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402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007D8-03CC-7B44-8798-AD1C53071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>
                <a:latin typeface="Arial"/>
                <a:cs typeface="Arial"/>
              </a:rPr>
              <a:t>An Tairseach - Cúlra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5E324F-B275-B846-9C9A-2897056156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ga-IE"/>
              <a:t>AN TAIRSEACH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A6A1AA-6205-E44E-80FE-F7384874A5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|    </a:t>
            </a:r>
            <a:fld id="{C735588B-D5E0-1F4B-8A34-91B7720C8E1F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9" name="Content Placeholder 8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82618C31-C4B2-15F7-F598-B6E7EFB760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678879" y="3576402"/>
            <a:ext cx="6933965" cy="2731559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0FCF36B-166D-C596-0BBD-5DA5F9C432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622" y="1830985"/>
            <a:ext cx="10908831" cy="383215"/>
          </a:xfrm>
          <a:prstGeom prst="rect">
            <a:avLst/>
          </a:prstGeom>
        </p:spPr>
      </p:pic>
      <p:pic>
        <p:nvPicPr>
          <p:cNvPr id="11" name="Picture 10" descr="A close-up of a logo&#10;&#10;Description automatically generated">
            <a:extLst>
              <a:ext uri="{FF2B5EF4-FFF2-40B4-BE49-F238E27FC236}">
                <a16:creationId xmlns:a16="http://schemas.microsoft.com/office/drawing/2014/main" id="{27C78643-7E5C-4A5C-1531-0F9CE9CF00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253" y="2208269"/>
            <a:ext cx="10118606" cy="64464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49CC312-7990-83BB-024A-CBA4BB179C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474" y="2821815"/>
            <a:ext cx="9685867" cy="377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28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007D8-03CC-7B44-8798-AD1C53071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/>
              <a:t>An Tairseach</a:t>
            </a:r>
            <a:endParaRPr lang="en-US"/>
          </a:p>
        </p:txBody>
      </p:sp>
      <p:pic>
        <p:nvPicPr>
          <p:cNvPr id="7" name="Content Placeholder 6" descr="Text&#10;&#10;Description automatically generated">
            <a:hlinkClick r:id="rId3"/>
            <a:extLst>
              <a:ext uri="{FF2B5EF4-FFF2-40B4-BE49-F238E27FC236}">
                <a16:creationId xmlns:a16="http://schemas.microsoft.com/office/drawing/2014/main" id="{A3CE57B6-09B0-46BF-B0F7-A38A542BB2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325043" y="926674"/>
            <a:ext cx="9122720" cy="4172800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5E324F-B275-B846-9C9A-2897056156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ga-IE"/>
              <a:t>AN TAIRSEACH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A6A1AA-6205-E44E-80FE-F7384874A5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|    </a:t>
            </a:r>
            <a:fld id="{C735588B-D5E0-1F4B-8A34-91B7720C8E1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C0BBBA-A66F-4524-B20E-A58618CFBE61}"/>
              </a:ext>
            </a:extLst>
          </p:cNvPr>
          <p:cNvSpPr txBox="1"/>
          <p:nvPr/>
        </p:nvSpPr>
        <p:spPr>
          <a:xfrm>
            <a:off x="3504179" y="5774670"/>
            <a:ext cx="612463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ga-IE" sz="4000">
                <a:hlinkClick r:id="rId3"/>
              </a:rPr>
              <a:t>https://tairseachcogg.ie/</a:t>
            </a:r>
            <a:r>
              <a:rPr lang="ga-IE" sz="4000"/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DC9E8F-D32A-40E4-AE7A-0A45085B0B3A}"/>
              </a:ext>
            </a:extLst>
          </p:cNvPr>
          <p:cNvSpPr txBox="1"/>
          <p:nvPr/>
        </p:nvSpPr>
        <p:spPr>
          <a:xfrm>
            <a:off x="2822979" y="4696036"/>
            <a:ext cx="6713783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ga-IE" sz="4000">
                <a:hlinkClick r:id="rId5"/>
              </a:rPr>
              <a:t>https://www.cogg.ie/tairseach/</a:t>
            </a:r>
            <a:endParaRPr lang="ga-IE" sz="4000"/>
          </a:p>
          <a:p>
            <a:endParaRPr lang="ga-IE"/>
          </a:p>
        </p:txBody>
      </p:sp>
    </p:spTree>
    <p:extLst>
      <p:ext uri="{BB962C8B-B14F-4D97-AF65-F5344CB8AC3E}">
        <p14:creationId xmlns:p14="http://schemas.microsoft.com/office/powerpoint/2010/main" val="3136882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78BA5F19-D5E1-4ECC-BEC2-DF7AEDFD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0CC88A9-A661-4C48-866E-8734E511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1269336" cy="2008639"/>
          </a:xfrm>
          <a:custGeom>
            <a:avLst/>
            <a:gdLst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296127 w 11269336"/>
              <a:gd name="connsiteY139" fmla="*/ 2023208 h 2323145"/>
              <a:gd name="connsiteX140" fmla="*/ 5174645 w 11269336"/>
              <a:gd name="connsiteY140" fmla="*/ 2088358 h 2323145"/>
              <a:gd name="connsiteX141" fmla="*/ 5092476 w 11269336"/>
              <a:gd name="connsiteY141" fmla="*/ 2100737 h 2323145"/>
              <a:gd name="connsiteX142" fmla="*/ 5060738 w 11269336"/>
              <a:gd name="connsiteY142" fmla="*/ 2083274 h 2323145"/>
              <a:gd name="connsiteX143" fmla="*/ 4860988 w 11269336"/>
              <a:gd name="connsiteY143" fmla="*/ 2135698 h 2323145"/>
              <a:gd name="connsiteX144" fmla="*/ 4807902 w 11269336"/>
              <a:gd name="connsiteY144" fmla="*/ 2138894 h 2323145"/>
              <a:gd name="connsiteX145" fmla="*/ 4765388 w 11269336"/>
              <a:gd name="connsiteY145" fmla="*/ 2162525 h 2323145"/>
              <a:gd name="connsiteX146" fmla="*/ 4745033 w 11269336"/>
              <a:gd name="connsiteY146" fmla="*/ 2158859 h 2323145"/>
              <a:gd name="connsiteX147" fmla="*/ 4741475 w 11269336"/>
              <a:gd name="connsiteY147" fmla="*/ 2157998 h 2323145"/>
              <a:gd name="connsiteX148" fmla="*/ 4728247 w 11269336"/>
              <a:gd name="connsiteY148" fmla="*/ 2159526 h 2323145"/>
              <a:gd name="connsiteX149" fmla="*/ 4723263 w 11269336"/>
              <a:gd name="connsiteY149" fmla="*/ 2153742 h 2323145"/>
              <a:gd name="connsiteX150" fmla="*/ 4702453 w 11269336"/>
              <a:gd name="connsiteY150" fmla="*/ 2151586 h 2323145"/>
              <a:gd name="connsiteX151" fmla="*/ 4678455 w 11269336"/>
              <a:gd name="connsiteY151" fmla="*/ 2156131 h 2323145"/>
              <a:gd name="connsiteX152" fmla="*/ 4593061 w 11269336"/>
              <a:gd name="connsiteY152" fmla="*/ 2171597 h 2323145"/>
              <a:gd name="connsiteX153" fmla="*/ 4579902 w 11269336"/>
              <a:gd name="connsiteY153" fmla="*/ 2177927 h 2323145"/>
              <a:gd name="connsiteX154" fmla="*/ 4533444 w 11269336"/>
              <a:gd name="connsiteY154" fmla="*/ 2181200 h 2323145"/>
              <a:gd name="connsiteX155" fmla="*/ 4492832 w 11269336"/>
              <a:gd name="connsiteY155" fmla="*/ 2188033 h 2323145"/>
              <a:gd name="connsiteX156" fmla="*/ 4467257 w 11269336"/>
              <a:gd name="connsiteY156" fmla="*/ 2196121 h 2323145"/>
              <a:gd name="connsiteX157" fmla="*/ 4459937 w 11269336"/>
              <a:gd name="connsiteY157" fmla="*/ 2195182 h 2323145"/>
              <a:gd name="connsiteX158" fmla="*/ 4433312 w 11269336"/>
              <a:gd name="connsiteY158" fmla="*/ 2199004 h 2323145"/>
              <a:gd name="connsiteX159" fmla="*/ 4420601 w 11269336"/>
              <a:gd name="connsiteY159" fmla="*/ 2205158 h 2323145"/>
              <a:gd name="connsiteX160" fmla="*/ 4405765 w 11269336"/>
              <a:gd name="connsiteY160" fmla="*/ 2199902 h 2323145"/>
              <a:gd name="connsiteX161" fmla="*/ 4401354 w 11269336"/>
              <a:gd name="connsiteY161" fmla="*/ 2194745 h 2323145"/>
              <a:gd name="connsiteX162" fmla="*/ 4383151 w 11269336"/>
              <a:gd name="connsiteY162" fmla="*/ 2201140 h 2323145"/>
              <a:gd name="connsiteX163" fmla="*/ 4366646 w 11269336"/>
              <a:gd name="connsiteY163" fmla="*/ 2198564 h 2323145"/>
              <a:gd name="connsiteX164" fmla="*/ 4354009 w 11269336"/>
              <a:gd name="connsiteY164" fmla="*/ 2204984 h 2323145"/>
              <a:gd name="connsiteX165" fmla="*/ 4348284 w 11269336"/>
              <a:gd name="connsiteY165" fmla="*/ 2205270 h 2323145"/>
              <a:gd name="connsiteX166" fmla="*/ 4333906 w 11269336"/>
              <a:gd name="connsiteY166" fmla="*/ 2205251 h 2323145"/>
              <a:gd name="connsiteX167" fmla="*/ 4308819 w 11269336"/>
              <a:gd name="connsiteY167" fmla="*/ 2203822 h 2323145"/>
              <a:gd name="connsiteX168" fmla="*/ 4301210 w 11269336"/>
              <a:gd name="connsiteY168" fmla="*/ 2204456 h 2323145"/>
              <a:gd name="connsiteX169" fmla="*/ 4283095 w 11269336"/>
              <a:gd name="connsiteY169" fmla="*/ 2198177 h 2323145"/>
              <a:gd name="connsiteX170" fmla="*/ 4250119 w 11269336"/>
              <a:gd name="connsiteY170" fmla="*/ 2196342 h 2323145"/>
              <a:gd name="connsiteX171" fmla="*/ 4189203 w 11269336"/>
              <a:gd name="connsiteY171" fmla="*/ 2178994 h 2323145"/>
              <a:gd name="connsiteX172" fmla="*/ 4154035 w 11269336"/>
              <a:gd name="connsiteY172" fmla="*/ 2171950 h 2323145"/>
              <a:gd name="connsiteX173" fmla="*/ 4129569 w 11269336"/>
              <a:gd name="connsiteY173" fmla="*/ 2163850 h 2323145"/>
              <a:gd name="connsiteX174" fmla="*/ 4061250 w 11269336"/>
              <a:gd name="connsiteY174" fmla="*/ 2159236 h 2323145"/>
              <a:gd name="connsiteX175" fmla="*/ 3945480 w 11269336"/>
              <a:gd name="connsiteY175" fmla="*/ 2158279 h 2323145"/>
              <a:gd name="connsiteX176" fmla="*/ 3921468 w 11269336"/>
              <a:gd name="connsiteY176" fmla="*/ 2156588 h 2323145"/>
              <a:gd name="connsiteX177" fmla="*/ 3903348 w 11269336"/>
              <a:gd name="connsiteY177" fmla="*/ 2149220 h 2323145"/>
              <a:gd name="connsiteX178" fmla="*/ 3901342 w 11269336"/>
              <a:gd name="connsiteY178" fmla="*/ 2142355 h 2323145"/>
              <a:gd name="connsiteX179" fmla="*/ 3888539 w 11269336"/>
              <a:gd name="connsiteY179" fmla="*/ 2140476 h 2323145"/>
              <a:gd name="connsiteX180" fmla="*/ 3885662 w 11269336"/>
              <a:gd name="connsiteY180" fmla="*/ 2138740 h 2323145"/>
              <a:gd name="connsiteX181" fmla="*/ 3868627 w 11269336"/>
              <a:gd name="connsiteY181" fmla="*/ 2130023 h 2323145"/>
              <a:gd name="connsiteX182" fmla="*/ 3819177 w 11269336"/>
              <a:gd name="connsiteY182" fmla="*/ 2142111 h 2323145"/>
              <a:gd name="connsiteX183" fmla="*/ 3769100 w 11269336"/>
              <a:gd name="connsiteY183" fmla="*/ 2131731 h 2323145"/>
              <a:gd name="connsiteX184" fmla="*/ 3562752 w 11269336"/>
              <a:gd name="connsiteY184" fmla="*/ 2131785 h 2323145"/>
              <a:gd name="connsiteX185" fmla="*/ 3541402 w 11269336"/>
              <a:gd name="connsiteY185" fmla="*/ 2106821 h 2323145"/>
              <a:gd name="connsiteX186" fmla="*/ 3460591 w 11269336"/>
              <a:gd name="connsiteY186" fmla="*/ 2097951 h 2323145"/>
              <a:gd name="connsiteX187" fmla="*/ 3320348 w 11269336"/>
              <a:gd name="connsiteY187" fmla="*/ 2130191 h 2323145"/>
              <a:gd name="connsiteX188" fmla="*/ 3170922 w 11269336"/>
              <a:gd name="connsiteY188" fmla="*/ 2115957 h 2323145"/>
              <a:gd name="connsiteX189" fmla="*/ 3156256 w 11269336"/>
              <a:gd name="connsiteY189" fmla="*/ 2124773 h 2323145"/>
              <a:gd name="connsiteX190" fmla="*/ 3140298 w 11269336"/>
              <a:gd name="connsiteY190" fmla="*/ 2129182 h 2323145"/>
              <a:gd name="connsiteX191" fmla="*/ 3138514 w 11269336"/>
              <a:gd name="connsiteY191" fmla="*/ 2128069 h 2323145"/>
              <a:gd name="connsiteX192" fmla="*/ 3120467 w 11269336"/>
              <a:gd name="connsiteY192" fmla="*/ 2128281 h 2323145"/>
              <a:gd name="connsiteX193" fmla="*/ 3116175 w 11269336"/>
              <a:gd name="connsiteY193" fmla="*/ 2131633 h 2323145"/>
              <a:gd name="connsiteX194" fmla="*/ 3103685 w 11269336"/>
              <a:gd name="connsiteY194" fmla="*/ 2132814 h 2323145"/>
              <a:gd name="connsiteX195" fmla="*/ 3078794 w 11269336"/>
              <a:gd name="connsiteY195" fmla="*/ 2137935 h 2323145"/>
              <a:gd name="connsiteX196" fmla="*/ 3074407 w 11269336"/>
              <a:gd name="connsiteY196" fmla="*/ 2136274 h 2323145"/>
              <a:gd name="connsiteX197" fmla="*/ 3037285 w 11269336"/>
              <a:gd name="connsiteY197" fmla="*/ 2139919 h 2323145"/>
              <a:gd name="connsiteX198" fmla="*/ 3036901 w 11269336"/>
              <a:gd name="connsiteY198" fmla="*/ 2138726 h 2323145"/>
              <a:gd name="connsiteX199" fmla="*/ 3026996 w 11269336"/>
              <a:gd name="connsiteY199" fmla="*/ 2134322 h 2323145"/>
              <a:gd name="connsiteX200" fmla="*/ 3007772 w 11269336"/>
              <a:gd name="connsiteY200" fmla="*/ 2128742 h 2323145"/>
              <a:gd name="connsiteX201" fmla="*/ 2965030 w 11269336"/>
              <a:gd name="connsiteY201" fmla="*/ 2100494 h 2323145"/>
              <a:gd name="connsiteX202" fmla="*/ 2926342 w 11269336"/>
              <a:gd name="connsiteY202" fmla="*/ 2104155 h 2323145"/>
              <a:gd name="connsiteX203" fmla="*/ 2918608 w 11269336"/>
              <a:gd name="connsiteY203" fmla="*/ 2104215 h 2323145"/>
              <a:gd name="connsiteX204" fmla="*/ 2918475 w 11269336"/>
              <a:gd name="connsiteY204" fmla="*/ 2103937 h 2323145"/>
              <a:gd name="connsiteX205" fmla="*/ 2910360 w 11269336"/>
              <a:gd name="connsiteY205" fmla="*/ 2103444 h 2323145"/>
              <a:gd name="connsiteX206" fmla="*/ 2904507 w 11269336"/>
              <a:gd name="connsiteY206" fmla="*/ 2104326 h 2323145"/>
              <a:gd name="connsiteX207" fmla="*/ 2889503 w 11269336"/>
              <a:gd name="connsiteY207" fmla="*/ 2104443 h 2323145"/>
              <a:gd name="connsiteX208" fmla="*/ 2884480 w 11269336"/>
              <a:gd name="connsiteY208" fmla="*/ 2102626 h 2323145"/>
              <a:gd name="connsiteX209" fmla="*/ 2882689 w 11269336"/>
              <a:gd name="connsiteY209" fmla="*/ 2099228 h 2323145"/>
              <a:gd name="connsiteX210" fmla="*/ 2881291 w 11269336"/>
              <a:gd name="connsiteY210" fmla="*/ 2099618 h 2323145"/>
              <a:gd name="connsiteX211" fmla="*/ 2853979 w 11269336"/>
              <a:gd name="connsiteY211" fmla="*/ 2090388 h 2323145"/>
              <a:gd name="connsiteX212" fmla="*/ 2791790 w 11269336"/>
              <a:gd name="connsiteY212" fmla="*/ 2080332 h 2323145"/>
              <a:gd name="connsiteX213" fmla="*/ 2755844 w 11269336"/>
              <a:gd name="connsiteY213" fmla="*/ 2078874 h 2323145"/>
              <a:gd name="connsiteX214" fmla="*/ 2657742 w 11269336"/>
              <a:gd name="connsiteY214" fmla="*/ 2070179 h 2323145"/>
              <a:gd name="connsiteX215" fmla="*/ 2559549 w 11269336"/>
              <a:gd name="connsiteY215" fmla="*/ 2057873 h 2323145"/>
              <a:gd name="connsiteX216" fmla="*/ 2512054 w 11269336"/>
              <a:gd name="connsiteY216" fmla="*/ 2031671 h 2323145"/>
              <a:gd name="connsiteX217" fmla="*/ 2506437 w 11269336"/>
              <a:gd name="connsiteY217" fmla="*/ 2030918 h 2323145"/>
              <a:gd name="connsiteX218" fmla="*/ 2491752 w 11269336"/>
              <a:gd name="connsiteY218" fmla="*/ 2033906 h 2323145"/>
              <a:gd name="connsiteX219" fmla="*/ 2486338 w 11269336"/>
              <a:gd name="connsiteY219" fmla="*/ 2035862 h 2323145"/>
              <a:gd name="connsiteX220" fmla="*/ 2478186 w 11269336"/>
              <a:gd name="connsiteY220" fmla="*/ 2036953 h 2323145"/>
              <a:gd name="connsiteX221" fmla="*/ 2477950 w 11269336"/>
              <a:gd name="connsiteY221" fmla="*/ 2036715 h 2323145"/>
              <a:gd name="connsiteX222" fmla="*/ 2470381 w 11269336"/>
              <a:gd name="connsiteY222" fmla="*/ 2038256 h 2323145"/>
              <a:gd name="connsiteX223" fmla="*/ 2433781 w 11269336"/>
              <a:gd name="connsiteY223" fmla="*/ 2049140 h 2323145"/>
              <a:gd name="connsiteX224" fmla="*/ 2381172 w 11269336"/>
              <a:gd name="connsiteY224" fmla="*/ 2030645 h 2323145"/>
              <a:gd name="connsiteX225" fmla="*/ 2360198 w 11269336"/>
              <a:gd name="connsiteY225" fmla="*/ 2029059 h 2323145"/>
              <a:gd name="connsiteX226" fmla="*/ 2348815 w 11269336"/>
              <a:gd name="connsiteY226" fmla="*/ 2026798 h 2323145"/>
              <a:gd name="connsiteX227" fmla="*/ 2347988 w 11269336"/>
              <a:gd name="connsiteY227" fmla="*/ 2025745 h 2323145"/>
              <a:gd name="connsiteX228" fmla="*/ 2312920 w 11269336"/>
              <a:gd name="connsiteY228" fmla="*/ 2036311 h 2323145"/>
              <a:gd name="connsiteX229" fmla="*/ 2307986 w 11269336"/>
              <a:gd name="connsiteY229" fmla="*/ 2035583 h 2323145"/>
              <a:gd name="connsiteX230" fmla="*/ 2285481 w 11269336"/>
              <a:gd name="connsiteY230" fmla="*/ 2045197 h 2323145"/>
              <a:gd name="connsiteX231" fmla="*/ 2273666 w 11269336"/>
              <a:gd name="connsiteY231" fmla="*/ 2048710 h 2323145"/>
              <a:gd name="connsiteX232" fmla="*/ 2270719 w 11269336"/>
              <a:gd name="connsiteY232" fmla="*/ 2052702 h 2323145"/>
              <a:gd name="connsiteX233" fmla="*/ 2253080 w 11269336"/>
              <a:gd name="connsiteY233" fmla="*/ 2056363 h 2323145"/>
              <a:gd name="connsiteX234" fmla="*/ 2250906 w 11269336"/>
              <a:gd name="connsiteY234" fmla="*/ 2055654 h 2323145"/>
              <a:gd name="connsiteX235" fmla="*/ 2236905 w 11269336"/>
              <a:gd name="connsiteY235" fmla="*/ 2062882 h 2323145"/>
              <a:gd name="connsiteX236" fmla="*/ 2225830 w 11269336"/>
              <a:gd name="connsiteY236" fmla="*/ 2074027 h 2323145"/>
              <a:gd name="connsiteX237" fmla="*/ 2073776 w 11269336"/>
              <a:gd name="connsiteY237" fmla="*/ 2089244 h 2323145"/>
              <a:gd name="connsiteX238" fmla="*/ 1948256 w 11269336"/>
              <a:gd name="connsiteY238" fmla="*/ 2146616 h 2323145"/>
              <a:gd name="connsiteX239" fmla="*/ 1865582 w 11269336"/>
              <a:gd name="connsiteY239" fmla="*/ 2153738 h 2323145"/>
              <a:gd name="connsiteX240" fmla="*/ 1835210 w 11269336"/>
              <a:gd name="connsiteY240" fmla="*/ 2134244 h 2323145"/>
              <a:gd name="connsiteX241" fmla="*/ 1632661 w 11269336"/>
              <a:gd name="connsiteY241" fmla="*/ 2173882 h 2323145"/>
              <a:gd name="connsiteX242" fmla="*/ 1579590 w 11269336"/>
              <a:gd name="connsiteY242" fmla="*/ 2173680 h 2323145"/>
              <a:gd name="connsiteX243" fmla="*/ 1535601 w 11269336"/>
              <a:gd name="connsiteY243" fmla="*/ 2194590 h 2323145"/>
              <a:gd name="connsiteX244" fmla="*/ 1515594 w 11269336"/>
              <a:gd name="connsiteY244" fmla="*/ 2189622 h 2323145"/>
              <a:gd name="connsiteX245" fmla="*/ 1512113 w 11269336"/>
              <a:gd name="connsiteY245" fmla="*/ 2188534 h 2323145"/>
              <a:gd name="connsiteX246" fmla="*/ 1498838 w 11269336"/>
              <a:gd name="connsiteY246" fmla="*/ 2189213 h 2323145"/>
              <a:gd name="connsiteX247" fmla="*/ 1494279 w 11269336"/>
              <a:gd name="connsiteY247" fmla="*/ 2183112 h 2323145"/>
              <a:gd name="connsiteX248" fmla="*/ 1473714 w 11269336"/>
              <a:gd name="connsiteY248" fmla="*/ 2179625 h 2323145"/>
              <a:gd name="connsiteX249" fmla="*/ 1449503 w 11269336"/>
              <a:gd name="connsiteY249" fmla="*/ 2182633 h 2323145"/>
              <a:gd name="connsiteX250" fmla="*/ 1335495 w 11269336"/>
              <a:gd name="connsiteY250" fmla="*/ 2203940 h 2323145"/>
              <a:gd name="connsiteX251" fmla="*/ 1266687 w 11269336"/>
              <a:gd name="connsiteY251" fmla="*/ 2212688 h 2323145"/>
              <a:gd name="connsiteX252" fmla="*/ 1239614 w 11269336"/>
              <a:gd name="connsiteY252" fmla="*/ 2209727 h 2323145"/>
              <a:gd name="connsiteX253" fmla="*/ 1202436 w 11269336"/>
              <a:gd name="connsiteY253" fmla="*/ 2209817 h 2323145"/>
              <a:gd name="connsiteX254" fmla="*/ 1136097 w 11269336"/>
              <a:gd name="connsiteY254" fmla="*/ 2205112 h 2323145"/>
              <a:gd name="connsiteX255" fmla="*/ 1048229 w 11269336"/>
              <a:gd name="connsiteY255" fmla="*/ 2207249 h 2323145"/>
              <a:gd name="connsiteX256" fmla="*/ 988232 w 11269336"/>
              <a:gd name="connsiteY256" fmla="*/ 2235635 h 2323145"/>
              <a:gd name="connsiteX257" fmla="*/ 981959 w 11269336"/>
              <a:gd name="connsiteY257" fmla="*/ 2231607 h 2323145"/>
              <a:gd name="connsiteX258" fmla="*/ 938600 w 11269336"/>
              <a:gd name="connsiteY258" fmla="*/ 2238113 h 2323145"/>
              <a:gd name="connsiteX259" fmla="*/ 791788 w 11269336"/>
              <a:gd name="connsiteY259" fmla="*/ 2293224 h 2323145"/>
              <a:gd name="connsiteX260" fmla="*/ 706914 w 11269336"/>
              <a:gd name="connsiteY260" fmla="*/ 2305046 h 2323145"/>
              <a:gd name="connsiteX261" fmla="*/ 675971 w 11269336"/>
              <a:gd name="connsiteY261" fmla="*/ 2304030 h 2323145"/>
              <a:gd name="connsiteX262" fmla="*/ 624180 w 11269336"/>
              <a:gd name="connsiteY262" fmla="*/ 2302650 h 2323145"/>
              <a:gd name="connsiteX263" fmla="*/ 583453 w 11269336"/>
              <a:gd name="connsiteY263" fmla="*/ 2288788 h 2323145"/>
              <a:gd name="connsiteX264" fmla="*/ 540946 w 11269336"/>
              <a:gd name="connsiteY264" fmla="*/ 2292721 h 2323145"/>
              <a:gd name="connsiteX265" fmla="*/ 533680 w 11269336"/>
              <a:gd name="connsiteY265" fmla="*/ 2310233 h 2323145"/>
              <a:gd name="connsiteX266" fmla="*/ 487366 w 11269336"/>
              <a:gd name="connsiteY266" fmla="*/ 2309053 h 2323145"/>
              <a:gd name="connsiteX267" fmla="*/ 416820 w 11269336"/>
              <a:gd name="connsiteY267" fmla="*/ 2305443 h 2323145"/>
              <a:gd name="connsiteX268" fmla="*/ 376805 w 11269336"/>
              <a:gd name="connsiteY268" fmla="*/ 2307647 h 2323145"/>
              <a:gd name="connsiteX269" fmla="*/ 266777 w 11269336"/>
              <a:gd name="connsiteY269" fmla="*/ 2309012 h 2323145"/>
              <a:gd name="connsiteX270" fmla="*/ 156013 w 11269336"/>
              <a:gd name="connsiteY270" fmla="*/ 2306832 h 2323145"/>
              <a:gd name="connsiteX271" fmla="*/ 87258 w 11269336"/>
              <a:gd name="connsiteY271" fmla="*/ 2285511 h 2323145"/>
              <a:gd name="connsiteX272" fmla="*/ 23798 w 11269336"/>
              <a:gd name="connsiteY272" fmla="*/ 2281822 h 2323145"/>
              <a:gd name="connsiteX273" fmla="*/ 0 w 11269336"/>
              <a:gd name="connsiteY273" fmla="*/ 2285369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296127 w 11269336"/>
              <a:gd name="connsiteY139" fmla="*/ 2023208 h 2323145"/>
              <a:gd name="connsiteX140" fmla="*/ 5092476 w 11269336"/>
              <a:gd name="connsiteY140" fmla="*/ 2100737 h 2323145"/>
              <a:gd name="connsiteX141" fmla="*/ 5060738 w 11269336"/>
              <a:gd name="connsiteY141" fmla="*/ 2083274 h 2323145"/>
              <a:gd name="connsiteX142" fmla="*/ 4860988 w 11269336"/>
              <a:gd name="connsiteY142" fmla="*/ 2135698 h 2323145"/>
              <a:gd name="connsiteX143" fmla="*/ 4807902 w 11269336"/>
              <a:gd name="connsiteY143" fmla="*/ 2138894 h 2323145"/>
              <a:gd name="connsiteX144" fmla="*/ 4765388 w 11269336"/>
              <a:gd name="connsiteY144" fmla="*/ 2162525 h 2323145"/>
              <a:gd name="connsiteX145" fmla="*/ 4745033 w 11269336"/>
              <a:gd name="connsiteY145" fmla="*/ 2158859 h 2323145"/>
              <a:gd name="connsiteX146" fmla="*/ 4741475 w 11269336"/>
              <a:gd name="connsiteY146" fmla="*/ 2157998 h 2323145"/>
              <a:gd name="connsiteX147" fmla="*/ 4728247 w 11269336"/>
              <a:gd name="connsiteY147" fmla="*/ 2159526 h 2323145"/>
              <a:gd name="connsiteX148" fmla="*/ 4723263 w 11269336"/>
              <a:gd name="connsiteY148" fmla="*/ 2153742 h 2323145"/>
              <a:gd name="connsiteX149" fmla="*/ 4702453 w 11269336"/>
              <a:gd name="connsiteY149" fmla="*/ 2151586 h 2323145"/>
              <a:gd name="connsiteX150" fmla="*/ 4678455 w 11269336"/>
              <a:gd name="connsiteY150" fmla="*/ 2156131 h 2323145"/>
              <a:gd name="connsiteX151" fmla="*/ 4593061 w 11269336"/>
              <a:gd name="connsiteY151" fmla="*/ 2171597 h 2323145"/>
              <a:gd name="connsiteX152" fmla="*/ 4579902 w 11269336"/>
              <a:gd name="connsiteY152" fmla="*/ 2177927 h 2323145"/>
              <a:gd name="connsiteX153" fmla="*/ 4533444 w 11269336"/>
              <a:gd name="connsiteY153" fmla="*/ 2181200 h 2323145"/>
              <a:gd name="connsiteX154" fmla="*/ 4492832 w 11269336"/>
              <a:gd name="connsiteY154" fmla="*/ 2188033 h 2323145"/>
              <a:gd name="connsiteX155" fmla="*/ 4467257 w 11269336"/>
              <a:gd name="connsiteY155" fmla="*/ 2196121 h 2323145"/>
              <a:gd name="connsiteX156" fmla="*/ 4459937 w 11269336"/>
              <a:gd name="connsiteY156" fmla="*/ 2195182 h 2323145"/>
              <a:gd name="connsiteX157" fmla="*/ 4433312 w 11269336"/>
              <a:gd name="connsiteY157" fmla="*/ 2199004 h 2323145"/>
              <a:gd name="connsiteX158" fmla="*/ 4420601 w 11269336"/>
              <a:gd name="connsiteY158" fmla="*/ 2205158 h 2323145"/>
              <a:gd name="connsiteX159" fmla="*/ 4405765 w 11269336"/>
              <a:gd name="connsiteY159" fmla="*/ 2199902 h 2323145"/>
              <a:gd name="connsiteX160" fmla="*/ 4401354 w 11269336"/>
              <a:gd name="connsiteY160" fmla="*/ 2194745 h 2323145"/>
              <a:gd name="connsiteX161" fmla="*/ 4383151 w 11269336"/>
              <a:gd name="connsiteY161" fmla="*/ 2201140 h 2323145"/>
              <a:gd name="connsiteX162" fmla="*/ 4366646 w 11269336"/>
              <a:gd name="connsiteY162" fmla="*/ 2198564 h 2323145"/>
              <a:gd name="connsiteX163" fmla="*/ 4354009 w 11269336"/>
              <a:gd name="connsiteY163" fmla="*/ 2204984 h 2323145"/>
              <a:gd name="connsiteX164" fmla="*/ 4348284 w 11269336"/>
              <a:gd name="connsiteY164" fmla="*/ 2205270 h 2323145"/>
              <a:gd name="connsiteX165" fmla="*/ 4333906 w 11269336"/>
              <a:gd name="connsiteY165" fmla="*/ 2205251 h 2323145"/>
              <a:gd name="connsiteX166" fmla="*/ 4308819 w 11269336"/>
              <a:gd name="connsiteY166" fmla="*/ 2203822 h 2323145"/>
              <a:gd name="connsiteX167" fmla="*/ 4301210 w 11269336"/>
              <a:gd name="connsiteY167" fmla="*/ 2204456 h 2323145"/>
              <a:gd name="connsiteX168" fmla="*/ 4283095 w 11269336"/>
              <a:gd name="connsiteY168" fmla="*/ 2198177 h 2323145"/>
              <a:gd name="connsiteX169" fmla="*/ 4250119 w 11269336"/>
              <a:gd name="connsiteY169" fmla="*/ 2196342 h 2323145"/>
              <a:gd name="connsiteX170" fmla="*/ 4189203 w 11269336"/>
              <a:gd name="connsiteY170" fmla="*/ 2178994 h 2323145"/>
              <a:gd name="connsiteX171" fmla="*/ 4154035 w 11269336"/>
              <a:gd name="connsiteY171" fmla="*/ 2171950 h 2323145"/>
              <a:gd name="connsiteX172" fmla="*/ 4129569 w 11269336"/>
              <a:gd name="connsiteY172" fmla="*/ 2163850 h 2323145"/>
              <a:gd name="connsiteX173" fmla="*/ 4061250 w 11269336"/>
              <a:gd name="connsiteY173" fmla="*/ 2159236 h 2323145"/>
              <a:gd name="connsiteX174" fmla="*/ 3945480 w 11269336"/>
              <a:gd name="connsiteY174" fmla="*/ 2158279 h 2323145"/>
              <a:gd name="connsiteX175" fmla="*/ 3921468 w 11269336"/>
              <a:gd name="connsiteY175" fmla="*/ 2156588 h 2323145"/>
              <a:gd name="connsiteX176" fmla="*/ 3903348 w 11269336"/>
              <a:gd name="connsiteY176" fmla="*/ 2149220 h 2323145"/>
              <a:gd name="connsiteX177" fmla="*/ 3901342 w 11269336"/>
              <a:gd name="connsiteY177" fmla="*/ 2142355 h 2323145"/>
              <a:gd name="connsiteX178" fmla="*/ 3888539 w 11269336"/>
              <a:gd name="connsiteY178" fmla="*/ 2140476 h 2323145"/>
              <a:gd name="connsiteX179" fmla="*/ 3885662 w 11269336"/>
              <a:gd name="connsiteY179" fmla="*/ 2138740 h 2323145"/>
              <a:gd name="connsiteX180" fmla="*/ 3868627 w 11269336"/>
              <a:gd name="connsiteY180" fmla="*/ 2130023 h 2323145"/>
              <a:gd name="connsiteX181" fmla="*/ 3819177 w 11269336"/>
              <a:gd name="connsiteY181" fmla="*/ 2142111 h 2323145"/>
              <a:gd name="connsiteX182" fmla="*/ 3769100 w 11269336"/>
              <a:gd name="connsiteY182" fmla="*/ 2131731 h 2323145"/>
              <a:gd name="connsiteX183" fmla="*/ 3562752 w 11269336"/>
              <a:gd name="connsiteY183" fmla="*/ 2131785 h 2323145"/>
              <a:gd name="connsiteX184" fmla="*/ 3541402 w 11269336"/>
              <a:gd name="connsiteY184" fmla="*/ 2106821 h 2323145"/>
              <a:gd name="connsiteX185" fmla="*/ 3460591 w 11269336"/>
              <a:gd name="connsiteY185" fmla="*/ 2097951 h 2323145"/>
              <a:gd name="connsiteX186" fmla="*/ 3320348 w 11269336"/>
              <a:gd name="connsiteY186" fmla="*/ 2130191 h 2323145"/>
              <a:gd name="connsiteX187" fmla="*/ 3170922 w 11269336"/>
              <a:gd name="connsiteY187" fmla="*/ 2115957 h 2323145"/>
              <a:gd name="connsiteX188" fmla="*/ 3156256 w 11269336"/>
              <a:gd name="connsiteY188" fmla="*/ 2124773 h 2323145"/>
              <a:gd name="connsiteX189" fmla="*/ 3140298 w 11269336"/>
              <a:gd name="connsiteY189" fmla="*/ 2129182 h 2323145"/>
              <a:gd name="connsiteX190" fmla="*/ 3138514 w 11269336"/>
              <a:gd name="connsiteY190" fmla="*/ 2128069 h 2323145"/>
              <a:gd name="connsiteX191" fmla="*/ 3120467 w 11269336"/>
              <a:gd name="connsiteY191" fmla="*/ 2128281 h 2323145"/>
              <a:gd name="connsiteX192" fmla="*/ 3116175 w 11269336"/>
              <a:gd name="connsiteY192" fmla="*/ 2131633 h 2323145"/>
              <a:gd name="connsiteX193" fmla="*/ 3103685 w 11269336"/>
              <a:gd name="connsiteY193" fmla="*/ 2132814 h 2323145"/>
              <a:gd name="connsiteX194" fmla="*/ 3078794 w 11269336"/>
              <a:gd name="connsiteY194" fmla="*/ 2137935 h 2323145"/>
              <a:gd name="connsiteX195" fmla="*/ 3074407 w 11269336"/>
              <a:gd name="connsiteY195" fmla="*/ 2136274 h 2323145"/>
              <a:gd name="connsiteX196" fmla="*/ 3037285 w 11269336"/>
              <a:gd name="connsiteY196" fmla="*/ 2139919 h 2323145"/>
              <a:gd name="connsiteX197" fmla="*/ 3036901 w 11269336"/>
              <a:gd name="connsiteY197" fmla="*/ 2138726 h 2323145"/>
              <a:gd name="connsiteX198" fmla="*/ 3026996 w 11269336"/>
              <a:gd name="connsiteY198" fmla="*/ 2134322 h 2323145"/>
              <a:gd name="connsiteX199" fmla="*/ 3007772 w 11269336"/>
              <a:gd name="connsiteY199" fmla="*/ 2128742 h 2323145"/>
              <a:gd name="connsiteX200" fmla="*/ 2965030 w 11269336"/>
              <a:gd name="connsiteY200" fmla="*/ 2100494 h 2323145"/>
              <a:gd name="connsiteX201" fmla="*/ 2926342 w 11269336"/>
              <a:gd name="connsiteY201" fmla="*/ 2104155 h 2323145"/>
              <a:gd name="connsiteX202" fmla="*/ 2918608 w 11269336"/>
              <a:gd name="connsiteY202" fmla="*/ 2104215 h 2323145"/>
              <a:gd name="connsiteX203" fmla="*/ 2918475 w 11269336"/>
              <a:gd name="connsiteY203" fmla="*/ 2103937 h 2323145"/>
              <a:gd name="connsiteX204" fmla="*/ 2910360 w 11269336"/>
              <a:gd name="connsiteY204" fmla="*/ 2103444 h 2323145"/>
              <a:gd name="connsiteX205" fmla="*/ 2904507 w 11269336"/>
              <a:gd name="connsiteY205" fmla="*/ 2104326 h 2323145"/>
              <a:gd name="connsiteX206" fmla="*/ 2889503 w 11269336"/>
              <a:gd name="connsiteY206" fmla="*/ 2104443 h 2323145"/>
              <a:gd name="connsiteX207" fmla="*/ 2884480 w 11269336"/>
              <a:gd name="connsiteY207" fmla="*/ 2102626 h 2323145"/>
              <a:gd name="connsiteX208" fmla="*/ 2882689 w 11269336"/>
              <a:gd name="connsiteY208" fmla="*/ 2099228 h 2323145"/>
              <a:gd name="connsiteX209" fmla="*/ 2881291 w 11269336"/>
              <a:gd name="connsiteY209" fmla="*/ 2099618 h 2323145"/>
              <a:gd name="connsiteX210" fmla="*/ 2853979 w 11269336"/>
              <a:gd name="connsiteY210" fmla="*/ 2090388 h 2323145"/>
              <a:gd name="connsiteX211" fmla="*/ 2791790 w 11269336"/>
              <a:gd name="connsiteY211" fmla="*/ 2080332 h 2323145"/>
              <a:gd name="connsiteX212" fmla="*/ 2755844 w 11269336"/>
              <a:gd name="connsiteY212" fmla="*/ 2078874 h 2323145"/>
              <a:gd name="connsiteX213" fmla="*/ 2657742 w 11269336"/>
              <a:gd name="connsiteY213" fmla="*/ 2070179 h 2323145"/>
              <a:gd name="connsiteX214" fmla="*/ 2559549 w 11269336"/>
              <a:gd name="connsiteY214" fmla="*/ 2057873 h 2323145"/>
              <a:gd name="connsiteX215" fmla="*/ 2512054 w 11269336"/>
              <a:gd name="connsiteY215" fmla="*/ 2031671 h 2323145"/>
              <a:gd name="connsiteX216" fmla="*/ 2506437 w 11269336"/>
              <a:gd name="connsiteY216" fmla="*/ 2030918 h 2323145"/>
              <a:gd name="connsiteX217" fmla="*/ 2491752 w 11269336"/>
              <a:gd name="connsiteY217" fmla="*/ 2033906 h 2323145"/>
              <a:gd name="connsiteX218" fmla="*/ 2486338 w 11269336"/>
              <a:gd name="connsiteY218" fmla="*/ 2035862 h 2323145"/>
              <a:gd name="connsiteX219" fmla="*/ 2478186 w 11269336"/>
              <a:gd name="connsiteY219" fmla="*/ 2036953 h 2323145"/>
              <a:gd name="connsiteX220" fmla="*/ 2477950 w 11269336"/>
              <a:gd name="connsiteY220" fmla="*/ 2036715 h 2323145"/>
              <a:gd name="connsiteX221" fmla="*/ 2470381 w 11269336"/>
              <a:gd name="connsiteY221" fmla="*/ 2038256 h 2323145"/>
              <a:gd name="connsiteX222" fmla="*/ 2433781 w 11269336"/>
              <a:gd name="connsiteY222" fmla="*/ 2049140 h 2323145"/>
              <a:gd name="connsiteX223" fmla="*/ 2381172 w 11269336"/>
              <a:gd name="connsiteY223" fmla="*/ 2030645 h 2323145"/>
              <a:gd name="connsiteX224" fmla="*/ 2360198 w 11269336"/>
              <a:gd name="connsiteY224" fmla="*/ 2029059 h 2323145"/>
              <a:gd name="connsiteX225" fmla="*/ 2348815 w 11269336"/>
              <a:gd name="connsiteY225" fmla="*/ 2026798 h 2323145"/>
              <a:gd name="connsiteX226" fmla="*/ 2347988 w 11269336"/>
              <a:gd name="connsiteY226" fmla="*/ 2025745 h 2323145"/>
              <a:gd name="connsiteX227" fmla="*/ 2312920 w 11269336"/>
              <a:gd name="connsiteY227" fmla="*/ 2036311 h 2323145"/>
              <a:gd name="connsiteX228" fmla="*/ 2307986 w 11269336"/>
              <a:gd name="connsiteY228" fmla="*/ 2035583 h 2323145"/>
              <a:gd name="connsiteX229" fmla="*/ 2285481 w 11269336"/>
              <a:gd name="connsiteY229" fmla="*/ 2045197 h 2323145"/>
              <a:gd name="connsiteX230" fmla="*/ 2273666 w 11269336"/>
              <a:gd name="connsiteY230" fmla="*/ 2048710 h 2323145"/>
              <a:gd name="connsiteX231" fmla="*/ 2270719 w 11269336"/>
              <a:gd name="connsiteY231" fmla="*/ 2052702 h 2323145"/>
              <a:gd name="connsiteX232" fmla="*/ 2253080 w 11269336"/>
              <a:gd name="connsiteY232" fmla="*/ 2056363 h 2323145"/>
              <a:gd name="connsiteX233" fmla="*/ 2250906 w 11269336"/>
              <a:gd name="connsiteY233" fmla="*/ 2055654 h 2323145"/>
              <a:gd name="connsiteX234" fmla="*/ 2236905 w 11269336"/>
              <a:gd name="connsiteY234" fmla="*/ 2062882 h 2323145"/>
              <a:gd name="connsiteX235" fmla="*/ 2225830 w 11269336"/>
              <a:gd name="connsiteY235" fmla="*/ 2074027 h 2323145"/>
              <a:gd name="connsiteX236" fmla="*/ 2073776 w 11269336"/>
              <a:gd name="connsiteY236" fmla="*/ 2089244 h 2323145"/>
              <a:gd name="connsiteX237" fmla="*/ 1948256 w 11269336"/>
              <a:gd name="connsiteY237" fmla="*/ 2146616 h 2323145"/>
              <a:gd name="connsiteX238" fmla="*/ 1865582 w 11269336"/>
              <a:gd name="connsiteY238" fmla="*/ 2153738 h 2323145"/>
              <a:gd name="connsiteX239" fmla="*/ 1835210 w 11269336"/>
              <a:gd name="connsiteY239" fmla="*/ 2134244 h 2323145"/>
              <a:gd name="connsiteX240" fmla="*/ 1632661 w 11269336"/>
              <a:gd name="connsiteY240" fmla="*/ 2173882 h 2323145"/>
              <a:gd name="connsiteX241" fmla="*/ 1579590 w 11269336"/>
              <a:gd name="connsiteY241" fmla="*/ 2173680 h 2323145"/>
              <a:gd name="connsiteX242" fmla="*/ 1535601 w 11269336"/>
              <a:gd name="connsiteY242" fmla="*/ 2194590 h 2323145"/>
              <a:gd name="connsiteX243" fmla="*/ 1515594 w 11269336"/>
              <a:gd name="connsiteY243" fmla="*/ 2189622 h 2323145"/>
              <a:gd name="connsiteX244" fmla="*/ 1512113 w 11269336"/>
              <a:gd name="connsiteY244" fmla="*/ 2188534 h 2323145"/>
              <a:gd name="connsiteX245" fmla="*/ 1498838 w 11269336"/>
              <a:gd name="connsiteY245" fmla="*/ 2189213 h 2323145"/>
              <a:gd name="connsiteX246" fmla="*/ 1494279 w 11269336"/>
              <a:gd name="connsiteY246" fmla="*/ 2183112 h 2323145"/>
              <a:gd name="connsiteX247" fmla="*/ 1473714 w 11269336"/>
              <a:gd name="connsiteY247" fmla="*/ 2179625 h 2323145"/>
              <a:gd name="connsiteX248" fmla="*/ 1449503 w 11269336"/>
              <a:gd name="connsiteY248" fmla="*/ 2182633 h 2323145"/>
              <a:gd name="connsiteX249" fmla="*/ 1335495 w 11269336"/>
              <a:gd name="connsiteY249" fmla="*/ 2203940 h 2323145"/>
              <a:gd name="connsiteX250" fmla="*/ 1266687 w 11269336"/>
              <a:gd name="connsiteY250" fmla="*/ 2212688 h 2323145"/>
              <a:gd name="connsiteX251" fmla="*/ 1239614 w 11269336"/>
              <a:gd name="connsiteY251" fmla="*/ 2209727 h 2323145"/>
              <a:gd name="connsiteX252" fmla="*/ 1202436 w 11269336"/>
              <a:gd name="connsiteY252" fmla="*/ 2209817 h 2323145"/>
              <a:gd name="connsiteX253" fmla="*/ 1136097 w 11269336"/>
              <a:gd name="connsiteY253" fmla="*/ 2205112 h 2323145"/>
              <a:gd name="connsiteX254" fmla="*/ 1048229 w 11269336"/>
              <a:gd name="connsiteY254" fmla="*/ 2207249 h 2323145"/>
              <a:gd name="connsiteX255" fmla="*/ 988232 w 11269336"/>
              <a:gd name="connsiteY255" fmla="*/ 2235635 h 2323145"/>
              <a:gd name="connsiteX256" fmla="*/ 981959 w 11269336"/>
              <a:gd name="connsiteY256" fmla="*/ 2231607 h 2323145"/>
              <a:gd name="connsiteX257" fmla="*/ 938600 w 11269336"/>
              <a:gd name="connsiteY257" fmla="*/ 2238113 h 2323145"/>
              <a:gd name="connsiteX258" fmla="*/ 791788 w 11269336"/>
              <a:gd name="connsiteY258" fmla="*/ 2293224 h 2323145"/>
              <a:gd name="connsiteX259" fmla="*/ 706914 w 11269336"/>
              <a:gd name="connsiteY259" fmla="*/ 2305046 h 2323145"/>
              <a:gd name="connsiteX260" fmla="*/ 675971 w 11269336"/>
              <a:gd name="connsiteY260" fmla="*/ 2304030 h 2323145"/>
              <a:gd name="connsiteX261" fmla="*/ 624180 w 11269336"/>
              <a:gd name="connsiteY261" fmla="*/ 2302650 h 2323145"/>
              <a:gd name="connsiteX262" fmla="*/ 583453 w 11269336"/>
              <a:gd name="connsiteY262" fmla="*/ 2288788 h 2323145"/>
              <a:gd name="connsiteX263" fmla="*/ 540946 w 11269336"/>
              <a:gd name="connsiteY263" fmla="*/ 2292721 h 2323145"/>
              <a:gd name="connsiteX264" fmla="*/ 533680 w 11269336"/>
              <a:gd name="connsiteY264" fmla="*/ 2310233 h 2323145"/>
              <a:gd name="connsiteX265" fmla="*/ 487366 w 11269336"/>
              <a:gd name="connsiteY265" fmla="*/ 2309053 h 2323145"/>
              <a:gd name="connsiteX266" fmla="*/ 416820 w 11269336"/>
              <a:gd name="connsiteY266" fmla="*/ 2305443 h 2323145"/>
              <a:gd name="connsiteX267" fmla="*/ 376805 w 11269336"/>
              <a:gd name="connsiteY267" fmla="*/ 2307647 h 2323145"/>
              <a:gd name="connsiteX268" fmla="*/ 266777 w 11269336"/>
              <a:gd name="connsiteY268" fmla="*/ 2309012 h 2323145"/>
              <a:gd name="connsiteX269" fmla="*/ 156013 w 11269336"/>
              <a:gd name="connsiteY269" fmla="*/ 2306832 h 2323145"/>
              <a:gd name="connsiteX270" fmla="*/ 87258 w 11269336"/>
              <a:gd name="connsiteY270" fmla="*/ 2285511 h 2323145"/>
              <a:gd name="connsiteX271" fmla="*/ 23798 w 11269336"/>
              <a:gd name="connsiteY271" fmla="*/ 2281822 h 2323145"/>
              <a:gd name="connsiteX272" fmla="*/ 0 w 11269336"/>
              <a:gd name="connsiteY272" fmla="*/ 2285369 h 2323145"/>
              <a:gd name="connsiteX273" fmla="*/ 0 w 11269336"/>
              <a:gd name="connsiteY273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092476 w 11269336"/>
              <a:gd name="connsiteY139" fmla="*/ 2100737 h 2323145"/>
              <a:gd name="connsiteX140" fmla="*/ 5060738 w 11269336"/>
              <a:gd name="connsiteY140" fmla="*/ 208327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460591 w 11269336"/>
              <a:gd name="connsiteY184" fmla="*/ 2097951 h 2323145"/>
              <a:gd name="connsiteX185" fmla="*/ 3320348 w 11269336"/>
              <a:gd name="connsiteY185" fmla="*/ 2130191 h 2323145"/>
              <a:gd name="connsiteX186" fmla="*/ 3170922 w 11269336"/>
              <a:gd name="connsiteY186" fmla="*/ 2115957 h 2323145"/>
              <a:gd name="connsiteX187" fmla="*/ 3156256 w 11269336"/>
              <a:gd name="connsiteY187" fmla="*/ 2124773 h 2323145"/>
              <a:gd name="connsiteX188" fmla="*/ 3140298 w 11269336"/>
              <a:gd name="connsiteY188" fmla="*/ 2129182 h 2323145"/>
              <a:gd name="connsiteX189" fmla="*/ 3138514 w 11269336"/>
              <a:gd name="connsiteY189" fmla="*/ 2128069 h 2323145"/>
              <a:gd name="connsiteX190" fmla="*/ 3120467 w 11269336"/>
              <a:gd name="connsiteY190" fmla="*/ 2128281 h 2323145"/>
              <a:gd name="connsiteX191" fmla="*/ 3116175 w 11269336"/>
              <a:gd name="connsiteY191" fmla="*/ 2131633 h 2323145"/>
              <a:gd name="connsiteX192" fmla="*/ 3103685 w 11269336"/>
              <a:gd name="connsiteY192" fmla="*/ 2132814 h 2323145"/>
              <a:gd name="connsiteX193" fmla="*/ 3078794 w 11269336"/>
              <a:gd name="connsiteY193" fmla="*/ 2137935 h 2323145"/>
              <a:gd name="connsiteX194" fmla="*/ 3074407 w 11269336"/>
              <a:gd name="connsiteY194" fmla="*/ 2136274 h 2323145"/>
              <a:gd name="connsiteX195" fmla="*/ 3037285 w 11269336"/>
              <a:gd name="connsiteY195" fmla="*/ 2139919 h 2323145"/>
              <a:gd name="connsiteX196" fmla="*/ 3036901 w 11269336"/>
              <a:gd name="connsiteY196" fmla="*/ 2138726 h 2323145"/>
              <a:gd name="connsiteX197" fmla="*/ 3026996 w 11269336"/>
              <a:gd name="connsiteY197" fmla="*/ 2134322 h 2323145"/>
              <a:gd name="connsiteX198" fmla="*/ 3007772 w 11269336"/>
              <a:gd name="connsiteY198" fmla="*/ 2128742 h 2323145"/>
              <a:gd name="connsiteX199" fmla="*/ 2965030 w 11269336"/>
              <a:gd name="connsiteY199" fmla="*/ 2100494 h 2323145"/>
              <a:gd name="connsiteX200" fmla="*/ 2926342 w 11269336"/>
              <a:gd name="connsiteY200" fmla="*/ 2104155 h 2323145"/>
              <a:gd name="connsiteX201" fmla="*/ 2918608 w 11269336"/>
              <a:gd name="connsiteY201" fmla="*/ 2104215 h 2323145"/>
              <a:gd name="connsiteX202" fmla="*/ 2918475 w 11269336"/>
              <a:gd name="connsiteY202" fmla="*/ 2103937 h 2323145"/>
              <a:gd name="connsiteX203" fmla="*/ 2910360 w 11269336"/>
              <a:gd name="connsiteY203" fmla="*/ 2103444 h 2323145"/>
              <a:gd name="connsiteX204" fmla="*/ 2904507 w 11269336"/>
              <a:gd name="connsiteY204" fmla="*/ 2104326 h 2323145"/>
              <a:gd name="connsiteX205" fmla="*/ 2889503 w 11269336"/>
              <a:gd name="connsiteY205" fmla="*/ 2104443 h 2323145"/>
              <a:gd name="connsiteX206" fmla="*/ 2884480 w 11269336"/>
              <a:gd name="connsiteY206" fmla="*/ 2102626 h 2323145"/>
              <a:gd name="connsiteX207" fmla="*/ 2882689 w 11269336"/>
              <a:gd name="connsiteY207" fmla="*/ 2099228 h 2323145"/>
              <a:gd name="connsiteX208" fmla="*/ 2881291 w 11269336"/>
              <a:gd name="connsiteY208" fmla="*/ 2099618 h 2323145"/>
              <a:gd name="connsiteX209" fmla="*/ 2853979 w 11269336"/>
              <a:gd name="connsiteY209" fmla="*/ 2090388 h 2323145"/>
              <a:gd name="connsiteX210" fmla="*/ 2791790 w 11269336"/>
              <a:gd name="connsiteY210" fmla="*/ 2080332 h 2323145"/>
              <a:gd name="connsiteX211" fmla="*/ 2755844 w 11269336"/>
              <a:gd name="connsiteY211" fmla="*/ 2078874 h 2323145"/>
              <a:gd name="connsiteX212" fmla="*/ 2657742 w 11269336"/>
              <a:gd name="connsiteY212" fmla="*/ 2070179 h 2323145"/>
              <a:gd name="connsiteX213" fmla="*/ 2559549 w 11269336"/>
              <a:gd name="connsiteY213" fmla="*/ 2057873 h 2323145"/>
              <a:gd name="connsiteX214" fmla="*/ 2512054 w 11269336"/>
              <a:gd name="connsiteY214" fmla="*/ 2031671 h 2323145"/>
              <a:gd name="connsiteX215" fmla="*/ 2506437 w 11269336"/>
              <a:gd name="connsiteY215" fmla="*/ 2030918 h 2323145"/>
              <a:gd name="connsiteX216" fmla="*/ 2491752 w 11269336"/>
              <a:gd name="connsiteY216" fmla="*/ 2033906 h 2323145"/>
              <a:gd name="connsiteX217" fmla="*/ 2486338 w 11269336"/>
              <a:gd name="connsiteY217" fmla="*/ 2035862 h 2323145"/>
              <a:gd name="connsiteX218" fmla="*/ 2478186 w 11269336"/>
              <a:gd name="connsiteY218" fmla="*/ 2036953 h 2323145"/>
              <a:gd name="connsiteX219" fmla="*/ 2477950 w 11269336"/>
              <a:gd name="connsiteY219" fmla="*/ 2036715 h 2323145"/>
              <a:gd name="connsiteX220" fmla="*/ 2470381 w 11269336"/>
              <a:gd name="connsiteY220" fmla="*/ 2038256 h 2323145"/>
              <a:gd name="connsiteX221" fmla="*/ 2433781 w 11269336"/>
              <a:gd name="connsiteY221" fmla="*/ 2049140 h 2323145"/>
              <a:gd name="connsiteX222" fmla="*/ 2381172 w 11269336"/>
              <a:gd name="connsiteY222" fmla="*/ 2030645 h 2323145"/>
              <a:gd name="connsiteX223" fmla="*/ 2360198 w 11269336"/>
              <a:gd name="connsiteY223" fmla="*/ 2029059 h 2323145"/>
              <a:gd name="connsiteX224" fmla="*/ 2348815 w 11269336"/>
              <a:gd name="connsiteY224" fmla="*/ 2026798 h 2323145"/>
              <a:gd name="connsiteX225" fmla="*/ 2347988 w 11269336"/>
              <a:gd name="connsiteY225" fmla="*/ 2025745 h 2323145"/>
              <a:gd name="connsiteX226" fmla="*/ 2312920 w 11269336"/>
              <a:gd name="connsiteY226" fmla="*/ 2036311 h 2323145"/>
              <a:gd name="connsiteX227" fmla="*/ 2307986 w 11269336"/>
              <a:gd name="connsiteY227" fmla="*/ 2035583 h 2323145"/>
              <a:gd name="connsiteX228" fmla="*/ 2285481 w 11269336"/>
              <a:gd name="connsiteY228" fmla="*/ 2045197 h 2323145"/>
              <a:gd name="connsiteX229" fmla="*/ 2273666 w 11269336"/>
              <a:gd name="connsiteY229" fmla="*/ 2048710 h 2323145"/>
              <a:gd name="connsiteX230" fmla="*/ 2270719 w 11269336"/>
              <a:gd name="connsiteY230" fmla="*/ 2052702 h 2323145"/>
              <a:gd name="connsiteX231" fmla="*/ 2253080 w 11269336"/>
              <a:gd name="connsiteY231" fmla="*/ 2056363 h 2323145"/>
              <a:gd name="connsiteX232" fmla="*/ 2250906 w 11269336"/>
              <a:gd name="connsiteY232" fmla="*/ 2055654 h 2323145"/>
              <a:gd name="connsiteX233" fmla="*/ 2236905 w 11269336"/>
              <a:gd name="connsiteY233" fmla="*/ 2062882 h 2323145"/>
              <a:gd name="connsiteX234" fmla="*/ 2225830 w 11269336"/>
              <a:gd name="connsiteY234" fmla="*/ 2074027 h 2323145"/>
              <a:gd name="connsiteX235" fmla="*/ 2073776 w 11269336"/>
              <a:gd name="connsiteY235" fmla="*/ 2089244 h 2323145"/>
              <a:gd name="connsiteX236" fmla="*/ 1948256 w 11269336"/>
              <a:gd name="connsiteY236" fmla="*/ 2146616 h 2323145"/>
              <a:gd name="connsiteX237" fmla="*/ 1865582 w 11269336"/>
              <a:gd name="connsiteY237" fmla="*/ 2153738 h 2323145"/>
              <a:gd name="connsiteX238" fmla="*/ 1835210 w 11269336"/>
              <a:gd name="connsiteY238" fmla="*/ 2134244 h 2323145"/>
              <a:gd name="connsiteX239" fmla="*/ 1632661 w 11269336"/>
              <a:gd name="connsiteY239" fmla="*/ 2173882 h 2323145"/>
              <a:gd name="connsiteX240" fmla="*/ 1579590 w 11269336"/>
              <a:gd name="connsiteY240" fmla="*/ 2173680 h 2323145"/>
              <a:gd name="connsiteX241" fmla="*/ 1535601 w 11269336"/>
              <a:gd name="connsiteY241" fmla="*/ 2194590 h 2323145"/>
              <a:gd name="connsiteX242" fmla="*/ 1515594 w 11269336"/>
              <a:gd name="connsiteY242" fmla="*/ 2189622 h 2323145"/>
              <a:gd name="connsiteX243" fmla="*/ 1512113 w 11269336"/>
              <a:gd name="connsiteY243" fmla="*/ 2188534 h 2323145"/>
              <a:gd name="connsiteX244" fmla="*/ 1498838 w 11269336"/>
              <a:gd name="connsiteY244" fmla="*/ 2189213 h 2323145"/>
              <a:gd name="connsiteX245" fmla="*/ 1494279 w 11269336"/>
              <a:gd name="connsiteY245" fmla="*/ 2183112 h 2323145"/>
              <a:gd name="connsiteX246" fmla="*/ 1473714 w 11269336"/>
              <a:gd name="connsiteY246" fmla="*/ 2179625 h 2323145"/>
              <a:gd name="connsiteX247" fmla="*/ 1449503 w 11269336"/>
              <a:gd name="connsiteY247" fmla="*/ 2182633 h 2323145"/>
              <a:gd name="connsiteX248" fmla="*/ 1335495 w 11269336"/>
              <a:gd name="connsiteY248" fmla="*/ 2203940 h 2323145"/>
              <a:gd name="connsiteX249" fmla="*/ 1266687 w 11269336"/>
              <a:gd name="connsiteY249" fmla="*/ 2212688 h 2323145"/>
              <a:gd name="connsiteX250" fmla="*/ 1239614 w 11269336"/>
              <a:gd name="connsiteY250" fmla="*/ 2209727 h 2323145"/>
              <a:gd name="connsiteX251" fmla="*/ 1202436 w 11269336"/>
              <a:gd name="connsiteY251" fmla="*/ 2209817 h 2323145"/>
              <a:gd name="connsiteX252" fmla="*/ 1136097 w 11269336"/>
              <a:gd name="connsiteY252" fmla="*/ 2205112 h 2323145"/>
              <a:gd name="connsiteX253" fmla="*/ 1048229 w 11269336"/>
              <a:gd name="connsiteY253" fmla="*/ 2207249 h 2323145"/>
              <a:gd name="connsiteX254" fmla="*/ 988232 w 11269336"/>
              <a:gd name="connsiteY254" fmla="*/ 2235635 h 2323145"/>
              <a:gd name="connsiteX255" fmla="*/ 981959 w 11269336"/>
              <a:gd name="connsiteY255" fmla="*/ 2231607 h 2323145"/>
              <a:gd name="connsiteX256" fmla="*/ 938600 w 11269336"/>
              <a:gd name="connsiteY256" fmla="*/ 2238113 h 2323145"/>
              <a:gd name="connsiteX257" fmla="*/ 791788 w 11269336"/>
              <a:gd name="connsiteY257" fmla="*/ 2293224 h 2323145"/>
              <a:gd name="connsiteX258" fmla="*/ 706914 w 11269336"/>
              <a:gd name="connsiteY258" fmla="*/ 2305046 h 2323145"/>
              <a:gd name="connsiteX259" fmla="*/ 675971 w 11269336"/>
              <a:gd name="connsiteY259" fmla="*/ 2304030 h 2323145"/>
              <a:gd name="connsiteX260" fmla="*/ 624180 w 11269336"/>
              <a:gd name="connsiteY260" fmla="*/ 2302650 h 2323145"/>
              <a:gd name="connsiteX261" fmla="*/ 583453 w 11269336"/>
              <a:gd name="connsiteY261" fmla="*/ 2288788 h 2323145"/>
              <a:gd name="connsiteX262" fmla="*/ 540946 w 11269336"/>
              <a:gd name="connsiteY262" fmla="*/ 2292721 h 2323145"/>
              <a:gd name="connsiteX263" fmla="*/ 533680 w 11269336"/>
              <a:gd name="connsiteY263" fmla="*/ 2310233 h 2323145"/>
              <a:gd name="connsiteX264" fmla="*/ 487366 w 11269336"/>
              <a:gd name="connsiteY264" fmla="*/ 2309053 h 2323145"/>
              <a:gd name="connsiteX265" fmla="*/ 416820 w 11269336"/>
              <a:gd name="connsiteY265" fmla="*/ 2305443 h 2323145"/>
              <a:gd name="connsiteX266" fmla="*/ 376805 w 11269336"/>
              <a:gd name="connsiteY266" fmla="*/ 2307647 h 2323145"/>
              <a:gd name="connsiteX267" fmla="*/ 266777 w 11269336"/>
              <a:gd name="connsiteY267" fmla="*/ 2309012 h 2323145"/>
              <a:gd name="connsiteX268" fmla="*/ 156013 w 11269336"/>
              <a:gd name="connsiteY268" fmla="*/ 2306832 h 2323145"/>
              <a:gd name="connsiteX269" fmla="*/ 87258 w 11269336"/>
              <a:gd name="connsiteY269" fmla="*/ 2285511 h 2323145"/>
              <a:gd name="connsiteX270" fmla="*/ 23798 w 11269336"/>
              <a:gd name="connsiteY270" fmla="*/ 2281822 h 2323145"/>
              <a:gd name="connsiteX271" fmla="*/ 0 w 11269336"/>
              <a:gd name="connsiteY271" fmla="*/ 2285369 h 2323145"/>
              <a:gd name="connsiteX272" fmla="*/ 0 w 11269336"/>
              <a:gd name="connsiteY27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60738 w 11269336"/>
              <a:gd name="connsiteY140" fmla="*/ 208327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460591 w 11269336"/>
              <a:gd name="connsiteY184" fmla="*/ 2097951 h 2323145"/>
              <a:gd name="connsiteX185" fmla="*/ 3320348 w 11269336"/>
              <a:gd name="connsiteY185" fmla="*/ 2130191 h 2323145"/>
              <a:gd name="connsiteX186" fmla="*/ 3170922 w 11269336"/>
              <a:gd name="connsiteY186" fmla="*/ 2115957 h 2323145"/>
              <a:gd name="connsiteX187" fmla="*/ 3156256 w 11269336"/>
              <a:gd name="connsiteY187" fmla="*/ 2124773 h 2323145"/>
              <a:gd name="connsiteX188" fmla="*/ 3140298 w 11269336"/>
              <a:gd name="connsiteY188" fmla="*/ 2129182 h 2323145"/>
              <a:gd name="connsiteX189" fmla="*/ 3138514 w 11269336"/>
              <a:gd name="connsiteY189" fmla="*/ 2128069 h 2323145"/>
              <a:gd name="connsiteX190" fmla="*/ 3120467 w 11269336"/>
              <a:gd name="connsiteY190" fmla="*/ 2128281 h 2323145"/>
              <a:gd name="connsiteX191" fmla="*/ 3116175 w 11269336"/>
              <a:gd name="connsiteY191" fmla="*/ 2131633 h 2323145"/>
              <a:gd name="connsiteX192" fmla="*/ 3103685 w 11269336"/>
              <a:gd name="connsiteY192" fmla="*/ 2132814 h 2323145"/>
              <a:gd name="connsiteX193" fmla="*/ 3078794 w 11269336"/>
              <a:gd name="connsiteY193" fmla="*/ 2137935 h 2323145"/>
              <a:gd name="connsiteX194" fmla="*/ 3074407 w 11269336"/>
              <a:gd name="connsiteY194" fmla="*/ 2136274 h 2323145"/>
              <a:gd name="connsiteX195" fmla="*/ 3037285 w 11269336"/>
              <a:gd name="connsiteY195" fmla="*/ 2139919 h 2323145"/>
              <a:gd name="connsiteX196" fmla="*/ 3036901 w 11269336"/>
              <a:gd name="connsiteY196" fmla="*/ 2138726 h 2323145"/>
              <a:gd name="connsiteX197" fmla="*/ 3026996 w 11269336"/>
              <a:gd name="connsiteY197" fmla="*/ 2134322 h 2323145"/>
              <a:gd name="connsiteX198" fmla="*/ 3007772 w 11269336"/>
              <a:gd name="connsiteY198" fmla="*/ 2128742 h 2323145"/>
              <a:gd name="connsiteX199" fmla="*/ 2965030 w 11269336"/>
              <a:gd name="connsiteY199" fmla="*/ 2100494 h 2323145"/>
              <a:gd name="connsiteX200" fmla="*/ 2926342 w 11269336"/>
              <a:gd name="connsiteY200" fmla="*/ 2104155 h 2323145"/>
              <a:gd name="connsiteX201" fmla="*/ 2918608 w 11269336"/>
              <a:gd name="connsiteY201" fmla="*/ 2104215 h 2323145"/>
              <a:gd name="connsiteX202" fmla="*/ 2918475 w 11269336"/>
              <a:gd name="connsiteY202" fmla="*/ 2103937 h 2323145"/>
              <a:gd name="connsiteX203" fmla="*/ 2910360 w 11269336"/>
              <a:gd name="connsiteY203" fmla="*/ 2103444 h 2323145"/>
              <a:gd name="connsiteX204" fmla="*/ 2904507 w 11269336"/>
              <a:gd name="connsiteY204" fmla="*/ 2104326 h 2323145"/>
              <a:gd name="connsiteX205" fmla="*/ 2889503 w 11269336"/>
              <a:gd name="connsiteY205" fmla="*/ 2104443 h 2323145"/>
              <a:gd name="connsiteX206" fmla="*/ 2884480 w 11269336"/>
              <a:gd name="connsiteY206" fmla="*/ 2102626 h 2323145"/>
              <a:gd name="connsiteX207" fmla="*/ 2882689 w 11269336"/>
              <a:gd name="connsiteY207" fmla="*/ 2099228 h 2323145"/>
              <a:gd name="connsiteX208" fmla="*/ 2881291 w 11269336"/>
              <a:gd name="connsiteY208" fmla="*/ 2099618 h 2323145"/>
              <a:gd name="connsiteX209" fmla="*/ 2853979 w 11269336"/>
              <a:gd name="connsiteY209" fmla="*/ 2090388 h 2323145"/>
              <a:gd name="connsiteX210" fmla="*/ 2791790 w 11269336"/>
              <a:gd name="connsiteY210" fmla="*/ 2080332 h 2323145"/>
              <a:gd name="connsiteX211" fmla="*/ 2755844 w 11269336"/>
              <a:gd name="connsiteY211" fmla="*/ 2078874 h 2323145"/>
              <a:gd name="connsiteX212" fmla="*/ 2657742 w 11269336"/>
              <a:gd name="connsiteY212" fmla="*/ 2070179 h 2323145"/>
              <a:gd name="connsiteX213" fmla="*/ 2559549 w 11269336"/>
              <a:gd name="connsiteY213" fmla="*/ 2057873 h 2323145"/>
              <a:gd name="connsiteX214" fmla="*/ 2512054 w 11269336"/>
              <a:gd name="connsiteY214" fmla="*/ 2031671 h 2323145"/>
              <a:gd name="connsiteX215" fmla="*/ 2506437 w 11269336"/>
              <a:gd name="connsiteY215" fmla="*/ 2030918 h 2323145"/>
              <a:gd name="connsiteX216" fmla="*/ 2491752 w 11269336"/>
              <a:gd name="connsiteY216" fmla="*/ 2033906 h 2323145"/>
              <a:gd name="connsiteX217" fmla="*/ 2486338 w 11269336"/>
              <a:gd name="connsiteY217" fmla="*/ 2035862 h 2323145"/>
              <a:gd name="connsiteX218" fmla="*/ 2478186 w 11269336"/>
              <a:gd name="connsiteY218" fmla="*/ 2036953 h 2323145"/>
              <a:gd name="connsiteX219" fmla="*/ 2477950 w 11269336"/>
              <a:gd name="connsiteY219" fmla="*/ 2036715 h 2323145"/>
              <a:gd name="connsiteX220" fmla="*/ 2470381 w 11269336"/>
              <a:gd name="connsiteY220" fmla="*/ 2038256 h 2323145"/>
              <a:gd name="connsiteX221" fmla="*/ 2433781 w 11269336"/>
              <a:gd name="connsiteY221" fmla="*/ 2049140 h 2323145"/>
              <a:gd name="connsiteX222" fmla="*/ 2381172 w 11269336"/>
              <a:gd name="connsiteY222" fmla="*/ 2030645 h 2323145"/>
              <a:gd name="connsiteX223" fmla="*/ 2360198 w 11269336"/>
              <a:gd name="connsiteY223" fmla="*/ 2029059 h 2323145"/>
              <a:gd name="connsiteX224" fmla="*/ 2348815 w 11269336"/>
              <a:gd name="connsiteY224" fmla="*/ 2026798 h 2323145"/>
              <a:gd name="connsiteX225" fmla="*/ 2347988 w 11269336"/>
              <a:gd name="connsiteY225" fmla="*/ 2025745 h 2323145"/>
              <a:gd name="connsiteX226" fmla="*/ 2312920 w 11269336"/>
              <a:gd name="connsiteY226" fmla="*/ 2036311 h 2323145"/>
              <a:gd name="connsiteX227" fmla="*/ 2307986 w 11269336"/>
              <a:gd name="connsiteY227" fmla="*/ 2035583 h 2323145"/>
              <a:gd name="connsiteX228" fmla="*/ 2285481 w 11269336"/>
              <a:gd name="connsiteY228" fmla="*/ 2045197 h 2323145"/>
              <a:gd name="connsiteX229" fmla="*/ 2273666 w 11269336"/>
              <a:gd name="connsiteY229" fmla="*/ 2048710 h 2323145"/>
              <a:gd name="connsiteX230" fmla="*/ 2270719 w 11269336"/>
              <a:gd name="connsiteY230" fmla="*/ 2052702 h 2323145"/>
              <a:gd name="connsiteX231" fmla="*/ 2253080 w 11269336"/>
              <a:gd name="connsiteY231" fmla="*/ 2056363 h 2323145"/>
              <a:gd name="connsiteX232" fmla="*/ 2250906 w 11269336"/>
              <a:gd name="connsiteY232" fmla="*/ 2055654 h 2323145"/>
              <a:gd name="connsiteX233" fmla="*/ 2236905 w 11269336"/>
              <a:gd name="connsiteY233" fmla="*/ 2062882 h 2323145"/>
              <a:gd name="connsiteX234" fmla="*/ 2225830 w 11269336"/>
              <a:gd name="connsiteY234" fmla="*/ 2074027 h 2323145"/>
              <a:gd name="connsiteX235" fmla="*/ 2073776 w 11269336"/>
              <a:gd name="connsiteY235" fmla="*/ 2089244 h 2323145"/>
              <a:gd name="connsiteX236" fmla="*/ 1948256 w 11269336"/>
              <a:gd name="connsiteY236" fmla="*/ 2146616 h 2323145"/>
              <a:gd name="connsiteX237" fmla="*/ 1865582 w 11269336"/>
              <a:gd name="connsiteY237" fmla="*/ 2153738 h 2323145"/>
              <a:gd name="connsiteX238" fmla="*/ 1835210 w 11269336"/>
              <a:gd name="connsiteY238" fmla="*/ 2134244 h 2323145"/>
              <a:gd name="connsiteX239" fmla="*/ 1632661 w 11269336"/>
              <a:gd name="connsiteY239" fmla="*/ 2173882 h 2323145"/>
              <a:gd name="connsiteX240" fmla="*/ 1579590 w 11269336"/>
              <a:gd name="connsiteY240" fmla="*/ 2173680 h 2323145"/>
              <a:gd name="connsiteX241" fmla="*/ 1535601 w 11269336"/>
              <a:gd name="connsiteY241" fmla="*/ 2194590 h 2323145"/>
              <a:gd name="connsiteX242" fmla="*/ 1515594 w 11269336"/>
              <a:gd name="connsiteY242" fmla="*/ 2189622 h 2323145"/>
              <a:gd name="connsiteX243" fmla="*/ 1512113 w 11269336"/>
              <a:gd name="connsiteY243" fmla="*/ 2188534 h 2323145"/>
              <a:gd name="connsiteX244" fmla="*/ 1498838 w 11269336"/>
              <a:gd name="connsiteY244" fmla="*/ 2189213 h 2323145"/>
              <a:gd name="connsiteX245" fmla="*/ 1494279 w 11269336"/>
              <a:gd name="connsiteY245" fmla="*/ 2183112 h 2323145"/>
              <a:gd name="connsiteX246" fmla="*/ 1473714 w 11269336"/>
              <a:gd name="connsiteY246" fmla="*/ 2179625 h 2323145"/>
              <a:gd name="connsiteX247" fmla="*/ 1449503 w 11269336"/>
              <a:gd name="connsiteY247" fmla="*/ 2182633 h 2323145"/>
              <a:gd name="connsiteX248" fmla="*/ 1335495 w 11269336"/>
              <a:gd name="connsiteY248" fmla="*/ 2203940 h 2323145"/>
              <a:gd name="connsiteX249" fmla="*/ 1266687 w 11269336"/>
              <a:gd name="connsiteY249" fmla="*/ 2212688 h 2323145"/>
              <a:gd name="connsiteX250" fmla="*/ 1239614 w 11269336"/>
              <a:gd name="connsiteY250" fmla="*/ 2209727 h 2323145"/>
              <a:gd name="connsiteX251" fmla="*/ 1202436 w 11269336"/>
              <a:gd name="connsiteY251" fmla="*/ 2209817 h 2323145"/>
              <a:gd name="connsiteX252" fmla="*/ 1136097 w 11269336"/>
              <a:gd name="connsiteY252" fmla="*/ 2205112 h 2323145"/>
              <a:gd name="connsiteX253" fmla="*/ 1048229 w 11269336"/>
              <a:gd name="connsiteY253" fmla="*/ 2207249 h 2323145"/>
              <a:gd name="connsiteX254" fmla="*/ 988232 w 11269336"/>
              <a:gd name="connsiteY254" fmla="*/ 2235635 h 2323145"/>
              <a:gd name="connsiteX255" fmla="*/ 981959 w 11269336"/>
              <a:gd name="connsiteY255" fmla="*/ 2231607 h 2323145"/>
              <a:gd name="connsiteX256" fmla="*/ 938600 w 11269336"/>
              <a:gd name="connsiteY256" fmla="*/ 2238113 h 2323145"/>
              <a:gd name="connsiteX257" fmla="*/ 791788 w 11269336"/>
              <a:gd name="connsiteY257" fmla="*/ 2293224 h 2323145"/>
              <a:gd name="connsiteX258" fmla="*/ 706914 w 11269336"/>
              <a:gd name="connsiteY258" fmla="*/ 2305046 h 2323145"/>
              <a:gd name="connsiteX259" fmla="*/ 675971 w 11269336"/>
              <a:gd name="connsiteY259" fmla="*/ 2304030 h 2323145"/>
              <a:gd name="connsiteX260" fmla="*/ 624180 w 11269336"/>
              <a:gd name="connsiteY260" fmla="*/ 2302650 h 2323145"/>
              <a:gd name="connsiteX261" fmla="*/ 583453 w 11269336"/>
              <a:gd name="connsiteY261" fmla="*/ 2288788 h 2323145"/>
              <a:gd name="connsiteX262" fmla="*/ 540946 w 11269336"/>
              <a:gd name="connsiteY262" fmla="*/ 2292721 h 2323145"/>
              <a:gd name="connsiteX263" fmla="*/ 533680 w 11269336"/>
              <a:gd name="connsiteY263" fmla="*/ 2310233 h 2323145"/>
              <a:gd name="connsiteX264" fmla="*/ 487366 w 11269336"/>
              <a:gd name="connsiteY264" fmla="*/ 2309053 h 2323145"/>
              <a:gd name="connsiteX265" fmla="*/ 416820 w 11269336"/>
              <a:gd name="connsiteY265" fmla="*/ 2305443 h 2323145"/>
              <a:gd name="connsiteX266" fmla="*/ 376805 w 11269336"/>
              <a:gd name="connsiteY266" fmla="*/ 2307647 h 2323145"/>
              <a:gd name="connsiteX267" fmla="*/ 266777 w 11269336"/>
              <a:gd name="connsiteY267" fmla="*/ 2309012 h 2323145"/>
              <a:gd name="connsiteX268" fmla="*/ 156013 w 11269336"/>
              <a:gd name="connsiteY268" fmla="*/ 2306832 h 2323145"/>
              <a:gd name="connsiteX269" fmla="*/ 87258 w 11269336"/>
              <a:gd name="connsiteY269" fmla="*/ 2285511 h 2323145"/>
              <a:gd name="connsiteX270" fmla="*/ 23798 w 11269336"/>
              <a:gd name="connsiteY270" fmla="*/ 2281822 h 2323145"/>
              <a:gd name="connsiteX271" fmla="*/ 0 w 11269336"/>
              <a:gd name="connsiteY271" fmla="*/ 2285369 h 2323145"/>
              <a:gd name="connsiteX272" fmla="*/ 0 w 11269336"/>
              <a:gd name="connsiteY27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41688 w 11269336"/>
              <a:gd name="connsiteY140" fmla="*/ 202233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460591 w 11269336"/>
              <a:gd name="connsiteY184" fmla="*/ 2097951 h 2323145"/>
              <a:gd name="connsiteX185" fmla="*/ 3320348 w 11269336"/>
              <a:gd name="connsiteY185" fmla="*/ 2130191 h 2323145"/>
              <a:gd name="connsiteX186" fmla="*/ 3170922 w 11269336"/>
              <a:gd name="connsiteY186" fmla="*/ 2115957 h 2323145"/>
              <a:gd name="connsiteX187" fmla="*/ 3156256 w 11269336"/>
              <a:gd name="connsiteY187" fmla="*/ 2124773 h 2323145"/>
              <a:gd name="connsiteX188" fmla="*/ 3140298 w 11269336"/>
              <a:gd name="connsiteY188" fmla="*/ 2129182 h 2323145"/>
              <a:gd name="connsiteX189" fmla="*/ 3138514 w 11269336"/>
              <a:gd name="connsiteY189" fmla="*/ 2128069 h 2323145"/>
              <a:gd name="connsiteX190" fmla="*/ 3120467 w 11269336"/>
              <a:gd name="connsiteY190" fmla="*/ 2128281 h 2323145"/>
              <a:gd name="connsiteX191" fmla="*/ 3116175 w 11269336"/>
              <a:gd name="connsiteY191" fmla="*/ 2131633 h 2323145"/>
              <a:gd name="connsiteX192" fmla="*/ 3103685 w 11269336"/>
              <a:gd name="connsiteY192" fmla="*/ 2132814 h 2323145"/>
              <a:gd name="connsiteX193" fmla="*/ 3078794 w 11269336"/>
              <a:gd name="connsiteY193" fmla="*/ 2137935 h 2323145"/>
              <a:gd name="connsiteX194" fmla="*/ 3074407 w 11269336"/>
              <a:gd name="connsiteY194" fmla="*/ 2136274 h 2323145"/>
              <a:gd name="connsiteX195" fmla="*/ 3037285 w 11269336"/>
              <a:gd name="connsiteY195" fmla="*/ 2139919 h 2323145"/>
              <a:gd name="connsiteX196" fmla="*/ 3036901 w 11269336"/>
              <a:gd name="connsiteY196" fmla="*/ 2138726 h 2323145"/>
              <a:gd name="connsiteX197" fmla="*/ 3026996 w 11269336"/>
              <a:gd name="connsiteY197" fmla="*/ 2134322 h 2323145"/>
              <a:gd name="connsiteX198" fmla="*/ 3007772 w 11269336"/>
              <a:gd name="connsiteY198" fmla="*/ 2128742 h 2323145"/>
              <a:gd name="connsiteX199" fmla="*/ 2965030 w 11269336"/>
              <a:gd name="connsiteY199" fmla="*/ 2100494 h 2323145"/>
              <a:gd name="connsiteX200" fmla="*/ 2926342 w 11269336"/>
              <a:gd name="connsiteY200" fmla="*/ 2104155 h 2323145"/>
              <a:gd name="connsiteX201" fmla="*/ 2918608 w 11269336"/>
              <a:gd name="connsiteY201" fmla="*/ 2104215 h 2323145"/>
              <a:gd name="connsiteX202" fmla="*/ 2918475 w 11269336"/>
              <a:gd name="connsiteY202" fmla="*/ 2103937 h 2323145"/>
              <a:gd name="connsiteX203" fmla="*/ 2910360 w 11269336"/>
              <a:gd name="connsiteY203" fmla="*/ 2103444 h 2323145"/>
              <a:gd name="connsiteX204" fmla="*/ 2904507 w 11269336"/>
              <a:gd name="connsiteY204" fmla="*/ 2104326 h 2323145"/>
              <a:gd name="connsiteX205" fmla="*/ 2889503 w 11269336"/>
              <a:gd name="connsiteY205" fmla="*/ 2104443 h 2323145"/>
              <a:gd name="connsiteX206" fmla="*/ 2884480 w 11269336"/>
              <a:gd name="connsiteY206" fmla="*/ 2102626 h 2323145"/>
              <a:gd name="connsiteX207" fmla="*/ 2882689 w 11269336"/>
              <a:gd name="connsiteY207" fmla="*/ 2099228 h 2323145"/>
              <a:gd name="connsiteX208" fmla="*/ 2881291 w 11269336"/>
              <a:gd name="connsiteY208" fmla="*/ 2099618 h 2323145"/>
              <a:gd name="connsiteX209" fmla="*/ 2853979 w 11269336"/>
              <a:gd name="connsiteY209" fmla="*/ 2090388 h 2323145"/>
              <a:gd name="connsiteX210" fmla="*/ 2791790 w 11269336"/>
              <a:gd name="connsiteY210" fmla="*/ 2080332 h 2323145"/>
              <a:gd name="connsiteX211" fmla="*/ 2755844 w 11269336"/>
              <a:gd name="connsiteY211" fmla="*/ 2078874 h 2323145"/>
              <a:gd name="connsiteX212" fmla="*/ 2657742 w 11269336"/>
              <a:gd name="connsiteY212" fmla="*/ 2070179 h 2323145"/>
              <a:gd name="connsiteX213" fmla="*/ 2559549 w 11269336"/>
              <a:gd name="connsiteY213" fmla="*/ 2057873 h 2323145"/>
              <a:gd name="connsiteX214" fmla="*/ 2512054 w 11269336"/>
              <a:gd name="connsiteY214" fmla="*/ 2031671 h 2323145"/>
              <a:gd name="connsiteX215" fmla="*/ 2506437 w 11269336"/>
              <a:gd name="connsiteY215" fmla="*/ 2030918 h 2323145"/>
              <a:gd name="connsiteX216" fmla="*/ 2491752 w 11269336"/>
              <a:gd name="connsiteY216" fmla="*/ 2033906 h 2323145"/>
              <a:gd name="connsiteX217" fmla="*/ 2486338 w 11269336"/>
              <a:gd name="connsiteY217" fmla="*/ 2035862 h 2323145"/>
              <a:gd name="connsiteX218" fmla="*/ 2478186 w 11269336"/>
              <a:gd name="connsiteY218" fmla="*/ 2036953 h 2323145"/>
              <a:gd name="connsiteX219" fmla="*/ 2477950 w 11269336"/>
              <a:gd name="connsiteY219" fmla="*/ 2036715 h 2323145"/>
              <a:gd name="connsiteX220" fmla="*/ 2470381 w 11269336"/>
              <a:gd name="connsiteY220" fmla="*/ 2038256 h 2323145"/>
              <a:gd name="connsiteX221" fmla="*/ 2433781 w 11269336"/>
              <a:gd name="connsiteY221" fmla="*/ 2049140 h 2323145"/>
              <a:gd name="connsiteX222" fmla="*/ 2381172 w 11269336"/>
              <a:gd name="connsiteY222" fmla="*/ 2030645 h 2323145"/>
              <a:gd name="connsiteX223" fmla="*/ 2360198 w 11269336"/>
              <a:gd name="connsiteY223" fmla="*/ 2029059 h 2323145"/>
              <a:gd name="connsiteX224" fmla="*/ 2348815 w 11269336"/>
              <a:gd name="connsiteY224" fmla="*/ 2026798 h 2323145"/>
              <a:gd name="connsiteX225" fmla="*/ 2347988 w 11269336"/>
              <a:gd name="connsiteY225" fmla="*/ 2025745 h 2323145"/>
              <a:gd name="connsiteX226" fmla="*/ 2312920 w 11269336"/>
              <a:gd name="connsiteY226" fmla="*/ 2036311 h 2323145"/>
              <a:gd name="connsiteX227" fmla="*/ 2307986 w 11269336"/>
              <a:gd name="connsiteY227" fmla="*/ 2035583 h 2323145"/>
              <a:gd name="connsiteX228" fmla="*/ 2285481 w 11269336"/>
              <a:gd name="connsiteY228" fmla="*/ 2045197 h 2323145"/>
              <a:gd name="connsiteX229" fmla="*/ 2273666 w 11269336"/>
              <a:gd name="connsiteY229" fmla="*/ 2048710 h 2323145"/>
              <a:gd name="connsiteX230" fmla="*/ 2270719 w 11269336"/>
              <a:gd name="connsiteY230" fmla="*/ 2052702 h 2323145"/>
              <a:gd name="connsiteX231" fmla="*/ 2253080 w 11269336"/>
              <a:gd name="connsiteY231" fmla="*/ 2056363 h 2323145"/>
              <a:gd name="connsiteX232" fmla="*/ 2250906 w 11269336"/>
              <a:gd name="connsiteY232" fmla="*/ 2055654 h 2323145"/>
              <a:gd name="connsiteX233" fmla="*/ 2236905 w 11269336"/>
              <a:gd name="connsiteY233" fmla="*/ 2062882 h 2323145"/>
              <a:gd name="connsiteX234" fmla="*/ 2225830 w 11269336"/>
              <a:gd name="connsiteY234" fmla="*/ 2074027 h 2323145"/>
              <a:gd name="connsiteX235" fmla="*/ 2073776 w 11269336"/>
              <a:gd name="connsiteY235" fmla="*/ 2089244 h 2323145"/>
              <a:gd name="connsiteX236" fmla="*/ 1948256 w 11269336"/>
              <a:gd name="connsiteY236" fmla="*/ 2146616 h 2323145"/>
              <a:gd name="connsiteX237" fmla="*/ 1865582 w 11269336"/>
              <a:gd name="connsiteY237" fmla="*/ 2153738 h 2323145"/>
              <a:gd name="connsiteX238" fmla="*/ 1835210 w 11269336"/>
              <a:gd name="connsiteY238" fmla="*/ 2134244 h 2323145"/>
              <a:gd name="connsiteX239" fmla="*/ 1632661 w 11269336"/>
              <a:gd name="connsiteY239" fmla="*/ 2173882 h 2323145"/>
              <a:gd name="connsiteX240" fmla="*/ 1579590 w 11269336"/>
              <a:gd name="connsiteY240" fmla="*/ 2173680 h 2323145"/>
              <a:gd name="connsiteX241" fmla="*/ 1535601 w 11269336"/>
              <a:gd name="connsiteY241" fmla="*/ 2194590 h 2323145"/>
              <a:gd name="connsiteX242" fmla="*/ 1515594 w 11269336"/>
              <a:gd name="connsiteY242" fmla="*/ 2189622 h 2323145"/>
              <a:gd name="connsiteX243" fmla="*/ 1512113 w 11269336"/>
              <a:gd name="connsiteY243" fmla="*/ 2188534 h 2323145"/>
              <a:gd name="connsiteX244" fmla="*/ 1498838 w 11269336"/>
              <a:gd name="connsiteY244" fmla="*/ 2189213 h 2323145"/>
              <a:gd name="connsiteX245" fmla="*/ 1494279 w 11269336"/>
              <a:gd name="connsiteY245" fmla="*/ 2183112 h 2323145"/>
              <a:gd name="connsiteX246" fmla="*/ 1473714 w 11269336"/>
              <a:gd name="connsiteY246" fmla="*/ 2179625 h 2323145"/>
              <a:gd name="connsiteX247" fmla="*/ 1449503 w 11269336"/>
              <a:gd name="connsiteY247" fmla="*/ 2182633 h 2323145"/>
              <a:gd name="connsiteX248" fmla="*/ 1335495 w 11269336"/>
              <a:gd name="connsiteY248" fmla="*/ 2203940 h 2323145"/>
              <a:gd name="connsiteX249" fmla="*/ 1266687 w 11269336"/>
              <a:gd name="connsiteY249" fmla="*/ 2212688 h 2323145"/>
              <a:gd name="connsiteX250" fmla="*/ 1239614 w 11269336"/>
              <a:gd name="connsiteY250" fmla="*/ 2209727 h 2323145"/>
              <a:gd name="connsiteX251" fmla="*/ 1202436 w 11269336"/>
              <a:gd name="connsiteY251" fmla="*/ 2209817 h 2323145"/>
              <a:gd name="connsiteX252" fmla="*/ 1136097 w 11269336"/>
              <a:gd name="connsiteY252" fmla="*/ 2205112 h 2323145"/>
              <a:gd name="connsiteX253" fmla="*/ 1048229 w 11269336"/>
              <a:gd name="connsiteY253" fmla="*/ 2207249 h 2323145"/>
              <a:gd name="connsiteX254" fmla="*/ 988232 w 11269336"/>
              <a:gd name="connsiteY254" fmla="*/ 2235635 h 2323145"/>
              <a:gd name="connsiteX255" fmla="*/ 981959 w 11269336"/>
              <a:gd name="connsiteY255" fmla="*/ 2231607 h 2323145"/>
              <a:gd name="connsiteX256" fmla="*/ 938600 w 11269336"/>
              <a:gd name="connsiteY256" fmla="*/ 2238113 h 2323145"/>
              <a:gd name="connsiteX257" fmla="*/ 791788 w 11269336"/>
              <a:gd name="connsiteY257" fmla="*/ 2293224 h 2323145"/>
              <a:gd name="connsiteX258" fmla="*/ 706914 w 11269336"/>
              <a:gd name="connsiteY258" fmla="*/ 2305046 h 2323145"/>
              <a:gd name="connsiteX259" fmla="*/ 675971 w 11269336"/>
              <a:gd name="connsiteY259" fmla="*/ 2304030 h 2323145"/>
              <a:gd name="connsiteX260" fmla="*/ 624180 w 11269336"/>
              <a:gd name="connsiteY260" fmla="*/ 2302650 h 2323145"/>
              <a:gd name="connsiteX261" fmla="*/ 583453 w 11269336"/>
              <a:gd name="connsiteY261" fmla="*/ 2288788 h 2323145"/>
              <a:gd name="connsiteX262" fmla="*/ 540946 w 11269336"/>
              <a:gd name="connsiteY262" fmla="*/ 2292721 h 2323145"/>
              <a:gd name="connsiteX263" fmla="*/ 533680 w 11269336"/>
              <a:gd name="connsiteY263" fmla="*/ 2310233 h 2323145"/>
              <a:gd name="connsiteX264" fmla="*/ 487366 w 11269336"/>
              <a:gd name="connsiteY264" fmla="*/ 2309053 h 2323145"/>
              <a:gd name="connsiteX265" fmla="*/ 416820 w 11269336"/>
              <a:gd name="connsiteY265" fmla="*/ 2305443 h 2323145"/>
              <a:gd name="connsiteX266" fmla="*/ 376805 w 11269336"/>
              <a:gd name="connsiteY266" fmla="*/ 2307647 h 2323145"/>
              <a:gd name="connsiteX267" fmla="*/ 266777 w 11269336"/>
              <a:gd name="connsiteY267" fmla="*/ 2309012 h 2323145"/>
              <a:gd name="connsiteX268" fmla="*/ 156013 w 11269336"/>
              <a:gd name="connsiteY268" fmla="*/ 2306832 h 2323145"/>
              <a:gd name="connsiteX269" fmla="*/ 87258 w 11269336"/>
              <a:gd name="connsiteY269" fmla="*/ 2285511 h 2323145"/>
              <a:gd name="connsiteX270" fmla="*/ 23798 w 11269336"/>
              <a:gd name="connsiteY270" fmla="*/ 2281822 h 2323145"/>
              <a:gd name="connsiteX271" fmla="*/ 0 w 11269336"/>
              <a:gd name="connsiteY271" fmla="*/ 2285369 h 2323145"/>
              <a:gd name="connsiteX272" fmla="*/ 0 w 11269336"/>
              <a:gd name="connsiteY27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41688 w 11269336"/>
              <a:gd name="connsiteY140" fmla="*/ 202233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460591 w 11269336"/>
              <a:gd name="connsiteY184" fmla="*/ 2097951 h 2323145"/>
              <a:gd name="connsiteX185" fmla="*/ 3170922 w 11269336"/>
              <a:gd name="connsiteY185" fmla="*/ 2115957 h 2323145"/>
              <a:gd name="connsiteX186" fmla="*/ 3156256 w 11269336"/>
              <a:gd name="connsiteY186" fmla="*/ 2124773 h 2323145"/>
              <a:gd name="connsiteX187" fmla="*/ 3140298 w 11269336"/>
              <a:gd name="connsiteY187" fmla="*/ 2129182 h 2323145"/>
              <a:gd name="connsiteX188" fmla="*/ 3138514 w 11269336"/>
              <a:gd name="connsiteY188" fmla="*/ 2128069 h 2323145"/>
              <a:gd name="connsiteX189" fmla="*/ 3120467 w 11269336"/>
              <a:gd name="connsiteY189" fmla="*/ 2128281 h 2323145"/>
              <a:gd name="connsiteX190" fmla="*/ 3116175 w 11269336"/>
              <a:gd name="connsiteY190" fmla="*/ 2131633 h 2323145"/>
              <a:gd name="connsiteX191" fmla="*/ 3103685 w 11269336"/>
              <a:gd name="connsiteY191" fmla="*/ 2132814 h 2323145"/>
              <a:gd name="connsiteX192" fmla="*/ 3078794 w 11269336"/>
              <a:gd name="connsiteY192" fmla="*/ 2137935 h 2323145"/>
              <a:gd name="connsiteX193" fmla="*/ 3074407 w 11269336"/>
              <a:gd name="connsiteY193" fmla="*/ 2136274 h 2323145"/>
              <a:gd name="connsiteX194" fmla="*/ 3037285 w 11269336"/>
              <a:gd name="connsiteY194" fmla="*/ 2139919 h 2323145"/>
              <a:gd name="connsiteX195" fmla="*/ 3036901 w 11269336"/>
              <a:gd name="connsiteY195" fmla="*/ 2138726 h 2323145"/>
              <a:gd name="connsiteX196" fmla="*/ 3026996 w 11269336"/>
              <a:gd name="connsiteY196" fmla="*/ 2134322 h 2323145"/>
              <a:gd name="connsiteX197" fmla="*/ 3007772 w 11269336"/>
              <a:gd name="connsiteY197" fmla="*/ 2128742 h 2323145"/>
              <a:gd name="connsiteX198" fmla="*/ 2965030 w 11269336"/>
              <a:gd name="connsiteY198" fmla="*/ 2100494 h 2323145"/>
              <a:gd name="connsiteX199" fmla="*/ 2926342 w 11269336"/>
              <a:gd name="connsiteY199" fmla="*/ 2104155 h 2323145"/>
              <a:gd name="connsiteX200" fmla="*/ 2918608 w 11269336"/>
              <a:gd name="connsiteY200" fmla="*/ 2104215 h 2323145"/>
              <a:gd name="connsiteX201" fmla="*/ 2918475 w 11269336"/>
              <a:gd name="connsiteY201" fmla="*/ 2103937 h 2323145"/>
              <a:gd name="connsiteX202" fmla="*/ 2910360 w 11269336"/>
              <a:gd name="connsiteY202" fmla="*/ 2103444 h 2323145"/>
              <a:gd name="connsiteX203" fmla="*/ 2904507 w 11269336"/>
              <a:gd name="connsiteY203" fmla="*/ 2104326 h 2323145"/>
              <a:gd name="connsiteX204" fmla="*/ 2889503 w 11269336"/>
              <a:gd name="connsiteY204" fmla="*/ 2104443 h 2323145"/>
              <a:gd name="connsiteX205" fmla="*/ 2884480 w 11269336"/>
              <a:gd name="connsiteY205" fmla="*/ 2102626 h 2323145"/>
              <a:gd name="connsiteX206" fmla="*/ 2882689 w 11269336"/>
              <a:gd name="connsiteY206" fmla="*/ 2099228 h 2323145"/>
              <a:gd name="connsiteX207" fmla="*/ 2881291 w 11269336"/>
              <a:gd name="connsiteY207" fmla="*/ 2099618 h 2323145"/>
              <a:gd name="connsiteX208" fmla="*/ 2853979 w 11269336"/>
              <a:gd name="connsiteY208" fmla="*/ 2090388 h 2323145"/>
              <a:gd name="connsiteX209" fmla="*/ 2791790 w 11269336"/>
              <a:gd name="connsiteY209" fmla="*/ 2080332 h 2323145"/>
              <a:gd name="connsiteX210" fmla="*/ 2755844 w 11269336"/>
              <a:gd name="connsiteY210" fmla="*/ 2078874 h 2323145"/>
              <a:gd name="connsiteX211" fmla="*/ 2657742 w 11269336"/>
              <a:gd name="connsiteY211" fmla="*/ 2070179 h 2323145"/>
              <a:gd name="connsiteX212" fmla="*/ 2559549 w 11269336"/>
              <a:gd name="connsiteY212" fmla="*/ 2057873 h 2323145"/>
              <a:gd name="connsiteX213" fmla="*/ 2512054 w 11269336"/>
              <a:gd name="connsiteY213" fmla="*/ 2031671 h 2323145"/>
              <a:gd name="connsiteX214" fmla="*/ 2506437 w 11269336"/>
              <a:gd name="connsiteY214" fmla="*/ 2030918 h 2323145"/>
              <a:gd name="connsiteX215" fmla="*/ 2491752 w 11269336"/>
              <a:gd name="connsiteY215" fmla="*/ 2033906 h 2323145"/>
              <a:gd name="connsiteX216" fmla="*/ 2486338 w 11269336"/>
              <a:gd name="connsiteY216" fmla="*/ 2035862 h 2323145"/>
              <a:gd name="connsiteX217" fmla="*/ 2478186 w 11269336"/>
              <a:gd name="connsiteY217" fmla="*/ 2036953 h 2323145"/>
              <a:gd name="connsiteX218" fmla="*/ 2477950 w 11269336"/>
              <a:gd name="connsiteY218" fmla="*/ 2036715 h 2323145"/>
              <a:gd name="connsiteX219" fmla="*/ 2470381 w 11269336"/>
              <a:gd name="connsiteY219" fmla="*/ 2038256 h 2323145"/>
              <a:gd name="connsiteX220" fmla="*/ 2433781 w 11269336"/>
              <a:gd name="connsiteY220" fmla="*/ 2049140 h 2323145"/>
              <a:gd name="connsiteX221" fmla="*/ 2381172 w 11269336"/>
              <a:gd name="connsiteY221" fmla="*/ 2030645 h 2323145"/>
              <a:gd name="connsiteX222" fmla="*/ 2360198 w 11269336"/>
              <a:gd name="connsiteY222" fmla="*/ 2029059 h 2323145"/>
              <a:gd name="connsiteX223" fmla="*/ 2348815 w 11269336"/>
              <a:gd name="connsiteY223" fmla="*/ 2026798 h 2323145"/>
              <a:gd name="connsiteX224" fmla="*/ 2347988 w 11269336"/>
              <a:gd name="connsiteY224" fmla="*/ 2025745 h 2323145"/>
              <a:gd name="connsiteX225" fmla="*/ 2312920 w 11269336"/>
              <a:gd name="connsiteY225" fmla="*/ 2036311 h 2323145"/>
              <a:gd name="connsiteX226" fmla="*/ 2307986 w 11269336"/>
              <a:gd name="connsiteY226" fmla="*/ 2035583 h 2323145"/>
              <a:gd name="connsiteX227" fmla="*/ 2285481 w 11269336"/>
              <a:gd name="connsiteY227" fmla="*/ 2045197 h 2323145"/>
              <a:gd name="connsiteX228" fmla="*/ 2273666 w 11269336"/>
              <a:gd name="connsiteY228" fmla="*/ 2048710 h 2323145"/>
              <a:gd name="connsiteX229" fmla="*/ 2270719 w 11269336"/>
              <a:gd name="connsiteY229" fmla="*/ 2052702 h 2323145"/>
              <a:gd name="connsiteX230" fmla="*/ 2253080 w 11269336"/>
              <a:gd name="connsiteY230" fmla="*/ 2056363 h 2323145"/>
              <a:gd name="connsiteX231" fmla="*/ 2250906 w 11269336"/>
              <a:gd name="connsiteY231" fmla="*/ 2055654 h 2323145"/>
              <a:gd name="connsiteX232" fmla="*/ 2236905 w 11269336"/>
              <a:gd name="connsiteY232" fmla="*/ 2062882 h 2323145"/>
              <a:gd name="connsiteX233" fmla="*/ 2225830 w 11269336"/>
              <a:gd name="connsiteY233" fmla="*/ 2074027 h 2323145"/>
              <a:gd name="connsiteX234" fmla="*/ 2073776 w 11269336"/>
              <a:gd name="connsiteY234" fmla="*/ 2089244 h 2323145"/>
              <a:gd name="connsiteX235" fmla="*/ 1948256 w 11269336"/>
              <a:gd name="connsiteY235" fmla="*/ 2146616 h 2323145"/>
              <a:gd name="connsiteX236" fmla="*/ 1865582 w 11269336"/>
              <a:gd name="connsiteY236" fmla="*/ 2153738 h 2323145"/>
              <a:gd name="connsiteX237" fmla="*/ 1835210 w 11269336"/>
              <a:gd name="connsiteY237" fmla="*/ 2134244 h 2323145"/>
              <a:gd name="connsiteX238" fmla="*/ 1632661 w 11269336"/>
              <a:gd name="connsiteY238" fmla="*/ 2173882 h 2323145"/>
              <a:gd name="connsiteX239" fmla="*/ 1579590 w 11269336"/>
              <a:gd name="connsiteY239" fmla="*/ 2173680 h 2323145"/>
              <a:gd name="connsiteX240" fmla="*/ 1535601 w 11269336"/>
              <a:gd name="connsiteY240" fmla="*/ 2194590 h 2323145"/>
              <a:gd name="connsiteX241" fmla="*/ 1515594 w 11269336"/>
              <a:gd name="connsiteY241" fmla="*/ 2189622 h 2323145"/>
              <a:gd name="connsiteX242" fmla="*/ 1512113 w 11269336"/>
              <a:gd name="connsiteY242" fmla="*/ 2188534 h 2323145"/>
              <a:gd name="connsiteX243" fmla="*/ 1498838 w 11269336"/>
              <a:gd name="connsiteY243" fmla="*/ 2189213 h 2323145"/>
              <a:gd name="connsiteX244" fmla="*/ 1494279 w 11269336"/>
              <a:gd name="connsiteY244" fmla="*/ 2183112 h 2323145"/>
              <a:gd name="connsiteX245" fmla="*/ 1473714 w 11269336"/>
              <a:gd name="connsiteY245" fmla="*/ 2179625 h 2323145"/>
              <a:gd name="connsiteX246" fmla="*/ 1449503 w 11269336"/>
              <a:gd name="connsiteY246" fmla="*/ 2182633 h 2323145"/>
              <a:gd name="connsiteX247" fmla="*/ 1335495 w 11269336"/>
              <a:gd name="connsiteY247" fmla="*/ 2203940 h 2323145"/>
              <a:gd name="connsiteX248" fmla="*/ 1266687 w 11269336"/>
              <a:gd name="connsiteY248" fmla="*/ 2212688 h 2323145"/>
              <a:gd name="connsiteX249" fmla="*/ 1239614 w 11269336"/>
              <a:gd name="connsiteY249" fmla="*/ 2209727 h 2323145"/>
              <a:gd name="connsiteX250" fmla="*/ 1202436 w 11269336"/>
              <a:gd name="connsiteY250" fmla="*/ 2209817 h 2323145"/>
              <a:gd name="connsiteX251" fmla="*/ 1136097 w 11269336"/>
              <a:gd name="connsiteY251" fmla="*/ 2205112 h 2323145"/>
              <a:gd name="connsiteX252" fmla="*/ 1048229 w 11269336"/>
              <a:gd name="connsiteY252" fmla="*/ 2207249 h 2323145"/>
              <a:gd name="connsiteX253" fmla="*/ 988232 w 11269336"/>
              <a:gd name="connsiteY253" fmla="*/ 2235635 h 2323145"/>
              <a:gd name="connsiteX254" fmla="*/ 981959 w 11269336"/>
              <a:gd name="connsiteY254" fmla="*/ 2231607 h 2323145"/>
              <a:gd name="connsiteX255" fmla="*/ 938600 w 11269336"/>
              <a:gd name="connsiteY255" fmla="*/ 2238113 h 2323145"/>
              <a:gd name="connsiteX256" fmla="*/ 791788 w 11269336"/>
              <a:gd name="connsiteY256" fmla="*/ 2293224 h 2323145"/>
              <a:gd name="connsiteX257" fmla="*/ 706914 w 11269336"/>
              <a:gd name="connsiteY257" fmla="*/ 2305046 h 2323145"/>
              <a:gd name="connsiteX258" fmla="*/ 675971 w 11269336"/>
              <a:gd name="connsiteY258" fmla="*/ 2304030 h 2323145"/>
              <a:gd name="connsiteX259" fmla="*/ 624180 w 11269336"/>
              <a:gd name="connsiteY259" fmla="*/ 2302650 h 2323145"/>
              <a:gd name="connsiteX260" fmla="*/ 583453 w 11269336"/>
              <a:gd name="connsiteY260" fmla="*/ 2288788 h 2323145"/>
              <a:gd name="connsiteX261" fmla="*/ 540946 w 11269336"/>
              <a:gd name="connsiteY261" fmla="*/ 2292721 h 2323145"/>
              <a:gd name="connsiteX262" fmla="*/ 533680 w 11269336"/>
              <a:gd name="connsiteY262" fmla="*/ 2310233 h 2323145"/>
              <a:gd name="connsiteX263" fmla="*/ 487366 w 11269336"/>
              <a:gd name="connsiteY263" fmla="*/ 2309053 h 2323145"/>
              <a:gd name="connsiteX264" fmla="*/ 416820 w 11269336"/>
              <a:gd name="connsiteY264" fmla="*/ 2305443 h 2323145"/>
              <a:gd name="connsiteX265" fmla="*/ 376805 w 11269336"/>
              <a:gd name="connsiteY265" fmla="*/ 2307647 h 2323145"/>
              <a:gd name="connsiteX266" fmla="*/ 266777 w 11269336"/>
              <a:gd name="connsiteY266" fmla="*/ 2309012 h 2323145"/>
              <a:gd name="connsiteX267" fmla="*/ 156013 w 11269336"/>
              <a:gd name="connsiteY267" fmla="*/ 2306832 h 2323145"/>
              <a:gd name="connsiteX268" fmla="*/ 87258 w 11269336"/>
              <a:gd name="connsiteY268" fmla="*/ 2285511 h 2323145"/>
              <a:gd name="connsiteX269" fmla="*/ 23798 w 11269336"/>
              <a:gd name="connsiteY269" fmla="*/ 2281822 h 2323145"/>
              <a:gd name="connsiteX270" fmla="*/ 0 w 11269336"/>
              <a:gd name="connsiteY270" fmla="*/ 2285369 h 2323145"/>
              <a:gd name="connsiteX271" fmla="*/ 0 w 11269336"/>
              <a:gd name="connsiteY271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41688 w 11269336"/>
              <a:gd name="connsiteY140" fmla="*/ 202233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365341 w 11269336"/>
              <a:gd name="connsiteY184" fmla="*/ 2077638 h 2323145"/>
              <a:gd name="connsiteX185" fmla="*/ 3170922 w 11269336"/>
              <a:gd name="connsiteY185" fmla="*/ 2115957 h 2323145"/>
              <a:gd name="connsiteX186" fmla="*/ 3156256 w 11269336"/>
              <a:gd name="connsiteY186" fmla="*/ 2124773 h 2323145"/>
              <a:gd name="connsiteX187" fmla="*/ 3140298 w 11269336"/>
              <a:gd name="connsiteY187" fmla="*/ 2129182 h 2323145"/>
              <a:gd name="connsiteX188" fmla="*/ 3138514 w 11269336"/>
              <a:gd name="connsiteY188" fmla="*/ 2128069 h 2323145"/>
              <a:gd name="connsiteX189" fmla="*/ 3120467 w 11269336"/>
              <a:gd name="connsiteY189" fmla="*/ 2128281 h 2323145"/>
              <a:gd name="connsiteX190" fmla="*/ 3116175 w 11269336"/>
              <a:gd name="connsiteY190" fmla="*/ 2131633 h 2323145"/>
              <a:gd name="connsiteX191" fmla="*/ 3103685 w 11269336"/>
              <a:gd name="connsiteY191" fmla="*/ 2132814 h 2323145"/>
              <a:gd name="connsiteX192" fmla="*/ 3078794 w 11269336"/>
              <a:gd name="connsiteY192" fmla="*/ 2137935 h 2323145"/>
              <a:gd name="connsiteX193" fmla="*/ 3074407 w 11269336"/>
              <a:gd name="connsiteY193" fmla="*/ 2136274 h 2323145"/>
              <a:gd name="connsiteX194" fmla="*/ 3037285 w 11269336"/>
              <a:gd name="connsiteY194" fmla="*/ 2139919 h 2323145"/>
              <a:gd name="connsiteX195" fmla="*/ 3036901 w 11269336"/>
              <a:gd name="connsiteY195" fmla="*/ 2138726 h 2323145"/>
              <a:gd name="connsiteX196" fmla="*/ 3026996 w 11269336"/>
              <a:gd name="connsiteY196" fmla="*/ 2134322 h 2323145"/>
              <a:gd name="connsiteX197" fmla="*/ 3007772 w 11269336"/>
              <a:gd name="connsiteY197" fmla="*/ 2128742 h 2323145"/>
              <a:gd name="connsiteX198" fmla="*/ 2965030 w 11269336"/>
              <a:gd name="connsiteY198" fmla="*/ 2100494 h 2323145"/>
              <a:gd name="connsiteX199" fmla="*/ 2926342 w 11269336"/>
              <a:gd name="connsiteY199" fmla="*/ 2104155 h 2323145"/>
              <a:gd name="connsiteX200" fmla="*/ 2918608 w 11269336"/>
              <a:gd name="connsiteY200" fmla="*/ 2104215 h 2323145"/>
              <a:gd name="connsiteX201" fmla="*/ 2918475 w 11269336"/>
              <a:gd name="connsiteY201" fmla="*/ 2103937 h 2323145"/>
              <a:gd name="connsiteX202" fmla="*/ 2910360 w 11269336"/>
              <a:gd name="connsiteY202" fmla="*/ 2103444 h 2323145"/>
              <a:gd name="connsiteX203" fmla="*/ 2904507 w 11269336"/>
              <a:gd name="connsiteY203" fmla="*/ 2104326 h 2323145"/>
              <a:gd name="connsiteX204" fmla="*/ 2889503 w 11269336"/>
              <a:gd name="connsiteY204" fmla="*/ 2104443 h 2323145"/>
              <a:gd name="connsiteX205" fmla="*/ 2884480 w 11269336"/>
              <a:gd name="connsiteY205" fmla="*/ 2102626 h 2323145"/>
              <a:gd name="connsiteX206" fmla="*/ 2882689 w 11269336"/>
              <a:gd name="connsiteY206" fmla="*/ 2099228 h 2323145"/>
              <a:gd name="connsiteX207" fmla="*/ 2881291 w 11269336"/>
              <a:gd name="connsiteY207" fmla="*/ 2099618 h 2323145"/>
              <a:gd name="connsiteX208" fmla="*/ 2853979 w 11269336"/>
              <a:gd name="connsiteY208" fmla="*/ 2090388 h 2323145"/>
              <a:gd name="connsiteX209" fmla="*/ 2791790 w 11269336"/>
              <a:gd name="connsiteY209" fmla="*/ 2080332 h 2323145"/>
              <a:gd name="connsiteX210" fmla="*/ 2755844 w 11269336"/>
              <a:gd name="connsiteY210" fmla="*/ 2078874 h 2323145"/>
              <a:gd name="connsiteX211" fmla="*/ 2657742 w 11269336"/>
              <a:gd name="connsiteY211" fmla="*/ 2070179 h 2323145"/>
              <a:gd name="connsiteX212" fmla="*/ 2559549 w 11269336"/>
              <a:gd name="connsiteY212" fmla="*/ 2057873 h 2323145"/>
              <a:gd name="connsiteX213" fmla="*/ 2512054 w 11269336"/>
              <a:gd name="connsiteY213" fmla="*/ 2031671 h 2323145"/>
              <a:gd name="connsiteX214" fmla="*/ 2506437 w 11269336"/>
              <a:gd name="connsiteY214" fmla="*/ 2030918 h 2323145"/>
              <a:gd name="connsiteX215" fmla="*/ 2491752 w 11269336"/>
              <a:gd name="connsiteY215" fmla="*/ 2033906 h 2323145"/>
              <a:gd name="connsiteX216" fmla="*/ 2486338 w 11269336"/>
              <a:gd name="connsiteY216" fmla="*/ 2035862 h 2323145"/>
              <a:gd name="connsiteX217" fmla="*/ 2478186 w 11269336"/>
              <a:gd name="connsiteY217" fmla="*/ 2036953 h 2323145"/>
              <a:gd name="connsiteX218" fmla="*/ 2477950 w 11269336"/>
              <a:gd name="connsiteY218" fmla="*/ 2036715 h 2323145"/>
              <a:gd name="connsiteX219" fmla="*/ 2470381 w 11269336"/>
              <a:gd name="connsiteY219" fmla="*/ 2038256 h 2323145"/>
              <a:gd name="connsiteX220" fmla="*/ 2433781 w 11269336"/>
              <a:gd name="connsiteY220" fmla="*/ 2049140 h 2323145"/>
              <a:gd name="connsiteX221" fmla="*/ 2381172 w 11269336"/>
              <a:gd name="connsiteY221" fmla="*/ 2030645 h 2323145"/>
              <a:gd name="connsiteX222" fmla="*/ 2360198 w 11269336"/>
              <a:gd name="connsiteY222" fmla="*/ 2029059 h 2323145"/>
              <a:gd name="connsiteX223" fmla="*/ 2348815 w 11269336"/>
              <a:gd name="connsiteY223" fmla="*/ 2026798 h 2323145"/>
              <a:gd name="connsiteX224" fmla="*/ 2347988 w 11269336"/>
              <a:gd name="connsiteY224" fmla="*/ 2025745 h 2323145"/>
              <a:gd name="connsiteX225" fmla="*/ 2312920 w 11269336"/>
              <a:gd name="connsiteY225" fmla="*/ 2036311 h 2323145"/>
              <a:gd name="connsiteX226" fmla="*/ 2307986 w 11269336"/>
              <a:gd name="connsiteY226" fmla="*/ 2035583 h 2323145"/>
              <a:gd name="connsiteX227" fmla="*/ 2285481 w 11269336"/>
              <a:gd name="connsiteY227" fmla="*/ 2045197 h 2323145"/>
              <a:gd name="connsiteX228" fmla="*/ 2273666 w 11269336"/>
              <a:gd name="connsiteY228" fmla="*/ 2048710 h 2323145"/>
              <a:gd name="connsiteX229" fmla="*/ 2270719 w 11269336"/>
              <a:gd name="connsiteY229" fmla="*/ 2052702 h 2323145"/>
              <a:gd name="connsiteX230" fmla="*/ 2253080 w 11269336"/>
              <a:gd name="connsiteY230" fmla="*/ 2056363 h 2323145"/>
              <a:gd name="connsiteX231" fmla="*/ 2250906 w 11269336"/>
              <a:gd name="connsiteY231" fmla="*/ 2055654 h 2323145"/>
              <a:gd name="connsiteX232" fmla="*/ 2236905 w 11269336"/>
              <a:gd name="connsiteY232" fmla="*/ 2062882 h 2323145"/>
              <a:gd name="connsiteX233" fmla="*/ 2225830 w 11269336"/>
              <a:gd name="connsiteY233" fmla="*/ 2074027 h 2323145"/>
              <a:gd name="connsiteX234" fmla="*/ 2073776 w 11269336"/>
              <a:gd name="connsiteY234" fmla="*/ 2089244 h 2323145"/>
              <a:gd name="connsiteX235" fmla="*/ 1948256 w 11269336"/>
              <a:gd name="connsiteY235" fmla="*/ 2146616 h 2323145"/>
              <a:gd name="connsiteX236" fmla="*/ 1865582 w 11269336"/>
              <a:gd name="connsiteY236" fmla="*/ 2153738 h 2323145"/>
              <a:gd name="connsiteX237" fmla="*/ 1835210 w 11269336"/>
              <a:gd name="connsiteY237" fmla="*/ 2134244 h 2323145"/>
              <a:gd name="connsiteX238" fmla="*/ 1632661 w 11269336"/>
              <a:gd name="connsiteY238" fmla="*/ 2173882 h 2323145"/>
              <a:gd name="connsiteX239" fmla="*/ 1579590 w 11269336"/>
              <a:gd name="connsiteY239" fmla="*/ 2173680 h 2323145"/>
              <a:gd name="connsiteX240" fmla="*/ 1535601 w 11269336"/>
              <a:gd name="connsiteY240" fmla="*/ 2194590 h 2323145"/>
              <a:gd name="connsiteX241" fmla="*/ 1515594 w 11269336"/>
              <a:gd name="connsiteY241" fmla="*/ 2189622 h 2323145"/>
              <a:gd name="connsiteX242" fmla="*/ 1512113 w 11269336"/>
              <a:gd name="connsiteY242" fmla="*/ 2188534 h 2323145"/>
              <a:gd name="connsiteX243" fmla="*/ 1498838 w 11269336"/>
              <a:gd name="connsiteY243" fmla="*/ 2189213 h 2323145"/>
              <a:gd name="connsiteX244" fmla="*/ 1494279 w 11269336"/>
              <a:gd name="connsiteY244" fmla="*/ 2183112 h 2323145"/>
              <a:gd name="connsiteX245" fmla="*/ 1473714 w 11269336"/>
              <a:gd name="connsiteY245" fmla="*/ 2179625 h 2323145"/>
              <a:gd name="connsiteX246" fmla="*/ 1449503 w 11269336"/>
              <a:gd name="connsiteY246" fmla="*/ 2182633 h 2323145"/>
              <a:gd name="connsiteX247" fmla="*/ 1335495 w 11269336"/>
              <a:gd name="connsiteY247" fmla="*/ 2203940 h 2323145"/>
              <a:gd name="connsiteX248" fmla="*/ 1266687 w 11269336"/>
              <a:gd name="connsiteY248" fmla="*/ 2212688 h 2323145"/>
              <a:gd name="connsiteX249" fmla="*/ 1239614 w 11269336"/>
              <a:gd name="connsiteY249" fmla="*/ 2209727 h 2323145"/>
              <a:gd name="connsiteX250" fmla="*/ 1202436 w 11269336"/>
              <a:gd name="connsiteY250" fmla="*/ 2209817 h 2323145"/>
              <a:gd name="connsiteX251" fmla="*/ 1136097 w 11269336"/>
              <a:gd name="connsiteY251" fmla="*/ 2205112 h 2323145"/>
              <a:gd name="connsiteX252" fmla="*/ 1048229 w 11269336"/>
              <a:gd name="connsiteY252" fmla="*/ 2207249 h 2323145"/>
              <a:gd name="connsiteX253" fmla="*/ 988232 w 11269336"/>
              <a:gd name="connsiteY253" fmla="*/ 2235635 h 2323145"/>
              <a:gd name="connsiteX254" fmla="*/ 981959 w 11269336"/>
              <a:gd name="connsiteY254" fmla="*/ 2231607 h 2323145"/>
              <a:gd name="connsiteX255" fmla="*/ 938600 w 11269336"/>
              <a:gd name="connsiteY255" fmla="*/ 2238113 h 2323145"/>
              <a:gd name="connsiteX256" fmla="*/ 791788 w 11269336"/>
              <a:gd name="connsiteY256" fmla="*/ 2293224 h 2323145"/>
              <a:gd name="connsiteX257" fmla="*/ 706914 w 11269336"/>
              <a:gd name="connsiteY257" fmla="*/ 2305046 h 2323145"/>
              <a:gd name="connsiteX258" fmla="*/ 675971 w 11269336"/>
              <a:gd name="connsiteY258" fmla="*/ 2304030 h 2323145"/>
              <a:gd name="connsiteX259" fmla="*/ 624180 w 11269336"/>
              <a:gd name="connsiteY259" fmla="*/ 2302650 h 2323145"/>
              <a:gd name="connsiteX260" fmla="*/ 583453 w 11269336"/>
              <a:gd name="connsiteY260" fmla="*/ 2288788 h 2323145"/>
              <a:gd name="connsiteX261" fmla="*/ 540946 w 11269336"/>
              <a:gd name="connsiteY261" fmla="*/ 2292721 h 2323145"/>
              <a:gd name="connsiteX262" fmla="*/ 533680 w 11269336"/>
              <a:gd name="connsiteY262" fmla="*/ 2310233 h 2323145"/>
              <a:gd name="connsiteX263" fmla="*/ 487366 w 11269336"/>
              <a:gd name="connsiteY263" fmla="*/ 2309053 h 2323145"/>
              <a:gd name="connsiteX264" fmla="*/ 416820 w 11269336"/>
              <a:gd name="connsiteY264" fmla="*/ 2305443 h 2323145"/>
              <a:gd name="connsiteX265" fmla="*/ 376805 w 11269336"/>
              <a:gd name="connsiteY265" fmla="*/ 2307647 h 2323145"/>
              <a:gd name="connsiteX266" fmla="*/ 266777 w 11269336"/>
              <a:gd name="connsiteY266" fmla="*/ 2309012 h 2323145"/>
              <a:gd name="connsiteX267" fmla="*/ 156013 w 11269336"/>
              <a:gd name="connsiteY267" fmla="*/ 2306832 h 2323145"/>
              <a:gd name="connsiteX268" fmla="*/ 87258 w 11269336"/>
              <a:gd name="connsiteY268" fmla="*/ 2285511 h 2323145"/>
              <a:gd name="connsiteX269" fmla="*/ 23798 w 11269336"/>
              <a:gd name="connsiteY269" fmla="*/ 2281822 h 2323145"/>
              <a:gd name="connsiteX270" fmla="*/ 0 w 11269336"/>
              <a:gd name="connsiteY270" fmla="*/ 2285369 h 2323145"/>
              <a:gd name="connsiteX271" fmla="*/ 0 w 11269336"/>
              <a:gd name="connsiteY271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41688 w 11269336"/>
              <a:gd name="connsiteY140" fmla="*/ 202233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365341 w 11269336"/>
              <a:gd name="connsiteY184" fmla="*/ 2077638 h 2323145"/>
              <a:gd name="connsiteX185" fmla="*/ 3170922 w 11269336"/>
              <a:gd name="connsiteY185" fmla="*/ 2115957 h 2323145"/>
              <a:gd name="connsiteX186" fmla="*/ 3156256 w 11269336"/>
              <a:gd name="connsiteY186" fmla="*/ 2124773 h 2323145"/>
              <a:gd name="connsiteX187" fmla="*/ 3140298 w 11269336"/>
              <a:gd name="connsiteY187" fmla="*/ 2129182 h 2323145"/>
              <a:gd name="connsiteX188" fmla="*/ 3138514 w 11269336"/>
              <a:gd name="connsiteY188" fmla="*/ 2128069 h 2323145"/>
              <a:gd name="connsiteX189" fmla="*/ 3120467 w 11269336"/>
              <a:gd name="connsiteY189" fmla="*/ 2128281 h 2323145"/>
              <a:gd name="connsiteX190" fmla="*/ 3116175 w 11269336"/>
              <a:gd name="connsiteY190" fmla="*/ 2131633 h 2323145"/>
              <a:gd name="connsiteX191" fmla="*/ 3103685 w 11269336"/>
              <a:gd name="connsiteY191" fmla="*/ 2132814 h 2323145"/>
              <a:gd name="connsiteX192" fmla="*/ 3078794 w 11269336"/>
              <a:gd name="connsiteY192" fmla="*/ 2137935 h 2323145"/>
              <a:gd name="connsiteX193" fmla="*/ 3074407 w 11269336"/>
              <a:gd name="connsiteY193" fmla="*/ 2136274 h 2323145"/>
              <a:gd name="connsiteX194" fmla="*/ 3037285 w 11269336"/>
              <a:gd name="connsiteY194" fmla="*/ 2139919 h 2323145"/>
              <a:gd name="connsiteX195" fmla="*/ 3036901 w 11269336"/>
              <a:gd name="connsiteY195" fmla="*/ 2138726 h 2323145"/>
              <a:gd name="connsiteX196" fmla="*/ 3026996 w 11269336"/>
              <a:gd name="connsiteY196" fmla="*/ 2134322 h 2323145"/>
              <a:gd name="connsiteX197" fmla="*/ 3007772 w 11269336"/>
              <a:gd name="connsiteY197" fmla="*/ 2128742 h 2323145"/>
              <a:gd name="connsiteX198" fmla="*/ 2965030 w 11269336"/>
              <a:gd name="connsiteY198" fmla="*/ 2100494 h 2323145"/>
              <a:gd name="connsiteX199" fmla="*/ 2926342 w 11269336"/>
              <a:gd name="connsiteY199" fmla="*/ 2104155 h 2323145"/>
              <a:gd name="connsiteX200" fmla="*/ 2918608 w 11269336"/>
              <a:gd name="connsiteY200" fmla="*/ 2104215 h 2323145"/>
              <a:gd name="connsiteX201" fmla="*/ 2918475 w 11269336"/>
              <a:gd name="connsiteY201" fmla="*/ 2103937 h 2323145"/>
              <a:gd name="connsiteX202" fmla="*/ 2910360 w 11269336"/>
              <a:gd name="connsiteY202" fmla="*/ 2103444 h 2323145"/>
              <a:gd name="connsiteX203" fmla="*/ 2904507 w 11269336"/>
              <a:gd name="connsiteY203" fmla="*/ 2104326 h 2323145"/>
              <a:gd name="connsiteX204" fmla="*/ 2889503 w 11269336"/>
              <a:gd name="connsiteY204" fmla="*/ 2104443 h 2323145"/>
              <a:gd name="connsiteX205" fmla="*/ 2884480 w 11269336"/>
              <a:gd name="connsiteY205" fmla="*/ 2102626 h 2323145"/>
              <a:gd name="connsiteX206" fmla="*/ 2882689 w 11269336"/>
              <a:gd name="connsiteY206" fmla="*/ 2099228 h 2323145"/>
              <a:gd name="connsiteX207" fmla="*/ 2881291 w 11269336"/>
              <a:gd name="connsiteY207" fmla="*/ 2099618 h 2323145"/>
              <a:gd name="connsiteX208" fmla="*/ 2853979 w 11269336"/>
              <a:gd name="connsiteY208" fmla="*/ 2090388 h 2323145"/>
              <a:gd name="connsiteX209" fmla="*/ 2791790 w 11269336"/>
              <a:gd name="connsiteY209" fmla="*/ 2080332 h 2323145"/>
              <a:gd name="connsiteX210" fmla="*/ 2755844 w 11269336"/>
              <a:gd name="connsiteY210" fmla="*/ 2078874 h 2323145"/>
              <a:gd name="connsiteX211" fmla="*/ 2657742 w 11269336"/>
              <a:gd name="connsiteY211" fmla="*/ 2070179 h 2323145"/>
              <a:gd name="connsiteX212" fmla="*/ 2559549 w 11269336"/>
              <a:gd name="connsiteY212" fmla="*/ 2057873 h 2323145"/>
              <a:gd name="connsiteX213" fmla="*/ 2512054 w 11269336"/>
              <a:gd name="connsiteY213" fmla="*/ 2031671 h 2323145"/>
              <a:gd name="connsiteX214" fmla="*/ 2506437 w 11269336"/>
              <a:gd name="connsiteY214" fmla="*/ 2030918 h 2323145"/>
              <a:gd name="connsiteX215" fmla="*/ 2491752 w 11269336"/>
              <a:gd name="connsiteY215" fmla="*/ 2033906 h 2323145"/>
              <a:gd name="connsiteX216" fmla="*/ 2486338 w 11269336"/>
              <a:gd name="connsiteY216" fmla="*/ 2035862 h 2323145"/>
              <a:gd name="connsiteX217" fmla="*/ 2478186 w 11269336"/>
              <a:gd name="connsiteY217" fmla="*/ 2036953 h 2323145"/>
              <a:gd name="connsiteX218" fmla="*/ 2477950 w 11269336"/>
              <a:gd name="connsiteY218" fmla="*/ 2036715 h 2323145"/>
              <a:gd name="connsiteX219" fmla="*/ 2470381 w 11269336"/>
              <a:gd name="connsiteY219" fmla="*/ 2038256 h 2323145"/>
              <a:gd name="connsiteX220" fmla="*/ 2433781 w 11269336"/>
              <a:gd name="connsiteY220" fmla="*/ 2049140 h 2323145"/>
              <a:gd name="connsiteX221" fmla="*/ 2381172 w 11269336"/>
              <a:gd name="connsiteY221" fmla="*/ 2030645 h 2323145"/>
              <a:gd name="connsiteX222" fmla="*/ 2360198 w 11269336"/>
              <a:gd name="connsiteY222" fmla="*/ 2029059 h 2323145"/>
              <a:gd name="connsiteX223" fmla="*/ 2348815 w 11269336"/>
              <a:gd name="connsiteY223" fmla="*/ 2026798 h 2323145"/>
              <a:gd name="connsiteX224" fmla="*/ 2347988 w 11269336"/>
              <a:gd name="connsiteY224" fmla="*/ 2025745 h 2323145"/>
              <a:gd name="connsiteX225" fmla="*/ 2312920 w 11269336"/>
              <a:gd name="connsiteY225" fmla="*/ 2036311 h 2323145"/>
              <a:gd name="connsiteX226" fmla="*/ 2307986 w 11269336"/>
              <a:gd name="connsiteY226" fmla="*/ 2035583 h 2323145"/>
              <a:gd name="connsiteX227" fmla="*/ 2285481 w 11269336"/>
              <a:gd name="connsiteY227" fmla="*/ 2045197 h 2323145"/>
              <a:gd name="connsiteX228" fmla="*/ 2273666 w 11269336"/>
              <a:gd name="connsiteY228" fmla="*/ 2048710 h 2323145"/>
              <a:gd name="connsiteX229" fmla="*/ 2270719 w 11269336"/>
              <a:gd name="connsiteY229" fmla="*/ 2052702 h 2323145"/>
              <a:gd name="connsiteX230" fmla="*/ 2253080 w 11269336"/>
              <a:gd name="connsiteY230" fmla="*/ 2056363 h 2323145"/>
              <a:gd name="connsiteX231" fmla="*/ 2250906 w 11269336"/>
              <a:gd name="connsiteY231" fmla="*/ 2055654 h 2323145"/>
              <a:gd name="connsiteX232" fmla="*/ 2236905 w 11269336"/>
              <a:gd name="connsiteY232" fmla="*/ 2062882 h 2323145"/>
              <a:gd name="connsiteX233" fmla="*/ 2225830 w 11269336"/>
              <a:gd name="connsiteY233" fmla="*/ 2074027 h 2323145"/>
              <a:gd name="connsiteX234" fmla="*/ 2073776 w 11269336"/>
              <a:gd name="connsiteY234" fmla="*/ 2089244 h 2323145"/>
              <a:gd name="connsiteX235" fmla="*/ 1948256 w 11269336"/>
              <a:gd name="connsiteY235" fmla="*/ 2146616 h 2323145"/>
              <a:gd name="connsiteX236" fmla="*/ 1865582 w 11269336"/>
              <a:gd name="connsiteY236" fmla="*/ 2153738 h 2323145"/>
              <a:gd name="connsiteX237" fmla="*/ 1835210 w 11269336"/>
              <a:gd name="connsiteY237" fmla="*/ 2134244 h 2323145"/>
              <a:gd name="connsiteX238" fmla="*/ 1632661 w 11269336"/>
              <a:gd name="connsiteY238" fmla="*/ 2173882 h 2323145"/>
              <a:gd name="connsiteX239" fmla="*/ 1579590 w 11269336"/>
              <a:gd name="connsiteY239" fmla="*/ 2173680 h 2323145"/>
              <a:gd name="connsiteX240" fmla="*/ 1535601 w 11269336"/>
              <a:gd name="connsiteY240" fmla="*/ 2194590 h 2323145"/>
              <a:gd name="connsiteX241" fmla="*/ 1515594 w 11269336"/>
              <a:gd name="connsiteY241" fmla="*/ 2189622 h 2323145"/>
              <a:gd name="connsiteX242" fmla="*/ 1512113 w 11269336"/>
              <a:gd name="connsiteY242" fmla="*/ 2188534 h 2323145"/>
              <a:gd name="connsiteX243" fmla="*/ 1498838 w 11269336"/>
              <a:gd name="connsiteY243" fmla="*/ 2189213 h 2323145"/>
              <a:gd name="connsiteX244" fmla="*/ 1494279 w 11269336"/>
              <a:gd name="connsiteY244" fmla="*/ 2183112 h 2323145"/>
              <a:gd name="connsiteX245" fmla="*/ 1473714 w 11269336"/>
              <a:gd name="connsiteY245" fmla="*/ 2179625 h 2323145"/>
              <a:gd name="connsiteX246" fmla="*/ 1449503 w 11269336"/>
              <a:gd name="connsiteY246" fmla="*/ 2182633 h 2323145"/>
              <a:gd name="connsiteX247" fmla="*/ 1335495 w 11269336"/>
              <a:gd name="connsiteY247" fmla="*/ 2203940 h 2323145"/>
              <a:gd name="connsiteX248" fmla="*/ 1266687 w 11269336"/>
              <a:gd name="connsiteY248" fmla="*/ 2212688 h 2323145"/>
              <a:gd name="connsiteX249" fmla="*/ 1239614 w 11269336"/>
              <a:gd name="connsiteY249" fmla="*/ 2209727 h 2323145"/>
              <a:gd name="connsiteX250" fmla="*/ 1202436 w 11269336"/>
              <a:gd name="connsiteY250" fmla="*/ 2209817 h 2323145"/>
              <a:gd name="connsiteX251" fmla="*/ 1136097 w 11269336"/>
              <a:gd name="connsiteY251" fmla="*/ 2205112 h 2323145"/>
              <a:gd name="connsiteX252" fmla="*/ 988232 w 11269336"/>
              <a:gd name="connsiteY252" fmla="*/ 2235635 h 2323145"/>
              <a:gd name="connsiteX253" fmla="*/ 981959 w 11269336"/>
              <a:gd name="connsiteY253" fmla="*/ 2231607 h 2323145"/>
              <a:gd name="connsiteX254" fmla="*/ 938600 w 11269336"/>
              <a:gd name="connsiteY254" fmla="*/ 2238113 h 2323145"/>
              <a:gd name="connsiteX255" fmla="*/ 791788 w 11269336"/>
              <a:gd name="connsiteY255" fmla="*/ 2293224 h 2323145"/>
              <a:gd name="connsiteX256" fmla="*/ 706914 w 11269336"/>
              <a:gd name="connsiteY256" fmla="*/ 2305046 h 2323145"/>
              <a:gd name="connsiteX257" fmla="*/ 675971 w 11269336"/>
              <a:gd name="connsiteY257" fmla="*/ 2304030 h 2323145"/>
              <a:gd name="connsiteX258" fmla="*/ 624180 w 11269336"/>
              <a:gd name="connsiteY258" fmla="*/ 2302650 h 2323145"/>
              <a:gd name="connsiteX259" fmla="*/ 583453 w 11269336"/>
              <a:gd name="connsiteY259" fmla="*/ 2288788 h 2323145"/>
              <a:gd name="connsiteX260" fmla="*/ 540946 w 11269336"/>
              <a:gd name="connsiteY260" fmla="*/ 2292721 h 2323145"/>
              <a:gd name="connsiteX261" fmla="*/ 533680 w 11269336"/>
              <a:gd name="connsiteY261" fmla="*/ 2310233 h 2323145"/>
              <a:gd name="connsiteX262" fmla="*/ 487366 w 11269336"/>
              <a:gd name="connsiteY262" fmla="*/ 2309053 h 2323145"/>
              <a:gd name="connsiteX263" fmla="*/ 416820 w 11269336"/>
              <a:gd name="connsiteY263" fmla="*/ 2305443 h 2323145"/>
              <a:gd name="connsiteX264" fmla="*/ 376805 w 11269336"/>
              <a:gd name="connsiteY264" fmla="*/ 2307647 h 2323145"/>
              <a:gd name="connsiteX265" fmla="*/ 266777 w 11269336"/>
              <a:gd name="connsiteY265" fmla="*/ 2309012 h 2323145"/>
              <a:gd name="connsiteX266" fmla="*/ 156013 w 11269336"/>
              <a:gd name="connsiteY266" fmla="*/ 2306832 h 2323145"/>
              <a:gd name="connsiteX267" fmla="*/ 87258 w 11269336"/>
              <a:gd name="connsiteY267" fmla="*/ 2285511 h 2323145"/>
              <a:gd name="connsiteX268" fmla="*/ 23798 w 11269336"/>
              <a:gd name="connsiteY268" fmla="*/ 2281822 h 2323145"/>
              <a:gd name="connsiteX269" fmla="*/ 0 w 11269336"/>
              <a:gd name="connsiteY269" fmla="*/ 2285369 h 2323145"/>
              <a:gd name="connsiteX270" fmla="*/ 0 w 11269336"/>
              <a:gd name="connsiteY270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41688 w 11269336"/>
              <a:gd name="connsiteY140" fmla="*/ 202233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365341 w 11269336"/>
              <a:gd name="connsiteY184" fmla="*/ 2077638 h 2323145"/>
              <a:gd name="connsiteX185" fmla="*/ 3170922 w 11269336"/>
              <a:gd name="connsiteY185" fmla="*/ 2115957 h 2323145"/>
              <a:gd name="connsiteX186" fmla="*/ 3156256 w 11269336"/>
              <a:gd name="connsiteY186" fmla="*/ 2124773 h 2323145"/>
              <a:gd name="connsiteX187" fmla="*/ 3140298 w 11269336"/>
              <a:gd name="connsiteY187" fmla="*/ 2129182 h 2323145"/>
              <a:gd name="connsiteX188" fmla="*/ 3138514 w 11269336"/>
              <a:gd name="connsiteY188" fmla="*/ 2128069 h 2323145"/>
              <a:gd name="connsiteX189" fmla="*/ 3120467 w 11269336"/>
              <a:gd name="connsiteY189" fmla="*/ 2128281 h 2323145"/>
              <a:gd name="connsiteX190" fmla="*/ 3116175 w 11269336"/>
              <a:gd name="connsiteY190" fmla="*/ 2131633 h 2323145"/>
              <a:gd name="connsiteX191" fmla="*/ 3103685 w 11269336"/>
              <a:gd name="connsiteY191" fmla="*/ 2132814 h 2323145"/>
              <a:gd name="connsiteX192" fmla="*/ 3078794 w 11269336"/>
              <a:gd name="connsiteY192" fmla="*/ 2137935 h 2323145"/>
              <a:gd name="connsiteX193" fmla="*/ 3074407 w 11269336"/>
              <a:gd name="connsiteY193" fmla="*/ 2136274 h 2323145"/>
              <a:gd name="connsiteX194" fmla="*/ 3037285 w 11269336"/>
              <a:gd name="connsiteY194" fmla="*/ 2139919 h 2323145"/>
              <a:gd name="connsiteX195" fmla="*/ 3036901 w 11269336"/>
              <a:gd name="connsiteY195" fmla="*/ 2138726 h 2323145"/>
              <a:gd name="connsiteX196" fmla="*/ 3026996 w 11269336"/>
              <a:gd name="connsiteY196" fmla="*/ 2134322 h 2323145"/>
              <a:gd name="connsiteX197" fmla="*/ 3007772 w 11269336"/>
              <a:gd name="connsiteY197" fmla="*/ 2128742 h 2323145"/>
              <a:gd name="connsiteX198" fmla="*/ 2965030 w 11269336"/>
              <a:gd name="connsiteY198" fmla="*/ 2100494 h 2323145"/>
              <a:gd name="connsiteX199" fmla="*/ 2926342 w 11269336"/>
              <a:gd name="connsiteY199" fmla="*/ 2104155 h 2323145"/>
              <a:gd name="connsiteX200" fmla="*/ 2918608 w 11269336"/>
              <a:gd name="connsiteY200" fmla="*/ 2104215 h 2323145"/>
              <a:gd name="connsiteX201" fmla="*/ 2918475 w 11269336"/>
              <a:gd name="connsiteY201" fmla="*/ 2103937 h 2323145"/>
              <a:gd name="connsiteX202" fmla="*/ 2910360 w 11269336"/>
              <a:gd name="connsiteY202" fmla="*/ 2103444 h 2323145"/>
              <a:gd name="connsiteX203" fmla="*/ 2904507 w 11269336"/>
              <a:gd name="connsiteY203" fmla="*/ 2104326 h 2323145"/>
              <a:gd name="connsiteX204" fmla="*/ 2889503 w 11269336"/>
              <a:gd name="connsiteY204" fmla="*/ 2104443 h 2323145"/>
              <a:gd name="connsiteX205" fmla="*/ 2884480 w 11269336"/>
              <a:gd name="connsiteY205" fmla="*/ 2102626 h 2323145"/>
              <a:gd name="connsiteX206" fmla="*/ 2882689 w 11269336"/>
              <a:gd name="connsiteY206" fmla="*/ 2099228 h 2323145"/>
              <a:gd name="connsiteX207" fmla="*/ 2881291 w 11269336"/>
              <a:gd name="connsiteY207" fmla="*/ 2099618 h 2323145"/>
              <a:gd name="connsiteX208" fmla="*/ 2853979 w 11269336"/>
              <a:gd name="connsiteY208" fmla="*/ 2090388 h 2323145"/>
              <a:gd name="connsiteX209" fmla="*/ 2791790 w 11269336"/>
              <a:gd name="connsiteY209" fmla="*/ 2080332 h 2323145"/>
              <a:gd name="connsiteX210" fmla="*/ 2755844 w 11269336"/>
              <a:gd name="connsiteY210" fmla="*/ 2078874 h 2323145"/>
              <a:gd name="connsiteX211" fmla="*/ 2657742 w 11269336"/>
              <a:gd name="connsiteY211" fmla="*/ 2070179 h 2323145"/>
              <a:gd name="connsiteX212" fmla="*/ 2559549 w 11269336"/>
              <a:gd name="connsiteY212" fmla="*/ 2057873 h 2323145"/>
              <a:gd name="connsiteX213" fmla="*/ 2512054 w 11269336"/>
              <a:gd name="connsiteY213" fmla="*/ 2031671 h 2323145"/>
              <a:gd name="connsiteX214" fmla="*/ 2506437 w 11269336"/>
              <a:gd name="connsiteY214" fmla="*/ 2030918 h 2323145"/>
              <a:gd name="connsiteX215" fmla="*/ 2491752 w 11269336"/>
              <a:gd name="connsiteY215" fmla="*/ 2033906 h 2323145"/>
              <a:gd name="connsiteX216" fmla="*/ 2486338 w 11269336"/>
              <a:gd name="connsiteY216" fmla="*/ 2035862 h 2323145"/>
              <a:gd name="connsiteX217" fmla="*/ 2478186 w 11269336"/>
              <a:gd name="connsiteY217" fmla="*/ 2036953 h 2323145"/>
              <a:gd name="connsiteX218" fmla="*/ 2477950 w 11269336"/>
              <a:gd name="connsiteY218" fmla="*/ 2036715 h 2323145"/>
              <a:gd name="connsiteX219" fmla="*/ 2470381 w 11269336"/>
              <a:gd name="connsiteY219" fmla="*/ 2038256 h 2323145"/>
              <a:gd name="connsiteX220" fmla="*/ 2433781 w 11269336"/>
              <a:gd name="connsiteY220" fmla="*/ 2049140 h 2323145"/>
              <a:gd name="connsiteX221" fmla="*/ 2381172 w 11269336"/>
              <a:gd name="connsiteY221" fmla="*/ 2030645 h 2323145"/>
              <a:gd name="connsiteX222" fmla="*/ 2360198 w 11269336"/>
              <a:gd name="connsiteY222" fmla="*/ 2029059 h 2323145"/>
              <a:gd name="connsiteX223" fmla="*/ 2348815 w 11269336"/>
              <a:gd name="connsiteY223" fmla="*/ 2026798 h 2323145"/>
              <a:gd name="connsiteX224" fmla="*/ 2347988 w 11269336"/>
              <a:gd name="connsiteY224" fmla="*/ 2025745 h 2323145"/>
              <a:gd name="connsiteX225" fmla="*/ 2312920 w 11269336"/>
              <a:gd name="connsiteY225" fmla="*/ 2036311 h 2323145"/>
              <a:gd name="connsiteX226" fmla="*/ 2307986 w 11269336"/>
              <a:gd name="connsiteY226" fmla="*/ 2035583 h 2323145"/>
              <a:gd name="connsiteX227" fmla="*/ 2285481 w 11269336"/>
              <a:gd name="connsiteY227" fmla="*/ 2045197 h 2323145"/>
              <a:gd name="connsiteX228" fmla="*/ 2273666 w 11269336"/>
              <a:gd name="connsiteY228" fmla="*/ 2048710 h 2323145"/>
              <a:gd name="connsiteX229" fmla="*/ 2270719 w 11269336"/>
              <a:gd name="connsiteY229" fmla="*/ 2052702 h 2323145"/>
              <a:gd name="connsiteX230" fmla="*/ 2253080 w 11269336"/>
              <a:gd name="connsiteY230" fmla="*/ 2056363 h 2323145"/>
              <a:gd name="connsiteX231" fmla="*/ 2250906 w 11269336"/>
              <a:gd name="connsiteY231" fmla="*/ 2055654 h 2323145"/>
              <a:gd name="connsiteX232" fmla="*/ 2236905 w 11269336"/>
              <a:gd name="connsiteY232" fmla="*/ 2062882 h 2323145"/>
              <a:gd name="connsiteX233" fmla="*/ 2225830 w 11269336"/>
              <a:gd name="connsiteY233" fmla="*/ 2074027 h 2323145"/>
              <a:gd name="connsiteX234" fmla="*/ 2073776 w 11269336"/>
              <a:gd name="connsiteY234" fmla="*/ 2089244 h 2323145"/>
              <a:gd name="connsiteX235" fmla="*/ 1948256 w 11269336"/>
              <a:gd name="connsiteY235" fmla="*/ 2146616 h 2323145"/>
              <a:gd name="connsiteX236" fmla="*/ 1865582 w 11269336"/>
              <a:gd name="connsiteY236" fmla="*/ 2153738 h 2323145"/>
              <a:gd name="connsiteX237" fmla="*/ 1835210 w 11269336"/>
              <a:gd name="connsiteY237" fmla="*/ 2134244 h 2323145"/>
              <a:gd name="connsiteX238" fmla="*/ 1632661 w 11269336"/>
              <a:gd name="connsiteY238" fmla="*/ 2173882 h 2323145"/>
              <a:gd name="connsiteX239" fmla="*/ 1579590 w 11269336"/>
              <a:gd name="connsiteY239" fmla="*/ 2173680 h 2323145"/>
              <a:gd name="connsiteX240" fmla="*/ 1535601 w 11269336"/>
              <a:gd name="connsiteY240" fmla="*/ 2194590 h 2323145"/>
              <a:gd name="connsiteX241" fmla="*/ 1515594 w 11269336"/>
              <a:gd name="connsiteY241" fmla="*/ 2189622 h 2323145"/>
              <a:gd name="connsiteX242" fmla="*/ 1512113 w 11269336"/>
              <a:gd name="connsiteY242" fmla="*/ 2188534 h 2323145"/>
              <a:gd name="connsiteX243" fmla="*/ 1498838 w 11269336"/>
              <a:gd name="connsiteY243" fmla="*/ 2189213 h 2323145"/>
              <a:gd name="connsiteX244" fmla="*/ 1494279 w 11269336"/>
              <a:gd name="connsiteY244" fmla="*/ 2183112 h 2323145"/>
              <a:gd name="connsiteX245" fmla="*/ 1473714 w 11269336"/>
              <a:gd name="connsiteY245" fmla="*/ 2179625 h 2323145"/>
              <a:gd name="connsiteX246" fmla="*/ 1449503 w 11269336"/>
              <a:gd name="connsiteY246" fmla="*/ 2182633 h 2323145"/>
              <a:gd name="connsiteX247" fmla="*/ 1266687 w 11269336"/>
              <a:gd name="connsiteY247" fmla="*/ 2212688 h 2323145"/>
              <a:gd name="connsiteX248" fmla="*/ 1239614 w 11269336"/>
              <a:gd name="connsiteY248" fmla="*/ 2209727 h 2323145"/>
              <a:gd name="connsiteX249" fmla="*/ 1202436 w 11269336"/>
              <a:gd name="connsiteY249" fmla="*/ 2209817 h 2323145"/>
              <a:gd name="connsiteX250" fmla="*/ 1136097 w 11269336"/>
              <a:gd name="connsiteY250" fmla="*/ 2205112 h 2323145"/>
              <a:gd name="connsiteX251" fmla="*/ 988232 w 11269336"/>
              <a:gd name="connsiteY251" fmla="*/ 2235635 h 2323145"/>
              <a:gd name="connsiteX252" fmla="*/ 981959 w 11269336"/>
              <a:gd name="connsiteY252" fmla="*/ 2231607 h 2323145"/>
              <a:gd name="connsiteX253" fmla="*/ 938600 w 11269336"/>
              <a:gd name="connsiteY253" fmla="*/ 2238113 h 2323145"/>
              <a:gd name="connsiteX254" fmla="*/ 791788 w 11269336"/>
              <a:gd name="connsiteY254" fmla="*/ 2293224 h 2323145"/>
              <a:gd name="connsiteX255" fmla="*/ 706914 w 11269336"/>
              <a:gd name="connsiteY255" fmla="*/ 2305046 h 2323145"/>
              <a:gd name="connsiteX256" fmla="*/ 675971 w 11269336"/>
              <a:gd name="connsiteY256" fmla="*/ 2304030 h 2323145"/>
              <a:gd name="connsiteX257" fmla="*/ 624180 w 11269336"/>
              <a:gd name="connsiteY257" fmla="*/ 2302650 h 2323145"/>
              <a:gd name="connsiteX258" fmla="*/ 583453 w 11269336"/>
              <a:gd name="connsiteY258" fmla="*/ 2288788 h 2323145"/>
              <a:gd name="connsiteX259" fmla="*/ 540946 w 11269336"/>
              <a:gd name="connsiteY259" fmla="*/ 2292721 h 2323145"/>
              <a:gd name="connsiteX260" fmla="*/ 533680 w 11269336"/>
              <a:gd name="connsiteY260" fmla="*/ 2310233 h 2323145"/>
              <a:gd name="connsiteX261" fmla="*/ 487366 w 11269336"/>
              <a:gd name="connsiteY261" fmla="*/ 2309053 h 2323145"/>
              <a:gd name="connsiteX262" fmla="*/ 416820 w 11269336"/>
              <a:gd name="connsiteY262" fmla="*/ 2305443 h 2323145"/>
              <a:gd name="connsiteX263" fmla="*/ 376805 w 11269336"/>
              <a:gd name="connsiteY263" fmla="*/ 2307647 h 2323145"/>
              <a:gd name="connsiteX264" fmla="*/ 266777 w 11269336"/>
              <a:gd name="connsiteY264" fmla="*/ 2309012 h 2323145"/>
              <a:gd name="connsiteX265" fmla="*/ 156013 w 11269336"/>
              <a:gd name="connsiteY265" fmla="*/ 2306832 h 2323145"/>
              <a:gd name="connsiteX266" fmla="*/ 87258 w 11269336"/>
              <a:gd name="connsiteY266" fmla="*/ 2285511 h 2323145"/>
              <a:gd name="connsiteX267" fmla="*/ 23798 w 11269336"/>
              <a:gd name="connsiteY267" fmla="*/ 2281822 h 2323145"/>
              <a:gd name="connsiteX268" fmla="*/ 0 w 11269336"/>
              <a:gd name="connsiteY268" fmla="*/ 2285369 h 2323145"/>
              <a:gd name="connsiteX269" fmla="*/ 0 w 11269336"/>
              <a:gd name="connsiteY269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197391 w 11269336"/>
              <a:gd name="connsiteY54" fmla="*/ 1107746 h 2323145"/>
              <a:gd name="connsiteX55" fmla="*/ 8081474 w 11269336"/>
              <a:gd name="connsiteY55" fmla="*/ 1130125 h 2323145"/>
              <a:gd name="connsiteX56" fmla="*/ 8053585 w 11269336"/>
              <a:gd name="connsiteY56" fmla="*/ 1129169 h 2323145"/>
              <a:gd name="connsiteX57" fmla="*/ 8038422 w 11269336"/>
              <a:gd name="connsiteY57" fmla="*/ 1119092 h 2323145"/>
              <a:gd name="connsiteX58" fmla="*/ 8029450 w 11269336"/>
              <a:gd name="connsiteY58" fmla="*/ 1125592 h 2323145"/>
              <a:gd name="connsiteX59" fmla="*/ 7959552 w 11269336"/>
              <a:gd name="connsiteY59" fmla="*/ 1140188 h 2323145"/>
              <a:gd name="connsiteX60" fmla="*/ 7914188 w 11269336"/>
              <a:gd name="connsiteY60" fmla="*/ 1150862 h 2323145"/>
              <a:gd name="connsiteX61" fmla="*/ 7914918 w 11269336"/>
              <a:gd name="connsiteY61" fmla="*/ 1168758 h 2323145"/>
              <a:gd name="connsiteX62" fmla="*/ 7875510 w 11269336"/>
              <a:gd name="connsiteY62" fmla="*/ 1183153 h 2323145"/>
              <a:gd name="connsiteX63" fmla="*/ 7829932 w 11269336"/>
              <a:gd name="connsiteY63" fmla="*/ 1180782 h 2323145"/>
              <a:gd name="connsiteX64" fmla="*/ 7779182 w 11269336"/>
              <a:gd name="connsiteY64" fmla="*/ 1192665 h 2323145"/>
              <a:gd name="connsiteX65" fmla="*/ 7748774 w 11269336"/>
              <a:gd name="connsiteY65" fmla="*/ 1199586 h 2323145"/>
              <a:gd name="connsiteX66" fmla="*/ 7671846 w 11269336"/>
              <a:gd name="connsiteY66" fmla="*/ 1231966 h 2323145"/>
              <a:gd name="connsiteX67" fmla="*/ 7554146 w 11269336"/>
              <a:gd name="connsiteY67" fmla="*/ 1319748 h 2323145"/>
              <a:gd name="connsiteX68" fmla="*/ 7515052 w 11269336"/>
              <a:gd name="connsiteY68" fmla="*/ 1336718 h 2323145"/>
              <a:gd name="connsiteX69" fmla="*/ 7507193 w 11269336"/>
              <a:gd name="connsiteY69" fmla="*/ 1334617 h 2323145"/>
              <a:gd name="connsiteX70" fmla="*/ 7461694 w 11269336"/>
              <a:gd name="connsiteY70" fmla="*/ 1375866 h 2323145"/>
              <a:gd name="connsiteX71" fmla="*/ 7377571 w 11269336"/>
              <a:gd name="connsiteY71" fmla="*/ 1400128 h 2323145"/>
              <a:gd name="connsiteX72" fmla="*/ 7311261 w 11269336"/>
              <a:gd name="connsiteY72" fmla="*/ 1412652 h 2323145"/>
              <a:gd name="connsiteX73" fmla="*/ 7275307 w 11269336"/>
              <a:gd name="connsiteY73" fmla="*/ 1422171 h 2323145"/>
              <a:gd name="connsiteX74" fmla="*/ 7247783 w 11269336"/>
              <a:gd name="connsiteY74" fmla="*/ 1426330 h 2323145"/>
              <a:gd name="connsiteX75" fmla="*/ 7185047 w 11269336"/>
              <a:gd name="connsiteY75" fmla="*/ 1451812 h 2323145"/>
              <a:gd name="connsiteX76" fmla="*/ 7084117 w 11269336"/>
              <a:gd name="connsiteY76" fmla="*/ 1500281 h 2323145"/>
              <a:gd name="connsiteX77" fmla="*/ 7062011 w 11269336"/>
              <a:gd name="connsiteY77" fmla="*/ 1509183 h 2323145"/>
              <a:gd name="connsiteX78" fmla="*/ 7040555 w 11269336"/>
              <a:gd name="connsiteY78" fmla="*/ 1511207 h 2323145"/>
              <a:gd name="connsiteX79" fmla="*/ 7033438 w 11269336"/>
              <a:gd name="connsiteY79" fmla="*/ 1506772 h 2323145"/>
              <a:gd name="connsiteX80" fmla="*/ 7020886 w 11269336"/>
              <a:gd name="connsiteY80" fmla="*/ 1510764 h 2323145"/>
              <a:gd name="connsiteX81" fmla="*/ 7017033 w 11269336"/>
              <a:gd name="connsiteY81" fmla="*/ 1510650 h 2323145"/>
              <a:gd name="connsiteX82" fmla="*/ 6995460 w 11269336"/>
              <a:gd name="connsiteY82" fmla="*/ 1511173 h 2323145"/>
              <a:gd name="connsiteX83" fmla="*/ 6962144 w 11269336"/>
              <a:gd name="connsiteY83" fmla="*/ 1541508 h 2323145"/>
              <a:gd name="connsiteX84" fmla="*/ 6910674 w 11269336"/>
              <a:gd name="connsiteY84" fmla="*/ 1554793 h 2323145"/>
              <a:gd name="connsiteX85" fmla="*/ 6732152 w 11269336"/>
              <a:gd name="connsiteY85" fmla="*/ 1642538 h 2323145"/>
              <a:gd name="connsiteX86" fmla="*/ 6694106 w 11269336"/>
              <a:gd name="connsiteY86" fmla="*/ 1632377 h 2323145"/>
              <a:gd name="connsiteX87" fmla="*/ 6617223 w 11269336"/>
              <a:gd name="connsiteY87" fmla="*/ 1659889 h 2323145"/>
              <a:gd name="connsiteX88" fmla="*/ 6521138 w 11269336"/>
              <a:gd name="connsiteY88" fmla="*/ 1744340 h 2323145"/>
              <a:gd name="connsiteX89" fmla="*/ 6380677 w 11269336"/>
              <a:gd name="connsiteY89" fmla="*/ 1796883 h 2323145"/>
              <a:gd name="connsiteX90" fmla="*/ 6374897 w 11269336"/>
              <a:gd name="connsiteY90" fmla="*/ 1809910 h 2323145"/>
              <a:gd name="connsiteX91" fmla="*/ 6364545 w 11269336"/>
              <a:gd name="connsiteY91" fmla="*/ 1820090 h 2323145"/>
              <a:gd name="connsiteX92" fmla="*/ 6362126 w 11269336"/>
              <a:gd name="connsiteY92" fmla="*/ 1819991 h 2323145"/>
              <a:gd name="connsiteX93" fmla="*/ 6346673 w 11269336"/>
              <a:gd name="connsiteY93" fmla="*/ 1827824 h 2323145"/>
              <a:gd name="connsiteX94" fmla="*/ 6345588 w 11269336"/>
              <a:gd name="connsiteY94" fmla="*/ 1832232 h 2323145"/>
              <a:gd name="connsiteX95" fmla="*/ 6335708 w 11269336"/>
              <a:gd name="connsiteY95" fmla="*/ 1838451 h 2323145"/>
              <a:gd name="connsiteX96" fmla="*/ 6318182 w 11269336"/>
              <a:gd name="connsiteY96" fmla="*/ 1852975 h 2323145"/>
              <a:gd name="connsiteX97" fmla="*/ 6313084 w 11269336"/>
              <a:gd name="connsiteY97" fmla="*/ 1853561 h 2323145"/>
              <a:gd name="connsiteX98" fmla="*/ 6283816 w 11269336"/>
              <a:gd name="connsiteY98" fmla="*/ 1872148 h 2323145"/>
              <a:gd name="connsiteX99" fmla="*/ 6282550 w 11269336"/>
              <a:gd name="connsiteY99" fmla="*/ 1871392 h 2323145"/>
              <a:gd name="connsiteX100" fmla="*/ 6270527 w 11269336"/>
              <a:gd name="connsiteY100" fmla="*/ 1872208 h 2323145"/>
              <a:gd name="connsiteX101" fmla="*/ 6249518 w 11269336"/>
              <a:gd name="connsiteY101" fmla="*/ 1876079 h 2323145"/>
              <a:gd name="connsiteX102" fmla="*/ 6190386 w 11269336"/>
              <a:gd name="connsiteY102" fmla="*/ 1872478 h 2323145"/>
              <a:gd name="connsiteX103" fmla="*/ 6159777 w 11269336"/>
              <a:gd name="connsiteY103" fmla="*/ 1891745 h 2323145"/>
              <a:gd name="connsiteX104" fmla="*/ 6153131 w 11269336"/>
              <a:gd name="connsiteY104" fmla="*/ 1895079 h 2323145"/>
              <a:gd name="connsiteX105" fmla="*/ 6152798 w 11269336"/>
              <a:gd name="connsiteY105" fmla="*/ 1894920 h 2323145"/>
              <a:gd name="connsiteX106" fmla="*/ 6145388 w 11269336"/>
              <a:gd name="connsiteY106" fmla="*/ 1897990 h 2323145"/>
              <a:gd name="connsiteX107" fmla="*/ 6141014 w 11269336"/>
              <a:gd name="connsiteY107" fmla="*/ 1901155 h 2323145"/>
              <a:gd name="connsiteX108" fmla="*/ 6128122 w 11269336"/>
              <a:gd name="connsiteY108" fmla="*/ 1907623 h 2323145"/>
              <a:gd name="connsiteX109" fmla="*/ 6122351 w 11269336"/>
              <a:gd name="connsiteY109" fmla="*/ 1908359 h 2323145"/>
              <a:gd name="connsiteX110" fmla="*/ 6064750 w 11269336"/>
              <a:gd name="connsiteY110" fmla="*/ 1896394 h 2323145"/>
              <a:gd name="connsiteX111" fmla="*/ 5964230 w 11269336"/>
              <a:gd name="connsiteY111" fmla="*/ 1910038 h 2323145"/>
              <a:gd name="connsiteX112" fmla="*/ 5865399 w 11269336"/>
              <a:gd name="connsiteY112" fmla="*/ 1926966 h 2323145"/>
              <a:gd name="connsiteX113" fmla="*/ 5829951 w 11269336"/>
              <a:gd name="connsiteY113" fmla="*/ 1934755 h 2323145"/>
              <a:gd name="connsiteX114" fmla="*/ 5765285 w 11269336"/>
              <a:gd name="connsiteY114" fmla="*/ 1941322 h 2323145"/>
              <a:gd name="connsiteX115" fmla="*/ 5734750 w 11269336"/>
              <a:gd name="connsiteY115" fmla="*/ 1939793 h 2323145"/>
              <a:gd name="connsiteX116" fmla="*/ 5733569 w 11269336"/>
              <a:gd name="connsiteY116" fmla="*/ 1940505 h 2323145"/>
              <a:gd name="connsiteX117" fmla="*/ 5730329 w 11269336"/>
              <a:gd name="connsiteY117" fmla="*/ 1937845 h 2323145"/>
              <a:gd name="connsiteX118" fmla="*/ 5724661 w 11269336"/>
              <a:gd name="connsiteY118" fmla="*/ 1937455 h 2323145"/>
              <a:gd name="connsiteX119" fmla="*/ 5710186 w 11269336"/>
              <a:gd name="connsiteY119" fmla="*/ 1941370 h 2323145"/>
              <a:gd name="connsiteX120" fmla="*/ 5704910 w 11269336"/>
              <a:gd name="connsiteY120" fmla="*/ 1943663 h 2323145"/>
              <a:gd name="connsiteX121" fmla="*/ 5696836 w 11269336"/>
              <a:gd name="connsiteY121" fmla="*/ 1945271 h 2323145"/>
              <a:gd name="connsiteX122" fmla="*/ 5696583 w 11269336"/>
              <a:gd name="connsiteY122" fmla="*/ 1945050 h 2323145"/>
              <a:gd name="connsiteX123" fmla="*/ 5689123 w 11269336"/>
              <a:gd name="connsiteY123" fmla="*/ 1947067 h 2323145"/>
              <a:gd name="connsiteX124" fmla="*/ 5653291 w 11269336"/>
              <a:gd name="connsiteY124" fmla="*/ 1960245 h 2323145"/>
              <a:gd name="connsiteX125" fmla="*/ 5599385 w 11269336"/>
              <a:gd name="connsiteY125" fmla="*/ 1945198 h 2323145"/>
              <a:gd name="connsiteX126" fmla="*/ 5578300 w 11269336"/>
              <a:gd name="connsiteY126" fmla="*/ 1944963 h 2323145"/>
              <a:gd name="connsiteX127" fmla="*/ 5566758 w 11269336"/>
              <a:gd name="connsiteY127" fmla="*/ 1943441 h 2323145"/>
              <a:gd name="connsiteX128" fmla="*/ 5565857 w 11269336"/>
              <a:gd name="connsiteY128" fmla="*/ 1942445 h 2323145"/>
              <a:gd name="connsiteX129" fmla="*/ 5531534 w 11269336"/>
              <a:gd name="connsiteY129" fmla="*/ 1955208 h 2323145"/>
              <a:gd name="connsiteX130" fmla="*/ 5526552 w 11269336"/>
              <a:gd name="connsiteY130" fmla="*/ 1954799 h 2323145"/>
              <a:gd name="connsiteX131" fmla="*/ 5504723 w 11269336"/>
              <a:gd name="connsiteY131" fmla="*/ 1965811 h 2323145"/>
              <a:gd name="connsiteX132" fmla="*/ 5493156 w 11269336"/>
              <a:gd name="connsiteY132" fmla="*/ 1970063 h 2323145"/>
              <a:gd name="connsiteX133" fmla="*/ 5490486 w 11269336"/>
              <a:gd name="connsiteY133" fmla="*/ 1974227 h 2323145"/>
              <a:gd name="connsiteX134" fmla="*/ 5473107 w 11269336"/>
              <a:gd name="connsiteY134" fmla="*/ 1979001 h 2323145"/>
              <a:gd name="connsiteX135" fmla="*/ 5470885 w 11269336"/>
              <a:gd name="connsiteY135" fmla="*/ 1978432 h 2323145"/>
              <a:gd name="connsiteX136" fmla="*/ 5457393 w 11269336"/>
              <a:gd name="connsiteY136" fmla="*/ 1986525 h 2323145"/>
              <a:gd name="connsiteX137" fmla="*/ 5447102 w 11269336"/>
              <a:gd name="connsiteY137" fmla="*/ 1998329 h 2323145"/>
              <a:gd name="connsiteX138" fmla="*/ 5159151 w 11269336"/>
              <a:gd name="connsiteY138" fmla="*/ 2029640 h 2323145"/>
              <a:gd name="connsiteX139" fmla="*/ 5041688 w 11269336"/>
              <a:gd name="connsiteY139" fmla="*/ 2022334 h 2323145"/>
              <a:gd name="connsiteX140" fmla="*/ 4860988 w 11269336"/>
              <a:gd name="connsiteY140" fmla="*/ 2135698 h 2323145"/>
              <a:gd name="connsiteX141" fmla="*/ 4807902 w 11269336"/>
              <a:gd name="connsiteY141" fmla="*/ 2138894 h 2323145"/>
              <a:gd name="connsiteX142" fmla="*/ 4765388 w 11269336"/>
              <a:gd name="connsiteY142" fmla="*/ 2162525 h 2323145"/>
              <a:gd name="connsiteX143" fmla="*/ 4745033 w 11269336"/>
              <a:gd name="connsiteY143" fmla="*/ 2158859 h 2323145"/>
              <a:gd name="connsiteX144" fmla="*/ 4741475 w 11269336"/>
              <a:gd name="connsiteY144" fmla="*/ 2157998 h 2323145"/>
              <a:gd name="connsiteX145" fmla="*/ 4728247 w 11269336"/>
              <a:gd name="connsiteY145" fmla="*/ 2159526 h 2323145"/>
              <a:gd name="connsiteX146" fmla="*/ 4723263 w 11269336"/>
              <a:gd name="connsiteY146" fmla="*/ 2153742 h 2323145"/>
              <a:gd name="connsiteX147" fmla="*/ 4702453 w 11269336"/>
              <a:gd name="connsiteY147" fmla="*/ 2151586 h 2323145"/>
              <a:gd name="connsiteX148" fmla="*/ 4678455 w 11269336"/>
              <a:gd name="connsiteY148" fmla="*/ 2156131 h 2323145"/>
              <a:gd name="connsiteX149" fmla="*/ 4593061 w 11269336"/>
              <a:gd name="connsiteY149" fmla="*/ 2171597 h 2323145"/>
              <a:gd name="connsiteX150" fmla="*/ 4579902 w 11269336"/>
              <a:gd name="connsiteY150" fmla="*/ 2177927 h 2323145"/>
              <a:gd name="connsiteX151" fmla="*/ 4533444 w 11269336"/>
              <a:gd name="connsiteY151" fmla="*/ 2181200 h 2323145"/>
              <a:gd name="connsiteX152" fmla="*/ 4492832 w 11269336"/>
              <a:gd name="connsiteY152" fmla="*/ 2188033 h 2323145"/>
              <a:gd name="connsiteX153" fmla="*/ 4467257 w 11269336"/>
              <a:gd name="connsiteY153" fmla="*/ 2196121 h 2323145"/>
              <a:gd name="connsiteX154" fmla="*/ 4459937 w 11269336"/>
              <a:gd name="connsiteY154" fmla="*/ 2195182 h 2323145"/>
              <a:gd name="connsiteX155" fmla="*/ 4433312 w 11269336"/>
              <a:gd name="connsiteY155" fmla="*/ 2199004 h 2323145"/>
              <a:gd name="connsiteX156" fmla="*/ 4420601 w 11269336"/>
              <a:gd name="connsiteY156" fmla="*/ 2205158 h 2323145"/>
              <a:gd name="connsiteX157" fmla="*/ 4405765 w 11269336"/>
              <a:gd name="connsiteY157" fmla="*/ 2199902 h 2323145"/>
              <a:gd name="connsiteX158" fmla="*/ 4401354 w 11269336"/>
              <a:gd name="connsiteY158" fmla="*/ 2194745 h 2323145"/>
              <a:gd name="connsiteX159" fmla="*/ 4383151 w 11269336"/>
              <a:gd name="connsiteY159" fmla="*/ 2201140 h 2323145"/>
              <a:gd name="connsiteX160" fmla="*/ 4366646 w 11269336"/>
              <a:gd name="connsiteY160" fmla="*/ 2198564 h 2323145"/>
              <a:gd name="connsiteX161" fmla="*/ 4354009 w 11269336"/>
              <a:gd name="connsiteY161" fmla="*/ 2204984 h 2323145"/>
              <a:gd name="connsiteX162" fmla="*/ 4348284 w 11269336"/>
              <a:gd name="connsiteY162" fmla="*/ 2205270 h 2323145"/>
              <a:gd name="connsiteX163" fmla="*/ 4333906 w 11269336"/>
              <a:gd name="connsiteY163" fmla="*/ 2205251 h 2323145"/>
              <a:gd name="connsiteX164" fmla="*/ 4308819 w 11269336"/>
              <a:gd name="connsiteY164" fmla="*/ 2203822 h 2323145"/>
              <a:gd name="connsiteX165" fmla="*/ 4301210 w 11269336"/>
              <a:gd name="connsiteY165" fmla="*/ 2204456 h 2323145"/>
              <a:gd name="connsiteX166" fmla="*/ 4283095 w 11269336"/>
              <a:gd name="connsiteY166" fmla="*/ 2198177 h 2323145"/>
              <a:gd name="connsiteX167" fmla="*/ 4250119 w 11269336"/>
              <a:gd name="connsiteY167" fmla="*/ 2196342 h 2323145"/>
              <a:gd name="connsiteX168" fmla="*/ 4189203 w 11269336"/>
              <a:gd name="connsiteY168" fmla="*/ 2178994 h 2323145"/>
              <a:gd name="connsiteX169" fmla="*/ 4154035 w 11269336"/>
              <a:gd name="connsiteY169" fmla="*/ 2171950 h 2323145"/>
              <a:gd name="connsiteX170" fmla="*/ 4129569 w 11269336"/>
              <a:gd name="connsiteY170" fmla="*/ 2163850 h 2323145"/>
              <a:gd name="connsiteX171" fmla="*/ 4061250 w 11269336"/>
              <a:gd name="connsiteY171" fmla="*/ 2159236 h 2323145"/>
              <a:gd name="connsiteX172" fmla="*/ 3945480 w 11269336"/>
              <a:gd name="connsiteY172" fmla="*/ 2158279 h 2323145"/>
              <a:gd name="connsiteX173" fmla="*/ 3921468 w 11269336"/>
              <a:gd name="connsiteY173" fmla="*/ 2156588 h 2323145"/>
              <a:gd name="connsiteX174" fmla="*/ 3903348 w 11269336"/>
              <a:gd name="connsiteY174" fmla="*/ 2149220 h 2323145"/>
              <a:gd name="connsiteX175" fmla="*/ 3901342 w 11269336"/>
              <a:gd name="connsiteY175" fmla="*/ 2142355 h 2323145"/>
              <a:gd name="connsiteX176" fmla="*/ 3888539 w 11269336"/>
              <a:gd name="connsiteY176" fmla="*/ 2140476 h 2323145"/>
              <a:gd name="connsiteX177" fmla="*/ 3885662 w 11269336"/>
              <a:gd name="connsiteY177" fmla="*/ 2138740 h 2323145"/>
              <a:gd name="connsiteX178" fmla="*/ 3868627 w 11269336"/>
              <a:gd name="connsiteY178" fmla="*/ 2130023 h 2323145"/>
              <a:gd name="connsiteX179" fmla="*/ 3819177 w 11269336"/>
              <a:gd name="connsiteY179" fmla="*/ 2142111 h 2323145"/>
              <a:gd name="connsiteX180" fmla="*/ 3769100 w 11269336"/>
              <a:gd name="connsiteY180" fmla="*/ 2131731 h 2323145"/>
              <a:gd name="connsiteX181" fmla="*/ 3562752 w 11269336"/>
              <a:gd name="connsiteY181" fmla="*/ 2131785 h 2323145"/>
              <a:gd name="connsiteX182" fmla="*/ 3541402 w 11269336"/>
              <a:gd name="connsiteY182" fmla="*/ 2106821 h 2323145"/>
              <a:gd name="connsiteX183" fmla="*/ 3365341 w 11269336"/>
              <a:gd name="connsiteY183" fmla="*/ 2077638 h 2323145"/>
              <a:gd name="connsiteX184" fmla="*/ 3170922 w 11269336"/>
              <a:gd name="connsiteY184" fmla="*/ 2115957 h 2323145"/>
              <a:gd name="connsiteX185" fmla="*/ 3156256 w 11269336"/>
              <a:gd name="connsiteY185" fmla="*/ 2124773 h 2323145"/>
              <a:gd name="connsiteX186" fmla="*/ 3140298 w 11269336"/>
              <a:gd name="connsiteY186" fmla="*/ 2129182 h 2323145"/>
              <a:gd name="connsiteX187" fmla="*/ 3138514 w 11269336"/>
              <a:gd name="connsiteY187" fmla="*/ 2128069 h 2323145"/>
              <a:gd name="connsiteX188" fmla="*/ 3120467 w 11269336"/>
              <a:gd name="connsiteY188" fmla="*/ 2128281 h 2323145"/>
              <a:gd name="connsiteX189" fmla="*/ 3116175 w 11269336"/>
              <a:gd name="connsiteY189" fmla="*/ 2131633 h 2323145"/>
              <a:gd name="connsiteX190" fmla="*/ 3103685 w 11269336"/>
              <a:gd name="connsiteY190" fmla="*/ 2132814 h 2323145"/>
              <a:gd name="connsiteX191" fmla="*/ 3078794 w 11269336"/>
              <a:gd name="connsiteY191" fmla="*/ 2137935 h 2323145"/>
              <a:gd name="connsiteX192" fmla="*/ 3074407 w 11269336"/>
              <a:gd name="connsiteY192" fmla="*/ 2136274 h 2323145"/>
              <a:gd name="connsiteX193" fmla="*/ 3037285 w 11269336"/>
              <a:gd name="connsiteY193" fmla="*/ 2139919 h 2323145"/>
              <a:gd name="connsiteX194" fmla="*/ 3036901 w 11269336"/>
              <a:gd name="connsiteY194" fmla="*/ 2138726 h 2323145"/>
              <a:gd name="connsiteX195" fmla="*/ 3026996 w 11269336"/>
              <a:gd name="connsiteY195" fmla="*/ 2134322 h 2323145"/>
              <a:gd name="connsiteX196" fmla="*/ 3007772 w 11269336"/>
              <a:gd name="connsiteY196" fmla="*/ 2128742 h 2323145"/>
              <a:gd name="connsiteX197" fmla="*/ 2965030 w 11269336"/>
              <a:gd name="connsiteY197" fmla="*/ 2100494 h 2323145"/>
              <a:gd name="connsiteX198" fmla="*/ 2926342 w 11269336"/>
              <a:gd name="connsiteY198" fmla="*/ 2104155 h 2323145"/>
              <a:gd name="connsiteX199" fmla="*/ 2918608 w 11269336"/>
              <a:gd name="connsiteY199" fmla="*/ 2104215 h 2323145"/>
              <a:gd name="connsiteX200" fmla="*/ 2918475 w 11269336"/>
              <a:gd name="connsiteY200" fmla="*/ 2103937 h 2323145"/>
              <a:gd name="connsiteX201" fmla="*/ 2910360 w 11269336"/>
              <a:gd name="connsiteY201" fmla="*/ 2103444 h 2323145"/>
              <a:gd name="connsiteX202" fmla="*/ 2904507 w 11269336"/>
              <a:gd name="connsiteY202" fmla="*/ 2104326 h 2323145"/>
              <a:gd name="connsiteX203" fmla="*/ 2889503 w 11269336"/>
              <a:gd name="connsiteY203" fmla="*/ 2104443 h 2323145"/>
              <a:gd name="connsiteX204" fmla="*/ 2884480 w 11269336"/>
              <a:gd name="connsiteY204" fmla="*/ 2102626 h 2323145"/>
              <a:gd name="connsiteX205" fmla="*/ 2882689 w 11269336"/>
              <a:gd name="connsiteY205" fmla="*/ 2099228 h 2323145"/>
              <a:gd name="connsiteX206" fmla="*/ 2881291 w 11269336"/>
              <a:gd name="connsiteY206" fmla="*/ 2099618 h 2323145"/>
              <a:gd name="connsiteX207" fmla="*/ 2853979 w 11269336"/>
              <a:gd name="connsiteY207" fmla="*/ 2090388 h 2323145"/>
              <a:gd name="connsiteX208" fmla="*/ 2791790 w 11269336"/>
              <a:gd name="connsiteY208" fmla="*/ 2080332 h 2323145"/>
              <a:gd name="connsiteX209" fmla="*/ 2755844 w 11269336"/>
              <a:gd name="connsiteY209" fmla="*/ 2078874 h 2323145"/>
              <a:gd name="connsiteX210" fmla="*/ 2657742 w 11269336"/>
              <a:gd name="connsiteY210" fmla="*/ 2070179 h 2323145"/>
              <a:gd name="connsiteX211" fmla="*/ 2559549 w 11269336"/>
              <a:gd name="connsiteY211" fmla="*/ 2057873 h 2323145"/>
              <a:gd name="connsiteX212" fmla="*/ 2512054 w 11269336"/>
              <a:gd name="connsiteY212" fmla="*/ 2031671 h 2323145"/>
              <a:gd name="connsiteX213" fmla="*/ 2506437 w 11269336"/>
              <a:gd name="connsiteY213" fmla="*/ 2030918 h 2323145"/>
              <a:gd name="connsiteX214" fmla="*/ 2491752 w 11269336"/>
              <a:gd name="connsiteY214" fmla="*/ 2033906 h 2323145"/>
              <a:gd name="connsiteX215" fmla="*/ 2486338 w 11269336"/>
              <a:gd name="connsiteY215" fmla="*/ 2035862 h 2323145"/>
              <a:gd name="connsiteX216" fmla="*/ 2478186 w 11269336"/>
              <a:gd name="connsiteY216" fmla="*/ 2036953 h 2323145"/>
              <a:gd name="connsiteX217" fmla="*/ 2477950 w 11269336"/>
              <a:gd name="connsiteY217" fmla="*/ 2036715 h 2323145"/>
              <a:gd name="connsiteX218" fmla="*/ 2470381 w 11269336"/>
              <a:gd name="connsiteY218" fmla="*/ 2038256 h 2323145"/>
              <a:gd name="connsiteX219" fmla="*/ 2433781 w 11269336"/>
              <a:gd name="connsiteY219" fmla="*/ 2049140 h 2323145"/>
              <a:gd name="connsiteX220" fmla="*/ 2381172 w 11269336"/>
              <a:gd name="connsiteY220" fmla="*/ 2030645 h 2323145"/>
              <a:gd name="connsiteX221" fmla="*/ 2360198 w 11269336"/>
              <a:gd name="connsiteY221" fmla="*/ 2029059 h 2323145"/>
              <a:gd name="connsiteX222" fmla="*/ 2348815 w 11269336"/>
              <a:gd name="connsiteY222" fmla="*/ 2026798 h 2323145"/>
              <a:gd name="connsiteX223" fmla="*/ 2347988 w 11269336"/>
              <a:gd name="connsiteY223" fmla="*/ 2025745 h 2323145"/>
              <a:gd name="connsiteX224" fmla="*/ 2312920 w 11269336"/>
              <a:gd name="connsiteY224" fmla="*/ 2036311 h 2323145"/>
              <a:gd name="connsiteX225" fmla="*/ 2307986 w 11269336"/>
              <a:gd name="connsiteY225" fmla="*/ 2035583 h 2323145"/>
              <a:gd name="connsiteX226" fmla="*/ 2285481 w 11269336"/>
              <a:gd name="connsiteY226" fmla="*/ 2045197 h 2323145"/>
              <a:gd name="connsiteX227" fmla="*/ 2273666 w 11269336"/>
              <a:gd name="connsiteY227" fmla="*/ 2048710 h 2323145"/>
              <a:gd name="connsiteX228" fmla="*/ 2270719 w 11269336"/>
              <a:gd name="connsiteY228" fmla="*/ 2052702 h 2323145"/>
              <a:gd name="connsiteX229" fmla="*/ 2253080 w 11269336"/>
              <a:gd name="connsiteY229" fmla="*/ 2056363 h 2323145"/>
              <a:gd name="connsiteX230" fmla="*/ 2250906 w 11269336"/>
              <a:gd name="connsiteY230" fmla="*/ 2055654 h 2323145"/>
              <a:gd name="connsiteX231" fmla="*/ 2236905 w 11269336"/>
              <a:gd name="connsiteY231" fmla="*/ 2062882 h 2323145"/>
              <a:gd name="connsiteX232" fmla="*/ 2225830 w 11269336"/>
              <a:gd name="connsiteY232" fmla="*/ 2074027 h 2323145"/>
              <a:gd name="connsiteX233" fmla="*/ 2073776 w 11269336"/>
              <a:gd name="connsiteY233" fmla="*/ 2089244 h 2323145"/>
              <a:gd name="connsiteX234" fmla="*/ 1948256 w 11269336"/>
              <a:gd name="connsiteY234" fmla="*/ 2146616 h 2323145"/>
              <a:gd name="connsiteX235" fmla="*/ 1865582 w 11269336"/>
              <a:gd name="connsiteY235" fmla="*/ 2153738 h 2323145"/>
              <a:gd name="connsiteX236" fmla="*/ 1835210 w 11269336"/>
              <a:gd name="connsiteY236" fmla="*/ 2134244 h 2323145"/>
              <a:gd name="connsiteX237" fmla="*/ 1632661 w 11269336"/>
              <a:gd name="connsiteY237" fmla="*/ 2173882 h 2323145"/>
              <a:gd name="connsiteX238" fmla="*/ 1579590 w 11269336"/>
              <a:gd name="connsiteY238" fmla="*/ 2173680 h 2323145"/>
              <a:gd name="connsiteX239" fmla="*/ 1535601 w 11269336"/>
              <a:gd name="connsiteY239" fmla="*/ 2194590 h 2323145"/>
              <a:gd name="connsiteX240" fmla="*/ 1515594 w 11269336"/>
              <a:gd name="connsiteY240" fmla="*/ 2189622 h 2323145"/>
              <a:gd name="connsiteX241" fmla="*/ 1512113 w 11269336"/>
              <a:gd name="connsiteY241" fmla="*/ 2188534 h 2323145"/>
              <a:gd name="connsiteX242" fmla="*/ 1498838 w 11269336"/>
              <a:gd name="connsiteY242" fmla="*/ 2189213 h 2323145"/>
              <a:gd name="connsiteX243" fmla="*/ 1494279 w 11269336"/>
              <a:gd name="connsiteY243" fmla="*/ 2183112 h 2323145"/>
              <a:gd name="connsiteX244" fmla="*/ 1473714 w 11269336"/>
              <a:gd name="connsiteY244" fmla="*/ 2179625 h 2323145"/>
              <a:gd name="connsiteX245" fmla="*/ 1449503 w 11269336"/>
              <a:gd name="connsiteY245" fmla="*/ 2182633 h 2323145"/>
              <a:gd name="connsiteX246" fmla="*/ 1266687 w 11269336"/>
              <a:gd name="connsiteY246" fmla="*/ 2212688 h 2323145"/>
              <a:gd name="connsiteX247" fmla="*/ 1239614 w 11269336"/>
              <a:gd name="connsiteY247" fmla="*/ 2209727 h 2323145"/>
              <a:gd name="connsiteX248" fmla="*/ 1202436 w 11269336"/>
              <a:gd name="connsiteY248" fmla="*/ 2209817 h 2323145"/>
              <a:gd name="connsiteX249" fmla="*/ 1136097 w 11269336"/>
              <a:gd name="connsiteY249" fmla="*/ 2205112 h 2323145"/>
              <a:gd name="connsiteX250" fmla="*/ 988232 w 11269336"/>
              <a:gd name="connsiteY250" fmla="*/ 2235635 h 2323145"/>
              <a:gd name="connsiteX251" fmla="*/ 981959 w 11269336"/>
              <a:gd name="connsiteY251" fmla="*/ 2231607 h 2323145"/>
              <a:gd name="connsiteX252" fmla="*/ 938600 w 11269336"/>
              <a:gd name="connsiteY252" fmla="*/ 2238113 h 2323145"/>
              <a:gd name="connsiteX253" fmla="*/ 791788 w 11269336"/>
              <a:gd name="connsiteY253" fmla="*/ 2293224 h 2323145"/>
              <a:gd name="connsiteX254" fmla="*/ 706914 w 11269336"/>
              <a:gd name="connsiteY254" fmla="*/ 2305046 h 2323145"/>
              <a:gd name="connsiteX255" fmla="*/ 675971 w 11269336"/>
              <a:gd name="connsiteY255" fmla="*/ 2304030 h 2323145"/>
              <a:gd name="connsiteX256" fmla="*/ 624180 w 11269336"/>
              <a:gd name="connsiteY256" fmla="*/ 2302650 h 2323145"/>
              <a:gd name="connsiteX257" fmla="*/ 583453 w 11269336"/>
              <a:gd name="connsiteY257" fmla="*/ 2288788 h 2323145"/>
              <a:gd name="connsiteX258" fmla="*/ 540946 w 11269336"/>
              <a:gd name="connsiteY258" fmla="*/ 2292721 h 2323145"/>
              <a:gd name="connsiteX259" fmla="*/ 533680 w 11269336"/>
              <a:gd name="connsiteY259" fmla="*/ 2310233 h 2323145"/>
              <a:gd name="connsiteX260" fmla="*/ 487366 w 11269336"/>
              <a:gd name="connsiteY260" fmla="*/ 2309053 h 2323145"/>
              <a:gd name="connsiteX261" fmla="*/ 416820 w 11269336"/>
              <a:gd name="connsiteY261" fmla="*/ 2305443 h 2323145"/>
              <a:gd name="connsiteX262" fmla="*/ 376805 w 11269336"/>
              <a:gd name="connsiteY262" fmla="*/ 2307647 h 2323145"/>
              <a:gd name="connsiteX263" fmla="*/ 266777 w 11269336"/>
              <a:gd name="connsiteY263" fmla="*/ 2309012 h 2323145"/>
              <a:gd name="connsiteX264" fmla="*/ 156013 w 11269336"/>
              <a:gd name="connsiteY264" fmla="*/ 2306832 h 2323145"/>
              <a:gd name="connsiteX265" fmla="*/ 87258 w 11269336"/>
              <a:gd name="connsiteY265" fmla="*/ 2285511 h 2323145"/>
              <a:gd name="connsiteX266" fmla="*/ 23798 w 11269336"/>
              <a:gd name="connsiteY266" fmla="*/ 2281822 h 2323145"/>
              <a:gd name="connsiteX267" fmla="*/ 0 w 11269336"/>
              <a:gd name="connsiteY267" fmla="*/ 2285369 h 2323145"/>
              <a:gd name="connsiteX268" fmla="*/ 0 w 11269336"/>
              <a:gd name="connsiteY268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795998 w 11269336"/>
              <a:gd name="connsiteY32" fmla="*/ 863337 h 2323145"/>
              <a:gd name="connsiteX33" fmla="*/ 8776970 w 11269336"/>
              <a:gd name="connsiteY33" fmla="*/ 885177 h 2323145"/>
              <a:gd name="connsiteX34" fmla="*/ 8755719 w 11269336"/>
              <a:gd name="connsiteY34" fmla="*/ 889754 h 2323145"/>
              <a:gd name="connsiteX35" fmla="*/ 8743257 w 11269336"/>
              <a:gd name="connsiteY35" fmla="*/ 904723 h 2323145"/>
              <a:gd name="connsiteX36" fmla="*/ 8721366 w 11269336"/>
              <a:gd name="connsiteY36" fmla="*/ 904711 h 2323145"/>
              <a:gd name="connsiteX37" fmla="*/ 8678353 w 11269336"/>
              <a:gd name="connsiteY37" fmla="*/ 926318 h 2323145"/>
              <a:gd name="connsiteX38" fmla="*/ 8636849 w 11269336"/>
              <a:gd name="connsiteY38" fmla="*/ 937900 h 2323145"/>
              <a:gd name="connsiteX39" fmla="*/ 8620213 w 11269336"/>
              <a:gd name="connsiteY39" fmla="*/ 943068 h 2323145"/>
              <a:gd name="connsiteX40" fmla="*/ 8612581 w 11269336"/>
              <a:gd name="connsiteY40" fmla="*/ 952695 h 2323145"/>
              <a:gd name="connsiteX41" fmla="*/ 8589038 w 11269336"/>
              <a:gd name="connsiteY41" fmla="*/ 963892 h 2323145"/>
              <a:gd name="connsiteX42" fmla="*/ 8579950 w 11269336"/>
              <a:gd name="connsiteY42" fmla="*/ 960899 h 2323145"/>
              <a:gd name="connsiteX43" fmla="*/ 8579319 w 11269336"/>
              <a:gd name="connsiteY43" fmla="*/ 965630 h 2323145"/>
              <a:gd name="connsiteX44" fmla="*/ 8547429 w 11269336"/>
              <a:gd name="connsiteY44" fmla="*/ 984506 h 2323145"/>
              <a:gd name="connsiteX45" fmla="*/ 8478704 w 11269336"/>
              <a:gd name="connsiteY45" fmla="*/ 1025490 h 2323145"/>
              <a:gd name="connsiteX46" fmla="*/ 8461421 w 11269336"/>
              <a:gd name="connsiteY46" fmla="*/ 1035512 h 2323145"/>
              <a:gd name="connsiteX47" fmla="*/ 8445003 w 11269336"/>
              <a:gd name="connsiteY47" fmla="*/ 1036851 h 2323145"/>
              <a:gd name="connsiteX48" fmla="*/ 8357350 w 11269336"/>
              <a:gd name="connsiteY48" fmla="*/ 1060213 h 2323145"/>
              <a:gd name="connsiteX49" fmla="*/ 8335565 w 11269336"/>
              <a:gd name="connsiteY49" fmla="*/ 1061151 h 2323145"/>
              <a:gd name="connsiteX50" fmla="*/ 8325267 w 11269336"/>
              <a:gd name="connsiteY50" fmla="*/ 1055919 h 2323145"/>
              <a:gd name="connsiteX51" fmla="*/ 8293586 w 11269336"/>
              <a:gd name="connsiteY51" fmla="*/ 1076144 h 2323145"/>
              <a:gd name="connsiteX52" fmla="*/ 8242405 w 11269336"/>
              <a:gd name="connsiteY52" fmla="*/ 1095960 h 2323145"/>
              <a:gd name="connsiteX53" fmla="*/ 8197391 w 11269336"/>
              <a:gd name="connsiteY53" fmla="*/ 1107746 h 2323145"/>
              <a:gd name="connsiteX54" fmla="*/ 8081474 w 11269336"/>
              <a:gd name="connsiteY54" fmla="*/ 1130125 h 2323145"/>
              <a:gd name="connsiteX55" fmla="*/ 8053585 w 11269336"/>
              <a:gd name="connsiteY55" fmla="*/ 1129169 h 2323145"/>
              <a:gd name="connsiteX56" fmla="*/ 8038422 w 11269336"/>
              <a:gd name="connsiteY56" fmla="*/ 1119092 h 2323145"/>
              <a:gd name="connsiteX57" fmla="*/ 8029450 w 11269336"/>
              <a:gd name="connsiteY57" fmla="*/ 1125592 h 2323145"/>
              <a:gd name="connsiteX58" fmla="*/ 7959552 w 11269336"/>
              <a:gd name="connsiteY58" fmla="*/ 1140188 h 2323145"/>
              <a:gd name="connsiteX59" fmla="*/ 7914188 w 11269336"/>
              <a:gd name="connsiteY59" fmla="*/ 1150862 h 2323145"/>
              <a:gd name="connsiteX60" fmla="*/ 7914918 w 11269336"/>
              <a:gd name="connsiteY60" fmla="*/ 1168758 h 2323145"/>
              <a:gd name="connsiteX61" fmla="*/ 7875510 w 11269336"/>
              <a:gd name="connsiteY61" fmla="*/ 1183153 h 2323145"/>
              <a:gd name="connsiteX62" fmla="*/ 7829932 w 11269336"/>
              <a:gd name="connsiteY62" fmla="*/ 1180782 h 2323145"/>
              <a:gd name="connsiteX63" fmla="*/ 7779182 w 11269336"/>
              <a:gd name="connsiteY63" fmla="*/ 1192665 h 2323145"/>
              <a:gd name="connsiteX64" fmla="*/ 7748774 w 11269336"/>
              <a:gd name="connsiteY64" fmla="*/ 1199586 h 2323145"/>
              <a:gd name="connsiteX65" fmla="*/ 7671846 w 11269336"/>
              <a:gd name="connsiteY65" fmla="*/ 1231966 h 2323145"/>
              <a:gd name="connsiteX66" fmla="*/ 7554146 w 11269336"/>
              <a:gd name="connsiteY66" fmla="*/ 1319748 h 2323145"/>
              <a:gd name="connsiteX67" fmla="*/ 7515052 w 11269336"/>
              <a:gd name="connsiteY67" fmla="*/ 1336718 h 2323145"/>
              <a:gd name="connsiteX68" fmla="*/ 7507193 w 11269336"/>
              <a:gd name="connsiteY68" fmla="*/ 1334617 h 2323145"/>
              <a:gd name="connsiteX69" fmla="*/ 7461694 w 11269336"/>
              <a:gd name="connsiteY69" fmla="*/ 1375866 h 2323145"/>
              <a:gd name="connsiteX70" fmla="*/ 7377571 w 11269336"/>
              <a:gd name="connsiteY70" fmla="*/ 1400128 h 2323145"/>
              <a:gd name="connsiteX71" fmla="*/ 7311261 w 11269336"/>
              <a:gd name="connsiteY71" fmla="*/ 1412652 h 2323145"/>
              <a:gd name="connsiteX72" fmla="*/ 7275307 w 11269336"/>
              <a:gd name="connsiteY72" fmla="*/ 1422171 h 2323145"/>
              <a:gd name="connsiteX73" fmla="*/ 7247783 w 11269336"/>
              <a:gd name="connsiteY73" fmla="*/ 1426330 h 2323145"/>
              <a:gd name="connsiteX74" fmla="*/ 7185047 w 11269336"/>
              <a:gd name="connsiteY74" fmla="*/ 1451812 h 2323145"/>
              <a:gd name="connsiteX75" fmla="*/ 7084117 w 11269336"/>
              <a:gd name="connsiteY75" fmla="*/ 1500281 h 2323145"/>
              <a:gd name="connsiteX76" fmla="*/ 7062011 w 11269336"/>
              <a:gd name="connsiteY76" fmla="*/ 1509183 h 2323145"/>
              <a:gd name="connsiteX77" fmla="*/ 7040555 w 11269336"/>
              <a:gd name="connsiteY77" fmla="*/ 1511207 h 2323145"/>
              <a:gd name="connsiteX78" fmla="*/ 7033438 w 11269336"/>
              <a:gd name="connsiteY78" fmla="*/ 1506772 h 2323145"/>
              <a:gd name="connsiteX79" fmla="*/ 7020886 w 11269336"/>
              <a:gd name="connsiteY79" fmla="*/ 1510764 h 2323145"/>
              <a:gd name="connsiteX80" fmla="*/ 7017033 w 11269336"/>
              <a:gd name="connsiteY80" fmla="*/ 1510650 h 2323145"/>
              <a:gd name="connsiteX81" fmla="*/ 6995460 w 11269336"/>
              <a:gd name="connsiteY81" fmla="*/ 1511173 h 2323145"/>
              <a:gd name="connsiteX82" fmla="*/ 6962144 w 11269336"/>
              <a:gd name="connsiteY82" fmla="*/ 1541508 h 2323145"/>
              <a:gd name="connsiteX83" fmla="*/ 6910674 w 11269336"/>
              <a:gd name="connsiteY83" fmla="*/ 1554793 h 2323145"/>
              <a:gd name="connsiteX84" fmla="*/ 6732152 w 11269336"/>
              <a:gd name="connsiteY84" fmla="*/ 1642538 h 2323145"/>
              <a:gd name="connsiteX85" fmla="*/ 6694106 w 11269336"/>
              <a:gd name="connsiteY85" fmla="*/ 1632377 h 2323145"/>
              <a:gd name="connsiteX86" fmla="*/ 6617223 w 11269336"/>
              <a:gd name="connsiteY86" fmla="*/ 1659889 h 2323145"/>
              <a:gd name="connsiteX87" fmla="*/ 6521138 w 11269336"/>
              <a:gd name="connsiteY87" fmla="*/ 1744340 h 2323145"/>
              <a:gd name="connsiteX88" fmla="*/ 6380677 w 11269336"/>
              <a:gd name="connsiteY88" fmla="*/ 1796883 h 2323145"/>
              <a:gd name="connsiteX89" fmla="*/ 6374897 w 11269336"/>
              <a:gd name="connsiteY89" fmla="*/ 1809910 h 2323145"/>
              <a:gd name="connsiteX90" fmla="*/ 6364545 w 11269336"/>
              <a:gd name="connsiteY90" fmla="*/ 1820090 h 2323145"/>
              <a:gd name="connsiteX91" fmla="*/ 6362126 w 11269336"/>
              <a:gd name="connsiteY91" fmla="*/ 1819991 h 2323145"/>
              <a:gd name="connsiteX92" fmla="*/ 6346673 w 11269336"/>
              <a:gd name="connsiteY92" fmla="*/ 1827824 h 2323145"/>
              <a:gd name="connsiteX93" fmla="*/ 6345588 w 11269336"/>
              <a:gd name="connsiteY93" fmla="*/ 1832232 h 2323145"/>
              <a:gd name="connsiteX94" fmla="*/ 6335708 w 11269336"/>
              <a:gd name="connsiteY94" fmla="*/ 1838451 h 2323145"/>
              <a:gd name="connsiteX95" fmla="*/ 6318182 w 11269336"/>
              <a:gd name="connsiteY95" fmla="*/ 1852975 h 2323145"/>
              <a:gd name="connsiteX96" fmla="*/ 6313084 w 11269336"/>
              <a:gd name="connsiteY96" fmla="*/ 1853561 h 2323145"/>
              <a:gd name="connsiteX97" fmla="*/ 6283816 w 11269336"/>
              <a:gd name="connsiteY97" fmla="*/ 1872148 h 2323145"/>
              <a:gd name="connsiteX98" fmla="*/ 6282550 w 11269336"/>
              <a:gd name="connsiteY98" fmla="*/ 1871392 h 2323145"/>
              <a:gd name="connsiteX99" fmla="*/ 6270527 w 11269336"/>
              <a:gd name="connsiteY99" fmla="*/ 1872208 h 2323145"/>
              <a:gd name="connsiteX100" fmla="*/ 6249518 w 11269336"/>
              <a:gd name="connsiteY100" fmla="*/ 1876079 h 2323145"/>
              <a:gd name="connsiteX101" fmla="*/ 6190386 w 11269336"/>
              <a:gd name="connsiteY101" fmla="*/ 1872478 h 2323145"/>
              <a:gd name="connsiteX102" fmla="*/ 6159777 w 11269336"/>
              <a:gd name="connsiteY102" fmla="*/ 1891745 h 2323145"/>
              <a:gd name="connsiteX103" fmla="*/ 6153131 w 11269336"/>
              <a:gd name="connsiteY103" fmla="*/ 1895079 h 2323145"/>
              <a:gd name="connsiteX104" fmla="*/ 6152798 w 11269336"/>
              <a:gd name="connsiteY104" fmla="*/ 1894920 h 2323145"/>
              <a:gd name="connsiteX105" fmla="*/ 6145388 w 11269336"/>
              <a:gd name="connsiteY105" fmla="*/ 1897990 h 2323145"/>
              <a:gd name="connsiteX106" fmla="*/ 6141014 w 11269336"/>
              <a:gd name="connsiteY106" fmla="*/ 1901155 h 2323145"/>
              <a:gd name="connsiteX107" fmla="*/ 6128122 w 11269336"/>
              <a:gd name="connsiteY107" fmla="*/ 1907623 h 2323145"/>
              <a:gd name="connsiteX108" fmla="*/ 6122351 w 11269336"/>
              <a:gd name="connsiteY108" fmla="*/ 1908359 h 2323145"/>
              <a:gd name="connsiteX109" fmla="*/ 6064750 w 11269336"/>
              <a:gd name="connsiteY109" fmla="*/ 1896394 h 2323145"/>
              <a:gd name="connsiteX110" fmla="*/ 5964230 w 11269336"/>
              <a:gd name="connsiteY110" fmla="*/ 1910038 h 2323145"/>
              <a:gd name="connsiteX111" fmla="*/ 5865399 w 11269336"/>
              <a:gd name="connsiteY111" fmla="*/ 1926966 h 2323145"/>
              <a:gd name="connsiteX112" fmla="*/ 5829951 w 11269336"/>
              <a:gd name="connsiteY112" fmla="*/ 1934755 h 2323145"/>
              <a:gd name="connsiteX113" fmla="*/ 5765285 w 11269336"/>
              <a:gd name="connsiteY113" fmla="*/ 1941322 h 2323145"/>
              <a:gd name="connsiteX114" fmla="*/ 5734750 w 11269336"/>
              <a:gd name="connsiteY114" fmla="*/ 1939793 h 2323145"/>
              <a:gd name="connsiteX115" fmla="*/ 5733569 w 11269336"/>
              <a:gd name="connsiteY115" fmla="*/ 1940505 h 2323145"/>
              <a:gd name="connsiteX116" fmla="*/ 5730329 w 11269336"/>
              <a:gd name="connsiteY116" fmla="*/ 1937845 h 2323145"/>
              <a:gd name="connsiteX117" fmla="*/ 5724661 w 11269336"/>
              <a:gd name="connsiteY117" fmla="*/ 1937455 h 2323145"/>
              <a:gd name="connsiteX118" fmla="*/ 5710186 w 11269336"/>
              <a:gd name="connsiteY118" fmla="*/ 1941370 h 2323145"/>
              <a:gd name="connsiteX119" fmla="*/ 5704910 w 11269336"/>
              <a:gd name="connsiteY119" fmla="*/ 1943663 h 2323145"/>
              <a:gd name="connsiteX120" fmla="*/ 5696836 w 11269336"/>
              <a:gd name="connsiteY120" fmla="*/ 1945271 h 2323145"/>
              <a:gd name="connsiteX121" fmla="*/ 5696583 w 11269336"/>
              <a:gd name="connsiteY121" fmla="*/ 1945050 h 2323145"/>
              <a:gd name="connsiteX122" fmla="*/ 5689123 w 11269336"/>
              <a:gd name="connsiteY122" fmla="*/ 1947067 h 2323145"/>
              <a:gd name="connsiteX123" fmla="*/ 5653291 w 11269336"/>
              <a:gd name="connsiteY123" fmla="*/ 1960245 h 2323145"/>
              <a:gd name="connsiteX124" fmla="*/ 5599385 w 11269336"/>
              <a:gd name="connsiteY124" fmla="*/ 1945198 h 2323145"/>
              <a:gd name="connsiteX125" fmla="*/ 5578300 w 11269336"/>
              <a:gd name="connsiteY125" fmla="*/ 1944963 h 2323145"/>
              <a:gd name="connsiteX126" fmla="*/ 5566758 w 11269336"/>
              <a:gd name="connsiteY126" fmla="*/ 1943441 h 2323145"/>
              <a:gd name="connsiteX127" fmla="*/ 5565857 w 11269336"/>
              <a:gd name="connsiteY127" fmla="*/ 1942445 h 2323145"/>
              <a:gd name="connsiteX128" fmla="*/ 5531534 w 11269336"/>
              <a:gd name="connsiteY128" fmla="*/ 1955208 h 2323145"/>
              <a:gd name="connsiteX129" fmla="*/ 5526552 w 11269336"/>
              <a:gd name="connsiteY129" fmla="*/ 1954799 h 2323145"/>
              <a:gd name="connsiteX130" fmla="*/ 5504723 w 11269336"/>
              <a:gd name="connsiteY130" fmla="*/ 1965811 h 2323145"/>
              <a:gd name="connsiteX131" fmla="*/ 5493156 w 11269336"/>
              <a:gd name="connsiteY131" fmla="*/ 1970063 h 2323145"/>
              <a:gd name="connsiteX132" fmla="*/ 5490486 w 11269336"/>
              <a:gd name="connsiteY132" fmla="*/ 1974227 h 2323145"/>
              <a:gd name="connsiteX133" fmla="*/ 5473107 w 11269336"/>
              <a:gd name="connsiteY133" fmla="*/ 1979001 h 2323145"/>
              <a:gd name="connsiteX134" fmla="*/ 5470885 w 11269336"/>
              <a:gd name="connsiteY134" fmla="*/ 1978432 h 2323145"/>
              <a:gd name="connsiteX135" fmla="*/ 5457393 w 11269336"/>
              <a:gd name="connsiteY135" fmla="*/ 1986525 h 2323145"/>
              <a:gd name="connsiteX136" fmla="*/ 5447102 w 11269336"/>
              <a:gd name="connsiteY136" fmla="*/ 1998329 h 2323145"/>
              <a:gd name="connsiteX137" fmla="*/ 5159151 w 11269336"/>
              <a:gd name="connsiteY137" fmla="*/ 2029640 h 2323145"/>
              <a:gd name="connsiteX138" fmla="*/ 5041688 w 11269336"/>
              <a:gd name="connsiteY138" fmla="*/ 2022334 h 2323145"/>
              <a:gd name="connsiteX139" fmla="*/ 4860988 w 11269336"/>
              <a:gd name="connsiteY139" fmla="*/ 2135698 h 2323145"/>
              <a:gd name="connsiteX140" fmla="*/ 4807902 w 11269336"/>
              <a:gd name="connsiteY140" fmla="*/ 2138894 h 2323145"/>
              <a:gd name="connsiteX141" fmla="*/ 4765388 w 11269336"/>
              <a:gd name="connsiteY141" fmla="*/ 2162525 h 2323145"/>
              <a:gd name="connsiteX142" fmla="*/ 4745033 w 11269336"/>
              <a:gd name="connsiteY142" fmla="*/ 2158859 h 2323145"/>
              <a:gd name="connsiteX143" fmla="*/ 4741475 w 11269336"/>
              <a:gd name="connsiteY143" fmla="*/ 2157998 h 2323145"/>
              <a:gd name="connsiteX144" fmla="*/ 4728247 w 11269336"/>
              <a:gd name="connsiteY144" fmla="*/ 2159526 h 2323145"/>
              <a:gd name="connsiteX145" fmla="*/ 4723263 w 11269336"/>
              <a:gd name="connsiteY145" fmla="*/ 2153742 h 2323145"/>
              <a:gd name="connsiteX146" fmla="*/ 4702453 w 11269336"/>
              <a:gd name="connsiteY146" fmla="*/ 2151586 h 2323145"/>
              <a:gd name="connsiteX147" fmla="*/ 4678455 w 11269336"/>
              <a:gd name="connsiteY147" fmla="*/ 2156131 h 2323145"/>
              <a:gd name="connsiteX148" fmla="*/ 4593061 w 11269336"/>
              <a:gd name="connsiteY148" fmla="*/ 2171597 h 2323145"/>
              <a:gd name="connsiteX149" fmla="*/ 4579902 w 11269336"/>
              <a:gd name="connsiteY149" fmla="*/ 2177927 h 2323145"/>
              <a:gd name="connsiteX150" fmla="*/ 4533444 w 11269336"/>
              <a:gd name="connsiteY150" fmla="*/ 2181200 h 2323145"/>
              <a:gd name="connsiteX151" fmla="*/ 4492832 w 11269336"/>
              <a:gd name="connsiteY151" fmla="*/ 2188033 h 2323145"/>
              <a:gd name="connsiteX152" fmla="*/ 4467257 w 11269336"/>
              <a:gd name="connsiteY152" fmla="*/ 2196121 h 2323145"/>
              <a:gd name="connsiteX153" fmla="*/ 4459937 w 11269336"/>
              <a:gd name="connsiteY153" fmla="*/ 2195182 h 2323145"/>
              <a:gd name="connsiteX154" fmla="*/ 4433312 w 11269336"/>
              <a:gd name="connsiteY154" fmla="*/ 2199004 h 2323145"/>
              <a:gd name="connsiteX155" fmla="*/ 4420601 w 11269336"/>
              <a:gd name="connsiteY155" fmla="*/ 2205158 h 2323145"/>
              <a:gd name="connsiteX156" fmla="*/ 4405765 w 11269336"/>
              <a:gd name="connsiteY156" fmla="*/ 2199902 h 2323145"/>
              <a:gd name="connsiteX157" fmla="*/ 4401354 w 11269336"/>
              <a:gd name="connsiteY157" fmla="*/ 2194745 h 2323145"/>
              <a:gd name="connsiteX158" fmla="*/ 4383151 w 11269336"/>
              <a:gd name="connsiteY158" fmla="*/ 2201140 h 2323145"/>
              <a:gd name="connsiteX159" fmla="*/ 4366646 w 11269336"/>
              <a:gd name="connsiteY159" fmla="*/ 2198564 h 2323145"/>
              <a:gd name="connsiteX160" fmla="*/ 4354009 w 11269336"/>
              <a:gd name="connsiteY160" fmla="*/ 2204984 h 2323145"/>
              <a:gd name="connsiteX161" fmla="*/ 4348284 w 11269336"/>
              <a:gd name="connsiteY161" fmla="*/ 2205270 h 2323145"/>
              <a:gd name="connsiteX162" fmla="*/ 4333906 w 11269336"/>
              <a:gd name="connsiteY162" fmla="*/ 2205251 h 2323145"/>
              <a:gd name="connsiteX163" fmla="*/ 4308819 w 11269336"/>
              <a:gd name="connsiteY163" fmla="*/ 2203822 h 2323145"/>
              <a:gd name="connsiteX164" fmla="*/ 4301210 w 11269336"/>
              <a:gd name="connsiteY164" fmla="*/ 2204456 h 2323145"/>
              <a:gd name="connsiteX165" fmla="*/ 4283095 w 11269336"/>
              <a:gd name="connsiteY165" fmla="*/ 2198177 h 2323145"/>
              <a:gd name="connsiteX166" fmla="*/ 4250119 w 11269336"/>
              <a:gd name="connsiteY166" fmla="*/ 2196342 h 2323145"/>
              <a:gd name="connsiteX167" fmla="*/ 4189203 w 11269336"/>
              <a:gd name="connsiteY167" fmla="*/ 2178994 h 2323145"/>
              <a:gd name="connsiteX168" fmla="*/ 4154035 w 11269336"/>
              <a:gd name="connsiteY168" fmla="*/ 2171950 h 2323145"/>
              <a:gd name="connsiteX169" fmla="*/ 4129569 w 11269336"/>
              <a:gd name="connsiteY169" fmla="*/ 2163850 h 2323145"/>
              <a:gd name="connsiteX170" fmla="*/ 4061250 w 11269336"/>
              <a:gd name="connsiteY170" fmla="*/ 2159236 h 2323145"/>
              <a:gd name="connsiteX171" fmla="*/ 3945480 w 11269336"/>
              <a:gd name="connsiteY171" fmla="*/ 2158279 h 2323145"/>
              <a:gd name="connsiteX172" fmla="*/ 3921468 w 11269336"/>
              <a:gd name="connsiteY172" fmla="*/ 2156588 h 2323145"/>
              <a:gd name="connsiteX173" fmla="*/ 3903348 w 11269336"/>
              <a:gd name="connsiteY173" fmla="*/ 2149220 h 2323145"/>
              <a:gd name="connsiteX174" fmla="*/ 3901342 w 11269336"/>
              <a:gd name="connsiteY174" fmla="*/ 2142355 h 2323145"/>
              <a:gd name="connsiteX175" fmla="*/ 3888539 w 11269336"/>
              <a:gd name="connsiteY175" fmla="*/ 2140476 h 2323145"/>
              <a:gd name="connsiteX176" fmla="*/ 3885662 w 11269336"/>
              <a:gd name="connsiteY176" fmla="*/ 2138740 h 2323145"/>
              <a:gd name="connsiteX177" fmla="*/ 3868627 w 11269336"/>
              <a:gd name="connsiteY177" fmla="*/ 2130023 h 2323145"/>
              <a:gd name="connsiteX178" fmla="*/ 3819177 w 11269336"/>
              <a:gd name="connsiteY178" fmla="*/ 2142111 h 2323145"/>
              <a:gd name="connsiteX179" fmla="*/ 3769100 w 11269336"/>
              <a:gd name="connsiteY179" fmla="*/ 2131731 h 2323145"/>
              <a:gd name="connsiteX180" fmla="*/ 3562752 w 11269336"/>
              <a:gd name="connsiteY180" fmla="*/ 2131785 h 2323145"/>
              <a:gd name="connsiteX181" fmla="*/ 3541402 w 11269336"/>
              <a:gd name="connsiteY181" fmla="*/ 2106821 h 2323145"/>
              <a:gd name="connsiteX182" fmla="*/ 3365341 w 11269336"/>
              <a:gd name="connsiteY182" fmla="*/ 2077638 h 2323145"/>
              <a:gd name="connsiteX183" fmla="*/ 3170922 w 11269336"/>
              <a:gd name="connsiteY183" fmla="*/ 2115957 h 2323145"/>
              <a:gd name="connsiteX184" fmla="*/ 3156256 w 11269336"/>
              <a:gd name="connsiteY184" fmla="*/ 2124773 h 2323145"/>
              <a:gd name="connsiteX185" fmla="*/ 3140298 w 11269336"/>
              <a:gd name="connsiteY185" fmla="*/ 2129182 h 2323145"/>
              <a:gd name="connsiteX186" fmla="*/ 3138514 w 11269336"/>
              <a:gd name="connsiteY186" fmla="*/ 2128069 h 2323145"/>
              <a:gd name="connsiteX187" fmla="*/ 3120467 w 11269336"/>
              <a:gd name="connsiteY187" fmla="*/ 2128281 h 2323145"/>
              <a:gd name="connsiteX188" fmla="*/ 3116175 w 11269336"/>
              <a:gd name="connsiteY188" fmla="*/ 2131633 h 2323145"/>
              <a:gd name="connsiteX189" fmla="*/ 3103685 w 11269336"/>
              <a:gd name="connsiteY189" fmla="*/ 2132814 h 2323145"/>
              <a:gd name="connsiteX190" fmla="*/ 3078794 w 11269336"/>
              <a:gd name="connsiteY190" fmla="*/ 2137935 h 2323145"/>
              <a:gd name="connsiteX191" fmla="*/ 3074407 w 11269336"/>
              <a:gd name="connsiteY191" fmla="*/ 2136274 h 2323145"/>
              <a:gd name="connsiteX192" fmla="*/ 3037285 w 11269336"/>
              <a:gd name="connsiteY192" fmla="*/ 2139919 h 2323145"/>
              <a:gd name="connsiteX193" fmla="*/ 3036901 w 11269336"/>
              <a:gd name="connsiteY193" fmla="*/ 2138726 h 2323145"/>
              <a:gd name="connsiteX194" fmla="*/ 3026996 w 11269336"/>
              <a:gd name="connsiteY194" fmla="*/ 2134322 h 2323145"/>
              <a:gd name="connsiteX195" fmla="*/ 3007772 w 11269336"/>
              <a:gd name="connsiteY195" fmla="*/ 2128742 h 2323145"/>
              <a:gd name="connsiteX196" fmla="*/ 2965030 w 11269336"/>
              <a:gd name="connsiteY196" fmla="*/ 2100494 h 2323145"/>
              <a:gd name="connsiteX197" fmla="*/ 2926342 w 11269336"/>
              <a:gd name="connsiteY197" fmla="*/ 2104155 h 2323145"/>
              <a:gd name="connsiteX198" fmla="*/ 2918608 w 11269336"/>
              <a:gd name="connsiteY198" fmla="*/ 2104215 h 2323145"/>
              <a:gd name="connsiteX199" fmla="*/ 2918475 w 11269336"/>
              <a:gd name="connsiteY199" fmla="*/ 2103937 h 2323145"/>
              <a:gd name="connsiteX200" fmla="*/ 2910360 w 11269336"/>
              <a:gd name="connsiteY200" fmla="*/ 2103444 h 2323145"/>
              <a:gd name="connsiteX201" fmla="*/ 2904507 w 11269336"/>
              <a:gd name="connsiteY201" fmla="*/ 2104326 h 2323145"/>
              <a:gd name="connsiteX202" fmla="*/ 2889503 w 11269336"/>
              <a:gd name="connsiteY202" fmla="*/ 2104443 h 2323145"/>
              <a:gd name="connsiteX203" fmla="*/ 2884480 w 11269336"/>
              <a:gd name="connsiteY203" fmla="*/ 2102626 h 2323145"/>
              <a:gd name="connsiteX204" fmla="*/ 2882689 w 11269336"/>
              <a:gd name="connsiteY204" fmla="*/ 2099228 h 2323145"/>
              <a:gd name="connsiteX205" fmla="*/ 2881291 w 11269336"/>
              <a:gd name="connsiteY205" fmla="*/ 2099618 h 2323145"/>
              <a:gd name="connsiteX206" fmla="*/ 2853979 w 11269336"/>
              <a:gd name="connsiteY206" fmla="*/ 2090388 h 2323145"/>
              <a:gd name="connsiteX207" fmla="*/ 2791790 w 11269336"/>
              <a:gd name="connsiteY207" fmla="*/ 2080332 h 2323145"/>
              <a:gd name="connsiteX208" fmla="*/ 2755844 w 11269336"/>
              <a:gd name="connsiteY208" fmla="*/ 2078874 h 2323145"/>
              <a:gd name="connsiteX209" fmla="*/ 2657742 w 11269336"/>
              <a:gd name="connsiteY209" fmla="*/ 2070179 h 2323145"/>
              <a:gd name="connsiteX210" fmla="*/ 2559549 w 11269336"/>
              <a:gd name="connsiteY210" fmla="*/ 2057873 h 2323145"/>
              <a:gd name="connsiteX211" fmla="*/ 2512054 w 11269336"/>
              <a:gd name="connsiteY211" fmla="*/ 2031671 h 2323145"/>
              <a:gd name="connsiteX212" fmla="*/ 2506437 w 11269336"/>
              <a:gd name="connsiteY212" fmla="*/ 2030918 h 2323145"/>
              <a:gd name="connsiteX213" fmla="*/ 2491752 w 11269336"/>
              <a:gd name="connsiteY213" fmla="*/ 2033906 h 2323145"/>
              <a:gd name="connsiteX214" fmla="*/ 2486338 w 11269336"/>
              <a:gd name="connsiteY214" fmla="*/ 2035862 h 2323145"/>
              <a:gd name="connsiteX215" fmla="*/ 2478186 w 11269336"/>
              <a:gd name="connsiteY215" fmla="*/ 2036953 h 2323145"/>
              <a:gd name="connsiteX216" fmla="*/ 2477950 w 11269336"/>
              <a:gd name="connsiteY216" fmla="*/ 2036715 h 2323145"/>
              <a:gd name="connsiteX217" fmla="*/ 2470381 w 11269336"/>
              <a:gd name="connsiteY217" fmla="*/ 2038256 h 2323145"/>
              <a:gd name="connsiteX218" fmla="*/ 2433781 w 11269336"/>
              <a:gd name="connsiteY218" fmla="*/ 2049140 h 2323145"/>
              <a:gd name="connsiteX219" fmla="*/ 2381172 w 11269336"/>
              <a:gd name="connsiteY219" fmla="*/ 2030645 h 2323145"/>
              <a:gd name="connsiteX220" fmla="*/ 2360198 w 11269336"/>
              <a:gd name="connsiteY220" fmla="*/ 2029059 h 2323145"/>
              <a:gd name="connsiteX221" fmla="*/ 2348815 w 11269336"/>
              <a:gd name="connsiteY221" fmla="*/ 2026798 h 2323145"/>
              <a:gd name="connsiteX222" fmla="*/ 2347988 w 11269336"/>
              <a:gd name="connsiteY222" fmla="*/ 2025745 h 2323145"/>
              <a:gd name="connsiteX223" fmla="*/ 2312920 w 11269336"/>
              <a:gd name="connsiteY223" fmla="*/ 2036311 h 2323145"/>
              <a:gd name="connsiteX224" fmla="*/ 2307986 w 11269336"/>
              <a:gd name="connsiteY224" fmla="*/ 2035583 h 2323145"/>
              <a:gd name="connsiteX225" fmla="*/ 2285481 w 11269336"/>
              <a:gd name="connsiteY225" fmla="*/ 2045197 h 2323145"/>
              <a:gd name="connsiteX226" fmla="*/ 2273666 w 11269336"/>
              <a:gd name="connsiteY226" fmla="*/ 2048710 h 2323145"/>
              <a:gd name="connsiteX227" fmla="*/ 2270719 w 11269336"/>
              <a:gd name="connsiteY227" fmla="*/ 2052702 h 2323145"/>
              <a:gd name="connsiteX228" fmla="*/ 2253080 w 11269336"/>
              <a:gd name="connsiteY228" fmla="*/ 2056363 h 2323145"/>
              <a:gd name="connsiteX229" fmla="*/ 2250906 w 11269336"/>
              <a:gd name="connsiteY229" fmla="*/ 2055654 h 2323145"/>
              <a:gd name="connsiteX230" fmla="*/ 2236905 w 11269336"/>
              <a:gd name="connsiteY230" fmla="*/ 2062882 h 2323145"/>
              <a:gd name="connsiteX231" fmla="*/ 2225830 w 11269336"/>
              <a:gd name="connsiteY231" fmla="*/ 2074027 h 2323145"/>
              <a:gd name="connsiteX232" fmla="*/ 2073776 w 11269336"/>
              <a:gd name="connsiteY232" fmla="*/ 2089244 h 2323145"/>
              <a:gd name="connsiteX233" fmla="*/ 1948256 w 11269336"/>
              <a:gd name="connsiteY233" fmla="*/ 2146616 h 2323145"/>
              <a:gd name="connsiteX234" fmla="*/ 1865582 w 11269336"/>
              <a:gd name="connsiteY234" fmla="*/ 2153738 h 2323145"/>
              <a:gd name="connsiteX235" fmla="*/ 1835210 w 11269336"/>
              <a:gd name="connsiteY235" fmla="*/ 2134244 h 2323145"/>
              <a:gd name="connsiteX236" fmla="*/ 1632661 w 11269336"/>
              <a:gd name="connsiteY236" fmla="*/ 2173882 h 2323145"/>
              <a:gd name="connsiteX237" fmla="*/ 1579590 w 11269336"/>
              <a:gd name="connsiteY237" fmla="*/ 2173680 h 2323145"/>
              <a:gd name="connsiteX238" fmla="*/ 1535601 w 11269336"/>
              <a:gd name="connsiteY238" fmla="*/ 2194590 h 2323145"/>
              <a:gd name="connsiteX239" fmla="*/ 1515594 w 11269336"/>
              <a:gd name="connsiteY239" fmla="*/ 2189622 h 2323145"/>
              <a:gd name="connsiteX240" fmla="*/ 1512113 w 11269336"/>
              <a:gd name="connsiteY240" fmla="*/ 2188534 h 2323145"/>
              <a:gd name="connsiteX241" fmla="*/ 1498838 w 11269336"/>
              <a:gd name="connsiteY241" fmla="*/ 2189213 h 2323145"/>
              <a:gd name="connsiteX242" fmla="*/ 1494279 w 11269336"/>
              <a:gd name="connsiteY242" fmla="*/ 2183112 h 2323145"/>
              <a:gd name="connsiteX243" fmla="*/ 1473714 w 11269336"/>
              <a:gd name="connsiteY243" fmla="*/ 2179625 h 2323145"/>
              <a:gd name="connsiteX244" fmla="*/ 1449503 w 11269336"/>
              <a:gd name="connsiteY244" fmla="*/ 2182633 h 2323145"/>
              <a:gd name="connsiteX245" fmla="*/ 1266687 w 11269336"/>
              <a:gd name="connsiteY245" fmla="*/ 2212688 h 2323145"/>
              <a:gd name="connsiteX246" fmla="*/ 1239614 w 11269336"/>
              <a:gd name="connsiteY246" fmla="*/ 2209727 h 2323145"/>
              <a:gd name="connsiteX247" fmla="*/ 1202436 w 11269336"/>
              <a:gd name="connsiteY247" fmla="*/ 2209817 h 2323145"/>
              <a:gd name="connsiteX248" fmla="*/ 1136097 w 11269336"/>
              <a:gd name="connsiteY248" fmla="*/ 2205112 h 2323145"/>
              <a:gd name="connsiteX249" fmla="*/ 988232 w 11269336"/>
              <a:gd name="connsiteY249" fmla="*/ 2235635 h 2323145"/>
              <a:gd name="connsiteX250" fmla="*/ 981959 w 11269336"/>
              <a:gd name="connsiteY250" fmla="*/ 2231607 h 2323145"/>
              <a:gd name="connsiteX251" fmla="*/ 938600 w 11269336"/>
              <a:gd name="connsiteY251" fmla="*/ 2238113 h 2323145"/>
              <a:gd name="connsiteX252" fmla="*/ 791788 w 11269336"/>
              <a:gd name="connsiteY252" fmla="*/ 2293224 h 2323145"/>
              <a:gd name="connsiteX253" fmla="*/ 706914 w 11269336"/>
              <a:gd name="connsiteY253" fmla="*/ 2305046 h 2323145"/>
              <a:gd name="connsiteX254" fmla="*/ 675971 w 11269336"/>
              <a:gd name="connsiteY254" fmla="*/ 2304030 h 2323145"/>
              <a:gd name="connsiteX255" fmla="*/ 624180 w 11269336"/>
              <a:gd name="connsiteY255" fmla="*/ 2302650 h 2323145"/>
              <a:gd name="connsiteX256" fmla="*/ 583453 w 11269336"/>
              <a:gd name="connsiteY256" fmla="*/ 2288788 h 2323145"/>
              <a:gd name="connsiteX257" fmla="*/ 540946 w 11269336"/>
              <a:gd name="connsiteY257" fmla="*/ 2292721 h 2323145"/>
              <a:gd name="connsiteX258" fmla="*/ 533680 w 11269336"/>
              <a:gd name="connsiteY258" fmla="*/ 2310233 h 2323145"/>
              <a:gd name="connsiteX259" fmla="*/ 487366 w 11269336"/>
              <a:gd name="connsiteY259" fmla="*/ 2309053 h 2323145"/>
              <a:gd name="connsiteX260" fmla="*/ 416820 w 11269336"/>
              <a:gd name="connsiteY260" fmla="*/ 2305443 h 2323145"/>
              <a:gd name="connsiteX261" fmla="*/ 376805 w 11269336"/>
              <a:gd name="connsiteY261" fmla="*/ 2307647 h 2323145"/>
              <a:gd name="connsiteX262" fmla="*/ 266777 w 11269336"/>
              <a:gd name="connsiteY262" fmla="*/ 2309012 h 2323145"/>
              <a:gd name="connsiteX263" fmla="*/ 156013 w 11269336"/>
              <a:gd name="connsiteY263" fmla="*/ 2306832 h 2323145"/>
              <a:gd name="connsiteX264" fmla="*/ 87258 w 11269336"/>
              <a:gd name="connsiteY264" fmla="*/ 2285511 h 2323145"/>
              <a:gd name="connsiteX265" fmla="*/ 23798 w 11269336"/>
              <a:gd name="connsiteY265" fmla="*/ 2281822 h 2323145"/>
              <a:gd name="connsiteX266" fmla="*/ 0 w 11269336"/>
              <a:gd name="connsiteY266" fmla="*/ 2285369 h 2323145"/>
              <a:gd name="connsiteX267" fmla="*/ 0 w 11269336"/>
              <a:gd name="connsiteY267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380600 w 11269336"/>
              <a:gd name="connsiteY19" fmla="*/ 549821 h 2323145"/>
              <a:gd name="connsiteX20" fmla="*/ 9139429 w 11269336"/>
              <a:gd name="connsiteY20" fmla="*/ 696446 h 2323145"/>
              <a:gd name="connsiteX21" fmla="*/ 9114263 w 11269336"/>
              <a:gd name="connsiteY21" fmla="*/ 709213 h 2323145"/>
              <a:gd name="connsiteX22" fmla="*/ 9028928 w 11269336"/>
              <a:gd name="connsiteY22" fmla="*/ 745350 h 2323145"/>
              <a:gd name="connsiteX23" fmla="*/ 8977138 w 11269336"/>
              <a:gd name="connsiteY23" fmla="*/ 774970 h 2323145"/>
              <a:gd name="connsiteX24" fmla="*/ 8947030 w 11269336"/>
              <a:gd name="connsiteY24" fmla="*/ 814934 h 2323145"/>
              <a:gd name="connsiteX25" fmla="*/ 8914746 w 11269336"/>
              <a:gd name="connsiteY25" fmla="*/ 826428 h 2323145"/>
              <a:gd name="connsiteX26" fmla="*/ 8917778 w 11269336"/>
              <a:gd name="connsiteY26" fmla="*/ 835198 h 2323145"/>
              <a:gd name="connsiteX27" fmla="*/ 8905560 w 11269336"/>
              <a:gd name="connsiteY27" fmla="*/ 838358 h 2323145"/>
              <a:gd name="connsiteX28" fmla="*/ 8897564 w 11269336"/>
              <a:gd name="connsiteY28" fmla="*/ 834287 h 2323145"/>
              <a:gd name="connsiteX29" fmla="*/ 8878040 w 11269336"/>
              <a:gd name="connsiteY29" fmla="*/ 844150 h 2323145"/>
              <a:gd name="connsiteX30" fmla="*/ 8882654 w 11269336"/>
              <a:gd name="connsiteY30" fmla="*/ 892768 h 2323145"/>
              <a:gd name="connsiteX31" fmla="*/ 8795998 w 11269336"/>
              <a:gd name="connsiteY31" fmla="*/ 863337 h 2323145"/>
              <a:gd name="connsiteX32" fmla="*/ 8776970 w 11269336"/>
              <a:gd name="connsiteY32" fmla="*/ 885177 h 2323145"/>
              <a:gd name="connsiteX33" fmla="*/ 8755719 w 11269336"/>
              <a:gd name="connsiteY33" fmla="*/ 889754 h 2323145"/>
              <a:gd name="connsiteX34" fmla="*/ 8743257 w 11269336"/>
              <a:gd name="connsiteY34" fmla="*/ 904723 h 2323145"/>
              <a:gd name="connsiteX35" fmla="*/ 8721366 w 11269336"/>
              <a:gd name="connsiteY35" fmla="*/ 904711 h 2323145"/>
              <a:gd name="connsiteX36" fmla="*/ 8678353 w 11269336"/>
              <a:gd name="connsiteY36" fmla="*/ 926318 h 2323145"/>
              <a:gd name="connsiteX37" fmla="*/ 8636849 w 11269336"/>
              <a:gd name="connsiteY37" fmla="*/ 937900 h 2323145"/>
              <a:gd name="connsiteX38" fmla="*/ 8620213 w 11269336"/>
              <a:gd name="connsiteY38" fmla="*/ 943068 h 2323145"/>
              <a:gd name="connsiteX39" fmla="*/ 8612581 w 11269336"/>
              <a:gd name="connsiteY39" fmla="*/ 952695 h 2323145"/>
              <a:gd name="connsiteX40" fmla="*/ 8589038 w 11269336"/>
              <a:gd name="connsiteY40" fmla="*/ 963892 h 2323145"/>
              <a:gd name="connsiteX41" fmla="*/ 8579950 w 11269336"/>
              <a:gd name="connsiteY41" fmla="*/ 960899 h 2323145"/>
              <a:gd name="connsiteX42" fmla="*/ 8579319 w 11269336"/>
              <a:gd name="connsiteY42" fmla="*/ 965630 h 2323145"/>
              <a:gd name="connsiteX43" fmla="*/ 8547429 w 11269336"/>
              <a:gd name="connsiteY43" fmla="*/ 984506 h 2323145"/>
              <a:gd name="connsiteX44" fmla="*/ 8478704 w 11269336"/>
              <a:gd name="connsiteY44" fmla="*/ 1025490 h 2323145"/>
              <a:gd name="connsiteX45" fmla="*/ 8461421 w 11269336"/>
              <a:gd name="connsiteY45" fmla="*/ 1035512 h 2323145"/>
              <a:gd name="connsiteX46" fmla="*/ 8445003 w 11269336"/>
              <a:gd name="connsiteY46" fmla="*/ 1036851 h 2323145"/>
              <a:gd name="connsiteX47" fmla="*/ 8357350 w 11269336"/>
              <a:gd name="connsiteY47" fmla="*/ 1060213 h 2323145"/>
              <a:gd name="connsiteX48" fmla="*/ 8335565 w 11269336"/>
              <a:gd name="connsiteY48" fmla="*/ 1061151 h 2323145"/>
              <a:gd name="connsiteX49" fmla="*/ 8325267 w 11269336"/>
              <a:gd name="connsiteY49" fmla="*/ 1055919 h 2323145"/>
              <a:gd name="connsiteX50" fmla="*/ 8293586 w 11269336"/>
              <a:gd name="connsiteY50" fmla="*/ 1076144 h 2323145"/>
              <a:gd name="connsiteX51" fmla="*/ 8242405 w 11269336"/>
              <a:gd name="connsiteY51" fmla="*/ 1095960 h 2323145"/>
              <a:gd name="connsiteX52" fmla="*/ 8197391 w 11269336"/>
              <a:gd name="connsiteY52" fmla="*/ 1107746 h 2323145"/>
              <a:gd name="connsiteX53" fmla="*/ 8081474 w 11269336"/>
              <a:gd name="connsiteY53" fmla="*/ 1130125 h 2323145"/>
              <a:gd name="connsiteX54" fmla="*/ 8053585 w 11269336"/>
              <a:gd name="connsiteY54" fmla="*/ 1129169 h 2323145"/>
              <a:gd name="connsiteX55" fmla="*/ 8038422 w 11269336"/>
              <a:gd name="connsiteY55" fmla="*/ 1119092 h 2323145"/>
              <a:gd name="connsiteX56" fmla="*/ 8029450 w 11269336"/>
              <a:gd name="connsiteY56" fmla="*/ 1125592 h 2323145"/>
              <a:gd name="connsiteX57" fmla="*/ 7959552 w 11269336"/>
              <a:gd name="connsiteY57" fmla="*/ 1140188 h 2323145"/>
              <a:gd name="connsiteX58" fmla="*/ 7914188 w 11269336"/>
              <a:gd name="connsiteY58" fmla="*/ 1150862 h 2323145"/>
              <a:gd name="connsiteX59" fmla="*/ 7914918 w 11269336"/>
              <a:gd name="connsiteY59" fmla="*/ 1168758 h 2323145"/>
              <a:gd name="connsiteX60" fmla="*/ 7875510 w 11269336"/>
              <a:gd name="connsiteY60" fmla="*/ 1183153 h 2323145"/>
              <a:gd name="connsiteX61" fmla="*/ 7829932 w 11269336"/>
              <a:gd name="connsiteY61" fmla="*/ 1180782 h 2323145"/>
              <a:gd name="connsiteX62" fmla="*/ 7779182 w 11269336"/>
              <a:gd name="connsiteY62" fmla="*/ 1192665 h 2323145"/>
              <a:gd name="connsiteX63" fmla="*/ 7748774 w 11269336"/>
              <a:gd name="connsiteY63" fmla="*/ 1199586 h 2323145"/>
              <a:gd name="connsiteX64" fmla="*/ 7671846 w 11269336"/>
              <a:gd name="connsiteY64" fmla="*/ 1231966 h 2323145"/>
              <a:gd name="connsiteX65" fmla="*/ 7554146 w 11269336"/>
              <a:gd name="connsiteY65" fmla="*/ 1319748 h 2323145"/>
              <a:gd name="connsiteX66" fmla="*/ 7515052 w 11269336"/>
              <a:gd name="connsiteY66" fmla="*/ 1336718 h 2323145"/>
              <a:gd name="connsiteX67" fmla="*/ 7507193 w 11269336"/>
              <a:gd name="connsiteY67" fmla="*/ 1334617 h 2323145"/>
              <a:gd name="connsiteX68" fmla="*/ 7461694 w 11269336"/>
              <a:gd name="connsiteY68" fmla="*/ 1375866 h 2323145"/>
              <a:gd name="connsiteX69" fmla="*/ 7377571 w 11269336"/>
              <a:gd name="connsiteY69" fmla="*/ 1400128 h 2323145"/>
              <a:gd name="connsiteX70" fmla="*/ 7311261 w 11269336"/>
              <a:gd name="connsiteY70" fmla="*/ 1412652 h 2323145"/>
              <a:gd name="connsiteX71" fmla="*/ 7275307 w 11269336"/>
              <a:gd name="connsiteY71" fmla="*/ 1422171 h 2323145"/>
              <a:gd name="connsiteX72" fmla="*/ 7247783 w 11269336"/>
              <a:gd name="connsiteY72" fmla="*/ 1426330 h 2323145"/>
              <a:gd name="connsiteX73" fmla="*/ 7185047 w 11269336"/>
              <a:gd name="connsiteY73" fmla="*/ 1451812 h 2323145"/>
              <a:gd name="connsiteX74" fmla="*/ 7084117 w 11269336"/>
              <a:gd name="connsiteY74" fmla="*/ 1500281 h 2323145"/>
              <a:gd name="connsiteX75" fmla="*/ 7062011 w 11269336"/>
              <a:gd name="connsiteY75" fmla="*/ 1509183 h 2323145"/>
              <a:gd name="connsiteX76" fmla="*/ 7040555 w 11269336"/>
              <a:gd name="connsiteY76" fmla="*/ 1511207 h 2323145"/>
              <a:gd name="connsiteX77" fmla="*/ 7033438 w 11269336"/>
              <a:gd name="connsiteY77" fmla="*/ 1506772 h 2323145"/>
              <a:gd name="connsiteX78" fmla="*/ 7020886 w 11269336"/>
              <a:gd name="connsiteY78" fmla="*/ 1510764 h 2323145"/>
              <a:gd name="connsiteX79" fmla="*/ 7017033 w 11269336"/>
              <a:gd name="connsiteY79" fmla="*/ 1510650 h 2323145"/>
              <a:gd name="connsiteX80" fmla="*/ 6995460 w 11269336"/>
              <a:gd name="connsiteY80" fmla="*/ 1511173 h 2323145"/>
              <a:gd name="connsiteX81" fmla="*/ 6962144 w 11269336"/>
              <a:gd name="connsiteY81" fmla="*/ 1541508 h 2323145"/>
              <a:gd name="connsiteX82" fmla="*/ 6910674 w 11269336"/>
              <a:gd name="connsiteY82" fmla="*/ 1554793 h 2323145"/>
              <a:gd name="connsiteX83" fmla="*/ 6732152 w 11269336"/>
              <a:gd name="connsiteY83" fmla="*/ 1642538 h 2323145"/>
              <a:gd name="connsiteX84" fmla="*/ 6694106 w 11269336"/>
              <a:gd name="connsiteY84" fmla="*/ 1632377 h 2323145"/>
              <a:gd name="connsiteX85" fmla="*/ 6617223 w 11269336"/>
              <a:gd name="connsiteY85" fmla="*/ 1659889 h 2323145"/>
              <a:gd name="connsiteX86" fmla="*/ 6521138 w 11269336"/>
              <a:gd name="connsiteY86" fmla="*/ 1744340 h 2323145"/>
              <a:gd name="connsiteX87" fmla="*/ 6380677 w 11269336"/>
              <a:gd name="connsiteY87" fmla="*/ 1796883 h 2323145"/>
              <a:gd name="connsiteX88" fmla="*/ 6374897 w 11269336"/>
              <a:gd name="connsiteY88" fmla="*/ 1809910 h 2323145"/>
              <a:gd name="connsiteX89" fmla="*/ 6364545 w 11269336"/>
              <a:gd name="connsiteY89" fmla="*/ 1820090 h 2323145"/>
              <a:gd name="connsiteX90" fmla="*/ 6362126 w 11269336"/>
              <a:gd name="connsiteY90" fmla="*/ 1819991 h 2323145"/>
              <a:gd name="connsiteX91" fmla="*/ 6346673 w 11269336"/>
              <a:gd name="connsiteY91" fmla="*/ 1827824 h 2323145"/>
              <a:gd name="connsiteX92" fmla="*/ 6345588 w 11269336"/>
              <a:gd name="connsiteY92" fmla="*/ 1832232 h 2323145"/>
              <a:gd name="connsiteX93" fmla="*/ 6335708 w 11269336"/>
              <a:gd name="connsiteY93" fmla="*/ 1838451 h 2323145"/>
              <a:gd name="connsiteX94" fmla="*/ 6318182 w 11269336"/>
              <a:gd name="connsiteY94" fmla="*/ 1852975 h 2323145"/>
              <a:gd name="connsiteX95" fmla="*/ 6313084 w 11269336"/>
              <a:gd name="connsiteY95" fmla="*/ 1853561 h 2323145"/>
              <a:gd name="connsiteX96" fmla="*/ 6283816 w 11269336"/>
              <a:gd name="connsiteY96" fmla="*/ 1872148 h 2323145"/>
              <a:gd name="connsiteX97" fmla="*/ 6282550 w 11269336"/>
              <a:gd name="connsiteY97" fmla="*/ 1871392 h 2323145"/>
              <a:gd name="connsiteX98" fmla="*/ 6270527 w 11269336"/>
              <a:gd name="connsiteY98" fmla="*/ 1872208 h 2323145"/>
              <a:gd name="connsiteX99" fmla="*/ 6249518 w 11269336"/>
              <a:gd name="connsiteY99" fmla="*/ 1876079 h 2323145"/>
              <a:gd name="connsiteX100" fmla="*/ 6190386 w 11269336"/>
              <a:gd name="connsiteY100" fmla="*/ 1872478 h 2323145"/>
              <a:gd name="connsiteX101" fmla="*/ 6159777 w 11269336"/>
              <a:gd name="connsiteY101" fmla="*/ 1891745 h 2323145"/>
              <a:gd name="connsiteX102" fmla="*/ 6153131 w 11269336"/>
              <a:gd name="connsiteY102" fmla="*/ 1895079 h 2323145"/>
              <a:gd name="connsiteX103" fmla="*/ 6152798 w 11269336"/>
              <a:gd name="connsiteY103" fmla="*/ 1894920 h 2323145"/>
              <a:gd name="connsiteX104" fmla="*/ 6145388 w 11269336"/>
              <a:gd name="connsiteY104" fmla="*/ 1897990 h 2323145"/>
              <a:gd name="connsiteX105" fmla="*/ 6141014 w 11269336"/>
              <a:gd name="connsiteY105" fmla="*/ 1901155 h 2323145"/>
              <a:gd name="connsiteX106" fmla="*/ 6128122 w 11269336"/>
              <a:gd name="connsiteY106" fmla="*/ 1907623 h 2323145"/>
              <a:gd name="connsiteX107" fmla="*/ 6122351 w 11269336"/>
              <a:gd name="connsiteY107" fmla="*/ 1908359 h 2323145"/>
              <a:gd name="connsiteX108" fmla="*/ 6064750 w 11269336"/>
              <a:gd name="connsiteY108" fmla="*/ 1896394 h 2323145"/>
              <a:gd name="connsiteX109" fmla="*/ 5964230 w 11269336"/>
              <a:gd name="connsiteY109" fmla="*/ 1910038 h 2323145"/>
              <a:gd name="connsiteX110" fmla="*/ 5865399 w 11269336"/>
              <a:gd name="connsiteY110" fmla="*/ 1926966 h 2323145"/>
              <a:gd name="connsiteX111" fmla="*/ 5829951 w 11269336"/>
              <a:gd name="connsiteY111" fmla="*/ 1934755 h 2323145"/>
              <a:gd name="connsiteX112" fmla="*/ 5765285 w 11269336"/>
              <a:gd name="connsiteY112" fmla="*/ 1941322 h 2323145"/>
              <a:gd name="connsiteX113" fmla="*/ 5734750 w 11269336"/>
              <a:gd name="connsiteY113" fmla="*/ 1939793 h 2323145"/>
              <a:gd name="connsiteX114" fmla="*/ 5733569 w 11269336"/>
              <a:gd name="connsiteY114" fmla="*/ 1940505 h 2323145"/>
              <a:gd name="connsiteX115" fmla="*/ 5730329 w 11269336"/>
              <a:gd name="connsiteY115" fmla="*/ 1937845 h 2323145"/>
              <a:gd name="connsiteX116" fmla="*/ 5724661 w 11269336"/>
              <a:gd name="connsiteY116" fmla="*/ 1937455 h 2323145"/>
              <a:gd name="connsiteX117" fmla="*/ 5710186 w 11269336"/>
              <a:gd name="connsiteY117" fmla="*/ 1941370 h 2323145"/>
              <a:gd name="connsiteX118" fmla="*/ 5704910 w 11269336"/>
              <a:gd name="connsiteY118" fmla="*/ 1943663 h 2323145"/>
              <a:gd name="connsiteX119" fmla="*/ 5696836 w 11269336"/>
              <a:gd name="connsiteY119" fmla="*/ 1945271 h 2323145"/>
              <a:gd name="connsiteX120" fmla="*/ 5696583 w 11269336"/>
              <a:gd name="connsiteY120" fmla="*/ 1945050 h 2323145"/>
              <a:gd name="connsiteX121" fmla="*/ 5689123 w 11269336"/>
              <a:gd name="connsiteY121" fmla="*/ 1947067 h 2323145"/>
              <a:gd name="connsiteX122" fmla="*/ 5653291 w 11269336"/>
              <a:gd name="connsiteY122" fmla="*/ 1960245 h 2323145"/>
              <a:gd name="connsiteX123" fmla="*/ 5599385 w 11269336"/>
              <a:gd name="connsiteY123" fmla="*/ 1945198 h 2323145"/>
              <a:gd name="connsiteX124" fmla="*/ 5578300 w 11269336"/>
              <a:gd name="connsiteY124" fmla="*/ 1944963 h 2323145"/>
              <a:gd name="connsiteX125" fmla="*/ 5566758 w 11269336"/>
              <a:gd name="connsiteY125" fmla="*/ 1943441 h 2323145"/>
              <a:gd name="connsiteX126" fmla="*/ 5565857 w 11269336"/>
              <a:gd name="connsiteY126" fmla="*/ 1942445 h 2323145"/>
              <a:gd name="connsiteX127" fmla="*/ 5531534 w 11269336"/>
              <a:gd name="connsiteY127" fmla="*/ 1955208 h 2323145"/>
              <a:gd name="connsiteX128" fmla="*/ 5526552 w 11269336"/>
              <a:gd name="connsiteY128" fmla="*/ 1954799 h 2323145"/>
              <a:gd name="connsiteX129" fmla="*/ 5504723 w 11269336"/>
              <a:gd name="connsiteY129" fmla="*/ 1965811 h 2323145"/>
              <a:gd name="connsiteX130" fmla="*/ 5493156 w 11269336"/>
              <a:gd name="connsiteY130" fmla="*/ 1970063 h 2323145"/>
              <a:gd name="connsiteX131" fmla="*/ 5490486 w 11269336"/>
              <a:gd name="connsiteY131" fmla="*/ 1974227 h 2323145"/>
              <a:gd name="connsiteX132" fmla="*/ 5473107 w 11269336"/>
              <a:gd name="connsiteY132" fmla="*/ 1979001 h 2323145"/>
              <a:gd name="connsiteX133" fmla="*/ 5470885 w 11269336"/>
              <a:gd name="connsiteY133" fmla="*/ 1978432 h 2323145"/>
              <a:gd name="connsiteX134" fmla="*/ 5457393 w 11269336"/>
              <a:gd name="connsiteY134" fmla="*/ 1986525 h 2323145"/>
              <a:gd name="connsiteX135" fmla="*/ 5447102 w 11269336"/>
              <a:gd name="connsiteY135" fmla="*/ 1998329 h 2323145"/>
              <a:gd name="connsiteX136" fmla="*/ 5159151 w 11269336"/>
              <a:gd name="connsiteY136" fmla="*/ 2029640 h 2323145"/>
              <a:gd name="connsiteX137" fmla="*/ 5041688 w 11269336"/>
              <a:gd name="connsiteY137" fmla="*/ 2022334 h 2323145"/>
              <a:gd name="connsiteX138" fmla="*/ 4860988 w 11269336"/>
              <a:gd name="connsiteY138" fmla="*/ 2135698 h 2323145"/>
              <a:gd name="connsiteX139" fmla="*/ 4807902 w 11269336"/>
              <a:gd name="connsiteY139" fmla="*/ 2138894 h 2323145"/>
              <a:gd name="connsiteX140" fmla="*/ 4765388 w 11269336"/>
              <a:gd name="connsiteY140" fmla="*/ 2162525 h 2323145"/>
              <a:gd name="connsiteX141" fmla="*/ 4745033 w 11269336"/>
              <a:gd name="connsiteY141" fmla="*/ 2158859 h 2323145"/>
              <a:gd name="connsiteX142" fmla="*/ 4741475 w 11269336"/>
              <a:gd name="connsiteY142" fmla="*/ 2157998 h 2323145"/>
              <a:gd name="connsiteX143" fmla="*/ 4728247 w 11269336"/>
              <a:gd name="connsiteY143" fmla="*/ 2159526 h 2323145"/>
              <a:gd name="connsiteX144" fmla="*/ 4723263 w 11269336"/>
              <a:gd name="connsiteY144" fmla="*/ 2153742 h 2323145"/>
              <a:gd name="connsiteX145" fmla="*/ 4702453 w 11269336"/>
              <a:gd name="connsiteY145" fmla="*/ 2151586 h 2323145"/>
              <a:gd name="connsiteX146" fmla="*/ 4678455 w 11269336"/>
              <a:gd name="connsiteY146" fmla="*/ 2156131 h 2323145"/>
              <a:gd name="connsiteX147" fmla="*/ 4593061 w 11269336"/>
              <a:gd name="connsiteY147" fmla="*/ 2171597 h 2323145"/>
              <a:gd name="connsiteX148" fmla="*/ 4579902 w 11269336"/>
              <a:gd name="connsiteY148" fmla="*/ 2177927 h 2323145"/>
              <a:gd name="connsiteX149" fmla="*/ 4533444 w 11269336"/>
              <a:gd name="connsiteY149" fmla="*/ 2181200 h 2323145"/>
              <a:gd name="connsiteX150" fmla="*/ 4492832 w 11269336"/>
              <a:gd name="connsiteY150" fmla="*/ 2188033 h 2323145"/>
              <a:gd name="connsiteX151" fmla="*/ 4467257 w 11269336"/>
              <a:gd name="connsiteY151" fmla="*/ 2196121 h 2323145"/>
              <a:gd name="connsiteX152" fmla="*/ 4459937 w 11269336"/>
              <a:gd name="connsiteY152" fmla="*/ 2195182 h 2323145"/>
              <a:gd name="connsiteX153" fmla="*/ 4433312 w 11269336"/>
              <a:gd name="connsiteY153" fmla="*/ 2199004 h 2323145"/>
              <a:gd name="connsiteX154" fmla="*/ 4420601 w 11269336"/>
              <a:gd name="connsiteY154" fmla="*/ 2205158 h 2323145"/>
              <a:gd name="connsiteX155" fmla="*/ 4405765 w 11269336"/>
              <a:gd name="connsiteY155" fmla="*/ 2199902 h 2323145"/>
              <a:gd name="connsiteX156" fmla="*/ 4401354 w 11269336"/>
              <a:gd name="connsiteY156" fmla="*/ 2194745 h 2323145"/>
              <a:gd name="connsiteX157" fmla="*/ 4383151 w 11269336"/>
              <a:gd name="connsiteY157" fmla="*/ 2201140 h 2323145"/>
              <a:gd name="connsiteX158" fmla="*/ 4366646 w 11269336"/>
              <a:gd name="connsiteY158" fmla="*/ 2198564 h 2323145"/>
              <a:gd name="connsiteX159" fmla="*/ 4354009 w 11269336"/>
              <a:gd name="connsiteY159" fmla="*/ 2204984 h 2323145"/>
              <a:gd name="connsiteX160" fmla="*/ 4348284 w 11269336"/>
              <a:gd name="connsiteY160" fmla="*/ 2205270 h 2323145"/>
              <a:gd name="connsiteX161" fmla="*/ 4333906 w 11269336"/>
              <a:gd name="connsiteY161" fmla="*/ 2205251 h 2323145"/>
              <a:gd name="connsiteX162" fmla="*/ 4308819 w 11269336"/>
              <a:gd name="connsiteY162" fmla="*/ 2203822 h 2323145"/>
              <a:gd name="connsiteX163" fmla="*/ 4301210 w 11269336"/>
              <a:gd name="connsiteY163" fmla="*/ 2204456 h 2323145"/>
              <a:gd name="connsiteX164" fmla="*/ 4283095 w 11269336"/>
              <a:gd name="connsiteY164" fmla="*/ 2198177 h 2323145"/>
              <a:gd name="connsiteX165" fmla="*/ 4250119 w 11269336"/>
              <a:gd name="connsiteY165" fmla="*/ 2196342 h 2323145"/>
              <a:gd name="connsiteX166" fmla="*/ 4189203 w 11269336"/>
              <a:gd name="connsiteY166" fmla="*/ 2178994 h 2323145"/>
              <a:gd name="connsiteX167" fmla="*/ 4154035 w 11269336"/>
              <a:gd name="connsiteY167" fmla="*/ 2171950 h 2323145"/>
              <a:gd name="connsiteX168" fmla="*/ 4129569 w 11269336"/>
              <a:gd name="connsiteY168" fmla="*/ 2163850 h 2323145"/>
              <a:gd name="connsiteX169" fmla="*/ 4061250 w 11269336"/>
              <a:gd name="connsiteY169" fmla="*/ 2159236 h 2323145"/>
              <a:gd name="connsiteX170" fmla="*/ 3945480 w 11269336"/>
              <a:gd name="connsiteY170" fmla="*/ 2158279 h 2323145"/>
              <a:gd name="connsiteX171" fmla="*/ 3921468 w 11269336"/>
              <a:gd name="connsiteY171" fmla="*/ 2156588 h 2323145"/>
              <a:gd name="connsiteX172" fmla="*/ 3903348 w 11269336"/>
              <a:gd name="connsiteY172" fmla="*/ 2149220 h 2323145"/>
              <a:gd name="connsiteX173" fmla="*/ 3901342 w 11269336"/>
              <a:gd name="connsiteY173" fmla="*/ 2142355 h 2323145"/>
              <a:gd name="connsiteX174" fmla="*/ 3888539 w 11269336"/>
              <a:gd name="connsiteY174" fmla="*/ 2140476 h 2323145"/>
              <a:gd name="connsiteX175" fmla="*/ 3885662 w 11269336"/>
              <a:gd name="connsiteY175" fmla="*/ 2138740 h 2323145"/>
              <a:gd name="connsiteX176" fmla="*/ 3868627 w 11269336"/>
              <a:gd name="connsiteY176" fmla="*/ 2130023 h 2323145"/>
              <a:gd name="connsiteX177" fmla="*/ 3819177 w 11269336"/>
              <a:gd name="connsiteY177" fmla="*/ 2142111 h 2323145"/>
              <a:gd name="connsiteX178" fmla="*/ 3769100 w 11269336"/>
              <a:gd name="connsiteY178" fmla="*/ 2131731 h 2323145"/>
              <a:gd name="connsiteX179" fmla="*/ 3562752 w 11269336"/>
              <a:gd name="connsiteY179" fmla="*/ 2131785 h 2323145"/>
              <a:gd name="connsiteX180" fmla="*/ 3541402 w 11269336"/>
              <a:gd name="connsiteY180" fmla="*/ 2106821 h 2323145"/>
              <a:gd name="connsiteX181" fmla="*/ 3365341 w 11269336"/>
              <a:gd name="connsiteY181" fmla="*/ 2077638 h 2323145"/>
              <a:gd name="connsiteX182" fmla="*/ 3170922 w 11269336"/>
              <a:gd name="connsiteY182" fmla="*/ 2115957 h 2323145"/>
              <a:gd name="connsiteX183" fmla="*/ 3156256 w 11269336"/>
              <a:gd name="connsiteY183" fmla="*/ 2124773 h 2323145"/>
              <a:gd name="connsiteX184" fmla="*/ 3140298 w 11269336"/>
              <a:gd name="connsiteY184" fmla="*/ 2129182 h 2323145"/>
              <a:gd name="connsiteX185" fmla="*/ 3138514 w 11269336"/>
              <a:gd name="connsiteY185" fmla="*/ 2128069 h 2323145"/>
              <a:gd name="connsiteX186" fmla="*/ 3120467 w 11269336"/>
              <a:gd name="connsiteY186" fmla="*/ 2128281 h 2323145"/>
              <a:gd name="connsiteX187" fmla="*/ 3116175 w 11269336"/>
              <a:gd name="connsiteY187" fmla="*/ 2131633 h 2323145"/>
              <a:gd name="connsiteX188" fmla="*/ 3103685 w 11269336"/>
              <a:gd name="connsiteY188" fmla="*/ 2132814 h 2323145"/>
              <a:gd name="connsiteX189" fmla="*/ 3078794 w 11269336"/>
              <a:gd name="connsiteY189" fmla="*/ 2137935 h 2323145"/>
              <a:gd name="connsiteX190" fmla="*/ 3074407 w 11269336"/>
              <a:gd name="connsiteY190" fmla="*/ 2136274 h 2323145"/>
              <a:gd name="connsiteX191" fmla="*/ 3037285 w 11269336"/>
              <a:gd name="connsiteY191" fmla="*/ 2139919 h 2323145"/>
              <a:gd name="connsiteX192" fmla="*/ 3036901 w 11269336"/>
              <a:gd name="connsiteY192" fmla="*/ 2138726 h 2323145"/>
              <a:gd name="connsiteX193" fmla="*/ 3026996 w 11269336"/>
              <a:gd name="connsiteY193" fmla="*/ 2134322 h 2323145"/>
              <a:gd name="connsiteX194" fmla="*/ 3007772 w 11269336"/>
              <a:gd name="connsiteY194" fmla="*/ 2128742 h 2323145"/>
              <a:gd name="connsiteX195" fmla="*/ 2965030 w 11269336"/>
              <a:gd name="connsiteY195" fmla="*/ 2100494 h 2323145"/>
              <a:gd name="connsiteX196" fmla="*/ 2926342 w 11269336"/>
              <a:gd name="connsiteY196" fmla="*/ 2104155 h 2323145"/>
              <a:gd name="connsiteX197" fmla="*/ 2918608 w 11269336"/>
              <a:gd name="connsiteY197" fmla="*/ 2104215 h 2323145"/>
              <a:gd name="connsiteX198" fmla="*/ 2918475 w 11269336"/>
              <a:gd name="connsiteY198" fmla="*/ 2103937 h 2323145"/>
              <a:gd name="connsiteX199" fmla="*/ 2910360 w 11269336"/>
              <a:gd name="connsiteY199" fmla="*/ 2103444 h 2323145"/>
              <a:gd name="connsiteX200" fmla="*/ 2904507 w 11269336"/>
              <a:gd name="connsiteY200" fmla="*/ 2104326 h 2323145"/>
              <a:gd name="connsiteX201" fmla="*/ 2889503 w 11269336"/>
              <a:gd name="connsiteY201" fmla="*/ 2104443 h 2323145"/>
              <a:gd name="connsiteX202" fmla="*/ 2884480 w 11269336"/>
              <a:gd name="connsiteY202" fmla="*/ 2102626 h 2323145"/>
              <a:gd name="connsiteX203" fmla="*/ 2882689 w 11269336"/>
              <a:gd name="connsiteY203" fmla="*/ 2099228 h 2323145"/>
              <a:gd name="connsiteX204" fmla="*/ 2881291 w 11269336"/>
              <a:gd name="connsiteY204" fmla="*/ 2099618 h 2323145"/>
              <a:gd name="connsiteX205" fmla="*/ 2853979 w 11269336"/>
              <a:gd name="connsiteY205" fmla="*/ 2090388 h 2323145"/>
              <a:gd name="connsiteX206" fmla="*/ 2791790 w 11269336"/>
              <a:gd name="connsiteY206" fmla="*/ 2080332 h 2323145"/>
              <a:gd name="connsiteX207" fmla="*/ 2755844 w 11269336"/>
              <a:gd name="connsiteY207" fmla="*/ 2078874 h 2323145"/>
              <a:gd name="connsiteX208" fmla="*/ 2657742 w 11269336"/>
              <a:gd name="connsiteY208" fmla="*/ 2070179 h 2323145"/>
              <a:gd name="connsiteX209" fmla="*/ 2559549 w 11269336"/>
              <a:gd name="connsiteY209" fmla="*/ 2057873 h 2323145"/>
              <a:gd name="connsiteX210" fmla="*/ 2512054 w 11269336"/>
              <a:gd name="connsiteY210" fmla="*/ 2031671 h 2323145"/>
              <a:gd name="connsiteX211" fmla="*/ 2506437 w 11269336"/>
              <a:gd name="connsiteY211" fmla="*/ 2030918 h 2323145"/>
              <a:gd name="connsiteX212" fmla="*/ 2491752 w 11269336"/>
              <a:gd name="connsiteY212" fmla="*/ 2033906 h 2323145"/>
              <a:gd name="connsiteX213" fmla="*/ 2486338 w 11269336"/>
              <a:gd name="connsiteY213" fmla="*/ 2035862 h 2323145"/>
              <a:gd name="connsiteX214" fmla="*/ 2478186 w 11269336"/>
              <a:gd name="connsiteY214" fmla="*/ 2036953 h 2323145"/>
              <a:gd name="connsiteX215" fmla="*/ 2477950 w 11269336"/>
              <a:gd name="connsiteY215" fmla="*/ 2036715 h 2323145"/>
              <a:gd name="connsiteX216" fmla="*/ 2470381 w 11269336"/>
              <a:gd name="connsiteY216" fmla="*/ 2038256 h 2323145"/>
              <a:gd name="connsiteX217" fmla="*/ 2433781 w 11269336"/>
              <a:gd name="connsiteY217" fmla="*/ 2049140 h 2323145"/>
              <a:gd name="connsiteX218" fmla="*/ 2381172 w 11269336"/>
              <a:gd name="connsiteY218" fmla="*/ 2030645 h 2323145"/>
              <a:gd name="connsiteX219" fmla="*/ 2360198 w 11269336"/>
              <a:gd name="connsiteY219" fmla="*/ 2029059 h 2323145"/>
              <a:gd name="connsiteX220" fmla="*/ 2348815 w 11269336"/>
              <a:gd name="connsiteY220" fmla="*/ 2026798 h 2323145"/>
              <a:gd name="connsiteX221" fmla="*/ 2347988 w 11269336"/>
              <a:gd name="connsiteY221" fmla="*/ 2025745 h 2323145"/>
              <a:gd name="connsiteX222" fmla="*/ 2312920 w 11269336"/>
              <a:gd name="connsiteY222" fmla="*/ 2036311 h 2323145"/>
              <a:gd name="connsiteX223" fmla="*/ 2307986 w 11269336"/>
              <a:gd name="connsiteY223" fmla="*/ 2035583 h 2323145"/>
              <a:gd name="connsiteX224" fmla="*/ 2285481 w 11269336"/>
              <a:gd name="connsiteY224" fmla="*/ 2045197 h 2323145"/>
              <a:gd name="connsiteX225" fmla="*/ 2273666 w 11269336"/>
              <a:gd name="connsiteY225" fmla="*/ 2048710 h 2323145"/>
              <a:gd name="connsiteX226" fmla="*/ 2270719 w 11269336"/>
              <a:gd name="connsiteY226" fmla="*/ 2052702 h 2323145"/>
              <a:gd name="connsiteX227" fmla="*/ 2253080 w 11269336"/>
              <a:gd name="connsiteY227" fmla="*/ 2056363 h 2323145"/>
              <a:gd name="connsiteX228" fmla="*/ 2250906 w 11269336"/>
              <a:gd name="connsiteY228" fmla="*/ 2055654 h 2323145"/>
              <a:gd name="connsiteX229" fmla="*/ 2236905 w 11269336"/>
              <a:gd name="connsiteY229" fmla="*/ 2062882 h 2323145"/>
              <a:gd name="connsiteX230" fmla="*/ 2225830 w 11269336"/>
              <a:gd name="connsiteY230" fmla="*/ 2074027 h 2323145"/>
              <a:gd name="connsiteX231" fmla="*/ 2073776 w 11269336"/>
              <a:gd name="connsiteY231" fmla="*/ 2089244 h 2323145"/>
              <a:gd name="connsiteX232" fmla="*/ 1948256 w 11269336"/>
              <a:gd name="connsiteY232" fmla="*/ 2146616 h 2323145"/>
              <a:gd name="connsiteX233" fmla="*/ 1865582 w 11269336"/>
              <a:gd name="connsiteY233" fmla="*/ 2153738 h 2323145"/>
              <a:gd name="connsiteX234" fmla="*/ 1835210 w 11269336"/>
              <a:gd name="connsiteY234" fmla="*/ 2134244 h 2323145"/>
              <a:gd name="connsiteX235" fmla="*/ 1632661 w 11269336"/>
              <a:gd name="connsiteY235" fmla="*/ 2173882 h 2323145"/>
              <a:gd name="connsiteX236" fmla="*/ 1579590 w 11269336"/>
              <a:gd name="connsiteY236" fmla="*/ 2173680 h 2323145"/>
              <a:gd name="connsiteX237" fmla="*/ 1535601 w 11269336"/>
              <a:gd name="connsiteY237" fmla="*/ 2194590 h 2323145"/>
              <a:gd name="connsiteX238" fmla="*/ 1515594 w 11269336"/>
              <a:gd name="connsiteY238" fmla="*/ 2189622 h 2323145"/>
              <a:gd name="connsiteX239" fmla="*/ 1512113 w 11269336"/>
              <a:gd name="connsiteY239" fmla="*/ 2188534 h 2323145"/>
              <a:gd name="connsiteX240" fmla="*/ 1498838 w 11269336"/>
              <a:gd name="connsiteY240" fmla="*/ 2189213 h 2323145"/>
              <a:gd name="connsiteX241" fmla="*/ 1494279 w 11269336"/>
              <a:gd name="connsiteY241" fmla="*/ 2183112 h 2323145"/>
              <a:gd name="connsiteX242" fmla="*/ 1473714 w 11269336"/>
              <a:gd name="connsiteY242" fmla="*/ 2179625 h 2323145"/>
              <a:gd name="connsiteX243" fmla="*/ 1449503 w 11269336"/>
              <a:gd name="connsiteY243" fmla="*/ 2182633 h 2323145"/>
              <a:gd name="connsiteX244" fmla="*/ 1266687 w 11269336"/>
              <a:gd name="connsiteY244" fmla="*/ 2212688 h 2323145"/>
              <a:gd name="connsiteX245" fmla="*/ 1239614 w 11269336"/>
              <a:gd name="connsiteY245" fmla="*/ 2209727 h 2323145"/>
              <a:gd name="connsiteX246" fmla="*/ 1202436 w 11269336"/>
              <a:gd name="connsiteY246" fmla="*/ 2209817 h 2323145"/>
              <a:gd name="connsiteX247" fmla="*/ 1136097 w 11269336"/>
              <a:gd name="connsiteY247" fmla="*/ 2205112 h 2323145"/>
              <a:gd name="connsiteX248" fmla="*/ 988232 w 11269336"/>
              <a:gd name="connsiteY248" fmla="*/ 2235635 h 2323145"/>
              <a:gd name="connsiteX249" fmla="*/ 981959 w 11269336"/>
              <a:gd name="connsiteY249" fmla="*/ 2231607 h 2323145"/>
              <a:gd name="connsiteX250" fmla="*/ 938600 w 11269336"/>
              <a:gd name="connsiteY250" fmla="*/ 2238113 h 2323145"/>
              <a:gd name="connsiteX251" fmla="*/ 791788 w 11269336"/>
              <a:gd name="connsiteY251" fmla="*/ 2293224 h 2323145"/>
              <a:gd name="connsiteX252" fmla="*/ 706914 w 11269336"/>
              <a:gd name="connsiteY252" fmla="*/ 2305046 h 2323145"/>
              <a:gd name="connsiteX253" fmla="*/ 675971 w 11269336"/>
              <a:gd name="connsiteY253" fmla="*/ 2304030 h 2323145"/>
              <a:gd name="connsiteX254" fmla="*/ 624180 w 11269336"/>
              <a:gd name="connsiteY254" fmla="*/ 2302650 h 2323145"/>
              <a:gd name="connsiteX255" fmla="*/ 583453 w 11269336"/>
              <a:gd name="connsiteY255" fmla="*/ 2288788 h 2323145"/>
              <a:gd name="connsiteX256" fmla="*/ 540946 w 11269336"/>
              <a:gd name="connsiteY256" fmla="*/ 2292721 h 2323145"/>
              <a:gd name="connsiteX257" fmla="*/ 533680 w 11269336"/>
              <a:gd name="connsiteY257" fmla="*/ 2310233 h 2323145"/>
              <a:gd name="connsiteX258" fmla="*/ 487366 w 11269336"/>
              <a:gd name="connsiteY258" fmla="*/ 2309053 h 2323145"/>
              <a:gd name="connsiteX259" fmla="*/ 416820 w 11269336"/>
              <a:gd name="connsiteY259" fmla="*/ 2305443 h 2323145"/>
              <a:gd name="connsiteX260" fmla="*/ 376805 w 11269336"/>
              <a:gd name="connsiteY260" fmla="*/ 2307647 h 2323145"/>
              <a:gd name="connsiteX261" fmla="*/ 266777 w 11269336"/>
              <a:gd name="connsiteY261" fmla="*/ 2309012 h 2323145"/>
              <a:gd name="connsiteX262" fmla="*/ 156013 w 11269336"/>
              <a:gd name="connsiteY262" fmla="*/ 2306832 h 2323145"/>
              <a:gd name="connsiteX263" fmla="*/ 87258 w 11269336"/>
              <a:gd name="connsiteY263" fmla="*/ 2285511 h 2323145"/>
              <a:gd name="connsiteX264" fmla="*/ 23798 w 11269336"/>
              <a:gd name="connsiteY264" fmla="*/ 2281822 h 2323145"/>
              <a:gd name="connsiteX265" fmla="*/ 0 w 11269336"/>
              <a:gd name="connsiteY265" fmla="*/ 2285369 h 2323145"/>
              <a:gd name="connsiteX266" fmla="*/ 0 w 11269336"/>
              <a:gd name="connsiteY266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139429 w 11269336"/>
              <a:gd name="connsiteY20" fmla="*/ 696446 h 2323145"/>
              <a:gd name="connsiteX21" fmla="*/ 9114263 w 11269336"/>
              <a:gd name="connsiteY21" fmla="*/ 709213 h 2323145"/>
              <a:gd name="connsiteX22" fmla="*/ 9028928 w 11269336"/>
              <a:gd name="connsiteY22" fmla="*/ 745350 h 2323145"/>
              <a:gd name="connsiteX23" fmla="*/ 8977138 w 11269336"/>
              <a:gd name="connsiteY23" fmla="*/ 774970 h 2323145"/>
              <a:gd name="connsiteX24" fmla="*/ 8947030 w 11269336"/>
              <a:gd name="connsiteY24" fmla="*/ 814934 h 2323145"/>
              <a:gd name="connsiteX25" fmla="*/ 8914746 w 11269336"/>
              <a:gd name="connsiteY25" fmla="*/ 826428 h 2323145"/>
              <a:gd name="connsiteX26" fmla="*/ 8917778 w 11269336"/>
              <a:gd name="connsiteY26" fmla="*/ 835198 h 2323145"/>
              <a:gd name="connsiteX27" fmla="*/ 8905560 w 11269336"/>
              <a:gd name="connsiteY27" fmla="*/ 838358 h 2323145"/>
              <a:gd name="connsiteX28" fmla="*/ 8897564 w 11269336"/>
              <a:gd name="connsiteY28" fmla="*/ 834287 h 2323145"/>
              <a:gd name="connsiteX29" fmla="*/ 8878040 w 11269336"/>
              <a:gd name="connsiteY29" fmla="*/ 844150 h 2323145"/>
              <a:gd name="connsiteX30" fmla="*/ 8882654 w 11269336"/>
              <a:gd name="connsiteY30" fmla="*/ 892768 h 2323145"/>
              <a:gd name="connsiteX31" fmla="*/ 8795998 w 11269336"/>
              <a:gd name="connsiteY31" fmla="*/ 863337 h 2323145"/>
              <a:gd name="connsiteX32" fmla="*/ 8776970 w 11269336"/>
              <a:gd name="connsiteY32" fmla="*/ 885177 h 2323145"/>
              <a:gd name="connsiteX33" fmla="*/ 8755719 w 11269336"/>
              <a:gd name="connsiteY33" fmla="*/ 889754 h 2323145"/>
              <a:gd name="connsiteX34" fmla="*/ 8743257 w 11269336"/>
              <a:gd name="connsiteY34" fmla="*/ 904723 h 2323145"/>
              <a:gd name="connsiteX35" fmla="*/ 8721366 w 11269336"/>
              <a:gd name="connsiteY35" fmla="*/ 904711 h 2323145"/>
              <a:gd name="connsiteX36" fmla="*/ 8678353 w 11269336"/>
              <a:gd name="connsiteY36" fmla="*/ 926318 h 2323145"/>
              <a:gd name="connsiteX37" fmla="*/ 8636849 w 11269336"/>
              <a:gd name="connsiteY37" fmla="*/ 937900 h 2323145"/>
              <a:gd name="connsiteX38" fmla="*/ 8620213 w 11269336"/>
              <a:gd name="connsiteY38" fmla="*/ 943068 h 2323145"/>
              <a:gd name="connsiteX39" fmla="*/ 8612581 w 11269336"/>
              <a:gd name="connsiteY39" fmla="*/ 952695 h 2323145"/>
              <a:gd name="connsiteX40" fmla="*/ 8589038 w 11269336"/>
              <a:gd name="connsiteY40" fmla="*/ 963892 h 2323145"/>
              <a:gd name="connsiteX41" fmla="*/ 8579950 w 11269336"/>
              <a:gd name="connsiteY41" fmla="*/ 960899 h 2323145"/>
              <a:gd name="connsiteX42" fmla="*/ 8579319 w 11269336"/>
              <a:gd name="connsiteY42" fmla="*/ 965630 h 2323145"/>
              <a:gd name="connsiteX43" fmla="*/ 8547429 w 11269336"/>
              <a:gd name="connsiteY43" fmla="*/ 984506 h 2323145"/>
              <a:gd name="connsiteX44" fmla="*/ 8478704 w 11269336"/>
              <a:gd name="connsiteY44" fmla="*/ 1025490 h 2323145"/>
              <a:gd name="connsiteX45" fmla="*/ 8461421 w 11269336"/>
              <a:gd name="connsiteY45" fmla="*/ 1035512 h 2323145"/>
              <a:gd name="connsiteX46" fmla="*/ 8445003 w 11269336"/>
              <a:gd name="connsiteY46" fmla="*/ 1036851 h 2323145"/>
              <a:gd name="connsiteX47" fmla="*/ 8357350 w 11269336"/>
              <a:gd name="connsiteY47" fmla="*/ 1060213 h 2323145"/>
              <a:gd name="connsiteX48" fmla="*/ 8335565 w 11269336"/>
              <a:gd name="connsiteY48" fmla="*/ 1061151 h 2323145"/>
              <a:gd name="connsiteX49" fmla="*/ 8325267 w 11269336"/>
              <a:gd name="connsiteY49" fmla="*/ 1055919 h 2323145"/>
              <a:gd name="connsiteX50" fmla="*/ 8293586 w 11269336"/>
              <a:gd name="connsiteY50" fmla="*/ 1076144 h 2323145"/>
              <a:gd name="connsiteX51" fmla="*/ 8242405 w 11269336"/>
              <a:gd name="connsiteY51" fmla="*/ 1095960 h 2323145"/>
              <a:gd name="connsiteX52" fmla="*/ 8197391 w 11269336"/>
              <a:gd name="connsiteY52" fmla="*/ 1107746 h 2323145"/>
              <a:gd name="connsiteX53" fmla="*/ 8081474 w 11269336"/>
              <a:gd name="connsiteY53" fmla="*/ 1130125 h 2323145"/>
              <a:gd name="connsiteX54" fmla="*/ 8053585 w 11269336"/>
              <a:gd name="connsiteY54" fmla="*/ 1129169 h 2323145"/>
              <a:gd name="connsiteX55" fmla="*/ 8038422 w 11269336"/>
              <a:gd name="connsiteY55" fmla="*/ 1119092 h 2323145"/>
              <a:gd name="connsiteX56" fmla="*/ 8029450 w 11269336"/>
              <a:gd name="connsiteY56" fmla="*/ 1125592 h 2323145"/>
              <a:gd name="connsiteX57" fmla="*/ 7959552 w 11269336"/>
              <a:gd name="connsiteY57" fmla="*/ 1140188 h 2323145"/>
              <a:gd name="connsiteX58" fmla="*/ 7914188 w 11269336"/>
              <a:gd name="connsiteY58" fmla="*/ 1150862 h 2323145"/>
              <a:gd name="connsiteX59" fmla="*/ 7914918 w 11269336"/>
              <a:gd name="connsiteY59" fmla="*/ 1168758 h 2323145"/>
              <a:gd name="connsiteX60" fmla="*/ 7875510 w 11269336"/>
              <a:gd name="connsiteY60" fmla="*/ 1183153 h 2323145"/>
              <a:gd name="connsiteX61" fmla="*/ 7829932 w 11269336"/>
              <a:gd name="connsiteY61" fmla="*/ 1180782 h 2323145"/>
              <a:gd name="connsiteX62" fmla="*/ 7779182 w 11269336"/>
              <a:gd name="connsiteY62" fmla="*/ 1192665 h 2323145"/>
              <a:gd name="connsiteX63" fmla="*/ 7748774 w 11269336"/>
              <a:gd name="connsiteY63" fmla="*/ 1199586 h 2323145"/>
              <a:gd name="connsiteX64" fmla="*/ 7671846 w 11269336"/>
              <a:gd name="connsiteY64" fmla="*/ 1231966 h 2323145"/>
              <a:gd name="connsiteX65" fmla="*/ 7554146 w 11269336"/>
              <a:gd name="connsiteY65" fmla="*/ 1319748 h 2323145"/>
              <a:gd name="connsiteX66" fmla="*/ 7515052 w 11269336"/>
              <a:gd name="connsiteY66" fmla="*/ 1336718 h 2323145"/>
              <a:gd name="connsiteX67" fmla="*/ 7507193 w 11269336"/>
              <a:gd name="connsiteY67" fmla="*/ 1334617 h 2323145"/>
              <a:gd name="connsiteX68" fmla="*/ 7461694 w 11269336"/>
              <a:gd name="connsiteY68" fmla="*/ 1375866 h 2323145"/>
              <a:gd name="connsiteX69" fmla="*/ 7377571 w 11269336"/>
              <a:gd name="connsiteY69" fmla="*/ 1400128 h 2323145"/>
              <a:gd name="connsiteX70" fmla="*/ 7311261 w 11269336"/>
              <a:gd name="connsiteY70" fmla="*/ 1412652 h 2323145"/>
              <a:gd name="connsiteX71" fmla="*/ 7275307 w 11269336"/>
              <a:gd name="connsiteY71" fmla="*/ 1422171 h 2323145"/>
              <a:gd name="connsiteX72" fmla="*/ 7247783 w 11269336"/>
              <a:gd name="connsiteY72" fmla="*/ 1426330 h 2323145"/>
              <a:gd name="connsiteX73" fmla="*/ 7185047 w 11269336"/>
              <a:gd name="connsiteY73" fmla="*/ 1451812 h 2323145"/>
              <a:gd name="connsiteX74" fmla="*/ 7084117 w 11269336"/>
              <a:gd name="connsiteY74" fmla="*/ 1500281 h 2323145"/>
              <a:gd name="connsiteX75" fmla="*/ 7062011 w 11269336"/>
              <a:gd name="connsiteY75" fmla="*/ 1509183 h 2323145"/>
              <a:gd name="connsiteX76" fmla="*/ 7040555 w 11269336"/>
              <a:gd name="connsiteY76" fmla="*/ 1511207 h 2323145"/>
              <a:gd name="connsiteX77" fmla="*/ 7033438 w 11269336"/>
              <a:gd name="connsiteY77" fmla="*/ 1506772 h 2323145"/>
              <a:gd name="connsiteX78" fmla="*/ 7020886 w 11269336"/>
              <a:gd name="connsiteY78" fmla="*/ 1510764 h 2323145"/>
              <a:gd name="connsiteX79" fmla="*/ 7017033 w 11269336"/>
              <a:gd name="connsiteY79" fmla="*/ 1510650 h 2323145"/>
              <a:gd name="connsiteX80" fmla="*/ 6995460 w 11269336"/>
              <a:gd name="connsiteY80" fmla="*/ 1511173 h 2323145"/>
              <a:gd name="connsiteX81" fmla="*/ 6962144 w 11269336"/>
              <a:gd name="connsiteY81" fmla="*/ 1541508 h 2323145"/>
              <a:gd name="connsiteX82" fmla="*/ 6910674 w 11269336"/>
              <a:gd name="connsiteY82" fmla="*/ 1554793 h 2323145"/>
              <a:gd name="connsiteX83" fmla="*/ 6732152 w 11269336"/>
              <a:gd name="connsiteY83" fmla="*/ 1642538 h 2323145"/>
              <a:gd name="connsiteX84" fmla="*/ 6694106 w 11269336"/>
              <a:gd name="connsiteY84" fmla="*/ 1632377 h 2323145"/>
              <a:gd name="connsiteX85" fmla="*/ 6617223 w 11269336"/>
              <a:gd name="connsiteY85" fmla="*/ 1659889 h 2323145"/>
              <a:gd name="connsiteX86" fmla="*/ 6521138 w 11269336"/>
              <a:gd name="connsiteY86" fmla="*/ 1744340 h 2323145"/>
              <a:gd name="connsiteX87" fmla="*/ 6380677 w 11269336"/>
              <a:gd name="connsiteY87" fmla="*/ 1796883 h 2323145"/>
              <a:gd name="connsiteX88" fmla="*/ 6374897 w 11269336"/>
              <a:gd name="connsiteY88" fmla="*/ 1809910 h 2323145"/>
              <a:gd name="connsiteX89" fmla="*/ 6364545 w 11269336"/>
              <a:gd name="connsiteY89" fmla="*/ 1820090 h 2323145"/>
              <a:gd name="connsiteX90" fmla="*/ 6362126 w 11269336"/>
              <a:gd name="connsiteY90" fmla="*/ 1819991 h 2323145"/>
              <a:gd name="connsiteX91" fmla="*/ 6346673 w 11269336"/>
              <a:gd name="connsiteY91" fmla="*/ 1827824 h 2323145"/>
              <a:gd name="connsiteX92" fmla="*/ 6345588 w 11269336"/>
              <a:gd name="connsiteY92" fmla="*/ 1832232 h 2323145"/>
              <a:gd name="connsiteX93" fmla="*/ 6335708 w 11269336"/>
              <a:gd name="connsiteY93" fmla="*/ 1838451 h 2323145"/>
              <a:gd name="connsiteX94" fmla="*/ 6318182 w 11269336"/>
              <a:gd name="connsiteY94" fmla="*/ 1852975 h 2323145"/>
              <a:gd name="connsiteX95" fmla="*/ 6313084 w 11269336"/>
              <a:gd name="connsiteY95" fmla="*/ 1853561 h 2323145"/>
              <a:gd name="connsiteX96" fmla="*/ 6283816 w 11269336"/>
              <a:gd name="connsiteY96" fmla="*/ 1872148 h 2323145"/>
              <a:gd name="connsiteX97" fmla="*/ 6282550 w 11269336"/>
              <a:gd name="connsiteY97" fmla="*/ 1871392 h 2323145"/>
              <a:gd name="connsiteX98" fmla="*/ 6270527 w 11269336"/>
              <a:gd name="connsiteY98" fmla="*/ 1872208 h 2323145"/>
              <a:gd name="connsiteX99" fmla="*/ 6249518 w 11269336"/>
              <a:gd name="connsiteY99" fmla="*/ 1876079 h 2323145"/>
              <a:gd name="connsiteX100" fmla="*/ 6190386 w 11269336"/>
              <a:gd name="connsiteY100" fmla="*/ 1872478 h 2323145"/>
              <a:gd name="connsiteX101" fmla="*/ 6159777 w 11269336"/>
              <a:gd name="connsiteY101" fmla="*/ 1891745 h 2323145"/>
              <a:gd name="connsiteX102" fmla="*/ 6153131 w 11269336"/>
              <a:gd name="connsiteY102" fmla="*/ 1895079 h 2323145"/>
              <a:gd name="connsiteX103" fmla="*/ 6152798 w 11269336"/>
              <a:gd name="connsiteY103" fmla="*/ 1894920 h 2323145"/>
              <a:gd name="connsiteX104" fmla="*/ 6145388 w 11269336"/>
              <a:gd name="connsiteY104" fmla="*/ 1897990 h 2323145"/>
              <a:gd name="connsiteX105" fmla="*/ 6141014 w 11269336"/>
              <a:gd name="connsiteY105" fmla="*/ 1901155 h 2323145"/>
              <a:gd name="connsiteX106" fmla="*/ 6128122 w 11269336"/>
              <a:gd name="connsiteY106" fmla="*/ 1907623 h 2323145"/>
              <a:gd name="connsiteX107" fmla="*/ 6122351 w 11269336"/>
              <a:gd name="connsiteY107" fmla="*/ 1908359 h 2323145"/>
              <a:gd name="connsiteX108" fmla="*/ 6064750 w 11269336"/>
              <a:gd name="connsiteY108" fmla="*/ 1896394 h 2323145"/>
              <a:gd name="connsiteX109" fmla="*/ 5964230 w 11269336"/>
              <a:gd name="connsiteY109" fmla="*/ 1910038 h 2323145"/>
              <a:gd name="connsiteX110" fmla="*/ 5865399 w 11269336"/>
              <a:gd name="connsiteY110" fmla="*/ 1926966 h 2323145"/>
              <a:gd name="connsiteX111" fmla="*/ 5829951 w 11269336"/>
              <a:gd name="connsiteY111" fmla="*/ 1934755 h 2323145"/>
              <a:gd name="connsiteX112" fmla="*/ 5765285 w 11269336"/>
              <a:gd name="connsiteY112" fmla="*/ 1941322 h 2323145"/>
              <a:gd name="connsiteX113" fmla="*/ 5734750 w 11269336"/>
              <a:gd name="connsiteY113" fmla="*/ 1939793 h 2323145"/>
              <a:gd name="connsiteX114" fmla="*/ 5733569 w 11269336"/>
              <a:gd name="connsiteY114" fmla="*/ 1940505 h 2323145"/>
              <a:gd name="connsiteX115" fmla="*/ 5730329 w 11269336"/>
              <a:gd name="connsiteY115" fmla="*/ 1937845 h 2323145"/>
              <a:gd name="connsiteX116" fmla="*/ 5724661 w 11269336"/>
              <a:gd name="connsiteY116" fmla="*/ 1937455 h 2323145"/>
              <a:gd name="connsiteX117" fmla="*/ 5710186 w 11269336"/>
              <a:gd name="connsiteY117" fmla="*/ 1941370 h 2323145"/>
              <a:gd name="connsiteX118" fmla="*/ 5704910 w 11269336"/>
              <a:gd name="connsiteY118" fmla="*/ 1943663 h 2323145"/>
              <a:gd name="connsiteX119" fmla="*/ 5696836 w 11269336"/>
              <a:gd name="connsiteY119" fmla="*/ 1945271 h 2323145"/>
              <a:gd name="connsiteX120" fmla="*/ 5696583 w 11269336"/>
              <a:gd name="connsiteY120" fmla="*/ 1945050 h 2323145"/>
              <a:gd name="connsiteX121" fmla="*/ 5689123 w 11269336"/>
              <a:gd name="connsiteY121" fmla="*/ 1947067 h 2323145"/>
              <a:gd name="connsiteX122" fmla="*/ 5653291 w 11269336"/>
              <a:gd name="connsiteY122" fmla="*/ 1960245 h 2323145"/>
              <a:gd name="connsiteX123" fmla="*/ 5599385 w 11269336"/>
              <a:gd name="connsiteY123" fmla="*/ 1945198 h 2323145"/>
              <a:gd name="connsiteX124" fmla="*/ 5578300 w 11269336"/>
              <a:gd name="connsiteY124" fmla="*/ 1944963 h 2323145"/>
              <a:gd name="connsiteX125" fmla="*/ 5566758 w 11269336"/>
              <a:gd name="connsiteY125" fmla="*/ 1943441 h 2323145"/>
              <a:gd name="connsiteX126" fmla="*/ 5565857 w 11269336"/>
              <a:gd name="connsiteY126" fmla="*/ 1942445 h 2323145"/>
              <a:gd name="connsiteX127" fmla="*/ 5531534 w 11269336"/>
              <a:gd name="connsiteY127" fmla="*/ 1955208 h 2323145"/>
              <a:gd name="connsiteX128" fmla="*/ 5526552 w 11269336"/>
              <a:gd name="connsiteY128" fmla="*/ 1954799 h 2323145"/>
              <a:gd name="connsiteX129" fmla="*/ 5504723 w 11269336"/>
              <a:gd name="connsiteY129" fmla="*/ 1965811 h 2323145"/>
              <a:gd name="connsiteX130" fmla="*/ 5493156 w 11269336"/>
              <a:gd name="connsiteY130" fmla="*/ 1970063 h 2323145"/>
              <a:gd name="connsiteX131" fmla="*/ 5490486 w 11269336"/>
              <a:gd name="connsiteY131" fmla="*/ 1974227 h 2323145"/>
              <a:gd name="connsiteX132" fmla="*/ 5473107 w 11269336"/>
              <a:gd name="connsiteY132" fmla="*/ 1979001 h 2323145"/>
              <a:gd name="connsiteX133" fmla="*/ 5470885 w 11269336"/>
              <a:gd name="connsiteY133" fmla="*/ 1978432 h 2323145"/>
              <a:gd name="connsiteX134" fmla="*/ 5457393 w 11269336"/>
              <a:gd name="connsiteY134" fmla="*/ 1986525 h 2323145"/>
              <a:gd name="connsiteX135" fmla="*/ 5447102 w 11269336"/>
              <a:gd name="connsiteY135" fmla="*/ 1998329 h 2323145"/>
              <a:gd name="connsiteX136" fmla="*/ 5159151 w 11269336"/>
              <a:gd name="connsiteY136" fmla="*/ 2029640 h 2323145"/>
              <a:gd name="connsiteX137" fmla="*/ 5041688 w 11269336"/>
              <a:gd name="connsiteY137" fmla="*/ 2022334 h 2323145"/>
              <a:gd name="connsiteX138" fmla="*/ 4860988 w 11269336"/>
              <a:gd name="connsiteY138" fmla="*/ 2135698 h 2323145"/>
              <a:gd name="connsiteX139" fmla="*/ 4807902 w 11269336"/>
              <a:gd name="connsiteY139" fmla="*/ 2138894 h 2323145"/>
              <a:gd name="connsiteX140" fmla="*/ 4765388 w 11269336"/>
              <a:gd name="connsiteY140" fmla="*/ 2162525 h 2323145"/>
              <a:gd name="connsiteX141" fmla="*/ 4745033 w 11269336"/>
              <a:gd name="connsiteY141" fmla="*/ 2158859 h 2323145"/>
              <a:gd name="connsiteX142" fmla="*/ 4741475 w 11269336"/>
              <a:gd name="connsiteY142" fmla="*/ 2157998 h 2323145"/>
              <a:gd name="connsiteX143" fmla="*/ 4728247 w 11269336"/>
              <a:gd name="connsiteY143" fmla="*/ 2159526 h 2323145"/>
              <a:gd name="connsiteX144" fmla="*/ 4723263 w 11269336"/>
              <a:gd name="connsiteY144" fmla="*/ 2153742 h 2323145"/>
              <a:gd name="connsiteX145" fmla="*/ 4702453 w 11269336"/>
              <a:gd name="connsiteY145" fmla="*/ 2151586 h 2323145"/>
              <a:gd name="connsiteX146" fmla="*/ 4678455 w 11269336"/>
              <a:gd name="connsiteY146" fmla="*/ 2156131 h 2323145"/>
              <a:gd name="connsiteX147" fmla="*/ 4593061 w 11269336"/>
              <a:gd name="connsiteY147" fmla="*/ 2171597 h 2323145"/>
              <a:gd name="connsiteX148" fmla="*/ 4579902 w 11269336"/>
              <a:gd name="connsiteY148" fmla="*/ 2177927 h 2323145"/>
              <a:gd name="connsiteX149" fmla="*/ 4533444 w 11269336"/>
              <a:gd name="connsiteY149" fmla="*/ 2181200 h 2323145"/>
              <a:gd name="connsiteX150" fmla="*/ 4492832 w 11269336"/>
              <a:gd name="connsiteY150" fmla="*/ 2188033 h 2323145"/>
              <a:gd name="connsiteX151" fmla="*/ 4467257 w 11269336"/>
              <a:gd name="connsiteY151" fmla="*/ 2196121 h 2323145"/>
              <a:gd name="connsiteX152" fmla="*/ 4459937 w 11269336"/>
              <a:gd name="connsiteY152" fmla="*/ 2195182 h 2323145"/>
              <a:gd name="connsiteX153" fmla="*/ 4433312 w 11269336"/>
              <a:gd name="connsiteY153" fmla="*/ 2199004 h 2323145"/>
              <a:gd name="connsiteX154" fmla="*/ 4420601 w 11269336"/>
              <a:gd name="connsiteY154" fmla="*/ 2205158 h 2323145"/>
              <a:gd name="connsiteX155" fmla="*/ 4405765 w 11269336"/>
              <a:gd name="connsiteY155" fmla="*/ 2199902 h 2323145"/>
              <a:gd name="connsiteX156" fmla="*/ 4401354 w 11269336"/>
              <a:gd name="connsiteY156" fmla="*/ 2194745 h 2323145"/>
              <a:gd name="connsiteX157" fmla="*/ 4383151 w 11269336"/>
              <a:gd name="connsiteY157" fmla="*/ 2201140 h 2323145"/>
              <a:gd name="connsiteX158" fmla="*/ 4366646 w 11269336"/>
              <a:gd name="connsiteY158" fmla="*/ 2198564 h 2323145"/>
              <a:gd name="connsiteX159" fmla="*/ 4354009 w 11269336"/>
              <a:gd name="connsiteY159" fmla="*/ 2204984 h 2323145"/>
              <a:gd name="connsiteX160" fmla="*/ 4348284 w 11269336"/>
              <a:gd name="connsiteY160" fmla="*/ 2205270 h 2323145"/>
              <a:gd name="connsiteX161" fmla="*/ 4333906 w 11269336"/>
              <a:gd name="connsiteY161" fmla="*/ 2205251 h 2323145"/>
              <a:gd name="connsiteX162" fmla="*/ 4308819 w 11269336"/>
              <a:gd name="connsiteY162" fmla="*/ 2203822 h 2323145"/>
              <a:gd name="connsiteX163" fmla="*/ 4301210 w 11269336"/>
              <a:gd name="connsiteY163" fmla="*/ 2204456 h 2323145"/>
              <a:gd name="connsiteX164" fmla="*/ 4283095 w 11269336"/>
              <a:gd name="connsiteY164" fmla="*/ 2198177 h 2323145"/>
              <a:gd name="connsiteX165" fmla="*/ 4250119 w 11269336"/>
              <a:gd name="connsiteY165" fmla="*/ 2196342 h 2323145"/>
              <a:gd name="connsiteX166" fmla="*/ 4189203 w 11269336"/>
              <a:gd name="connsiteY166" fmla="*/ 2178994 h 2323145"/>
              <a:gd name="connsiteX167" fmla="*/ 4154035 w 11269336"/>
              <a:gd name="connsiteY167" fmla="*/ 2171950 h 2323145"/>
              <a:gd name="connsiteX168" fmla="*/ 4129569 w 11269336"/>
              <a:gd name="connsiteY168" fmla="*/ 2163850 h 2323145"/>
              <a:gd name="connsiteX169" fmla="*/ 4061250 w 11269336"/>
              <a:gd name="connsiteY169" fmla="*/ 2159236 h 2323145"/>
              <a:gd name="connsiteX170" fmla="*/ 3945480 w 11269336"/>
              <a:gd name="connsiteY170" fmla="*/ 2158279 h 2323145"/>
              <a:gd name="connsiteX171" fmla="*/ 3921468 w 11269336"/>
              <a:gd name="connsiteY171" fmla="*/ 2156588 h 2323145"/>
              <a:gd name="connsiteX172" fmla="*/ 3903348 w 11269336"/>
              <a:gd name="connsiteY172" fmla="*/ 2149220 h 2323145"/>
              <a:gd name="connsiteX173" fmla="*/ 3901342 w 11269336"/>
              <a:gd name="connsiteY173" fmla="*/ 2142355 h 2323145"/>
              <a:gd name="connsiteX174" fmla="*/ 3888539 w 11269336"/>
              <a:gd name="connsiteY174" fmla="*/ 2140476 h 2323145"/>
              <a:gd name="connsiteX175" fmla="*/ 3885662 w 11269336"/>
              <a:gd name="connsiteY175" fmla="*/ 2138740 h 2323145"/>
              <a:gd name="connsiteX176" fmla="*/ 3868627 w 11269336"/>
              <a:gd name="connsiteY176" fmla="*/ 2130023 h 2323145"/>
              <a:gd name="connsiteX177" fmla="*/ 3819177 w 11269336"/>
              <a:gd name="connsiteY177" fmla="*/ 2142111 h 2323145"/>
              <a:gd name="connsiteX178" fmla="*/ 3769100 w 11269336"/>
              <a:gd name="connsiteY178" fmla="*/ 2131731 h 2323145"/>
              <a:gd name="connsiteX179" fmla="*/ 3562752 w 11269336"/>
              <a:gd name="connsiteY179" fmla="*/ 2131785 h 2323145"/>
              <a:gd name="connsiteX180" fmla="*/ 3541402 w 11269336"/>
              <a:gd name="connsiteY180" fmla="*/ 2106821 h 2323145"/>
              <a:gd name="connsiteX181" fmla="*/ 3365341 w 11269336"/>
              <a:gd name="connsiteY181" fmla="*/ 2077638 h 2323145"/>
              <a:gd name="connsiteX182" fmla="*/ 3170922 w 11269336"/>
              <a:gd name="connsiteY182" fmla="*/ 2115957 h 2323145"/>
              <a:gd name="connsiteX183" fmla="*/ 3156256 w 11269336"/>
              <a:gd name="connsiteY183" fmla="*/ 2124773 h 2323145"/>
              <a:gd name="connsiteX184" fmla="*/ 3140298 w 11269336"/>
              <a:gd name="connsiteY184" fmla="*/ 2129182 h 2323145"/>
              <a:gd name="connsiteX185" fmla="*/ 3138514 w 11269336"/>
              <a:gd name="connsiteY185" fmla="*/ 2128069 h 2323145"/>
              <a:gd name="connsiteX186" fmla="*/ 3120467 w 11269336"/>
              <a:gd name="connsiteY186" fmla="*/ 2128281 h 2323145"/>
              <a:gd name="connsiteX187" fmla="*/ 3116175 w 11269336"/>
              <a:gd name="connsiteY187" fmla="*/ 2131633 h 2323145"/>
              <a:gd name="connsiteX188" fmla="*/ 3103685 w 11269336"/>
              <a:gd name="connsiteY188" fmla="*/ 2132814 h 2323145"/>
              <a:gd name="connsiteX189" fmla="*/ 3078794 w 11269336"/>
              <a:gd name="connsiteY189" fmla="*/ 2137935 h 2323145"/>
              <a:gd name="connsiteX190" fmla="*/ 3074407 w 11269336"/>
              <a:gd name="connsiteY190" fmla="*/ 2136274 h 2323145"/>
              <a:gd name="connsiteX191" fmla="*/ 3037285 w 11269336"/>
              <a:gd name="connsiteY191" fmla="*/ 2139919 h 2323145"/>
              <a:gd name="connsiteX192" fmla="*/ 3036901 w 11269336"/>
              <a:gd name="connsiteY192" fmla="*/ 2138726 h 2323145"/>
              <a:gd name="connsiteX193" fmla="*/ 3026996 w 11269336"/>
              <a:gd name="connsiteY193" fmla="*/ 2134322 h 2323145"/>
              <a:gd name="connsiteX194" fmla="*/ 3007772 w 11269336"/>
              <a:gd name="connsiteY194" fmla="*/ 2128742 h 2323145"/>
              <a:gd name="connsiteX195" fmla="*/ 2965030 w 11269336"/>
              <a:gd name="connsiteY195" fmla="*/ 2100494 h 2323145"/>
              <a:gd name="connsiteX196" fmla="*/ 2926342 w 11269336"/>
              <a:gd name="connsiteY196" fmla="*/ 2104155 h 2323145"/>
              <a:gd name="connsiteX197" fmla="*/ 2918608 w 11269336"/>
              <a:gd name="connsiteY197" fmla="*/ 2104215 h 2323145"/>
              <a:gd name="connsiteX198" fmla="*/ 2918475 w 11269336"/>
              <a:gd name="connsiteY198" fmla="*/ 2103937 h 2323145"/>
              <a:gd name="connsiteX199" fmla="*/ 2910360 w 11269336"/>
              <a:gd name="connsiteY199" fmla="*/ 2103444 h 2323145"/>
              <a:gd name="connsiteX200" fmla="*/ 2904507 w 11269336"/>
              <a:gd name="connsiteY200" fmla="*/ 2104326 h 2323145"/>
              <a:gd name="connsiteX201" fmla="*/ 2889503 w 11269336"/>
              <a:gd name="connsiteY201" fmla="*/ 2104443 h 2323145"/>
              <a:gd name="connsiteX202" fmla="*/ 2884480 w 11269336"/>
              <a:gd name="connsiteY202" fmla="*/ 2102626 h 2323145"/>
              <a:gd name="connsiteX203" fmla="*/ 2882689 w 11269336"/>
              <a:gd name="connsiteY203" fmla="*/ 2099228 h 2323145"/>
              <a:gd name="connsiteX204" fmla="*/ 2881291 w 11269336"/>
              <a:gd name="connsiteY204" fmla="*/ 2099618 h 2323145"/>
              <a:gd name="connsiteX205" fmla="*/ 2853979 w 11269336"/>
              <a:gd name="connsiteY205" fmla="*/ 2090388 h 2323145"/>
              <a:gd name="connsiteX206" fmla="*/ 2791790 w 11269336"/>
              <a:gd name="connsiteY206" fmla="*/ 2080332 h 2323145"/>
              <a:gd name="connsiteX207" fmla="*/ 2755844 w 11269336"/>
              <a:gd name="connsiteY207" fmla="*/ 2078874 h 2323145"/>
              <a:gd name="connsiteX208" fmla="*/ 2657742 w 11269336"/>
              <a:gd name="connsiteY208" fmla="*/ 2070179 h 2323145"/>
              <a:gd name="connsiteX209" fmla="*/ 2559549 w 11269336"/>
              <a:gd name="connsiteY209" fmla="*/ 2057873 h 2323145"/>
              <a:gd name="connsiteX210" fmla="*/ 2512054 w 11269336"/>
              <a:gd name="connsiteY210" fmla="*/ 2031671 h 2323145"/>
              <a:gd name="connsiteX211" fmla="*/ 2506437 w 11269336"/>
              <a:gd name="connsiteY211" fmla="*/ 2030918 h 2323145"/>
              <a:gd name="connsiteX212" fmla="*/ 2491752 w 11269336"/>
              <a:gd name="connsiteY212" fmla="*/ 2033906 h 2323145"/>
              <a:gd name="connsiteX213" fmla="*/ 2486338 w 11269336"/>
              <a:gd name="connsiteY213" fmla="*/ 2035862 h 2323145"/>
              <a:gd name="connsiteX214" fmla="*/ 2478186 w 11269336"/>
              <a:gd name="connsiteY214" fmla="*/ 2036953 h 2323145"/>
              <a:gd name="connsiteX215" fmla="*/ 2477950 w 11269336"/>
              <a:gd name="connsiteY215" fmla="*/ 2036715 h 2323145"/>
              <a:gd name="connsiteX216" fmla="*/ 2470381 w 11269336"/>
              <a:gd name="connsiteY216" fmla="*/ 2038256 h 2323145"/>
              <a:gd name="connsiteX217" fmla="*/ 2433781 w 11269336"/>
              <a:gd name="connsiteY217" fmla="*/ 2049140 h 2323145"/>
              <a:gd name="connsiteX218" fmla="*/ 2381172 w 11269336"/>
              <a:gd name="connsiteY218" fmla="*/ 2030645 h 2323145"/>
              <a:gd name="connsiteX219" fmla="*/ 2360198 w 11269336"/>
              <a:gd name="connsiteY219" fmla="*/ 2029059 h 2323145"/>
              <a:gd name="connsiteX220" fmla="*/ 2348815 w 11269336"/>
              <a:gd name="connsiteY220" fmla="*/ 2026798 h 2323145"/>
              <a:gd name="connsiteX221" fmla="*/ 2347988 w 11269336"/>
              <a:gd name="connsiteY221" fmla="*/ 2025745 h 2323145"/>
              <a:gd name="connsiteX222" fmla="*/ 2312920 w 11269336"/>
              <a:gd name="connsiteY222" fmla="*/ 2036311 h 2323145"/>
              <a:gd name="connsiteX223" fmla="*/ 2307986 w 11269336"/>
              <a:gd name="connsiteY223" fmla="*/ 2035583 h 2323145"/>
              <a:gd name="connsiteX224" fmla="*/ 2285481 w 11269336"/>
              <a:gd name="connsiteY224" fmla="*/ 2045197 h 2323145"/>
              <a:gd name="connsiteX225" fmla="*/ 2273666 w 11269336"/>
              <a:gd name="connsiteY225" fmla="*/ 2048710 h 2323145"/>
              <a:gd name="connsiteX226" fmla="*/ 2270719 w 11269336"/>
              <a:gd name="connsiteY226" fmla="*/ 2052702 h 2323145"/>
              <a:gd name="connsiteX227" fmla="*/ 2253080 w 11269336"/>
              <a:gd name="connsiteY227" fmla="*/ 2056363 h 2323145"/>
              <a:gd name="connsiteX228" fmla="*/ 2250906 w 11269336"/>
              <a:gd name="connsiteY228" fmla="*/ 2055654 h 2323145"/>
              <a:gd name="connsiteX229" fmla="*/ 2236905 w 11269336"/>
              <a:gd name="connsiteY229" fmla="*/ 2062882 h 2323145"/>
              <a:gd name="connsiteX230" fmla="*/ 2225830 w 11269336"/>
              <a:gd name="connsiteY230" fmla="*/ 2074027 h 2323145"/>
              <a:gd name="connsiteX231" fmla="*/ 2073776 w 11269336"/>
              <a:gd name="connsiteY231" fmla="*/ 2089244 h 2323145"/>
              <a:gd name="connsiteX232" fmla="*/ 1948256 w 11269336"/>
              <a:gd name="connsiteY232" fmla="*/ 2146616 h 2323145"/>
              <a:gd name="connsiteX233" fmla="*/ 1865582 w 11269336"/>
              <a:gd name="connsiteY233" fmla="*/ 2153738 h 2323145"/>
              <a:gd name="connsiteX234" fmla="*/ 1835210 w 11269336"/>
              <a:gd name="connsiteY234" fmla="*/ 2134244 h 2323145"/>
              <a:gd name="connsiteX235" fmla="*/ 1632661 w 11269336"/>
              <a:gd name="connsiteY235" fmla="*/ 2173882 h 2323145"/>
              <a:gd name="connsiteX236" fmla="*/ 1579590 w 11269336"/>
              <a:gd name="connsiteY236" fmla="*/ 2173680 h 2323145"/>
              <a:gd name="connsiteX237" fmla="*/ 1535601 w 11269336"/>
              <a:gd name="connsiteY237" fmla="*/ 2194590 h 2323145"/>
              <a:gd name="connsiteX238" fmla="*/ 1515594 w 11269336"/>
              <a:gd name="connsiteY238" fmla="*/ 2189622 h 2323145"/>
              <a:gd name="connsiteX239" fmla="*/ 1512113 w 11269336"/>
              <a:gd name="connsiteY239" fmla="*/ 2188534 h 2323145"/>
              <a:gd name="connsiteX240" fmla="*/ 1498838 w 11269336"/>
              <a:gd name="connsiteY240" fmla="*/ 2189213 h 2323145"/>
              <a:gd name="connsiteX241" fmla="*/ 1494279 w 11269336"/>
              <a:gd name="connsiteY241" fmla="*/ 2183112 h 2323145"/>
              <a:gd name="connsiteX242" fmla="*/ 1473714 w 11269336"/>
              <a:gd name="connsiteY242" fmla="*/ 2179625 h 2323145"/>
              <a:gd name="connsiteX243" fmla="*/ 1449503 w 11269336"/>
              <a:gd name="connsiteY243" fmla="*/ 2182633 h 2323145"/>
              <a:gd name="connsiteX244" fmla="*/ 1266687 w 11269336"/>
              <a:gd name="connsiteY244" fmla="*/ 2212688 h 2323145"/>
              <a:gd name="connsiteX245" fmla="*/ 1239614 w 11269336"/>
              <a:gd name="connsiteY245" fmla="*/ 2209727 h 2323145"/>
              <a:gd name="connsiteX246" fmla="*/ 1202436 w 11269336"/>
              <a:gd name="connsiteY246" fmla="*/ 2209817 h 2323145"/>
              <a:gd name="connsiteX247" fmla="*/ 1136097 w 11269336"/>
              <a:gd name="connsiteY247" fmla="*/ 2205112 h 2323145"/>
              <a:gd name="connsiteX248" fmla="*/ 988232 w 11269336"/>
              <a:gd name="connsiteY248" fmla="*/ 2235635 h 2323145"/>
              <a:gd name="connsiteX249" fmla="*/ 981959 w 11269336"/>
              <a:gd name="connsiteY249" fmla="*/ 2231607 h 2323145"/>
              <a:gd name="connsiteX250" fmla="*/ 938600 w 11269336"/>
              <a:gd name="connsiteY250" fmla="*/ 2238113 h 2323145"/>
              <a:gd name="connsiteX251" fmla="*/ 791788 w 11269336"/>
              <a:gd name="connsiteY251" fmla="*/ 2293224 h 2323145"/>
              <a:gd name="connsiteX252" fmla="*/ 706914 w 11269336"/>
              <a:gd name="connsiteY252" fmla="*/ 2305046 h 2323145"/>
              <a:gd name="connsiteX253" fmla="*/ 675971 w 11269336"/>
              <a:gd name="connsiteY253" fmla="*/ 2304030 h 2323145"/>
              <a:gd name="connsiteX254" fmla="*/ 624180 w 11269336"/>
              <a:gd name="connsiteY254" fmla="*/ 2302650 h 2323145"/>
              <a:gd name="connsiteX255" fmla="*/ 583453 w 11269336"/>
              <a:gd name="connsiteY255" fmla="*/ 2288788 h 2323145"/>
              <a:gd name="connsiteX256" fmla="*/ 540946 w 11269336"/>
              <a:gd name="connsiteY256" fmla="*/ 2292721 h 2323145"/>
              <a:gd name="connsiteX257" fmla="*/ 533680 w 11269336"/>
              <a:gd name="connsiteY257" fmla="*/ 2310233 h 2323145"/>
              <a:gd name="connsiteX258" fmla="*/ 487366 w 11269336"/>
              <a:gd name="connsiteY258" fmla="*/ 2309053 h 2323145"/>
              <a:gd name="connsiteX259" fmla="*/ 416820 w 11269336"/>
              <a:gd name="connsiteY259" fmla="*/ 2305443 h 2323145"/>
              <a:gd name="connsiteX260" fmla="*/ 376805 w 11269336"/>
              <a:gd name="connsiteY260" fmla="*/ 2307647 h 2323145"/>
              <a:gd name="connsiteX261" fmla="*/ 266777 w 11269336"/>
              <a:gd name="connsiteY261" fmla="*/ 2309012 h 2323145"/>
              <a:gd name="connsiteX262" fmla="*/ 156013 w 11269336"/>
              <a:gd name="connsiteY262" fmla="*/ 2306832 h 2323145"/>
              <a:gd name="connsiteX263" fmla="*/ 87258 w 11269336"/>
              <a:gd name="connsiteY263" fmla="*/ 2285511 h 2323145"/>
              <a:gd name="connsiteX264" fmla="*/ 23798 w 11269336"/>
              <a:gd name="connsiteY264" fmla="*/ 2281822 h 2323145"/>
              <a:gd name="connsiteX265" fmla="*/ 0 w 11269336"/>
              <a:gd name="connsiteY265" fmla="*/ 2285369 h 2323145"/>
              <a:gd name="connsiteX266" fmla="*/ 0 w 11269336"/>
              <a:gd name="connsiteY266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139429 w 11269336"/>
              <a:gd name="connsiteY20" fmla="*/ 696446 h 2323145"/>
              <a:gd name="connsiteX21" fmla="*/ 9028928 w 11269336"/>
              <a:gd name="connsiteY21" fmla="*/ 745350 h 2323145"/>
              <a:gd name="connsiteX22" fmla="*/ 8977138 w 11269336"/>
              <a:gd name="connsiteY22" fmla="*/ 774970 h 2323145"/>
              <a:gd name="connsiteX23" fmla="*/ 8947030 w 11269336"/>
              <a:gd name="connsiteY23" fmla="*/ 814934 h 2323145"/>
              <a:gd name="connsiteX24" fmla="*/ 8914746 w 11269336"/>
              <a:gd name="connsiteY24" fmla="*/ 826428 h 2323145"/>
              <a:gd name="connsiteX25" fmla="*/ 8917778 w 11269336"/>
              <a:gd name="connsiteY25" fmla="*/ 835198 h 2323145"/>
              <a:gd name="connsiteX26" fmla="*/ 8905560 w 11269336"/>
              <a:gd name="connsiteY26" fmla="*/ 838358 h 2323145"/>
              <a:gd name="connsiteX27" fmla="*/ 8897564 w 11269336"/>
              <a:gd name="connsiteY27" fmla="*/ 834287 h 2323145"/>
              <a:gd name="connsiteX28" fmla="*/ 8878040 w 11269336"/>
              <a:gd name="connsiteY28" fmla="*/ 844150 h 2323145"/>
              <a:gd name="connsiteX29" fmla="*/ 8882654 w 11269336"/>
              <a:gd name="connsiteY29" fmla="*/ 892768 h 2323145"/>
              <a:gd name="connsiteX30" fmla="*/ 8795998 w 11269336"/>
              <a:gd name="connsiteY30" fmla="*/ 863337 h 2323145"/>
              <a:gd name="connsiteX31" fmla="*/ 8776970 w 11269336"/>
              <a:gd name="connsiteY31" fmla="*/ 885177 h 2323145"/>
              <a:gd name="connsiteX32" fmla="*/ 8755719 w 11269336"/>
              <a:gd name="connsiteY32" fmla="*/ 889754 h 2323145"/>
              <a:gd name="connsiteX33" fmla="*/ 8743257 w 11269336"/>
              <a:gd name="connsiteY33" fmla="*/ 904723 h 2323145"/>
              <a:gd name="connsiteX34" fmla="*/ 8721366 w 11269336"/>
              <a:gd name="connsiteY34" fmla="*/ 904711 h 2323145"/>
              <a:gd name="connsiteX35" fmla="*/ 8678353 w 11269336"/>
              <a:gd name="connsiteY35" fmla="*/ 926318 h 2323145"/>
              <a:gd name="connsiteX36" fmla="*/ 8636849 w 11269336"/>
              <a:gd name="connsiteY36" fmla="*/ 937900 h 2323145"/>
              <a:gd name="connsiteX37" fmla="*/ 8620213 w 11269336"/>
              <a:gd name="connsiteY37" fmla="*/ 943068 h 2323145"/>
              <a:gd name="connsiteX38" fmla="*/ 8612581 w 11269336"/>
              <a:gd name="connsiteY38" fmla="*/ 952695 h 2323145"/>
              <a:gd name="connsiteX39" fmla="*/ 8589038 w 11269336"/>
              <a:gd name="connsiteY39" fmla="*/ 963892 h 2323145"/>
              <a:gd name="connsiteX40" fmla="*/ 8579950 w 11269336"/>
              <a:gd name="connsiteY40" fmla="*/ 960899 h 2323145"/>
              <a:gd name="connsiteX41" fmla="*/ 8579319 w 11269336"/>
              <a:gd name="connsiteY41" fmla="*/ 965630 h 2323145"/>
              <a:gd name="connsiteX42" fmla="*/ 8547429 w 11269336"/>
              <a:gd name="connsiteY42" fmla="*/ 984506 h 2323145"/>
              <a:gd name="connsiteX43" fmla="*/ 8478704 w 11269336"/>
              <a:gd name="connsiteY43" fmla="*/ 1025490 h 2323145"/>
              <a:gd name="connsiteX44" fmla="*/ 8461421 w 11269336"/>
              <a:gd name="connsiteY44" fmla="*/ 1035512 h 2323145"/>
              <a:gd name="connsiteX45" fmla="*/ 8445003 w 11269336"/>
              <a:gd name="connsiteY45" fmla="*/ 1036851 h 2323145"/>
              <a:gd name="connsiteX46" fmla="*/ 8357350 w 11269336"/>
              <a:gd name="connsiteY46" fmla="*/ 1060213 h 2323145"/>
              <a:gd name="connsiteX47" fmla="*/ 8335565 w 11269336"/>
              <a:gd name="connsiteY47" fmla="*/ 1061151 h 2323145"/>
              <a:gd name="connsiteX48" fmla="*/ 8325267 w 11269336"/>
              <a:gd name="connsiteY48" fmla="*/ 1055919 h 2323145"/>
              <a:gd name="connsiteX49" fmla="*/ 8293586 w 11269336"/>
              <a:gd name="connsiteY49" fmla="*/ 1076144 h 2323145"/>
              <a:gd name="connsiteX50" fmla="*/ 8242405 w 11269336"/>
              <a:gd name="connsiteY50" fmla="*/ 1095960 h 2323145"/>
              <a:gd name="connsiteX51" fmla="*/ 8197391 w 11269336"/>
              <a:gd name="connsiteY51" fmla="*/ 1107746 h 2323145"/>
              <a:gd name="connsiteX52" fmla="*/ 8081474 w 11269336"/>
              <a:gd name="connsiteY52" fmla="*/ 1130125 h 2323145"/>
              <a:gd name="connsiteX53" fmla="*/ 8053585 w 11269336"/>
              <a:gd name="connsiteY53" fmla="*/ 1129169 h 2323145"/>
              <a:gd name="connsiteX54" fmla="*/ 8038422 w 11269336"/>
              <a:gd name="connsiteY54" fmla="*/ 1119092 h 2323145"/>
              <a:gd name="connsiteX55" fmla="*/ 8029450 w 11269336"/>
              <a:gd name="connsiteY55" fmla="*/ 1125592 h 2323145"/>
              <a:gd name="connsiteX56" fmla="*/ 7959552 w 11269336"/>
              <a:gd name="connsiteY56" fmla="*/ 1140188 h 2323145"/>
              <a:gd name="connsiteX57" fmla="*/ 7914188 w 11269336"/>
              <a:gd name="connsiteY57" fmla="*/ 1150862 h 2323145"/>
              <a:gd name="connsiteX58" fmla="*/ 7914918 w 11269336"/>
              <a:gd name="connsiteY58" fmla="*/ 1168758 h 2323145"/>
              <a:gd name="connsiteX59" fmla="*/ 7875510 w 11269336"/>
              <a:gd name="connsiteY59" fmla="*/ 1183153 h 2323145"/>
              <a:gd name="connsiteX60" fmla="*/ 7829932 w 11269336"/>
              <a:gd name="connsiteY60" fmla="*/ 1180782 h 2323145"/>
              <a:gd name="connsiteX61" fmla="*/ 7779182 w 11269336"/>
              <a:gd name="connsiteY61" fmla="*/ 1192665 h 2323145"/>
              <a:gd name="connsiteX62" fmla="*/ 7748774 w 11269336"/>
              <a:gd name="connsiteY62" fmla="*/ 1199586 h 2323145"/>
              <a:gd name="connsiteX63" fmla="*/ 7671846 w 11269336"/>
              <a:gd name="connsiteY63" fmla="*/ 1231966 h 2323145"/>
              <a:gd name="connsiteX64" fmla="*/ 7554146 w 11269336"/>
              <a:gd name="connsiteY64" fmla="*/ 1319748 h 2323145"/>
              <a:gd name="connsiteX65" fmla="*/ 7515052 w 11269336"/>
              <a:gd name="connsiteY65" fmla="*/ 1336718 h 2323145"/>
              <a:gd name="connsiteX66" fmla="*/ 7507193 w 11269336"/>
              <a:gd name="connsiteY66" fmla="*/ 1334617 h 2323145"/>
              <a:gd name="connsiteX67" fmla="*/ 7461694 w 11269336"/>
              <a:gd name="connsiteY67" fmla="*/ 1375866 h 2323145"/>
              <a:gd name="connsiteX68" fmla="*/ 7377571 w 11269336"/>
              <a:gd name="connsiteY68" fmla="*/ 1400128 h 2323145"/>
              <a:gd name="connsiteX69" fmla="*/ 7311261 w 11269336"/>
              <a:gd name="connsiteY69" fmla="*/ 1412652 h 2323145"/>
              <a:gd name="connsiteX70" fmla="*/ 7275307 w 11269336"/>
              <a:gd name="connsiteY70" fmla="*/ 1422171 h 2323145"/>
              <a:gd name="connsiteX71" fmla="*/ 7247783 w 11269336"/>
              <a:gd name="connsiteY71" fmla="*/ 1426330 h 2323145"/>
              <a:gd name="connsiteX72" fmla="*/ 7185047 w 11269336"/>
              <a:gd name="connsiteY72" fmla="*/ 1451812 h 2323145"/>
              <a:gd name="connsiteX73" fmla="*/ 7084117 w 11269336"/>
              <a:gd name="connsiteY73" fmla="*/ 1500281 h 2323145"/>
              <a:gd name="connsiteX74" fmla="*/ 7062011 w 11269336"/>
              <a:gd name="connsiteY74" fmla="*/ 1509183 h 2323145"/>
              <a:gd name="connsiteX75" fmla="*/ 7040555 w 11269336"/>
              <a:gd name="connsiteY75" fmla="*/ 1511207 h 2323145"/>
              <a:gd name="connsiteX76" fmla="*/ 7033438 w 11269336"/>
              <a:gd name="connsiteY76" fmla="*/ 1506772 h 2323145"/>
              <a:gd name="connsiteX77" fmla="*/ 7020886 w 11269336"/>
              <a:gd name="connsiteY77" fmla="*/ 1510764 h 2323145"/>
              <a:gd name="connsiteX78" fmla="*/ 7017033 w 11269336"/>
              <a:gd name="connsiteY78" fmla="*/ 1510650 h 2323145"/>
              <a:gd name="connsiteX79" fmla="*/ 6995460 w 11269336"/>
              <a:gd name="connsiteY79" fmla="*/ 1511173 h 2323145"/>
              <a:gd name="connsiteX80" fmla="*/ 6962144 w 11269336"/>
              <a:gd name="connsiteY80" fmla="*/ 1541508 h 2323145"/>
              <a:gd name="connsiteX81" fmla="*/ 6910674 w 11269336"/>
              <a:gd name="connsiteY81" fmla="*/ 1554793 h 2323145"/>
              <a:gd name="connsiteX82" fmla="*/ 6732152 w 11269336"/>
              <a:gd name="connsiteY82" fmla="*/ 1642538 h 2323145"/>
              <a:gd name="connsiteX83" fmla="*/ 6694106 w 11269336"/>
              <a:gd name="connsiteY83" fmla="*/ 1632377 h 2323145"/>
              <a:gd name="connsiteX84" fmla="*/ 6617223 w 11269336"/>
              <a:gd name="connsiteY84" fmla="*/ 1659889 h 2323145"/>
              <a:gd name="connsiteX85" fmla="*/ 6521138 w 11269336"/>
              <a:gd name="connsiteY85" fmla="*/ 1744340 h 2323145"/>
              <a:gd name="connsiteX86" fmla="*/ 6380677 w 11269336"/>
              <a:gd name="connsiteY86" fmla="*/ 1796883 h 2323145"/>
              <a:gd name="connsiteX87" fmla="*/ 6374897 w 11269336"/>
              <a:gd name="connsiteY87" fmla="*/ 1809910 h 2323145"/>
              <a:gd name="connsiteX88" fmla="*/ 6364545 w 11269336"/>
              <a:gd name="connsiteY88" fmla="*/ 1820090 h 2323145"/>
              <a:gd name="connsiteX89" fmla="*/ 6362126 w 11269336"/>
              <a:gd name="connsiteY89" fmla="*/ 1819991 h 2323145"/>
              <a:gd name="connsiteX90" fmla="*/ 6346673 w 11269336"/>
              <a:gd name="connsiteY90" fmla="*/ 1827824 h 2323145"/>
              <a:gd name="connsiteX91" fmla="*/ 6345588 w 11269336"/>
              <a:gd name="connsiteY91" fmla="*/ 1832232 h 2323145"/>
              <a:gd name="connsiteX92" fmla="*/ 6335708 w 11269336"/>
              <a:gd name="connsiteY92" fmla="*/ 1838451 h 2323145"/>
              <a:gd name="connsiteX93" fmla="*/ 6318182 w 11269336"/>
              <a:gd name="connsiteY93" fmla="*/ 1852975 h 2323145"/>
              <a:gd name="connsiteX94" fmla="*/ 6313084 w 11269336"/>
              <a:gd name="connsiteY94" fmla="*/ 1853561 h 2323145"/>
              <a:gd name="connsiteX95" fmla="*/ 6283816 w 11269336"/>
              <a:gd name="connsiteY95" fmla="*/ 1872148 h 2323145"/>
              <a:gd name="connsiteX96" fmla="*/ 6282550 w 11269336"/>
              <a:gd name="connsiteY96" fmla="*/ 1871392 h 2323145"/>
              <a:gd name="connsiteX97" fmla="*/ 6270527 w 11269336"/>
              <a:gd name="connsiteY97" fmla="*/ 1872208 h 2323145"/>
              <a:gd name="connsiteX98" fmla="*/ 6249518 w 11269336"/>
              <a:gd name="connsiteY98" fmla="*/ 1876079 h 2323145"/>
              <a:gd name="connsiteX99" fmla="*/ 6190386 w 11269336"/>
              <a:gd name="connsiteY99" fmla="*/ 1872478 h 2323145"/>
              <a:gd name="connsiteX100" fmla="*/ 6159777 w 11269336"/>
              <a:gd name="connsiteY100" fmla="*/ 1891745 h 2323145"/>
              <a:gd name="connsiteX101" fmla="*/ 6153131 w 11269336"/>
              <a:gd name="connsiteY101" fmla="*/ 1895079 h 2323145"/>
              <a:gd name="connsiteX102" fmla="*/ 6152798 w 11269336"/>
              <a:gd name="connsiteY102" fmla="*/ 1894920 h 2323145"/>
              <a:gd name="connsiteX103" fmla="*/ 6145388 w 11269336"/>
              <a:gd name="connsiteY103" fmla="*/ 1897990 h 2323145"/>
              <a:gd name="connsiteX104" fmla="*/ 6141014 w 11269336"/>
              <a:gd name="connsiteY104" fmla="*/ 1901155 h 2323145"/>
              <a:gd name="connsiteX105" fmla="*/ 6128122 w 11269336"/>
              <a:gd name="connsiteY105" fmla="*/ 1907623 h 2323145"/>
              <a:gd name="connsiteX106" fmla="*/ 6122351 w 11269336"/>
              <a:gd name="connsiteY106" fmla="*/ 1908359 h 2323145"/>
              <a:gd name="connsiteX107" fmla="*/ 6064750 w 11269336"/>
              <a:gd name="connsiteY107" fmla="*/ 1896394 h 2323145"/>
              <a:gd name="connsiteX108" fmla="*/ 5964230 w 11269336"/>
              <a:gd name="connsiteY108" fmla="*/ 1910038 h 2323145"/>
              <a:gd name="connsiteX109" fmla="*/ 5865399 w 11269336"/>
              <a:gd name="connsiteY109" fmla="*/ 1926966 h 2323145"/>
              <a:gd name="connsiteX110" fmla="*/ 5829951 w 11269336"/>
              <a:gd name="connsiteY110" fmla="*/ 1934755 h 2323145"/>
              <a:gd name="connsiteX111" fmla="*/ 5765285 w 11269336"/>
              <a:gd name="connsiteY111" fmla="*/ 1941322 h 2323145"/>
              <a:gd name="connsiteX112" fmla="*/ 5734750 w 11269336"/>
              <a:gd name="connsiteY112" fmla="*/ 1939793 h 2323145"/>
              <a:gd name="connsiteX113" fmla="*/ 5733569 w 11269336"/>
              <a:gd name="connsiteY113" fmla="*/ 1940505 h 2323145"/>
              <a:gd name="connsiteX114" fmla="*/ 5730329 w 11269336"/>
              <a:gd name="connsiteY114" fmla="*/ 1937845 h 2323145"/>
              <a:gd name="connsiteX115" fmla="*/ 5724661 w 11269336"/>
              <a:gd name="connsiteY115" fmla="*/ 1937455 h 2323145"/>
              <a:gd name="connsiteX116" fmla="*/ 5710186 w 11269336"/>
              <a:gd name="connsiteY116" fmla="*/ 1941370 h 2323145"/>
              <a:gd name="connsiteX117" fmla="*/ 5704910 w 11269336"/>
              <a:gd name="connsiteY117" fmla="*/ 1943663 h 2323145"/>
              <a:gd name="connsiteX118" fmla="*/ 5696836 w 11269336"/>
              <a:gd name="connsiteY118" fmla="*/ 1945271 h 2323145"/>
              <a:gd name="connsiteX119" fmla="*/ 5696583 w 11269336"/>
              <a:gd name="connsiteY119" fmla="*/ 1945050 h 2323145"/>
              <a:gd name="connsiteX120" fmla="*/ 5689123 w 11269336"/>
              <a:gd name="connsiteY120" fmla="*/ 1947067 h 2323145"/>
              <a:gd name="connsiteX121" fmla="*/ 5653291 w 11269336"/>
              <a:gd name="connsiteY121" fmla="*/ 1960245 h 2323145"/>
              <a:gd name="connsiteX122" fmla="*/ 5599385 w 11269336"/>
              <a:gd name="connsiteY122" fmla="*/ 1945198 h 2323145"/>
              <a:gd name="connsiteX123" fmla="*/ 5578300 w 11269336"/>
              <a:gd name="connsiteY123" fmla="*/ 1944963 h 2323145"/>
              <a:gd name="connsiteX124" fmla="*/ 5566758 w 11269336"/>
              <a:gd name="connsiteY124" fmla="*/ 1943441 h 2323145"/>
              <a:gd name="connsiteX125" fmla="*/ 5565857 w 11269336"/>
              <a:gd name="connsiteY125" fmla="*/ 1942445 h 2323145"/>
              <a:gd name="connsiteX126" fmla="*/ 5531534 w 11269336"/>
              <a:gd name="connsiteY126" fmla="*/ 1955208 h 2323145"/>
              <a:gd name="connsiteX127" fmla="*/ 5526552 w 11269336"/>
              <a:gd name="connsiteY127" fmla="*/ 1954799 h 2323145"/>
              <a:gd name="connsiteX128" fmla="*/ 5504723 w 11269336"/>
              <a:gd name="connsiteY128" fmla="*/ 1965811 h 2323145"/>
              <a:gd name="connsiteX129" fmla="*/ 5493156 w 11269336"/>
              <a:gd name="connsiteY129" fmla="*/ 1970063 h 2323145"/>
              <a:gd name="connsiteX130" fmla="*/ 5490486 w 11269336"/>
              <a:gd name="connsiteY130" fmla="*/ 1974227 h 2323145"/>
              <a:gd name="connsiteX131" fmla="*/ 5473107 w 11269336"/>
              <a:gd name="connsiteY131" fmla="*/ 1979001 h 2323145"/>
              <a:gd name="connsiteX132" fmla="*/ 5470885 w 11269336"/>
              <a:gd name="connsiteY132" fmla="*/ 1978432 h 2323145"/>
              <a:gd name="connsiteX133" fmla="*/ 5457393 w 11269336"/>
              <a:gd name="connsiteY133" fmla="*/ 1986525 h 2323145"/>
              <a:gd name="connsiteX134" fmla="*/ 5447102 w 11269336"/>
              <a:gd name="connsiteY134" fmla="*/ 1998329 h 2323145"/>
              <a:gd name="connsiteX135" fmla="*/ 5159151 w 11269336"/>
              <a:gd name="connsiteY135" fmla="*/ 2029640 h 2323145"/>
              <a:gd name="connsiteX136" fmla="*/ 5041688 w 11269336"/>
              <a:gd name="connsiteY136" fmla="*/ 2022334 h 2323145"/>
              <a:gd name="connsiteX137" fmla="*/ 4860988 w 11269336"/>
              <a:gd name="connsiteY137" fmla="*/ 2135698 h 2323145"/>
              <a:gd name="connsiteX138" fmla="*/ 4807902 w 11269336"/>
              <a:gd name="connsiteY138" fmla="*/ 2138894 h 2323145"/>
              <a:gd name="connsiteX139" fmla="*/ 4765388 w 11269336"/>
              <a:gd name="connsiteY139" fmla="*/ 2162525 h 2323145"/>
              <a:gd name="connsiteX140" fmla="*/ 4745033 w 11269336"/>
              <a:gd name="connsiteY140" fmla="*/ 2158859 h 2323145"/>
              <a:gd name="connsiteX141" fmla="*/ 4741475 w 11269336"/>
              <a:gd name="connsiteY141" fmla="*/ 2157998 h 2323145"/>
              <a:gd name="connsiteX142" fmla="*/ 4728247 w 11269336"/>
              <a:gd name="connsiteY142" fmla="*/ 2159526 h 2323145"/>
              <a:gd name="connsiteX143" fmla="*/ 4723263 w 11269336"/>
              <a:gd name="connsiteY143" fmla="*/ 2153742 h 2323145"/>
              <a:gd name="connsiteX144" fmla="*/ 4702453 w 11269336"/>
              <a:gd name="connsiteY144" fmla="*/ 2151586 h 2323145"/>
              <a:gd name="connsiteX145" fmla="*/ 4678455 w 11269336"/>
              <a:gd name="connsiteY145" fmla="*/ 2156131 h 2323145"/>
              <a:gd name="connsiteX146" fmla="*/ 4593061 w 11269336"/>
              <a:gd name="connsiteY146" fmla="*/ 2171597 h 2323145"/>
              <a:gd name="connsiteX147" fmla="*/ 4579902 w 11269336"/>
              <a:gd name="connsiteY147" fmla="*/ 2177927 h 2323145"/>
              <a:gd name="connsiteX148" fmla="*/ 4533444 w 11269336"/>
              <a:gd name="connsiteY148" fmla="*/ 2181200 h 2323145"/>
              <a:gd name="connsiteX149" fmla="*/ 4492832 w 11269336"/>
              <a:gd name="connsiteY149" fmla="*/ 2188033 h 2323145"/>
              <a:gd name="connsiteX150" fmla="*/ 4467257 w 11269336"/>
              <a:gd name="connsiteY150" fmla="*/ 2196121 h 2323145"/>
              <a:gd name="connsiteX151" fmla="*/ 4459937 w 11269336"/>
              <a:gd name="connsiteY151" fmla="*/ 2195182 h 2323145"/>
              <a:gd name="connsiteX152" fmla="*/ 4433312 w 11269336"/>
              <a:gd name="connsiteY152" fmla="*/ 2199004 h 2323145"/>
              <a:gd name="connsiteX153" fmla="*/ 4420601 w 11269336"/>
              <a:gd name="connsiteY153" fmla="*/ 2205158 h 2323145"/>
              <a:gd name="connsiteX154" fmla="*/ 4405765 w 11269336"/>
              <a:gd name="connsiteY154" fmla="*/ 2199902 h 2323145"/>
              <a:gd name="connsiteX155" fmla="*/ 4401354 w 11269336"/>
              <a:gd name="connsiteY155" fmla="*/ 2194745 h 2323145"/>
              <a:gd name="connsiteX156" fmla="*/ 4383151 w 11269336"/>
              <a:gd name="connsiteY156" fmla="*/ 2201140 h 2323145"/>
              <a:gd name="connsiteX157" fmla="*/ 4366646 w 11269336"/>
              <a:gd name="connsiteY157" fmla="*/ 2198564 h 2323145"/>
              <a:gd name="connsiteX158" fmla="*/ 4354009 w 11269336"/>
              <a:gd name="connsiteY158" fmla="*/ 2204984 h 2323145"/>
              <a:gd name="connsiteX159" fmla="*/ 4348284 w 11269336"/>
              <a:gd name="connsiteY159" fmla="*/ 2205270 h 2323145"/>
              <a:gd name="connsiteX160" fmla="*/ 4333906 w 11269336"/>
              <a:gd name="connsiteY160" fmla="*/ 2205251 h 2323145"/>
              <a:gd name="connsiteX161" fmla="*/ 4308819 w 11269336"/>
              <a:gd name="connsiteY161" fmla="*/ 2203822 h 2323145"/>
              <a:gd name="connsiteX162" fmla="*/ 4301210 w 11269336"/>
              <a:gd name="connsiteY162" fmla="*/ 2204456 h 2323145"/>
              <a:gd name="connsiteX163" fmla="*/ 4283095 w 11269336"/>
              <a:gd name="connsiteY163" fmla="*/ 2198177 h 2323145"/>
              <a:gd name="connsiteX164" fmla="*/ 4250119 w 11269336"/>
              <a:gd name="connsiteY164" fmla="*/ 2196342 h 2323145"/>
              <a:gd name="connsiteX165" fmla="*/ 4189203 w 11269336"/>
              <a:gd name="connsiteY165" fmla="*/ 2178994 h 2323145"/>
              <a:gd name="connsiteX166" fmla="*/ 4154035 w 11269336"/>
              <a:gd name="connsiteY166" fmla="*/ 2171950 h 2323145"/>
              <a:gd name="connsiteX167" fmla="*/ 4129569 w 11269336"/>
              <a:gd name="connsiteY167" fmla="*/ 2163850 h 2323145"/>
              <a:gd name="connsiteX168" fmla="*/ 4061250 w 11269336"/>
              <a:gd name="connsiteY168" fmla="*/ 2159236 h 2323145"/>
              <a:gd name="connsiteX169" fmla="*/ 3945480 w 11269336"/>
              <a:gd name="connsiteY169" fmla="*/ 2158279 h 2323145"/>
              <a:gd name="connsiteX170" fmla="*/ 3921468 w 11269336"/>
              <a:gd name="connsiteY170" fmla="*/ 2156588 h 2323145"/>
              <a:gd name="connsiteX171" fmla="*/ 3903348 w 11269336"/>
              <a:gd name="connsiteY171" fmla="*/ 2149220 h 2323145"/>
              <a:gd name="connsiteX172" fmla="*/ 3901342 w 11269336"/>
              <a:gd name="connsiteY172" fmla="*/ 2142355 h 2323145"/>
              <a:gd name="connsiteX173" fmla="*/ 3888539 w 11269336"/>
              <a:gd name="connsiteY173" fmla="*/ 2140476 h 2323145"/>
              <a:gd name="connsiteX174" fmla="*/ 3885662 w 11269336"/>
              <a:gd name="connsiteY174" fmla="*/ 2138740 h 2323145"/>
              <a:gd name="connsiteX175" fmla="*/ 3868627 w 11269336"/>
              <a:gd name="connsiteY175" fmla="*/ 2130023 h 2323145"/>
              <a:gd name="connsiteX176" fmla="*/ 3819177 w 11269336"/>
              <a:gd name="connsiteY176" fmla="*/ 2142111 h 2323145"/>
              <a:gd name="connsiteX177" fmla="*/ 3769100 w 11269336"/>
              <a:gd name="connsiteY177" fmla="*/ 2131731 h 2323145"/>
              <a:gd name="connsiteX178" fmla="*/ 3562752 w 11269336"/>
              <a:gd name="connsiteY178" fmla="*/ 2131785 h 2323145"/>
              <a:gd name="connsiteX179" fmla="*/ 3541402 w 11269336"/>
              <a:gd name="connsiteY179" fmla="*/ 2106821 h 2323145"/>
              <a:gd name="connsiteX180" fmla="*/ 3365341 w 11269336"/>
              <a:gd name="connsiteY180" fmla="*/ 2077638 h 2323145"/>
              <a:gd name="connsiteX181" fmla="*/ 3170922 w 11269336"/>
              <a:gd name="connsiteY181" fmla="*/ 2115957 h 2323145"/>
              <a:gd name="connsiteX182" fmla="*/ 3156256 w 11269336"/>
              <a:gd name="connsiteY182" fmla="*/ 2124773 h 2323145"/>
              <a:gd name="connsiteX183" fmla="*/ 3140298 w 11269336"/>
              <a:gd name="connsiteY183" fmla="*/ 2129182 h 2323145"/>
              <a:gd name="connsiteX184" fmla="*/ 3138514 w 11269336"/>
              <a:gd name="connsiteY184" fmla="*/ 2128069 h 2323145"/>
              <a:gd name="connsiteX185" fmla="*/ 3120467 w 11269336"/>
              <a:gd name="connsiteY185" fmla="*/ 2128281 h 2323145"/>
              <a:gd name="connsiteX186" fmla="*/ 3116175 w 11269336"/>
              <a:gd name="connsiteY186" fmla="*/ 2131633 h 2323145"/>
              <a:gd name="connsiteX187" fmla="*/ 3103685 w 11269336"/>
              <a:gd name="connsiteY187" fmla="*/ 2132814 h 2323145"/>
              <a:gd name="connsiteX188" fmla="*/ 3078794 w 11269336"/>
              <a:gd name="connsiteY188" fmla="*/ 2137935 h 2323145"/>
              <a:gd name="connsiteX189" fmla="*/ 3074407 w 11269336"/>
              <a:gd name="connsiteY189" fmla="*/ 2136274 h 2323145"/>
              <a:gd name="connsiteX190" fmla="*/ 3037285 w 11269336"/>
              <a:gd name="connsiteY190" fmla="*/ 2139919 h 2323145"/>
              <a:gd name="connsiteX191" fmla="*/ 3036901 w 11269336"/>
              <a:gd name="connsiteY191" fmla="*/ 2138726 h 2323145"/>
              <a:gd name="connsiteX192" fmla="*/ 3026996 w 11269336"/>
              <a:gd name="connsiteY192" fmla="*/ 2134322 h 2323145"/>
              <a:gd name="connsiteX193" fmla="*/ 3007772 w 11269336"/>
              <a:gd name="connsiteY193" fmla="*/ 2128742 h 2323145"/>
              <a:gd name="connsiteX194" fmla="*/ 2965030 w 11269336"/>
              <a:gd name="connsiteY194" fmla="*/ 2100494 h 2323145"/>
              <a:gd name="connsiteX195" fmla="*/ 2926342 w 11269336"/>
              <a:gd name="connsiteY195" fmla="*/ 2104155 h 2323145"/>
              <a:gd name="connsiteX196" fmla="*/ 2918608 w 11269336"/>
              <a:gd name="connsiteY196" fmla="*/ 2104215 h 2323145"/>
              <a:gd name="connsiteX197" fmla="*/ 2918475 w 11269336"/>
              <a:gd name="connsiteY197" fmla="*/ 2103937 h 2323145"/>
              <a:gd name="connsiteX198" fmla="*/ 2910360 w 11269336"/>
              <a:gd name="connsiteY198" fmla="*/ 2103444 h 2323145"/>
              <a:gd name="connsiteX199" fmla="*/ 2904507 w 11269336"/>
              <a:gd name="connsiteY199" fmla="*/ 2104326 h 2323145"/>
              <a:gd name="connsiteX200" fmla="*/ 2889503 w 11269336"/>
              <a:gd name="connsiteY200" fmla="*/ 2104443 h 2323145"/>
              <a:gd name="connsiteX201" fmla="*/ 2884480 w 11269336"/>
              <a:gd name="connsiteY201" fmla="*/ 2102626 h 2323145"/>
              <a:gd name="connsiteX202" fmla="*/ 2882689 w 11269336"/>
              <a:gd name="connsiteY202" fmla="*/ 2099228 h 2323145"/>
              <a:gd name="connsiteX203" fmla="*/ 2881291 w 11269336"/>
              <a:gd name="connsiteY203" fmla="*/ 2099618 h 2323145"/>
              <a:gd name="connsiteX204" fmla="*/ 2853979 w 11269336"/>
              <a:gd name="connsiteY204" fmla="*/ 2090388 h 2323145"/>
              <a:gd name="connsiteX205" fmla="*/ 2791790 w 11269336"/>
              <a:gd name="connsiteY205" fmla="*/ 2080332 h 2323145"/>
              <a:gd name="connsiteX206" fmla="*/ 2755844 w 11269336"/>
              <a:gd name="connsiteY206" fmla="*/ 2078874 h 2323145"/>
              <a:gd name="connsiteX207" fmla="*/ 2657742 w 11269336"/>
              <a:gd name="connsiteY207" fmla="*/ 2070179 h 2323145"/>
              <a:gd name="connsiteX208" fmla="*/ 2559549 w 11269336"/>
              <a:gd name="connsiteY208" fmla="*/ 2057873 h 2323145"/>
              <a:gd name="connsiteX209" fmla="*/ 2512054 w 11269336"/>
              <a:gd name="connsiteY209" fmla="*/ 2031671 h 2323145"/>
              <a:gd name="connsiteX210" fmla="*/ 2506437 w 11269336"/>
              <a:gd name="connsiteY210" fmla="*/ 2030918 h 2323145"/>
              <a:gd name="connsiteX211" fmla="*/ 2491752 w 11269336"/>
              <a:gd name="connsiteY211" fmla="*/ 2033906 h 2323145"/>
              <a:gd name="connsiteX212" fmla="*/ 2486338 w 11269336"/>
              <a:gd name="connsiteY212" fmla="*/ 2035862 h 2323145"/>
              <a:gd name="connsiteX213" fmla="*/ 2478186 w 11269336"/>
              <a:gd name="connsiteY213" fmla="*/ 2036953 h 2323145"/>
              <a:gd name="connsiteX214" fmla="*/ 2477950 w 11269336"/>
              <a:gd name="connsiteY214" fmla="*/ 2036715 h 2323145"/>
              <a:gd name="connsiteX215" fmla="*/ 2470381 w 11269336"/>
              <a:gd name="connsiteY215" fmla="*/ 2038256 h 2323145"/>
              <a:gd name="connsiteX216" fmla="*/ 2433781 w 11269336"/>
              <a:gd name="connsiteY216" fmla="*/ 2049140 h 2323145"/>
              <a:gd name="connsiteX217" fmla="*/ 2381172 w 11269336"/>
              <a:gd name="connsiteY217" fmla="*/ 2030645 h 2323145"/>
              <a:gd name="connsiteX218" fmla="*/ 2360198 w 11269336"/>
              <a:gd name="connsiteY218" fmla="*/ 2029059 h 2323145"/>
              <a:gd name="connsiteX219" fmla="*/ 2348815 w 11269336"/>
              <a:gd name="connsiteY219" fmla="*/ 2026798 h 2323145"/>
              <a:gd name="connsiteX220" fmla="*/ 2347988 w 11269336"/>
              <a:gd name="connsiteY220" fmla="*/ 2025745 h 2323145"/>
              <a:gd name="connsiteX221" fmla="*/ 2312920 w 11269336"/>
              <a:gd name="connsiteY221" fmla="*/ 2036311 h 2323145"/>
              <a:gd name="connsiteX222" fmla="*/ 2307986 w 11269336"/>
              <a:gd name="connsiteY222" fmla="*/ 2035583 h 2323145"/>
              <a:gd name="connsiteX223" fmla="*/ 2285481 w 11269336"/>
              <a:gd name="connsiteY223" fmla="*/ 2045197 h 2323145"/>
              <a:gd name="connsiteX224" fmla="*/ 2273666 w 11269336"/>
              <a:gd name="connsiteY224" fmla="*/ 2048710 h 2323145"/>
              <a:gd name="connsiteX225" fmla="*/ 2270719 w 11269336"/>
              <a:gd name="connsiteY225" fmla="*/ 2052702 h 2323145"/>
              <a:gd name="connsiteX226" fmla="*/ 2253080 w 11269336"/>
              <a:gd name="connsiteY226" fmla="*/ 2056363 h 2323145"/>
              <a:gd name="connsiteX227" fmla="*/ 2250906 w 11269336"/>
              <a:gd name="connsiteY227" fmla="*/ 2055654 h 2323145"/>
              <a:gd name="connsiteX228" fmla="*/ 2236905 w 11269336"/>
              <a:gd name="connsiteY228" fmla="*/ 2062882 h 2323145"/>
              <a:gd name="connsiteX229" fmla="*/ 2225830 w 11269336"/>
              <a:gd name="connsiteY229" fmla="*/ 2074027 h 2323145"/>
              <a:gd name="connsiteX230" fmla="*/ 2073776 w 11269336"/>
              <a:gd name="connsiteY230" fmla="*/ 2089244 h 2323145"/>
              <a:gd name="connsiteX231" fmla="*/ 1948256 w 11269336"/>
              <a:gd name="connsiteY231" fmla="*/ 2146616 h 2323145"/>
              <a:gd name="connsiteX232" fmla="*/ 1865582 w 11269336"/>
              <a:gd name="connsiteY232" fmla="*/ 2153738 h 2323145"/>
              <a:gd name="connsiteX233" fmla="*/ 1835210 w 11269336"/>
              <a:gd name="connsiteY233" fmla="*/ 2134244 h 2323145"/>
              <a:gd name="connsiteX234" fmla="*/ 1632661 w 11269336"/>
              <a:gd name="connsiteY234" fmla="*/ 2173882 h 2323145"/>
              <a:gd name="connsiteX235" fmla="*/ 1579590 w 11269336"/>
              <a:gd name="connsiteY235" fmla="*/ 2173680 h 2323145"/>
              <a:gd name="connsiteX236" fmla="*/ 1535601 w 11269336"/>
              <a:gd name="connsiteY236" fmla="*/ 2194590 h 2323145"/>
              <a:gd name="connsiteX237" fmla="*/ 1515594 w 11269336"/>
              <a:gd name="connsiteY237" fmla="*/ 2189622 h 2323145"/>
              <a:gd name="connsiteX238" fmla="*/ 1512113 w 11269336"/>
              <a:gd name="connsiteY238" fmla="*/ 2188534 h 2323145"/>
              <a:gd name="connsiteX239" fmla="*/ 1498838 w 11269336"/>
              <a:gd name="connsiteY239" fmla="*/ 2189213 h 2323145"/>
              <a:gd name="connsiteX240" fmla="*/ 1494279 w 11269336"/>
              <a:gd name="connsiteY240" fmla="*/ 2183112 h 2323145"/>
              <a:gd name="connsiteX241" fmla="*/ 1473714 w 11269336"/>
              <a:gd name="connsiteY241" fmla="*/ 2179625 h 2323145"/>
              <a:gd name="connsiteX242" fmla="*/ 1449503 w 11269336"/>
              <a:gd name="connsiteY242" fmla="*/ 2182633 h 2323145"/>
              <a:gd name="connsiteX243" fmla="*/ 1266687 w 11269336"/>
              <a:gd name="connsiteY243" fmla="*/ 2212688 h 2323145"/>
              <a:gd name="connsiteX244" fmla="*/ 1239614 w 11269336"/>
              <a:gd name="connsiteY244" fmla="*/ 2209727 h 2323145"/>
              <a:gd name="connsiteX245" fmla="*/ 1202436 w 11269336"/>
              <a:gd name="connsiteY245" fmla="*/ 2209817 h 2323145"/>
              <a:gd name="connsiteX246" fmla="*/ 1136097 w 11269336"/>
              <a:gd name="connsiteY246" fmla="*/ 2205112 h 2323145"/>
              <a:gd name="connsiteX247" fmla="*/ 988232 w 11269336"/>
              <a:gd name="connsiteY247" fmla="*/ 2235635 h 2323145"/>
              <a:gd name="connsiteX248" fmla="*/ 981959 w 11269336"/>
              <a:gd name="connsiteY248" fmla="*/ 2231607 h 2323145"/>
              <a:gd name="connsiteX249" fmla="*/ 938600 w 11269336"/>
              <a:gd name="connsiteY249" fmla="*/ 2238113 h 2323145"/>
              <a:gd name="connsiteX250" fmla="*/ 791788 w 11269336"/>
              <a:gd name="connsiteY250" fmla="*/ 2293224 h 2323145"/>
              <a:gd name="connsiteX251" fmla="*/ 706914 w 11269336"/>
              <a:gd name="connsiteY251" fmla="*/ 2305046 h 2323145"/>
              <a:gd name="connsiteX252" fmla="*/ 675971 w 11269336"/>
              <a:gd name="connsiteY252" fmla="*/ 2304030 h 2323145"/>
              <a:gd name="connsiteX253" fmla="*/ 624180 w 11269336"/>
              <a:gd name="connsiteY253" fmla="*/ 2302650 h 2323145"/>
              <a:gd name="connsiteX254" fmla="*/ 583453 w 11269336"/>
              <a:gd name="connsiteY254" fmla="*/ 2288788 h 2323145"/>
              <a:gd name="connsiteX255" fmla="*/ 540946 w 11269336"/>
              <a:gd name="connsiteY255" fmla="*/ 2292721 h 2323145"/>
              <a:gd name="connsiteX256" fmla="*/ 533680 w 11269336"/>
              <a:gd name="connsiteY256" fmla="*/ 2310233 h 2323145"/>
              <a:gd name="connsiteX257" fmla="*/ 487366 w 11269336"/>
              <a:gd name="connsiteY257" fmla="*/ 2309053 h 2323145"/>
              <a:gd name="connsiteX258" fmla="*/ 416820 w 11269336"/>
              <a:gd name="connsiteY258" fmla="*/ 2305443 h 2323145"/>
              <a:gd name="connsiteX259" fmla="*/ 376805 w 11269336"/>
              <a:gd name="connsiteY259" fmla="*/ 2307647 h 2323145"/>
              <a:gd name="connsiteX260" fmla="*/ 266777 w 11269336"/>
              <a:gd name="connsiteY260" fmla="*/ 2309012 h 2323145"/>
              <a:gd name="connsiteX261" fmla="*/ 156013 w 11269336"/>
              <a:gd name="connsiteY261" fmla="*/ 2306832 h 2323145"/>
              <a:gd name="connsiteX262" fmla="*/ 87258 w 11269336"/>
              <a:gd name="connsiteY262" fmla="*/ 2285511 h 2323145"/>
              <a:gd name="connsiteX263" fmla="*/ 23798 w 11269336"/>
              <a:gd name="connsiteY263" fmla="*/ 2281822 h 2323145"/>
              <a:gd name="connsiteX264" fmla="*/ 0 w 11269336"/>
              <a:gd name="connsiteY264" fmla="*/ 2285369 h 2323145"/>
              <a:gd name="connsiteX265" fmla="*/ 0 w 11269336"/>
              <a:gd name="connsiteY265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028928 w 11269336"/>
              <a:gd name="connsiteY21" fmla="*/ 745350 h 2323145"/>
              <a:gd name="connsiteX22" fmla="*/ 8977138 w 11269336"/>
              <a:gd name="connsiteY22" fmla="*/ 774970 h 2323145"/>
              <a:gd name="connsiteX23" fmla="*/ 8947030 w 11269336"/>
              <a:gd name="connsiteY23" fmla="*/ 814934 h 2323145"/>
              <a:gd name="connsiteX24" fmla="*/ 8914746 w 11269336"/>
              <a:gd name="connsiteY24" fmla="*/ 826428 h 2323145"/>
              <a:gd name="connsiteX25" fmla="*/ 8917778 w 11269336"/>
              <a:gd name="connsiteY25" fmla="*/ 835198 h 2323145"/>
              <a:gd name="connsiteX26" fmla="*/ 8905560 w 11269336"/>
              <a:gd name="connsiteY26" fmla="*/ 838358 h 2323145"/>
              <a:gd name="connsiteX27" fmla="*/ 8897564 w 11269336"/>
              <a:gd name="connsiteY27" fmla="*/ 834287 h 2323145"/>
              <a:gd name="connsiteX28" fmla="*/ 8878040 w 11269336"/>
              <a:gd name="connsiteY28" fmla="*/ 844150 h 2323145"/>
              <a:gd name="connsiteX29" fmla="*/ 8882654 w 11269336"/>
              <a:gd name="connsiteY29" fmla="*/ 892768 h 2323145"/>
              <a:gd name="connsiteX30" fmla="*/ 8795998 w 11269336"/>
              <a:gd name="connsiteY30" fmla="*/ 863337 h 2323145"/>
              <a:gd name="connsiteX31" fmla="*/ 8776970 w 11269336"/>
              <a:gd name="connsiteY31" fmla="*/ 885177 h 2323145"/>
              <a:gd name="connsiteX32" fmla="*/ 8755719 w 11269336"/>
              <a:gd name="connsiteY32" fmla="*/ 889754 h 2323145"/>
              <a:gd name="connsiteX33" fmla="*/ 8743257 w 11269336"/>
              <a:gd name="connsiteY33" fmla="*/ 904723 h 2323145"/>
              <a:gd name="connsiteX34" fmla="*/ 8721366 w 11269336"/>
              <a:gd name="connsiteY34" fmla="*/ 904711 h 2323145"/>
              <a:gd name="connsiteX35" fmla="*/ 8678353 w 11269336"/>
              <a:gd name="connsiteY35" fmla="*/ 926318 h 2323145"/>
              <a:gd name="connsiteX36" fmla="*/ 8636849 w 11269336"/>
              <a:gd name="connsiteY36" fmla="*/ 937900 h 2323145"/>
              <a:gd name="connsiteX37" fmla="*/ 8620213 w 11269336"/>
              <a:gd name="connsiteY37" fmla="*/ 943068 h 2323145"/>
              <a:gd name="connsiteX38" fmla="*/ 8612581 w 11269336"/>
              <a:gd name="connsiteY38" fmla="*/ 952695 h 2323145"/>
              <a:gd name="connsiteX39" fmla="*/ 8589038 w 11269336"/>
              <a:gd name="connsiteY39" fmla="*/ 963892 h 2323145"/>
              <a:gd name="connsiteX40" fmla="*/ 8579950 w 11269336"/>
              <a:gd name="connsiteY40" fmla="*/ 960899 h 2323145"/>
              <a:gd name="connsiteX41" fmla="*/ 8579319 w 11269336"/>
              <a:gd name="connsiteY41" fmla="*/ 965630 h 2323145"/>
              <a:gd name="connsiteX42" fmla="*/ 8547429 w 11269336"/>
              <a:gd name="connsiteY42" fmla="*/ 984506 h 2323145"/>
              <a:gd name="connsiteX43" fmla="*/ 8478704 w 11269336"/>
              <a:gd name="connsiteY43" fmla="*/ 1025490 h 2323145"/>
              <a:gd name="connsiteX44" fmla="*/ 8461421 w 11269336"/>
              <a:gd name="connsiteY44" fmla="*/ 1035512 h 2323145"/>
              <a:gd name="connsiteX45" fmla="*/ 8445003 w 11269336"/>
              <a:gd name="connsiteY45" fmla="*/ 1036851 h 2323145"/>
              <a:gd name="connsiteX46" fmla="*/ 8357350 w 11269336"/>
              <a:gd name="connsiteY46" fmla="*/ 1060213 h 2323145"/>
              <a:gd name="connsiteX47" fmla="*/ 8335565 w 11269336"/>
              <a:gd name="connsiteY47" fmla="*/ 1061151 h 2323145"/>
              <a:gd name="connsiteX48" fmla="*/ 8325267 w 11269336"/>
              <a:gd name="connsiteY48" fmla="*/ 1055919 h 2323145"/>
              <a:gd name="connsiteX49" fmla="*/ 8293586 w 11269336"/>
              <a:gd name="connsiteY49" fmla="*/ 1076144 h 2323145"/>
              <a:gd name="connsiteX50" fmla="*/ 8242405 w 11269336"/>
              <a:gd name="connsiteY50" fmla="*/ 1095960 h 2323145"/>
              <a:gd name="connsiteX51" fmla="*/ 8197391 w 11269336"/>
              <a:gd name="connsiteY51" fmla="*/ 1107746 h 2323145"/>
              <a:gd name="connsiteX52" fmla="*/ 8081474 w 11269336"/>
              <a:gd name="connsiteY52" fmla="*/ 1130125 h 2323145"/>
              <a:gd name="connsiteX53" fmla="*/ 8053585 w 11269336"/>
              <a:gd name="connsiteY53" fmla="*/ 1129169 h 2323145"/>
              <a:gd name="connsiteX54" fmla="*/ 8038422 w 11269336"/>
              <a:gd name="connsiteY54" fmla="*/ 1119092 h 2323145"/>
              <a:gd name="connsiteX55" fmla="*/ 8029450 w 11269336"/>
              <a:gd name="connsiteY55" fmla="*/ 1125592 h 2323145"/>
              <a:gd name="connsiteX56" fmla="*/ 7959552 w 11269336"/>
              <a:gd name="connsiteY56" fmla="*/ 1140188 h 2323145"/>
              <a:gd name="connsiteX57" fmla="*/ 7914188 w 11269336"/>
              <a:gd name="connsiteY57" fmla="*/ 1150862 h 2323145"/>
              <a:gd name="connsiteX58" fmla="*/ 7914918 w 11269336"/>
              <a:gd name="connsiteY58" fmla="*/ 1168758 h 2323145"/>
              <a:gd name="connsiteX59" fmla="*/ 7875510 w 11269336"/>
              <a:gd name="connsiteY59" fmla="*/ 1183153 h 2323145"/>
              <a:gd name="connsiteX60" fmla="*/ 7829932 w 11269336"/>
              <a:gd name="connsiteY60" fmla="*/ 1180782 h 2323145"/>
              <a:gd name="connsiteX61" fmla="*/ 7779182 w 11269336"/>
              <a:gd name="connsiteY61" fmla="*/ 1192665 h 2323145"/>
              <a:gd name="connsiteX62" fmla="*/ 7748774 w 11269336"/>
              <a:gd name="connsiteY62" fmla="*/ 1199586 h 2323145"/>
              <a:gd name="connsiteX63" fmla="*/ 7671846 w 11269336"/>
              <a:gd name="connsiteY63" fmla="*/ 1231966 h 2323145"/>
              <a:gd name="connsiteX64" fmla="*/ 7554146 w 11269336"/>
              <a:gd name="connsiteY64" fmla="*/ 1319748 h 2323145"/>
              <a:gd name="connsiteX65" fmla="*/ 7515052 w 11269336"/>
              <a:gd name="connsiteY65" fmla="*/ 1336718 h 2323145"/>
              <a:gd name="connsiteX66" fmla="*/ 7507193 w 11269336"/>
              <a:gd name="connsiteY66" fmla="*/ 1334617 h 2323145"/>
              <a:gd name="connsiteX67" fmla="*/ 7461694 w 11269336"/>
              <a:gd name="connsiteY67" fmla="*/ 1375866 h 2323145"/>
              <a:gd name="connsiteX68" fmla="*/ 7377571 w 11269336"/>
              <a:gd name="connsiteY68" fmla="*/ 1400128 h 2323145"/>
              <a:gd name="connsiteX69" fmla="*/ 7311261 w 11269336"/>
              <a:gd name="connsiteY69" fmla="*/ 1412652 h 2323145"/>
              <a:gd name="connsiteX70" fmla="*/ 7275307 w 11269336"/>
              <a:gd name="connsiteY70" fmla="*/ 1422171 h 2323145"/>
              <a:gd name="connsiteX71" fmla="*/ 7247783 w 11269336"/>
              <a:gd name="connsiteY71" fmla="*/ 1426330 h 2323145"/>
              <a:gd name="connsiteX72" fmla="*/ 7185047 w 11269336"/>
              <a:gd name="connsiteY72" fmla="*/ 1451812 h 2323145"/>
              <a:gd name="connsiteX73" fmla="*/ 7084117 w 11269336"/>
              <a:gd name="connsiteY73" fmla="*/ 1500281 h 2323145"/>
              <a:gd name="connsiteX74" fmla="*/ 7062011 w 11269336"/>
              <a:gd name="connsiteY74" fmla="*/ 1509183 h 2323145"/>
              <a:gd name="connsiteX75" fmla="*/ 7040555 w 11269336"/>
              <a:gd name="connsiteY75" fmla="*/ 1511207 h 2323145"/>
              <a:gd name="connsiteX76" fmla="*/ 7033438 w 11269336"/>
              <a:gd name="connsiteY76" fmla="*/ 1506772 h 2323145"/>
              <a:gd name="connsiteX77" fmla="*/ 7020886 w 11269336"/>
              <a:gd name="connsiteY77" fmla="*/ 1510764 h 2323145"/>
              <a:gd name="connsiteX78" fmla="*/ 7017033 w 11269336"/>
              <a:gd name="connsiteY78" fmla="*/ 1510650 h 2323145"/>
              <a:gd name="connsiteX79" fmla="*/ 6995460 w 11269336"/>
              <a:gd name="connsiteY79" fmla="*/ 1511173 h 2323145"/>
              <a:gd name="connsiteX80" fmla="*/ 6962144 w 11269336"/>
              <a:gd name="connsiteY80" fmla="*/ 1541508 h 2323145"/>
              <a:gd name="connsiteX81" fmla="*/ 6910674 w 11269336"/>
              <a:gd name="connsiteY81" fmla="*/ 1554793 h 2323145"/>
              <a:gd name="connsiteX82" fmla="*/ 6732152 w 11269336"/>
              <a:gd name="connsiteY82" fmla="*/ 1642538 h 2323145"/>
              <a:gd name="connsiteX83" fmla="*/ 6694106 w 11269336"/>
              <a:gd name="connsiteY83" fmla="*/ 1632377 h 2323145"/>
              <a:gd name="connsiteX84" fmla="*/ 6617223 w 11269336"/>
              <a:gd name="connsiteY84" fmla="*/ 1659889 h 2323145"/>
              <a:gd name="connsiteX85" fmla="*/ 6521138 w 11269336"/>
              <a:gd name="connsiteY85" fmla="*/ 1744340 h 2323145"/>
              <a:gd name="connsiteX86" fmla="*/ 6380677 w 11269336"/>
              <a:gd name="connsiteY86" fmla="*/ 1796883 h 2323145"/>
              <a:gd name="connsiteX87" fmla="*/ 6374897 w 11269336"/>
              <a:gd name="connsiteY87" fmla="*/ 1809910 h 2323145"/>
              <a:gd name="connsiteX88" fmla="*/ 6364545 w 11269336"/>
              <a:gd name="connsiteY88" fmla="*/ 1820090 h 2323145"/>
              <a:gd name="connsiteX89" fmla="*/ 6362126 w 11269336"/>
              <a:gd name="connsiteY89" fmla="*/ 1819991 h 2323145"/>
              <a:gd name="connsiteX90" fmla="*/ 6346673 w 11269336"/>
              <a:gd name="connsiteY90" fmla="*/ 1827824 h 2323145"/>
              <a:gd name="connsiteX91" fmla="*/ 6345588 w 11269336"/>
              <a:gd name="connsiteY91" fmla="*/ 1832232 h 2323145"/>
              <a:gd name="connsiteX92" fmla="*/ 6335708 w 11269336"/>
              <a:gd name="connsiteY92" fmla="*/ 1838451 h 2323145"/>
              <a:gd name="connsiteX93" fmla="*/ 6318182 w 11269336"/>
              <a:gd name="connsiteY93" fmla="*/ 1852975 h 2323145"/>
              <a:gd name="connsiteX94" fmla="*/ 6313084 w 11269336"/>
              <a:gd name="connsiteY94" fmla="*/ 1853561 h 2323145"/>
              <a:gd name="connsiteX95" fmla="*/ 6283816 w 11269336"/>
              <a:gd name="connsiteY95" fmla="*/ 1872148 h 2323145"/>
              <a:gd name="connsiteX96" fmla="*/ 6282550 w 11269336"/>
              <a:gd name="connsiteY96" fmla="*/ 1871392 h 2323145"/>
              <a:gd name="connsiteX97" fmla="*/ 6270527 w 11269336"/>
              <a:gd name="connsiteY97" fmla="*/ 1872208 h 2323145"/>
              <a:gd name="connsiteX98" fmla="*/ 6249518 w 11269336"/>
              <a:gd name="connsiteY98" fmla="*/ 1876079 h 2323145"/>
              <a:gd name="connsiteX99" fmla="*/ 6190386 w 11269336"/>
              <a:gd name="connsiteY99" fmla="*/ 1872478 h 2323145"/>
              <a:gd name="connsiteX100" fmla="*/ 6159777 w 11269336"/>
              <a:gd name="connsiteY100" fmla="*/ 1891745 h 2323145"/>
              <a:gd name="connsiteX101" fmla="*/ 6153131 w 11269336"/>
              <a:gd name="connsiteY101" fmla="*/ 1895079 h 2323145"/>
              <a:gd name="connsiteX102" fmla="*/ 6152798 w 11269336"/>
              <a:gd name="connsiteY102" fmla="*/ 1894920 h 2323145"/>
              <a:gd name="connsiteX103" fmla="*/ 6145388 w 11269336"/>
              <a:gd name="connsiteY103" fmla="*/ 1897990 h 2323145"/>
              <a:gd name="connsiteX104" fmla="*/ 6141014 w 11269336"/>
              <a:gd name="connsiteY104" fmla="*/ 1901155 h 2323145"/>
              <a:gd name="connsiteX105" fmla="*/ 6128122 w 11269336"/>
              <a:gd name="connsiteY105" fmla="*/ 1907623 h 2323145"/>
              <a:gd name="connsiteX106" fmla="*/ 6122351 w 11269336"/>
              <a:gd name="connsiteY106" fmla="*/ 1908359 h 2323145"/>
              <a:gd name="connsiteX107" fmla="*/ 6064750 w 11269336"/>
              <a:gd name="connsiteY107" fmla="*/ 1896394 h 2323145"/>
              <a:gd name="connsiteX108" fmla="*/ 5964230 w 11269336"/>
              <a:gd name="connsiteY108" fmla="*/ 1910038 h 2323145"/>
              <a:gd name="connsiteX109" fmla="*/ 5865399 w 11269336"/>
              <a:gd name="connsiteY109" fmla="*/ 1926966 h 2323145"/>
              <a:gd name="connsiteX110" fmla="*/ 5829951 w 11269336"/>
              <a:gd name="connsiteY110" fmla="*/ 1934755 h 2323145"/>
              <a:gd name="connsiteX111" fmla="*/ 5765285 w 11269336"/>
              <a:gd name="connsiteY111" fmla="*/ 1941322 h 2323145"/>
              <a:gd name="connsiteX112" fmla="*/ 5734750 w 11269336"/>
              <a:gd name="connsiteY112" fmla="*/ 1939793 h 2323145"/>
              <a:gd name="connsiteX113" fmla="*/ 5733569 w 11269336"/>
              <a:gd name="connsiteY113" fmla="*/ 1940505 h 2323145"/>
              <a:gd name="connsiteX114" fmla="*/ 5730329 w 11269336"/>
              <a:gd name="connsiteY114" fmla="*/ 1937845 h 2323145"/>
              <a:gd name="connsiteX115" fmla="*/ 5724661 w 11269336"/>
              <a:gd name="connsiteY115" fmla="*/ 1937455 h 2323145"/>
              <a:gd name="connsiteX116" fmla="*/ 5710186 w 11269336"/>
              <a:gd name="connsiteY116" fmla="*/ 1941370 h 2323145"/>
              <a:gd name="connsiteX117" fmla="*/ 5704910 w 11269336"/>
              <a:gd name="connsiteY117" fmla="*/ 1943663 h 2323145"/>
              <a:gd name="connsiteX118" fmla="*/ 5696836 w 11269336"/>
              <a:gd name="connsiteY118" fmla="*/ 1945271 h 2323145"/>
              <a:gd name="connsiteX119" fmla="*/ 5696583 w 11269336"/>
              <a:gd name="connsiteY119" fmla="*/ 1945050 h 2323145"/>
              <a:gd name="connsiteX120" fmla="*/ 5689123 w 11269336"/>
              <a:gd name="connsiteY120" fmla="*/ 1947067 h 2323145"/>
              <a:gd name="connsiteX121" fmla="*/ 5653291 w 11269336"/>
              <a:gd name="connsiteY121" fmla="*/ 1960245 h 2323145"/>
              <a:gd name="connsiteX122" fmla="*/ 5599385 w 11269336"/>
              <a:gd name="connsiteY122" fmla="*/ 1945198 h 2323145"/>
              <a:gd name="connsiteX123" fmla="*/ 5578300 w 11269336"/>
              <a:gd name="connsiteY123" fmla="*/ 1944963 h 2323145"/>
              <a:gd name="connsiteX124" fmla="*/ 5566758 w 11269336"/>
              <a:gd name="connsiteY124" fmla="*/ 1943441 h 2323145"/>
              <a:gd name="connsiteX125" fmla="*/ 5565857 w 11269336"/>
              <a:gd name="connsiteY125" fmla="*/ 1942445 h 2323145"/>
              <a:gd name="connsiteX126" fmla="*/ 5531534 w 11269336"/>
              <a:gd name="connsiteY126" fmla="*/ 1955208 h 2323145"/>
              <a:gd name="connsiteX127" fmla="*/ 5526552 w 11269336"/>
              <a:gd name="connsiteY127" fmla="*/ 1954799 h 2323145"/>
              <a:gd name="connsiteX128" fmla="*/ 5504723 w 11269336"/>
              <a:gd name="connsiteY128" fmla="*/ 1965811 h 2323145"/>
              <a:gd name="connsiteX129" fmla="*/ 5493156 w 11269336"/>
              <a:gd name="connsiteY129" fmla="*/ 1970063 h 2323145"/>
              <a:gd name="connsiteX130" fmla="*/ 5490486 w 11269336"/>
              <a:gd name="connsiteY130" fmla="*/ 1974227 h 2323145"/>
              <a:gd name="connsiteX131" fmla="*/ 5473107 w 11269336"/>
              <a:gd name="connsiteY131" fmla="*/ 1979001 h 2323145"/>
              <a:gd name="connsiteX132" fmla="*/ 5470885 w 11269336"/>
              <a:gd name="connsiteY132" fmla="*/ 1978432 h 2323145"/>
              <a:gd name="connsiteX133" fmla="*/ 5457393 w 11269336"/>
              <a:gd name="connsiteY133" fmla="*/ 1986525 h 2323145"/>
              <a:gd name="connsiteX134" fmla="*/ 5447102 w 11269336"/>
              <a:gd name="connsiteY134" fmla="*/ 1998329 h 2323145"/>
              <a:gd name="connsiteX135" fmla="*/ 5159151 w 11269336"/>
              <a:gd name="connsiteY135" fmla="*/ 2029640 h 2323145"/>
              <a:gd name="connsiteX136" fmla="*/ 5041688 w 11269336"/>
              <a:gd name="connsiteY136" fmla="*/ 2022334 h 2323145"/>
              <a:gd name="connsiteX137" fmla="*/ 4860988 w 11269336"/>
              <a:gd name="connsiteY137" fmla="*/ 2135698 h 2323145"/>
              <a:gd name="connsiteX138" fmla="*/ 4807902 w 11269336"/>
              <a:gd name="connsiteY138" fmla="*/ 2138894 h 2323145"/>
              <a:gd name="connsiteX139" fmla="*/ 4765388 w 11269336"/>
              <a:gd name="connsiteY139" fmla="*/ 2162525 h 2323145"/>
              <a:gd name="connsiteX140" fmla="*/ 4745033 w 11269336"/>
              <a:gd name="connsiteY140" fmla="*/ 2158859 h 2323145"/>
              <a:gd name="connsiteX141" fmla="*/ 4741475 w 11269336"/>
              <a:gd name="connsiteY141" fmla="*/ 2157998 h 2323145"/>
              <a:gd name="connsiteX142" fmla="*/ 4728247 w 11269336"/>
              <a:gd name="connsiteY142" fmla="*/ 2159526 h 2323145"/>
              <a:gd name="connsiteX143" fmla="*/ 4723263 w 11269336"/>
              <a:gd name="connsiteY143" fmla="*/ 2153742 h 2323145"/>
              <a:gd name="connsiteX144" fmla="*/ 4702453 w 11269336"/>
              <a:gd name="connsiteY144" fmla="*/ 2151586 h 2323145"/>
              <a:gd name="connsiteX145" fmla="*/ 4678455 w 11269336"/>
              <a:gd name="connsiteY145" fmla="*/ 2156131 h 2323145"/>
              <a:gd name="connsiteX146" fmla="*/ 4593061 w 11269336"/>
              <a:gd name="connsiteY146" fmla="*/ 2171597 h 2323145"/>
              <a:gd name="connsiteX147" fmla="*/ 4579902 w 11269336"/>
              <a:gd name="connsiteY147" fmla="*/ 2177927 h 2323145"/>
              <a:gd name="connsiteX148" fmla="*/ 4533444 w 11269336"/>
              <a:gd name="connsiteY148" fmla="*/ 2181200 h 2323145"/>
              <a:gd name="connsiteX149" fmla="*/ 4492832 w 11269336"/>
              <a:gd name="connsiteY149" fmla="*/ 2188033 h 2323145"/>
              <a:gd name="connsiteX150" fmla="*/ 4467257 w 11269336"/>
              <a:gd name="connsiteY150" fmla="*/ 2196121 h 2323145"/>
              <a:gd name="connsiteX151" fmla="*/ 4459937 w 11269336"/>
              <a:gd name="connsiteY151" fmla="*/ 2195182 h 2323145"/>
              <a:gd name="connsiteX152" fmla="*/ 4433312 w 11269336"/>
              <a:gd name="connsiteY152" fmla="*/ 2199004 h 2323145"/>
              <a:gd name="connsiteX153" fmla="*/ 4420601 w 11269336"/>
              <a:gd name="connsiteY153" fmla="*/ 2205158 h 2323145"/>
              <a:gd name="connsiteX154" fmla="*/ 4405765 w 11269336"/>
              <a:gd name="connsiteY154" fmla="*/ 2199902 h 2323145"/>
              <a:gd name="connsiteX155" fmla="*/ 4401354 w 11269336"/>
              <a:gd name="connsiteY155" fmla="*/ 2194745 h 2323145"/>
              <a:gd name="connsiteX156" fmla="*/ 4383151 w 11269336"/>
              <a:gd name="connsiteY156" fmla="*/ 2201140 h 2323145"/>
              <a:gd name="connsiteX157" fmla="*/ 4366646 w 11269336"/>
              <a:gd name="connsiteY157" fmla="*/ 2198564 h 2323145"/>
              <a:gd name="connsiteX158" fmla="*/ 4354009 w 11269336"/>
              <a:gd name="connsiteY158" fmla="*/ 2204984 h 2323145"/>
              <a:gd name="connsiteX159" fmla="*/ 4348284 w 11269336"/>
              <a:gd name="connsiteY159" fmla="*/ 2205270 h 2323145"/>
              <a:gd name="connsiteX160" fmla="*/ 4333906 w 11269336"/>
              <a:gd name="connsiteY160" fmla="*/ 2205251 h 2323145"/>
              <a:gd name="connsiteX161" fmla="*/ 4308819 w 11269336"/>
              <a:gd name="connsiteY161" fmla="*/ 2203822 h 2323145"/>
              <a:gd name="connsiteX162" fmla="*/ 4301210 w 11269336"/>
              <a:gd name="connsiteY162" fmla="*/ 2204456 h 2323145"/>
              <a:gd name="connsiteX163" fmla="*/ 4283095 w 11269336"/>
              <a:gd name="connsiteY163" fmla="*/ 2198177 h 2323145"/>
              <a:gd name="connsiteX164" fmla="*/ 4250119 w 11269336"/>
              <a:gd name="connsiteY164" fmla="*/ 2196342 h 2323145"/>
              <a:gd name="connsiteX165" fmla="*/ 4189203 w 11269336"/>
              <a:gd name="connsiteY165" fmla="*/ 2178994 h 2323145"/>
              <a:gd name="connsiteX166" fmla="*/ 4154035 w 11269336"/>
              <a:gd name="connsiteY166" fmla="*/ 2171950 h 2323145"/>
              <a:gd name="connsiteX167" fmla="*/ 4129569 w 11269336"/>
              <a:gd name="connsiteY167" fmla="*/ 2163850 h 2323145"/>
              <a:gd name="connsiteX168" fmla="*/ 4061250 w 11269336"/>
              <a:gd name="connsiteY168" fmla="*/ 2159236 h 2323145"/>
              <a:gd name="connsiteX169" fmla="*/ 3945480 w 11269336"/>
              <a:gd name="connsiteY169" fmla="*/ 2158279 h 2323145"/>
              <a:gd name="connsiteX170" fmla="*/ 3921468 w 11269336"/>
              <a:gd name="connsiteY170" fmla="*/ 2156588 h 2323145"/>
              <a:gd name="connsiteX171" fmla="*/ 3903348 w 11269336"/>
              <a:gd name="connsiteY171" fmla="*/ 2149220 h 2323145"/>
              <a:gd name="connsiteX172" fmla="*/ 3901342 w 11269336"/>
              <a:gd name="connsiteY172" fmla="*/ 2142355 h 2323145"/>
              <a:gd name="connsiteX173" fmla="*/ 3888539 w 11269336"/>
              <a:gd name="connsiteY173" fmla="*/ 2140476 h 2323145"/>
              <a:gd name="connsiteX174" fmla="*/ 3885662 w 11269336"/>
              <a:gd name="connsiteY174" fmla="*/ 2138740 h 2323145"/>
              <a:gd name="connsiteX175" fmla="*/ 3868627 w 11269336"/>
              <a:gd name="connsiteY175" fmla="*/ 2130023 h 2323145"/>
              <a:gd name="connsiteX176" fmla="*/ 3819177 w 11269336"/>
              <a:gd name="connsiteY176" fmla="*/ 2142111 h 2323145"/>
              <a:gd name="connsiteX177" fmla="*/ 3769100 w 11269336"/>
              <a:gd name="connsiteY177" fmla="*/ 2131731 h 2323145"/>
              <a:gd name="connsiteX178" fmla="*/ 3562752 w 11269336"/>
              <a:gd name="connsiteY178" fmla="*/ 2131785 h 2323145"/>
              <a:gd name="connsiteX179" fmla="*/ 3541402 w 11269336"/>
              <a:gd name="connsiteY179" fmla="*/ 2106821 h 2323145"/>
              <a:gd name="connsiteX180" fmla="*/ 3365341 w 11269336"/>
              <a:gd name="connsiteY180" fmla="*/ 2077638 h 2323145"/>
              <a:gd name="connsiteX181" fmla="*/ 3170922 w 11269336"/>
              <a:gd name="connsiteY181" fmla="*/ 2115957 h 2323145"/>
              <a:gd name="connsiteX182" fmla="*/ 3156256 w 11269336"/>
              <a:gd name="connsiteY182" fmla="*/ 2124773 h 2323145"/>
              <a:gd name="connsiteX183" fmla="*/ 3140298 w 11269336"/>
              <a:gd name="connsiteY183" fmla="*/ 2129182 h 2323145"/>
              <a:gd name="connsiteX184" fmla="*/ 3138514 w 11269336"/>
              <a:gd name="connsiteY184" fmla="*/ 2128069 h 2323145"/>
              <a:gd name="connsiteX185" fmla="*/ 3120467 w 11269336"/>
              <a:gd name="connsiteY185" fmla="*/ 2128281 h 2323145"/>
              <a:gd name="connsiteX186" fmla="*/ 3116175 w 11269336"/>
              <a:gd name="connsiteY186" fmla="*/ 2131633 h 2323145"/>
              <a:gd name="connsiteX187" fmla="*/ 3103685 w 11269336"/>
              <a:gd name="connsiteY187" fmla="*/ 2132814 h 2323145"/>
              <a:gd name="connsiteX188" fmla="*/ 3078794 w 11269336"/>
              <a:gd name="connsiteY188" fmla="*/ 2137935 h 2323145"/>
              <a:gd name="connsiteX189" fmla="*/ 3074407 w 11269336"/>
              <a:gd name="connsiteY189" fmla="*/ 2136274 h 2323145"/>
              <a:gd name="connsiteX190" fmla="*/ 3037285 w 11269336"/>
              <a:gd name="connsiteY190" fmla="*/ 2139919 h 2323145"/>
              <a:gd name="connsiteX191" fmla="*/ 3036901 w 11269336"/>
              <a:gd name="connsiteY191" fmla="*/ 2138726 h 2323145"/>
              <a:gd name="connsiteX192" fmla="*/ 3026996 w 11269336"/>
              <a:gd name="connsiteY192" fmla="*/ 2134322 h 2323145"/>
              <a:gd name="connsiteX193" fmla="*/ 3007772 w 11269336"/>
              <a:gd name="connsiteY193" fmla="*/ 2128742 h 2323145"/>
              <a:gd name="connsiteX194" fmla="*/ 2965030 w 11269336"/>
              <a:gd name="connsiteY194" fmla="*/ 2100494 h 2323145"/>
              <a:gd name="connsiteX195" fmla="*/ 2926342 w 11269336"/>
              <a:gd name="connsiteY195" fmla="*/ 2104155 h 2323145"/>
              <a:gd name="connsiteX196" fmla="*/ 2918608 w 11269336"/>
              <a:gd name="connsiteY196" fmla="*/ 2104215 h 2323145"/>
              <a:gd name="connsiteX197" fmla="*/ 2918475 w 11269336"/>
              <a:gd name="connsiteY197" fmla="*/ 2103937 h 2323145"/>
              <a:gd name="connsiteX198" fmla="*/ 2910360 w 11269336"/>
              <a:gd name="connsiteY198" fmla="*/ 2103444 h 2323145"/>
              <a:gd name="connsiteX199" fmla="*/ 2904507 w 11269336"/>
              <a:gd name="connsiteY199" fmla="*/ 2104326 h 2323145"/>
              <a:gd name="connsiteX200" fmla="*/ 2889503 w 11269336"/>
              <a:gd name="connsiteY200" fmla="*/ 2104443 h 2323145"/>
              <a:gd name="connsiteX201" fmla="*/ 2884480 w 11269336"/>
              <a:gd name="connsiteY201" fmla="*/ 2102626 h 2323145"/>
              <a:gd name="connsiteX202" fmla="*/ 2882689 w 11269336"/>
              <a:gd name="connsiteY202" fmla="*/ 2099228 h 2323145"/>
              <a:gd name="connsiteX203" fmla="*/ 2881291 w 11269336"/>
              <a:gd name="connsiteY203" fmla="*/ 2099618 h 2323145"/>
              <a:gd name="connsiteX204" fmla="*/ 2853979 w 11269336"/>
              <a:gd name="connsiteY204" fmla="*/ 2090388 h 2323145"/>
              <a:gd name="connsiteX205" fmla="*/ 2791790 w 11269336"/>
              <a:gd name="connsiteY205" fmla="*/ 2080332 h 2323145"/>
              <a:gd name="connsiteX206" fmla="*/ 2755844 w 11269336"/>
              <a:gd name="connsiteY206" fmla="*/ 2078874 h 2323145"/>
              <a:gd name="connsiteX207" fmla="*/ 2657742 w 11269336"/>
              <a:gd name="connsiteY207" fmla="*/ 2070179 h 2323145"/>
              <a:gd name="connsiteX208" fmla="*/ 2559549 w 11269336"/>
              <a:gd name="connsiteY208" fmla="*/ 2057873 h 2323145"/>
              <a:gd name="connsiteX209" fmla="*/ 2512054 w 11269336"/>
              <a:gd name="connsiteY209" fmla="*/ 2031671 h 2323145"/>
              <a:gd name="connsiteX210" fmla="*/ 2506437 w 11269336"/>
              <a:gd name="connsiteY210" fmla="*/ 2030918 h 2323145"/>
              <a:gd name="connsiteX211" fmla="*/ 2491752 w 11269336"/>
              <a:gd name="connsiteY211" fmla="*/ 2033906 h 2323145"/>
              <a:gd name="connsiteX212" fmla="*/ 2486338 w 11269336"/>
              <a:gd name="connsiteY212" fmla="*/ 2035862 h 2323145"/>
              <a:gd name="connsiteX213" fmla="*/ 2478186 w 11269336"/>
              <a:gd name="connsiteY213" fmla="*/ 2036953 h 2323145"/>
              <a:gd name="connsiteX214" fmla="*/ 2477950 w 11269336"/>
              <a:gd name="connsiteY214" fmla="*/ 2036715 h 2323145"/>
              <a:gd name="connsiteX215" fmla="*/ 2470381 w 11269336"/>
              <a:gd name="connsiteY215" fmla="*/ 2038256 h 2323145"/>
              <a:gd name="connsiteX216" fmla="*/ 2433781 w 11269336"/>
              <a:gd name="connsiteY216" fmla="*/ 2049140 h 2323145"/>
              <a:gd name="connsiteX217" fmla="*/ 2381172 w 11269336"/>
              <a:gd name="connsiteY217" fmla="*/ 2030645 h 2323145"/>
              <a:gd name="connsiteX218" fmla="*/ 2360198 w 11269336"/>
              <a:gd name="connsiteY218" fmla="*/ 2029059 h 2323145"/>
              <a:gd name="connsiteX219" fmla="*/ 2348815 w 11269336"/>
              <a:gd name="connsiteY219" fmla="*/ 2026798 h 2323145"/>
              <a:gd name="connsiteX220" fmla="*/ 2347988 w 11269336"/>
              <a:gd name="connsiteY220" fmla="*/ 2025745 h 2323145"/>
              <a:gd name="connsiteX221" fmla="*/ 2312920 w 11269336"/>
              <a:gd name="connsiteY221" fmla="*/ 2036311 h 2323145"/>
              <a:gd name="connsiteX222" fmla="*/ 2307986 w 11269336"/>
              <a:gd name="connsiteY222" fmla="*/ 2035583 h 2323145"/>
              <a:gd name="connsiteX223" fmla="*/ 2285481 w 11269336"/>
              <a:gd name="connsiteY223" fmla="*/ 2045197 h 2323145"/>
              <a:gd name="connsiteX224" fmla="*/ 2273666 w 11269336"/>
              <a:gd name="connsiteY224" fmla="*/ 2048710 h 2323145"/>
              <a:gd name="connsiteX225" fmla="*/ 2270719 w 11269336"/>
              <a:gd name="connsiteY225" fmla="*/ 2052702 h 2323145"/>
              <a:gd name="connsiteX226" fmla="*/ 2253080 w 11269336"/>
              <a:gd name="connsiteY226" fmla="*/ 2056363 h 2323145"/>
              <a:gd name="connsiteX227" fmla="*/ 2250906 w 11269336"/>
              <a:gd name="connsiteY227" fmla="*/ 2055654 h 2323145"/>
              <a:gd name="connsiteX228" fmla="*/ 2236905 w 11269336"/>
              <a:gd name="connsiteY228" fmla="*/ 2062882 h 2323145"/>
              <a:gd name="connsiteX229" fmla="*/ 2225830 w 11269336"/>
              <a:gd name="connsiteY229" fmla="*/ 2074027 h 2323145"/>
              <a:gd name="connsiteX230" fmla="*/ 2073776 w 11269336"/>
              <a:gd name="connsiteY230" fmla="*/ 2089244 h 2323145"/>
              <a:gd name="connsiteX231" fmla="*/ 1948256 w 11269336"/>
              <a:gd name="connsiteY231" fmla="*/ 2146616 h 2323145"/>
              <a:gd name="connsiteX232" fmla="*/ 1865582 w 11269336"/>
              <a:gd name="connsiteY232" fmla="*/ 2153738 h 2323145"/>
              <a:gd name="connsiteX233" fmla="*/ 1835210 w 11269336"/>
              <a:gd name="connsiteY233" fmla="*/ 2134244 h 2323145"/>
              <a:gd name="connsiteX234" fmla="*/ 1632661 w 11269336"/>
              <a:gd name="connsiteY234" fmla="*/ 2173882 h 2323145"/>
              <a:gd name="connsiteX235" fmla="*/ 1579590 w 11269336"/>
              <a:gd name="connsiteY235" fmla="*/ 2173680 h 2323145"/>
              <a:gd name="connsiteX236" fmla="*/ 1535601 w 11269336"/>
              <a:gd name="connsiteY236" fmla="*/ 2194590 h 2323145"/>
              <a:gd name="connsiteX237" fmla="*/ 1515594 w 11269336"/>
              <a:gd name="connsiteY237" fmla="*/ 2189622 h 2323145"/>
              <a:gd name="connsiteX238" fmla="*/ 1512113 w 11269336"/>
              <a:gd name="connsiteY238" fmla="*/ 2188534 h 2323145"/>
              <a:gd name="connsiteX239" fmla="*/ 1498838 w 11269336"/>
              <a:gd name="connsiteY239" fmla="*/ 2189213 h 2323145"/>
              <a:gd name="connsiteX240" fmla="*/ 1494279 w 11269336"/>
              <a:gd name="connsiteY240" fmla="*/ 2183112 h 2323145"/>
              <a:gd name="connsiteX241" fmla="*/ 1473714 w 11269336"/>
              <a:gd name="connsiteY241" fmla="*/ 2179625 h 2323145"/>
              <a:gd name="connsiteX242" fmla="*/ 1449503 w 11269336"/>
              <a:gd name="connsiteY242" fmla="*/ 2182633 h 2323145"/>
              <a:gd name="connsiteX243" fmla="*/ 1266687 w 11269336"/>
              <a:gd name="connsiteY243" fmla="*/ 2212688 h 2323145"/>
              <a:gd name="connsiteX244" fmla="*/ 1239614 w 11269336"/>
              <a:gd name="connsiteY244" fmla="*/ 2209727 h 2323145"/>
              <a:gd name="connsiteX245" fmla="*/ 1202436 w 11269336"/>
              <a:gd name="connsiteY245" fmla="*/ 2209817 h 2323145"/>
              <a:gd name="connsiteX246" fmla="*/ 1136097 w 11269336"/>
              <a:gd name="connsiteY246" fmla="*/ 2205112 h 2323145"/>
              <a:gd name="connsiteX247" fmla="*/ 988232 w 11269336"/>
              <a:gd name="connsiteY247" fmla="*/ 2235635 h 2323145"/>
              <a:gd name="connsiteX248" fmla="*/ 981959 w 11269336"/>
              <a:gd name="connsiteY248" fmla="*/ 2231607 h 2323145"/>
              <a:gd name="connsiteX249" fmla="*/ 938600 w 11269336"/>
              <a:gd name="connsiteY249" fmla="*/ 2238113 h 2323145"/>
              <a:gd name="connsiteX250" fmla="*/ 791788 w 11269336"/>
              <a:gd name="connsiteY250" fmla="*/ 2293224 h 2323145"/>
              <a:gd name="connsiteX251" fmla="*/ 706914 w 11269336"/>
              <a:gd name="connsiteY251" fmla="*/ 2305046 h 2323145"/>
              <a:gd name="connsiteX252" fmla="*/ 675971 w 11269336"/>
              <a:gd name="connsiteY252" fmla="*/ 2304030 h 2323145"/>
              <a:gd name="connsiteX253" fmla="*/ 624180 w 11269336"/>
              <a:gd name="connsiteY253" fmla="*/ 2302650 h 2323145"/>
              <a:gd name="connsiteX254" fmla="*/ 583453 w 11269336"/>
              <a:gd name="connsiteY254" fmla="*/ 2288788 h 2323145"/>
              <a:gd name="connsiteX255" fmla="*/ 540946 w 11269336"/>
              <a:gd name="connsiteY255" fmla="*/ 2292721 h 2323145"/>
              <a:gd name="connsiteX256" fmla="*/ 533680 w 11269336"/>
              <a:gd name="connsiteY256" fmla="*/ 2310233 h 2323145"/>
              <a:gd name="connsiteX257" fmla="*/ 487366 w 11269336"/>
              <a:gd name="connsiteY257" fmla="*/ 2309053 h 2323145"/>
              <a:gd name="connsiteX258" fmla="*/ 416820 w 11269336"/>
              <a:gd name="connsiteY258" fmla="*/ 2305443 h 2323145"/>
              <a:gd name="connsiteX259" fmla="*/ 376805 w 11269336"/>
              <a:gd name="connsiteY259" fmla="*/ 2307647 h 2323145"/>
              <a:gd name="connsiteX260" fmla="*/ 266777 w 11269336"/>
              <a:gd name="connsiteY260" fmla="*/ 2309012 h 2323145"/>
              <a:gd name="connsiteX261" fmla="*/ 156013 w 11269336"/>
              <a:gd name="connsiteY261" fmla="*/ 2306832 h 2323145"/>
              <a:gd name="connsiteX262" fmla="*/ 87258 w 11269336"/>
              <a:gd name="connsiteY262" fmla="*/ 2285511 h 2323145"/>
              <a:gd name="connsiteX263" fmla="*/ 23798 w 11269336"/>
              <a:gd name="connsiteY263" fmla="*/ 2281822 h 2323145"/>
              <a:gd name="connsiteX264" fmla="*/ 0 w 11269336"/>
              <a:gd name="connsiteY264" fmla="*/ 2285369 h 2323145"/>
              <a:gd name="connsiteX265" fmla="*/ 0 w 11269336"/>
              <a:gd name="connsiteY265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162278 w 11269336"/>
              <a:gd name="connsiteY21" fmla="*/ 704724 h 2323145"/>
              <a:gd name="connsiteX22" fmla="*/ 8977138 w 11269336"/>
              <a:gd name="connsiteY22" fmla="*/ 774970 h 2323145"/>
              <a:gd name="connsiteX23" fmla="*/ 8947030 w 11269336"/>
              <a:gd name="connsiteY23" fmla="*/ 814934 h 2323145"/>
              <a:gd name="connsiteX24" fmla="*/ 8914746 w 11269336"/>
              <a:gd name="connsiteY24" fmla="*/ 826428 h 2323145"/>
              <a:gd name="connsiteX25" fmla="*/ 8917778 w 11269336"/>
              <a:gd name="connsiteY25" fmla="*/ 835198 h 2323145"/>
              <a:gd name="connsiteX26" fmla="*/ 8905560 w 11269336"/>
              <a:gd name="connsiteY26" fmla="*/ 838358 h 2323145"/>
              <a:gd name="connsiteX27" fmla="*/ 8897564 w 11269336"/>
              <a:gd name="connsiteY27" fmla="*/ 834287 h 2323145"/>
              <a:gd name="connsiteX28" fmla="*/ 8878040 w 11269336"/>
              <a:gd name="connsiteY28" fmla="*/ 844150 h 2323145"/>
              <a:gd name="connsiteX29" fmla="*/ 8882654 w 11269336"/>
              <a:gd name="connsiteY29" fmla="*/ 892768 h 2323145"/>
              <a:gd name="connsiteX30" fmla="*/ 8795998 w 11269336"/>
              <a:gd name="connsiteY30" fmla="*/ 863337 h 2323145"/>
              <a:gd name="connsiteX31" fmla="*/ 8776970 w 11269336"/>
              <a:gd name="connsiteY31" fmla="*/ 885177 h 2323145"/>
              <a:gd name="connsiteX32" fmla="*/ 8755719 w 11269336"/>
              <a:gd name="connsiteY32" fmla="*/ 889754 h 2323145"/>
              <a:gd name="connsiteX33" fmla="*/ 8743257 w 11269336"/>
              <a:gd name="connsiteY33" fmla="*/ 904723 h 2323145"/>
              <a:gd name="connsiteX34" fmla="*/ 8721366 w 11269336"/>
              <a:gd name="connsiteY34" fmla="*/ 904711 h 2323145"/>
              <a:gd name="connsiteX35" fmla="*/ 8678353 w 11269336"/>
              <a:gd name="connsiteY35" fmla="*/ 926318 h 2323145"/>
              <a:gd name="connsiteX36" fmla="*/ 8636849 w 11269336"/>
              <a:gd name="connsiteY36" fmla="*/ 937900 h 2323145"/>
              <a:gd name="connsiteX37" fmla="*/ 8620213 w 11269336"/>
              <a:gd name="connsiteY37" fmla="*/ 943068 h 2323145"/>
              <a:gd name="connsiteX38" fmla="*/ 8612581 w 11269336"/>
              <a:gd name="connsiteY38" fmla="*/ 952695 h 2323145"/>
              <a:gd name="connsiteX39" fmla="*/ 8589038 w 11269336"/>
              <a:gd name="connsiteY39" fmla="*/ 963892 h 2323145"/>
              <a:gd name="connsiteX40" fmla="*/ 8579950 w 11269336"/>
              <a:gd name="connsiteY40" fmla="*/ 960899 h 2323145"/>
              <a:gd name="connsiteX41" fmla="*/ 8579319 w 11269336"/>
              <a:gd name="connsiteY41" fmla="*/ 965630 h 2323145"/>
              <a:gd name="connsiteX42" fmla="*/ 8547429 w 11269336"/>
              <a:gd name="connsiteY42" fmla="*/ 984506 h 2323145"/>
              <a:gd name="connsiteX43" fmla="*/ 8478704 w 11269336"/>
              <a:gd name="connsiteY43" fmla="*/ 1025490 h 2323145"/>
              <a:gd name="connsiteX44" fmla="*/ 8461421 w 11269336"/>
              <a:gd name="connsiteY44" fmla="*/ 1035512 h 2323145"/>
              <a:gd name="connsiteX45" fmla="*/ 8445003 w 11269336"/>
              <a:gd name="connsiteY45" fmla="*/ 1036851 h 2323145"/>
              <a:gd name="connsiteX46" fmla="*/ 8357350 w 11269336"/>
              <a:gd name="connsiteY46" fmla="*/ 1060213 h 2323145"/>
              <a:gd name="connsiteX47" fmla="*/ 8335565 w 11269336"/>
              <a:gd name="connsiteY47" fmla="*/ 1061151 h 2323145"/>
              <a:gd name="connsiteX48" fmla="*/ 8325267 w 11269336"/>
              <a:gd name="connsiteY48" fmla="*/ 1055919 h 2323145"/>
              <a:gd name="connsiteX49" fmla="*/ 8293586 w 11269336"/>
              <a:gd name="connsiteY49" fmla="*/ 1076144 h 2323145"/>
              <a:gd name="connsiteX50" fmla="*/ 8242405 w 11269336"/>
              <a:gd name="connsiteY50" fmla="*/ 1095960 h 2323145"/>
              <a:gd name="connsiteX51" fmla="*/ 8197391 w 11269336"/>
              <a:gd name="connsiteY51" fmla="*/ 1107746 h 2323145"/>
              <a:gd name="connsiteX52" fmla="*/ 8081474 w 11269336"/>
              <a:gd name="connsiteY52" fmla="*/ 1130125 h 2323145"/>
              <a:gd name="connsiteX53" fmla="*/ 8053585 w 11269336"/>
              <a:gd name="connsiteY53" fmla="*/ 1129169 h 2323145"/>
              <a:gd name="connsiteX54" fmla="*/ 8038422 w 11269336"/>
              <a:gd name="connsiteY54" fmla="*/ 1119092 h 2323145"/>
              <a:gd name="connsiteX55" fmla="*/ 8029450 w 11269336"/>
              <a:gd name="connsiteY55" fmla="*/ 1125592 h 2323145"/>
              <a:gd name="connsiteX56" fmla="*/ 7959552 w 11269336"/>
              <a:gd name="connsiteY56" fmla="*/ 1140188 h 2323145"/>
              <a:gd name="connsiteX57" fmla="*/ 7914188 w 11269336"/>
              <a:gd name="connsiteY57" fmla="*/ 1150862 h 2323145"/>
              <a:gd name="connsiteX58" fmla="*/ 7914918 w 11269336"/>
              <a:gd name="connsiteY58" fmla="*/ 1168758 h 2323145"/>
              <a:gd name="connsiteX59" fmla="*/ 7875510 w 11269336"/>
              <a:gd name="connsiteY59" fmla="*/ 1183153 h 2323145"/>
              <a:gd name="connsiteX60" fmla="*/ 7829932 w 11269336"/>
              <a:gd name="connsiteY60" fmla="*/ 1180782 h 2323145"/>
              <a:gd name="connsiteX61" fmla="*/ 7779182 w 11269336"/>
              <a:gd name="connsiteY61" fmla="*/ 1192665 h 2323145"/>
              <a:gd name="connsiteX62" fmla="*/ 7748774 w 11269336"/>
              <a:gd name="connsiteY62" fmla="*/ 1199586 h 2323145"/>
              <a:gd name="connsiteX63" fmla="*/ 7671846 w 11269336"/>
              <a:gd name="connsiteY63" fmla="*/ 1231966 h 2323145"/>
              <a:gd name="connsiteX64" fmla="*/ 7554146 w 11269336"/>
              <a:gd name="connsiteY64" fmla="*/ 1319748 h 2323145"/>
              <a:gd name="connsiteX65" fmla="*/ 7515052 w 11269336"/>
              <a:gd name="connsiteY65" fmla="*/ 1336718 h 2323145"/>
              <a:gd name="connsiteX66" fmla="*/ 7507193 w 11269336"/>
              <a:gd name="connsiteY66" fmla="*/ 1334617 h 2323145"/>
              <a:gd name="connsiteX67" fmla="*/ 7461694 w 11269336"/>
              <a:gd name="connsiteY67" fmla="*/ 1375866 h 2323145"/>
              <a:gd name="connsiteX68" fmla="*/ 7377571 w 11269336"/>
              <a:gd name="connsiteY68" fmla="*/ 1400128 h 2323145"/>
              <a:gd name="connsiteX69" fmla="*/ 7311261 w 11269336"/>
              <a:gd name="connsiteY69" fmla="*/ 1412652 h 2323145"/>
              <a:gd name="connsiteX70" fmla="*/ 7275307 w 11269336"/>
              <a:gd name="connsiteY70" fmla="*/ 1422171 h 2323145"/>
              <a:gd name="connsiteX71" fmla="*/ 7247783 w 11269336"/>
              <a:gd name="connsiteY71" fmla="*/ 1426330 h 2323145"/>
              <a:gd name="connsiteX72" fmla="*/ 7185047 w 11269336"/>
              <a:gd name="connsiteY72" fmla="*/ 1451812 h 2323145"/>
              <a:gd name="connsiteX73" fmla="*/ 7084117 w 11269336"/>
              <a:gd name="connsiteY73" fmla="*/ 1500281 h 2323145"/>
              <a:gd name="connsiteX74" fmla="*/ 7062011 w 11269336"/>
              <a:gd name="connsiteY74" fmla="*/ 1509183 h 2323145"/>
              <a:gd name="connsiteX75" fmla="*/ 7040555 w 11269336"/>
              <a:gd name="connsiteY75" fmla="*/ 1511207 h 2323145"/>
              <a:gd name="connsiteX76" fmla="*/ 7033438 w 11269336"/>
              <a:gd name="connsiteY76" fmla="*/ 1506772 h 2323145"/>
              <a:gd name="connsiteX77" fmla="*/ 7020886 w 11269336"/>
              <a:gd name="connsiteY77" fmla="*/ 1510764 h 2323145"/>
              <a:gd name="connsiteX78" fmla="*/ 7017033 w 11269336"/>
              <a:gd name="connsiteY78" fmla="*/ 1510650 h 2323145"/>
              <a:gd name="connsiteX79" fmla="*/ 6995460 w 11269336"/>
              <a:gd name="connsiteY79" fmla="*/ 1511173 h 2323145"/>
              <a:gd name="connsiteX80" fmla="*/ 6962144 w 11269336"/>
              <a:gd name="connsiteY80" fmla="*/ 1541508 h 2323145"/>
              <a:gd name="connsiteX81" fmla="*/ 6910674 w 11269336"/>
              <a:gd name="connsiteY81" fmla="*/ 1554793 h 2323145"/>
              <a:gd name="connsiteX82" fmla="*/ 6732152 w 11269336"/>
              <a:gd name="connsiteY82" fmla="*/ 1642538 h 2323145"/>
              <a:gd name="connsiteX83" fmla="*/ 6694106 w 11269336"/>
              <a:gd name="connsiteY83" fmla="*/ 1632377 h 2323145"/>
              <a:gd name="connsiteX84" fmla="*/ 6617223 w 11269336"/>
              <a:gd name="connsiteY84" fmla="*/ 1659889 h 2323145"/>
              <a:gd name="connsiteX85" fmla="*/ 6521138 w 11269336"/>
              <a:gd name="connsiteY85" fmla="*/ 1744340 h 2323145"/>
              <a:gd name="connsiteX86" fmla="*/ 6380677 w 11269336"/>
              <a:gd name="connsiteY86" fmla="*/ 1796883 h 2323145"/>
              <a:gd name="connsiteX87" fmla="*/ 6374897 w 11269336"/>
              <a:gd name="connsiteY87" fmla="*/ 1809910 h 2323145"/>
              <a:gd name="connsiteX88" fmla="*/ 6364545 w 11269336"/>
              <a:gd name="connsiteY88" fmla="*/ 1820090 h 2323145"/>
              <a:gd name="connsiteX89" fmla="*/ 6362126 w 11269336"/>
              <a:gd name="connsiteY89" fmla="*/ 1819991 h 2323145"/>
              <a:gd name="connsiteX90" fmla="*/ 6346673 w 11269336"/>
              <a:gd name="connsiteY90" fmla="*/ 1827824 h 2323145"/>
              <a:gd name="connsiteX91" fmla="*/ 6345588 w 11269336"/>
              <a:gd name="connsiteY91" fmla="*/ 1832232 h 2323145"/>
              <a:gd name="connsiteX92" fmla="*/ 6335708 w 11269336"/>
              <a:gd name="connsiteY92" fmla="*/ 1838451 h 2323145"/>
              <a:gd name="connsiteX93" fmla="*/ 6318182 w 11269336"/>
              <a:gd name="connsiteY93" fmla="*/ 1852975 h 2323145"/>
              <a:gd name="connsiteX94" fmla="*/ 6313084 w 11269336"/>
              <a:gd name="connsiteY94" fmla="*/ 1853561 h 2323145"/>
              <a:gd name="connsiteX95" fmla="*/ 6283816 w 11269336"/>
              <a:gd name="connsiteY95" fmla="*/ 1872148 h 2323145"/>
              <a:gd name="connsiteX96" fmla="*/ 6282550 w 11269336"/>
              <a:gd name="connsiteY96" fmla="*/ 1871392 h 2323145"/>
              <a:gd name="connsiteX97" fmla="*/ 6270527 w 11269336"/>
              <a:gd name="connsiteY97" fmla="*/ 1872208 h 2323145"/>
              <a:gd name="connsiteX98" fmla="*/ 6249518 w 11269336"/>
              <a:gd name="connsiteY98" fmla="*/ 1876079 h 2323145"/>
              <a:gd name="connsiteX99" fmla="*/ 6190386 w 11269336"/>
              <a:gd name="connsiteY99" fmla="*/ 1872478 h 2323145"/>
              <a:gd name="connsiteX100" fmla="*/ 6159777 w 11269336"/>
              <a:gd name="connsiteY100" fmla="*/ 1891745 h 2323145"/>
              <a:gd name="connsiteX101" fmla="*/ 6153131 w 11269336"/>
              <a:gd name="connsiteY101" fmla="*/ 1895079 h 2323145"/>
              <a:gd name="connsiteX102" fmla="*/ 6152798 w 11269336"/>
              <a:gd name="connsiteY102" fmla="*/ 1894920 h 2323145"/>
              <a:gd name="connsiteX103" fmla="*/ 6145388 w 11269336"/>
              <a:gd name="connsiteY103" fmla="*/ 1897990 h 2323145"/>
              <a:gd name="connsiteX104" fmla="*/ 6141014 w 11269336"/>
              <a:gd name="connsiteY104" fmla="*/ 1901155 h 2323145"/>
              <a:gd name="connsiteX105" fmla="*/ 6128122 w 11269336"/>
              <a:gd name="connsiteY105" fmla="*/ 1907623 h 2323145"/>
              <a:gd name="connsiteX106" fmla="*/ 6122351 w 11269336"/>
              <a:gd name="connsiteY106" fmla="*/ 1908359 h 2323145"/>
              <a:gd name="connsiteX107" fmla="*/ 6064750 w 11269336"/>
              <a:gd name="connsiteY107" fmla="*/ 1896394 h 2323145"/>
              <a:gd name="connsiteX108" fmla="*/ 5964230 w 11269336"/>
              <a:gd name="connsiteY108" fmla="*/ 1910038 h 2323145"/>
              <a:gd name="connsiteX109" fmla="*/ 5865399 w 11269336"/>
              <a:gd name="connsiteY109" fmla="*/ 1926966 h 2323145"/>
              <a:gd name="connsiteX110" fmla="*/ 5829951 w 11269336"/>
              <a:gd name="connsiteY110" fmla="*/ 1934755 h 2323145"/>
              <a:gd name="connsiteX111" fmla="*/ 5765285 w 11269336"/>
              <a:gd name="connsiteY111" fmla="*/ 1941322 h 2323145"/>
              <a:gd name="connsiteX112" fmla="*/ 5734750 w 11269336"/>
              <a:gd name="connsiteY112" fmla="*/ 1939793 h 2323145"/>
              <a:gd name="connsiteX113" fmla="*/ 5733569 w 11269336"/>
              <a:gd name="connsiteY113" fmla="*/ 1940505 h 2323145"/>
              <a:gd name="connsiteX114" fmla="*/ 5730329 w 11269336"/>
              <a:gd name="connsiteY114" fmla="*/ 1937845 h 2323145"/>
              <a:gd name="connsiteX115" fmla="*/ 5724661 w 11269336"/>
              <a:gd name="connsiteY115" fmla="*/ 1937455 h 2323145"/>
              <a:gd name="connsiteX116" fmla="*/ 5710186 w 11269336"/>
              <a:gd name="connsiteY116" fmla="*/ 1941370 h 2323145"/>
              <a:gd name="connsiteX117" fmla="*/ 5704910 w 11269336"/>
              <a:gd name="connsiteY117" fmla="*/ 1943663 h 2323145"/>
              <a:gd name="connsiteX118" fmla="*/ 5696836 w 11269336"/>
              <a:gd name="connsiteY118" fmla="*/ 1945271 h 2323145"/>
              <a:gd name="connsiteX119" fmla="*/ 5696583 w 11269336"/>
              <a:gd name="connsiteY119" fmla="*/ 1945050 h 2323145"/>
              <a:gd name="connsiteX120" fmla="*/ 5689123 w 11269336"/>
              <a:gd name="connsiteY120" fmla="*/ 1947067 h 2323145"/>
              <a:gd name="connsiteX121" fmla="*/ 5653291 w 11269336"/>
              <a:gd name="connsiteY121" fmla="*/ 1960245 h 2323145"/>
              <a:gd name="connsiteX122" fmla="*/ 5599385 w 11269336"/>
              <a:gd name="connsiteY122" fmla="*/ 1945198 h 2323145"/>
              <a:gd name="connsiteX123" fmla="*/ 5578300 w 11269336"/>
              <a:gd name="connsiteY123" fmla="*/ 1944963 h 2323145"/>
              <a:gd name="connsiteX124" fmla="*/ 5566758 w 11269336"/>
              <a:gd name="connsiteY124" fmla="*/ 1943441 h 2323145"/>
              <a:gd name="connsiteX125" fmla="*/ 5565857 w 11269336"/>
              <a:gd name="connsiteY125" fmla="*/ 1942445 h 2323145"/>
              <a:gd name="connsiteX126" fmla="*/ 5531534 w 11269336"/>
              <a:gd name="connsiteY126" fmla="*/ 1955208 h 2323145"/>
              <a:gd name="connsiteX127" fmla="*/ 5526552 w 11269336"/>
              <a:gd name="connsiteY127" fmla="*/ 1954799 h 2323145"/>
              <a:gd name="connsiteX128" fmla="*/ 5504723 w 11269336"/>
              <a:gd name="connsiteY128" fmla="*/ 1965811 h 2323145"/>
              <a:gd name="connsiteX129" fmla="*/ 5493156 w 11269336"/>
              <a:gd name="connsiteY129" fmla="*/ 1970063 h 2323145"/>
              <a:gd name="connsiteX130" fmla="*/ 5490486 w 11269336"/>
              <a:gd name="connsiteY130" fmla="*/ 1974227 h 2323145"/>
              <a:gd name="connsiteX131" fmla="*/ 5473107 w 11269336"/>
              <a:gd name="connsiteY131" fmla="*/ 1979001 h 2323145"/>
              <a:gd name="connsiteX132" fmla="*/ 5470885 w 11269336"/>
              <a:gd name="connsiteY132" fmla="*/ 1978432 h 2323145"/>
              <a:gd name="connsiteX133" fmla="*/ 5457393 w 11269336"/>
              <a:gd name="connsiteY133" fmla="*/ 1986525 h 2323145"/>
              <a:gd name="connsiteX134" fmla="*/ 5447102 w 11269336"/>
              <a:gd name="connsiteY134" fmla="*/ 1998329 h 2323145"/>
              <a:gd name="connsiteX135" fmla="*/ 5159151 w 11269336"/>
              <a:gd name="connsiteY135" fmla="*/ 2029640 h 2323145"/>
              <a:gd name="connsiteX136" fmla="*/ 5041688 w 11269336"/>
              <a:gd name="connsiteY136" fmla="*/ 2022334 h 2323145"/>
              <a:gd name="connsiteX137" fmla="*/ 4860988 w 11269336"/>
              <a:gd name="connsiteY137" fmla="*/ 2135698 h 2323145"/>
              <a:gd name="connsiteX138" fmla="*/ 4807902 w 11269336"/>
              <a:gd name="connsiteY138" fmla="*/ 2138894 h 2323145"/>
              <a:gd name="connsiteX139" fmla="*/ 4765388 w 11269336"/>
              <a:gd name="connsiteY139" fmla="*/ 2162525 h 2323145"/>
              <a:gd name="connsiteX140" fmla="*/ 4745033 w 11269336"/>
              <a:gd name="connsiteY140" fmla="*/ 2158859 h 2323145"/>
              <a:gd name="connsiteX141" fmla="*/ 4741475 w 11269336"/>
              <a:gd name="connsiteY141" fmla="*/ 2157998 h 2323145"/>
              <a:gd name="connsiteX142" fmla="*/ 4728247 w 11269336"/>
              <a:gd name="connsiteY142" fmla="*/ 2159526 h 2323145"/>
              <a:gd name="connsiteX143" fmla="*/ 4723263 w 11269336"/>
              <a:gd name="connsiteY143" fmla="*/ 2153742 h 2323145"/>
              <a:gd name="connsiteX144" fmla="*/ 4702453 w 11269336"/>
              <a:gd name="connsiteY144" fmla="*/ 2151586 h 2323145"/>
              <a:gd name="connsiteX145" fmla="*/ 4678455 w 11269336"/>
              <a:gd name="connsiteY145" fmla="*/ 2156131 h 2323145"/>
              <a:gd name="connsiteX146" fmla="*/ 4593061 w 11269336"/>
              <a:gd name="connsiteY146" fmla="*/ 2171597 h 2323145"/>
              <a:gd name="connsiteX147" fmla="*/ 4579902 w 11269336"/>
              <a:gd name="connsiteY147" fmla="*/ 2177927 h 2323145"/>
              <a:gd name="connsiteX148" fmla="*/ 4533444 w 11269336"/>
              <a:gd name="connsiteY148" fmla="*/ 2181200 h 2323145"/>
              <a:gd name="connsiteX149" fmla="*/ 4492832 w 11269336"/>
              <a:gd name="connsiteY149" fmla="*/ 2188033 h 2323145"/>
              <a:gd name="connsiteX150" fmla="*/ 4467257 w 11269336"/>
              <a:gd name="connsiteY150" fmla="*/ 2196121 h 2323145"/>
              <a:gd name="connsiteX151" fmla="*/ 4459937 w 11269336"/>
              <a:gd name="connsiteY151" fmla="*/ 2195182 h 2323145"/>
              <a:gd name="connsiteX152" fmla="*/ 4433312 w 11269336"/>
              <a:gd name="connsiteY152" fmla="*/ 2199004 h 2323145"/>
              <a:gd name="connsiteX153" fmla="*/ 4420601 w 11269336"/>
              <a:gd name="connsiteY153" fmla="*/ 2205158 h 2323145"/>
              <a:gd name="connsiteX154" fmla="*/ 4405765 w 11269336"/>
              <a:gd name="connsiteY154" fmla="*/ 2199902 h 2323145"/>
              <a:gd name="connsiteX155" fmla="*/ 4401354 w 11269336"/>
              <a:gd name="connsiteY155" fmla="*/ 2194745 h 2323145"/>
              <a:gd name="connsiteX156" fmla="*/ 4383151 w 11269336"/>
              <a:gd name="connsiteY156" fmla="*/ 2201140 h 2323145"/>
              <a:gd name="connsiteX157" fmla="*/ 4366646 w 11269336"/>
              <a:gd name="connsiteY157" fmla="*/ 2198564 h 2323145"/>
              <a:gd name="connsiteX158" fmla="*/ 4354009 w 11269336"/>
              <a:gd name="connsiteY158" fmla="*/ 2204984 h 2323145"/>
              <a:gd name="connsiteX159" fmla="*/ 4348284 w 11269336"/>
              <a:gd name="connsiteY159" fmla="*/ 2205270 h 2323145"/>
              <a:gd name="connsiteX160" fmla="*/ 4333906 w 11269336"/>
              <a:gd name="connsiteY160" fmla="*/ 2205251 h 2323145"/>
              <a:gd name="connsiteX161" fmla="*/ 4308819 w 11269336"/>
              <a:gd name="connsiteY161" fmla="*/ 2203822 h 2323145"/>
              <a:gd name="connsiteX162" fmla="*/ 4301210 w 11269336"/>
              <a:gd name="connsiteY162" fmla="*/ 2204456 h 2323145"/>
              <a:gd name="connsiteX163" fmla="*/ 4283095 w 11269336"/>
              <a:gd name="connsiteY163" fmla="*/ 2198177 h 2323145"/>
              <a:gd name="connsiteX164" fmla="*/ 4250119 w 11269336"/>
              <a:gd name="connsiteY164" fmla="*/ 2196342 h 2323145"/>
              <a:gd name="connsiteX165" fmla="*/ 4189203 w 11269336"/>
              <a:gd name="connsiteY165" fmla="*/ 2178994 h 2323145"/>
              <a:gd name="connsiteX166" fmla="*/ 4154035 w 11269336"/>
              <a:gd name="connsiteY166" fmla="*/ 2171950 h 2323145"/>
              <a:gd name="connsiteX167" fmla="*/ 4129569 w 11269336"/>
              <a:gd name="connsiteY167" fmla="*/ 2163850 h 2323145"/>
              <a:gd name="connsiteX168" fmla="*/ 4061250 w 11269336"/>
              <a:gd name="connsiteY168" fmla="*/ 2159236 h 2323145"/>
              <a:gd name="connsiteX169" fmla="*/ 3945480 w 11269336"/>
              <a:gd name="connsiteY169" fmla="*/ 2158279 h 2323145"/>
              <a:gd name="connsiteX170" fmla="*/ 3921468 w 11269336"/>
              <a:gd name="connsiteY170" fmla="*/ 2156588 h 2323145"/>
              <a:gd name="connsiteX171" fmla="*/ 3903348 w 11269336"/>
              <a:gd name="connsiteY171" fmla="*/ 2149220 h 2323145"/>
              <a:gd name="connsiteX172" fmla="*/ 3901342 w 11269336"/>
              <a:gd name="connsiteY172" fmla="*/ 2142355 h 2323145"/>
              <a:gd name="connsiteX173" fmla="*/ 3888539 w 11269336"/>
              <a:gd name="connsiteY173" fmla="*/ 2140476 h 2323145"/>
              <a:gd name="connsiteX174" fmla="*/ 3885662 w 11269336"/>
              <a:gd name="connsiteY174" fmla="*/ 2138740 h 2323145"/>
              <a:gd name="connsiteX175" fmla="*/ 3868627 w 11269336"/>
              <a:gd name="connsiteY175" fmla="*/ 2130023 h 2323145"/>
              <a:gd name="connsiteX176" fmla="*/ 3819177 w 11269336"/>
              <a:gd name="connsiteY176" fmla="*/ 2142111 h 2323145"/>
              <a:gd name="connsiteX177" fmla="*/ 3769100 w 11269336"/>
              <a:gd name="connsiteY177" fmla="*/ 2131731 h 2323145"/>
              <a:gd name="connsiteX178" fmla="*/ 3562752 w 11269336"/>
              <a:gd name="connsiteY178" fmla="*/ 2131785 h 2323145"/>
              <a:gd name="connsiteX179" fmla="*/ 3541402 w 11269336"/>
              <a:gd name="connsiteY179" fmla="*/ 2106821 h 2323145"/>
              <a:gd name="connsiteX180" fmla="*/ 3365341 w 11269336"/>
              <a:gd name="connsiteY180" fmla="*/ 2077638 h 2323145"/>
              <a:gd name="connsiteX181" fmla="*/ 3170922 w 11269336"/>
              <a:gd name="connsiteY181" fmla="*/ 2115957 h 2323145"/>
              <a:gd name="connsiteX182" fmla="*/ 3156256 w 11269336"/>
              <a:gd name="connsiteY182" fmla="*/ 2124773 h 2323145"/>
              <a:gd name="connsiteX183" fmla="*/ 3140298 w 11269336"/>
              <a:gd name="connsiteY183" fmla="*/ 2129182 h 2323145"/>
              <a:gd name="connsiteX184" fmla="*/ 3138514 w 11269336"/>
              <a:gd name="connsiteY184" fmla="*/ 2128069 h 2323145"/>
              <a:gd name="connsiteX185" fmla="*/ 3120467 w 11269336"/>
              <a:gd name="connsiteY185" fmla="*/ 2128281 h 2323145"/>
              <a:gd name="connsiteX186" fmla="*/ 3116175 w 11269336"/>
              <a:gd name="connsiteY186" fmla="*/ 2131633 h 2323145"/>
              <a:gd name="connsiteX187" fmla="*/ 3103685 w 11269336"/>
              <a:gd name="connsiteY187" fmla="*/ 2132814 h 2323145"/>
              <a:gd name="connsiteX188" fmla="*/ 3078794 w 11269336"/>
              <a:gd name="connsiteY188" fmla="*/ 2137935 h 2323145"/>
              <a:gd name="connsiteX189" fmla="*/ 3074407 w 11269336"/>
              <a:gd name="connsiteY189" fmla="*/ 2136274 h 2323145"/>
              <a:gd name="connsiteX190" fmla="*/ 3037285 w 11269336"/>
              <a:gd name="connsiteY190" fmla="*/ 2139919 h 2323145"/>
              <a:gd name="connsiteX191" fmla="*/ 3036901 w 11269336"/>
              <a:gd name="connsiteY191" fmla="*/ 2138726 h 2323145"/>
              <a:gd name="connsiteX192" fmla="*/ 3026996 w 11269336"/>
              <a:gd name="connsiteY192" fmla="*/ 2134322 h 2323145"/>
              <a:gd name="connsiteX193" fmla="*/ 3007772 w 11269336"/>
              <a:gd name="connsiteY193" fmla="*/ 2128742 h 2323145"/>
              <a:gd name="connsiteX194" fmla="*/ 2965030 w 11269336"/>
              <a:gd name="connsiteY194" fmla="*/ 2100494 h 2323145"/>
              <a:gd name="connsiteX195" fmla="*/ 2926342 w 11269336"/>
              <a:gd name="connsiteY195" fmla="*/ 2104155 h 2323145"/>
              <a:gd name="connsiteX196" fmla="*/ 2918608 w 11269336"/>
              <a:gd name="connsiteY196" fmla="*/ 2104215 h 2323145"/>
              <a:gd name="connsiteX197" fmla="*/ 2918475 w 11269336"/>
              <a:gd name="connsiteY197" fmla="*/ 2103937 h 2323145"/>
              <a:gd name="connsiteX198" fmla="*/ 2910360 w 11269336"/>
              <a:gd name="connsiteY198" fmla="*/ 2103444 h 2323145"/>
              <a:gd name="connsiteX199" fmla="*/ 2904507 w 11269336"/>
              <a:gd name="connsiteY199" fmla="*/ 2104326 h 2323145"/>
              <a:gd name="connsiteX200" fmla="*/ 2889503 w 11269336"/>
              <a:gd name="connsiteY200" fmla="*/ 2104443 h 2323145"/>
              <a:gd name="connsiteX201" fmla="*/ 2884480 w 11269336"/>
              <a:gd name="connsiteY201" fmla="*/ 2102626 h 2323145"/>
              <a:gd name="connsiteX202" fmla="*/ 2882689 w 11269336"/>
              <a:gd name="connsiteY202" fmla="*/ 2099228 h 2323145"/>
              <a:gd name="connsiteX203" fmla="*/ 2881291 w 11269336"/>
              <a:gd name="connsiteY203" fmla="*/ 2099618 h 2323145"/>
              <a:gd name="connsiteX204" fmla="*/ 2853979 w 11269336"/>
              <a:gd name="connsiteY204" fmla="*/ 2090388 h 2323145"/>
              <a:gd name="connsiteX205" fmla="*/ 2791790 w 11269336"/>
              <a:gd name="connsiteY205" fmla="*/ 2080332 h 2323145"/>
              <a:gd name="connsiteX206" fmla="*/ 2755844 w 11269336"/>
              <a:gd name="connsiteY206" fmla="*/ 2078874 h 2323145"/>
              <a:gd name="connsiteX207" fmla="*/ 2657742 w 11269336"/>
              <a:gd name="connsiteY207" fmla="*/ 2070179 h 2323145"/>
              <a:gd name="connsiteX208" fmla="*/ 2559549 w 11269336"/>
              <a:gd name="connsiteY208" fmla="*/ 2057873 h 2323145"/>
              <a:gd name="connsiteX209" fmla="*/ 2512054 w 11269336"/>
              <a:gd name="connsiteY209" fmla="*/ 2031671 h 2323145"/>
              <a:gd name="connsiteX210" fmla="*/ 2506437 w 11269336"/>
              <a:gd name="connsiteY210" fmla="*/ 2030918 h 2323145"/>
              <a:gd name="connsiteX211" fmla="*/ 2491752 w 11269336"/>
              <a:gd name="connsiteY211" fmla="*/ 2033906 h 2323145"/>
              <a:gd name="connsiteX212" fmla="*/ 2486338 w 11269336"/>
              <a:gd name="connsiteY212" fmla="*/ 2035862 h 2323145"/>
              <a:gd name="connsiteX213" fmla="*/ 2478186 w 11269336"/>
              <a:gd name="connsiteY213" fmla="*/ 2036953 h 2323145"/>
              <a:gd name="connsiteX214" fmla="*/ 2477950 w 11269336"/>
              <a:gd name="connsiteY214" fmla="*/ 2036715 h 2323145"/>
              <a:gd name="connsiteX215" fmla="*/ 2470381 w 11269336"/>
              <a:gd name="connsiteY215" fmla="*/ 2038256 h 2323145"/>
              <a:gd name="connsiteX216" fmla="*/ 2433781 w 11269336"/>
              <a:gd name="connsiteY216" fmla="*/ 2049140 h 2323145"/>
              <a:gd name="connsiteX217" fmla="*/ 2381172 w 11269336"/>
              <a:gd name="connsiteY217" fmla="*/ 2030645 h 2323145"/>
              <a:gd name="connsiteX218" fmla="*/ 2360198 w 11269336"/>
              <a:gd name="connsiteY218" fmla="*/ 2029059 h 2323145"/>
              <a:gd name="connsiteX219" fmla="*/ 2348815 w 11269336"/>
              <a:gd name="connsiteY219" fmla="*/ 2026798 h 2323145"/>
              <a:gd name="connsiteX220" fmla="*/ 2347988 w 11269336"/>
              <a:gd name="connsiteY220" fmla="*/ 2025745 h 2323145"/>
              <a:gd name="connsiteX221" fmla="*/ 2312920 w 11269336"/>
              <a:gd name="connsiteY221" fmla="*/ 2036311 h 2323145"/>
              <a:gd name="connsiteX222" fmla="*/ 2307986 w 11269336"/>
              <a:gd name="connsiteY222" fmla="*/ 2035583 h 2323145"/>
              <a:gd name="connsiteX223" fmla="*/ 2285481 w 11269336"/>
              <a:gd name="connsiteY223" fmla="*/ 2045197 h 2323145"/>
              <a:gd name="connsiteX224" fmla="*/ 2273666 w 11269336"/>
              <a:gd name="connsiteY224" fmla="*/ 2048710 h 2323145"/>
              <a:gd name="connsiteX225" fmla="*/ 2270719 w 11269336"/>
              <a:gd name="connsiteY225" fmla="*/ 2052702 h 2323145"/>
              <a:gd name="connsiteX226" fmla="*/ 2253080 w 11269336"/>
              <a:gd name="connsiteY226" fmla="*/ 2056363 h 2323145"/>
              <a:gd name="connsiteX227" fmla="*/ 2250906 w 11269336"/>
              <a:gd name="connsiteY227" fmla="*/ 2055654 h 2323145"/>
              <a:gd name="connsiteX228" fmla="*/ 2236905 w 11269336"/>
              <a:gd name="connsiteY228" fmla="*/ 2062882 h 2323145"/>
              <a:gd name="connsiteX229" fmla="*/ 2225830 w 11269336"/>
              <a:gd name="connsiteY229" fmla="*/ 2074027 h 2323145"/>
              <a:gd name="connsiteX230" fmla="*/ 2073776 w 11269336"/>
              <a:gd name="connsiteY230" fmla="*/ 2089244 h 2323145"/>
              <a:gd name="connsiteX231" fmla="*/ 1948256 w 11269336"/>
              <a:gd name="connsiteY231" fmla="*/ 2146616 h 2323145"/>
              <a:gd name="connsiteX232" fmla="*/ 1865582 w 11269336"/>
              <a:gd name="connsiteY232" fmla="*/ 2153738 h 2323145"/>
              <a:gd name="connsiteX233" fmla="*/ 1835210 w 11269336"/>
              <a:gd name="connsiteY233" fmla="*/ 2134244 h 2323145"/>
              <a:gd name="connsiteX234" fmla="*/ 1632661 w 11269336"/>
              <a:gd name="connsiteY234" fmla="*/ 2173882 h 2323145"/>
              <a:gd name="connsiteX235" fmla="*/ 1579590 w 11269336"/>
              <a:gd name="connsiteY235" fmla="*/ 2173680 h 2323145"/>
              <a:gd name="connsiteX236" fmla="*/ 1535601 w 11269336"/>
              <a:gd name="connsiteY236" fmla="*/ 2194590 h 2323145"/>
              <a:gd name="connsiteX237" fmla="*/ 1515594 w 11269336"/>
              <a:gd name="connsiteY237" fmla="*/ 2189622 h 2323145"/>
              <a:gd name="connsiteX238" fmla="*/ 1512113 w 11269336"/>
              <a:gd name="connsiteY238" fmla="*/ 2188534 h 2323145"/>
              <a:gd name="connsiteX239" fmla="*/ 1498838 w 11269336"/>
              <a:gd name="connsiteY239" fmla="*/ 2189213 h 2323145"/>
              <a:gd name="connsiteX240" fmla="*/ 1494279 w 11269336"/>
              <a:gd name="connsiteY240" fmla="*/ 2183112 h 2323145"/>
              <a:gd name="connsiteX241" fmla="*/ 1473714 w 11269336"/>
              <a:gd name="connsiteY241" fmla="*/ 2179625 h 2323145"/>
              <a:gd name="connsiteX242" fmla="*/ 1449503 w 11269336"/>
              <a:gd name="connsiteY242" fmla="*/ 2182633 h 2323145"/>
              <a:gd name="connsiteX243" fmla="*/ 1266687 w 11269336"/>
              <a:gd name="connsiteY243" fmla="*/ 2212688 h 2323145"/>
              <a:gd name="connsiteX244" fmla="*/ 1239614 w 11269336"/>
              <a:gd name="connsiteY244" fmla="*/ 2209727 h 2323145"/>
              <a:gd name="connsiteX245" fmla="*/ 1202436 w 11269336"/>
              <a:gd name="connsiteY245" fmla="*/ 2209817 h 2323145"/>
              <a:gd name="connsiteX246" fmla="*/ 1136097 w 11269336"/>
              <a:gd name="connsiteY246" fmla="*/ 2205112 h 2323145"/>
              <a:gd name="connsiteX247" fmla="*/ 988232 w 11269336"/>
              <a:gd name="connsiteY247" fmla="*/ 2235635 h 2323145"/>
              <a:gd name="connsiteX248" fmla="*/ 981959 w 11269336"/>
              <a:gd name="connsiteY248" fmla="*/ 2231607 h 2323145"/>
              <a:gd name="connsiteX249" fmla="*/ 938600 w 11269336"/>
              <a:gd name="connsiteY249" fmla="*/ 2238113 h 2323145"/>
              <a:gd name="connsiteX250" fmla="*/ 791788 w 11269336"/>
              <a:gd name="connsiteY250" fmla="*/ 2293224 h 2323145"/>
              <a:gd name="connsiteX251" fmla="*/ 706914 w 11269336"/>
              <a:gd name="connsiteY251" fmla="*/ 2305046 h 2323145"/>
              <a:gd name="connsiteX252" fmla="*/ 675971 w 11269336"/>
              <a:gd name="connsiteY252" fmla="*/ 2304030 h 2323145"/>
              <a:gd name="connsiteX253" fmla="*/ 624180 w 11269336"/>
              <a:gd name="connsiteY253" fmla="*/ 2302650 h 2323145"/>
              <a:gd name="connsiteX254" fmla="*/ 583453 w 11269336"/>
              <a:gd name="connsiteY254" fmla="*/ 2288788 h 2323145"/>
              <a:gd name="connsiteX255" fmla="*/ 540946 w 11269336"/>
              <a:gd name="connsiteY255" fmla="*/ 2292721 h 2323145"/>
              <a:gd name="connsiteX256" fmla="*/ 533680 w 11269336"/>
              <a:gd name="connsiteY256" fmla="*/ 2310233 h 2323145"/>
              <a:gd name="connsiteX257" fmla="*/ 487366 w 11269336"/>
              <a:gd name="connsiteY257" fmla="*/ 2309053 h 2323145"/>
              <a:gd name="connsiteX258" fmla="*/ 416820 w 11269336"/>
              <a:gd name="connsiteY258" fmla="*/ 2305443 h 2323145"/>
              <a:gd name="connsiteX259" fmla="*/ 376805 w 11269336"/>
              <a:gd name="connsiteY259" fmla="*/ 2307647 h 2323145"/>
              <a:gd name="connsiteX260" fmla="*/ 266777 w 11269336"/>
              <a:gd name="connsiteY260" fmla="*/ 2309012 h 2323145"/>
              <a:gd name="connsiteX261" fmla="*/ 156013 w 11269336"/>
              <a:gd name="connsiteY261" fmla="*/ 2306832 h 2323145"/>
              <a:gd name="connsiteX262" fmla="*/ 87258 w 11269336"/>
              <a:gd name="connsiteY262" fmla="*/ 2285511 h 2323145"/>
              <a:gd name="connsiteX263" fmla="*/ 23798 w 11269336"/>
              <a:gd name="connsiteY263" fmla="*/ 2281822 h 2323145"/>
              <a:gd name="connsiteX264" fmla="*/ 0 w 11269336"/>
              <a:gd name="connsiteY264" fmla="*/ 2285369 h 2323145"/>
              <a:gd name="connsiteX265" fmla="*/ 0 w 11269336"/>
              <a:gd name="connsiteY265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162278 w 11269336"/>
              <a:gd name="connsiteY21" fmla="*/ 704724 h 2323145"/>
              <a:gd name="connsiteX22" fmla="*/ 8977138 w 11269336"/>
              <a:gd name="connsiteY22" fmla="*/ 774970 h 2323145"/>
              <a:gd name="connsiteX23" fmla="*/ 9070855 w 11269336"/>
              <a:gd name="connsiteY23" fmla="*/ 794621 h 2323145"/>
              <a:gd name="connsiteX24" fmla="*/ 8914746 w 11269336"/>
              <a:gd name="connsiteY24" fmla="*/ 826428 h 2323145"/>
              <a:gd name="connsiteX25" fmla="*/ 8917778 w 11269336"/>
              <a:gd name="connsiteY25" fmla="*/ 835198 h 2323145"/>
              <a:gd name="connsiteX26" fmla="*/ 8905560 w 11269336"/>
              <a:gd name="connsiteY26" fmla="*/ 838358 h 2323145"/>
              <a:gd name="connsiteX27" fmla="*/ 8897564 w 11269336"/>
              <a:gd name="connsiteY27" fmla="*/ 834287 h 2323145"/>
              <a:gd name="connsiteX28" fmla="*/ 8878040 w 11269336"/>
              <a:gd name="connsiteY28" fmla="*/ 844150 h 2323145"/>
              <a:gd name="connsiteX29" fmla="*/ 8882654 w 11269336"/>
              <a:gd name="connsiteY29" fmla="*/ 892768 h 2323145"/>
              <a:gd name="connsiteX30" fmla="*/ 8795998 w 11269336"/>
              <a:gd name="connsiteY30" fmla="*/ 863337 h 2323145"/>
              <a:gd name="connsiteX31" fmla="*/ 8776970 w 11269336"/>
              <a:gd name="connsiteY31" fmla="*/ 885177 h 2323145"/>
              <a:gd name="connsiteX32" fmla="*/ 8755719 w 11269336"/>
              <a:gd name="connsiteY32" fmla="*/ 889754 h 2323145"/>
              <a:gd name="connsiteX33" fmla="*/ 8743257 w 11269336"/>
              <a:gd name="connsiteY33" fmla="*/ 904723 h 2323145"/>
              <a:gd name="connsiteX34" fmla="*/ 8721366 w 11269336"/>
              <a:gd name="connsiteY34" fmla="*/ 904711 h 2323145"/>
              <a:gd name="connsiteX35" fmla="*/ 8678353 w 11269336"/>
              <a:gd name="connsiteY35" fmla="*/ 926318 h 2323145"/>
              <a:gd name="connsiteX36" fmla="*/ 8636849 w 11269336"/>
              <a:gd name="connsiteY36" fmla="*/ 937900 h 2323145"/>
              <a:gd name="connsiteX37" fmla="*/ 8620213 w 11269336"/>
              <a:gd name="connsiteY37" fmla="*/ 943068 h 2323145"/>
              <a:gd name="connsiteX38" fmla="*/ 8612581 w 11269336"/>
              <a:gd name="connsiteY38" fmla="*/ 952695 h 2323145"/>
              <a:gd name="connsiteX39" fmla="*/ 8589038 w 11269336"/>
              <a:gd name="connsiteY39" fmla="*/ 963892 h 2323145"/>
              <a:gd name="connsiteX40" fmla="*/ 8579950 w 11269336"/>
              <a:gd name="connsiteY40" fmla="*/ 960899 h 2323145"/>
              <a:gd name="connsiteX41" fmla="*/ 8579319 w 11269336"/>
              <a:gd name="connsiteY41" fmla="*/ 965630 h 2323145"/>
              <a:gd name="connsiteX42" fmla="*/ 8547429 w 11269336"/>
              <a:gd name="connsiteY42" fmla="*/ 984506 h 2323145"/>
              <a:gd name="connsiteX43" fmla="*/ 8478704 w 11269336"/>
              <a:gd name="connsiteY43" fmla="*/ 1025490 h 2323145"/>
              <a:gd name="connsiteX44" fmla="*/ 8461421 w 11269336"/>
              <a:gd name="connsiteY44" fmla="*/ 1035512 h 2323145"/>
              <a:gd name="connsiteX45" fmla="*/ 8445003 w 11269336"/>
              <a:gd name="connsiteY45" fmla="*/ 1036851 h 2323145"/>
              <a:gd name="connsiteX46" fmla="*/ 8357350 w 11269336"/>
              <a:gd name="connsiteY46" fmla="*/ 1060213 h 2323145"/>
              <a:gd name="connsiteX47" fmla="*/ 8335565 w 11269336"/>
              <a:gd name="connsiteY47" fmla="*/ 1061151 h 2323145"/>
              <a:gd name="connsiteX48" fmla="*/ 8325267 w 11269336"/>
              <a:gd name="connsiteY48" fmla="*/ 1055919 h 2323145"/>
              <a:gd name="connsiteX49" fmla="*/ 8293586 w 11269336"/>
              <a:gd name="connsiteY49" fmla="*/ 1076144 h 2323145"/>
              <a:gd name="connsiteX50" fmla="*/ 8242405 w 11269336"/>
              <a:gd name="connsiteY50" fmla="*/ 1095960 h 2323145"/>
              <a:gd name="connsiteX51" fmla="*/ 8197391 w 11269336"/>
              <a:gd name="connsiteY51" fmla="*/ 1107746 h 2323145"/>
              <a:gd name="connsiteX52" fmla="*/ 8081474 w 11269336"/>
              <a:gd name="connsiteY52" fmla="*/ 1130125 h 2323145"/>
              <a:gd name="connsiteX53" fmla="*/ 8053585 w 11269336"/>
              <a:gd name="connsiteY53" fmla="*/ 1129169 h 2323145"/>
              <a:gd name="connsiteX54" fmla="*/ 8038422 w 11269336"/>
              <a:gd name="connsiteY54" fmla="*/ 1119092 h 2323145"/>
              <a:gd name="connsiteX55" fmla="*/ 8029450 w 11269336"/>
              <a:gd name="connsiteY55" fmla="*/ 1125592 h 2323145"/>
              <a:gd name="connsiteX56" fmla="*/ 7959552 w 11269336"/>
              <a:gd name="connsiteY56" fmla="*/ 1140188 h 2323145"/>
              <a:gd name="connsiteX57" fmla="*/ 7914188 w 11269336"/>
              <a:gd name="connsiteY57" fmla="*/ 1150862 h 2323145"/>
              <a:gd name="connsiteX58" fmla="*/ 7914918 w 11269336"/>
              <a:gd name="connsiteY58" fmla="*/ 1168758 h 2323145"/>
              <a:gd name="connsiteX59" fmla="*/ 7875510 w 11269336"/>
              <a:gd name="connsiteY59" fmla="*/ 1183153 h 2323145"/>
              <a:gd name="connsiteX60" fmla="*/ 7829932 w 11269336"/>
              <a:gd name="connsiteY60" fmla="*/ 1180782 h 2323145"/>
              <a:gd name="connsiteX61" fmla="*/ 7779182 w 11269336"/>
              <a:gd name="connsiteY61" fmla="*/ 1192665 h 2323145"/>
              <a:gd name="connsiteX62" fmla="*/ 7748774 w 11269336"/>
              <a:gd name="connsiteY62" fmla="*/ 1199586 h 2323145"/>
              <a:gd name="connsiteX63" fmla="*/ 7671846 w 11269336"/>
              <a:gd name="connsiteY63" fmla="*/ 1231966 h 2323145"/>
              <a:gd name="connsiteX64" fmla="*/ 7554146 w 11269336"/>
              <a:gd name="connsiteY64" fmla="*/ 1319748 h 2323145"/>
              <a:gd name="connsiteX65" fmla="*/ 7515052 w 11269336"/>
              <a:gd name="connsiteY65" fmla="*/ 1336718 h 2323145"/>
              <a:gd name="connsiteX66" fmla="*/ 7507193 w 11269336"/>
              <a:gd name="connsiteY66" fmla="*/ 1334617 h 2323145"/>
              <a:gd name="connsiteX67" fmla="*/ 7461694 w 11269336"/>
              <a:gd name="connsiteY67" fmla="*/ 1375866 h 2323145"/>
              <a:gd name="connsiteX68" fmla="*/ 7377571 w 11269336"/>
              <a:gd name="connsiteY68" fmla="*/ 1400128 h 2323145"/>
              <a:gd name="connsiteX69" fmla="*/ 7311261 w 11269336"/>
              <a:gd name="connsiteY69" fmla="*/ 1412652 h 2323145"/>
              <a:gd name="connsiteX70" fmla="*/ 7275307 w 11269336"/>
              <a:gd name="connsiteY70" fmla="*/ 1422171 h 2323145"/>
              <a:gd name="connsiteX71" fmla="*/ 7247783 w 11269336"/>
              <a:gd name="connsiteY71" fmla="*/ 1426330 h 2323145"/>
              <a:gd name="connsiteX72" fmla="*/ 7185047 w 11269336"/>
              <a:gd name="connsiteY72" fmla="*/ 1451812 h 2323145"/>
              <a:gd name="connsiteX73" fmla="*/ 7084117 w 11269336"/>
              <a:gd name="connsiteY73" fmla="*/ 1500281 h 2323145"/>
              <a:gd name="connsiteX74" fmla="*/ 7062011 w 11269336"/>
              <a:gd name="connsiteY74" fmla="*/ 1509183 h 2323145"/>
              <a:gd name="connsiteX75" fmla="*/ 7040555 w 11269336"/>
              <a:gd name="connsiteY75" fmla="*/ 1511207 h 2323145"/>
              <a:gd name="connsiteX76" fmla="*/ 7033438 w 11269336"/>
              <a:gd name="connsiteY76" fmla="*/ 1506772 h 2323145"/>
              <a:gd name="connsiteX77" fmla="*/ 7020886 w 11269336"/>
              <a:gd name="connsiteY77" fmla="*/ 1510764 h 2323145"/>
              <a:gd name="connsiteX78" fmla="*/ 7017033 w 11269336"/>
              <a:gd name="connsiteY78" fmla="*/ 1510650 h 2323145"/>
              <a:gd name="connsiteX79" fmla="*/ 6995460 w 11269336"/>
              <a:gd name="connsiteY79" fmla="*/ 1511173 h 2323145"/>
              <a:gd name="connsiteX80" fmla="*/ 6962144 w 11269336"/>
              <a:gd name="connsiteY80" fmla="*/ 1541508 h 2323145"/>
              <a:gd name="connsiteX81" fmla="*/ 6910674 w 11269336"/>
              <a:gd name="connsiteY81" fmla="*/ 1554793 h 2323145"/>
              <a:gd name="connsiteX82" fmla="*/ 6732152 w 11269336"/>
              <a:gd name="connsiteY82" fmla="*/ 1642538 h 2323145"/>
              <a:gd name="connsiteX83" fmla="*/ 6694106 w 11269336"/>
              <a:gd name="connsiteY83" fmla="*/ 1632377 h 2323145"/>
              <a:gd name="connsiteX84" fmla="*/ 6617223 w 11269336"/>
              <a:gd name="connsiteY84" fmla="*/ 1659889 h 2323145"/>
              <a:gd name="connsiteX85" fmla="*/ 6521138 w 11269336"/>
              <a:gd name="connsiteY85" fmla="*/ 1744340 h 2323145"/>
              <a:gd name="connsiteX86" fmla="*/ 6380677 w 11269336"/>
              <a:gd name="connsiteY86" fmla="*/ 1796883 h 2323145"/>
              <a:gd name="connsiteX87" fmla="*/ 6374897 w 11269336"/>
              <a:gd name="connsiteY87" fmla="*/ 1809910 h 2323145"/>
              <a:gd name="connsiteX88" fmla="*/ 6364545 w 11269336"/>
              <a:gd name="connsiteY88" fmla="*/ 1820090 h 2323145"/>
              <a:gd name="connsiteX89" fmla="*/ 6362126 w 11269336"/>
              <a:gd name="connsiteY89" fmla="*/ 1819991 h 2323145"/>
              <a:gd name="connsiteX90" fmla="*/ 6346673 w 11269336"/>
              <a:gd name="connsiteY90" fmla="*/ 1827824 h 2323145"/>
              <a:gd name="connsiteX91" fmla="*/ 6345588 w 11269336"/>
              <a:gd name="connsiteY91" fmla="*/ 1832232 h 2323145"/>
              <a:gd name="connsiteX92" fmla="*/ 6335708 w 11269336"/>
              <a:gd name="connsiteY92" fmla="*/ 1838451 h 2323145"/>
              <a:gd name="connsiteX93" fmla="*/ 6318182 w 11269336"/>
              <a:gd name="connsiteY93" fmla="*/ 1852975 h 2323145"/>
              <a:gd name="connsiteX94" fmla="*/ 6313084 w 11269336"/>
              <a:gd name="connsiteY94" fmla="*/ 1853561 h 2323145"/>
              <a:gd name="connsiteX95" fmla="*/ 6283816 w 11269336"/>
              <a:gd name="connsiteY95" fmla="*/ 1872148 h 2323145"/>
              <a:gd name="connsiteX96" fmla="*/ 6282550 w 11269336"/>
              <a:gd name="connsiteY96" fmla="*/ 1871392 h 2323145"/>
              <a:gd name="connsiteX97" fmla="*/ 6270527 w 11269336"/>
              <a:gd name="connsiteY97" fmla="*/ 1872208 h 2323145"/>
              <a:gd name="connsiteX98" fmla="*/ 6249518 w 11269336"/>
              <a:gd name="connsiteY98" fmla="*/ 1876079 h 2323145"/>
              <a:gd name="connsiteX99" fmla="*/ 6190386 w 11269336"/>
              <a:gd name="connsiteY99" fmla="*/ 1872478 h 2323145"/>
              <a:gd name="connsiteX100" fmla="*/ 6159777 w 11269336"/>
              <a:gd name="connsiteY100" fmla="*/ 1891745 h 2323145"/>
              <a:gd name="connsiteX101" fmla="*/ 6153131 w 11269336"/>
              <a:gd name="connsiteY101" fmla="*/ 1895079 h 2323145"/>
              <a:gd name="connsiteX102" fmla="*/ 6152798 w 11269336"/>
              <a:gd name="connsiteY102" fmla="*/ 1894920 h 2323145"/>
              <a:gd name="connsiteX103" fmla="*/ 6145388 w 11269336"/>
              <a:gd name="connsiteY103" fmla="*/ 1897990 h 2323145"/>
              <a:gd name="connsiteX104" fmla="*/ 6141014 w 11269336"/>
              <a:gd name="connsiteY104" fmla="*/ 1901155 h 2323145"/>
              <a:gd name="connsiteX105" fmla="*/ 6128122 w 11269336"/>
              <a:gd name="connsiteY105" fmla="*/ 1907623 h 2323145"/>
              <a:gd name="connsiteX106" fmla="*/ 6122351 w 11269336"/>
              <a:gd name="connsiteY106" fmla="*/ 1908359 h 2323145"/>
              <a:gd name="connsiteX107" fmla="*/ 6064750 w 11269336"/>
              <a:gd name="connsiteY107" fmla="*/ 1896394 h 2323145"/>
              <a:gd name="connsiteX108" fmla="*/ 5964230 w 11269336"/>
              <a:gd name="connsiteY108" fmla="*/ 1910038 h 2323145"/>
              <a:gd name="connsiteX109" fmla="*/ 5865399 w 11269336"/>
              <a:gd name="connsiteY109" fmla="*/ 1926966 h 2323145"/>
              <a:gd name="connsiteX110" fmla="*/ 5829951 w 11269336"/>
              <a:gd name="connsiteY110" fmla="*/ 1934755 h 2323145"/>
              <a:gd name="connsiteX111" fmla="*/ 5765285 w 11269336"/>
              <a:gd name="connsiteY111" fmla="*/ 1941322 h 2323145"/>
              <a:gd name="connsiteX112" fmla="*/ 5734750 w 11269336"/>
              <a:gd name="connsiteY112" fmla="*/ 1939793 h 2323145"/>
              <a:gd name="connsiteX113" fmla="*/ 5733569 w 11269336"/>
              <a:gd name="connsiteY113" fmla="*/ 1940505 h 2323145"/>
              <a:gd name="connsiteX114" fmla="*/ 5730329 w 11269336"/>
              <a:gd name="connsiteY114" fmla="*/ 1937845 h 2323145"/>
              <a:gd name="connsiteX115" fmla="*/ 5724661 w 11269336"/>
              <a:gd name="connsiteY115" fmla="*/ 1937455 h 2323145"/>
              <a:gd name="connsiteX116" fmla="*/ 5710186 w 11269336"/>
              <a:gd name="connsiteY116" fmla="*/ 1941370 h 2323145"/>
              <a:gd name="connsiteX117" fmla="*/ 5704910 w 11269336"/>
              <a:gd name="connsiteY117" fmla="*/ 1943663 h 2323145"/>
              <a:gd name="connsiteX118" fmla="*/ 5696836 w 11269336"/>
              <a:gd name="connsiteY118" fmla="*/ 1945271 h 2323145"/>
              <a:gd name="connsiteX119" fmla="*/ 5696583 w 11269336"/>
              <a:gd name="connsiteY119" fmla="*/ 1945050 h 2323145"/>
              <a:gd name="connsiteX120" fmla="*/ 5689123 w 11269336"/>
              <a:gd name="connsiteY120" fmla="*/ 1947067 h 2323145"/>
              <a:gd name="connsiteX121" fmla="*/ 5653291 w 11269336"/>
              <a:gd name="connsiteY121" fmla="*/ 1960245 h 2323145"/>
              <a:gd name="connsiteX122" fmla="*/ 5599385 w 11269336"/>
              <a:gd name="connsiteY122" fmla="*/ 1945198 h 2323145"/>
              <a:gd name="connsiteX123" fmla="*/ 5578300 w 11269336"/>
              <a:gd name="connsiteY123" fmla="*/ 1944963 h 2323145"/>
              <a:gd name="connsiteX124" fmla="*/ 5566758 w 11269336"/>
              <a:gd name="connsiteY124" fmla="*/ 1943441 h 2323145"/>
              <a:gd name="connsiteX125" fmla="*/ 5565857 w 11269336"/>
              <a:gd name="connsiteY125" fmla="*/ 1942445 h 2323145"/>
              <a:gd name="connsiteX126" fmla="*/ 5531534 w 11269336"/>
              <a:gd name="connsiteY126" fmla="*/ 1955208 h 2323145"/>
              <a:gd name="connsiteX127" fmla="*/ 5526552 w 11269336"/>
              <a:gd name="connsiteY127" fmla="*/ 1954799 h 2323145"/>
              <a:gd name="connsiteX128" fmla="*/ 5504723 w 11269336"/>
              <a:gd name="connsiteY128" fmla="*/ 1965811 h 2323145"/>
              <a:gd name="connsiteX129" fmla="*/ 5493156 w 11269336"/>
              <a:gd name="connsiteY129" fmla="*/ 1970063 h 2323145"/>
              <a:gd name="connsiteX130" fmla="*/ 5490486 w 11269336"/>
              <a:gd name="connsiteY130" fmla="*/ 1974227 h 2323145"/>
              <a:gd name="connsiteX131" fmla="*/ 5473107 w 11269336"/>
              <a:gd name="connsiteY131" fmla="*/ 1979001 h 2323145"/>
              <a:gd name="connsiteX132" fmla="*/ 5470885 w 11269336"/>
              <a:gd name="connsiteY132" fmla="*/ 1978432 h 2323145"/>
              <a:gd name="connsiteX133" fmla="*/ 5457393 w 11269336"/>
              <a:gd name="connsiteY133" fmla="*/ 1986525 h 2323145"/>
              <a:gd name="connsiteX134" fmla="*/ 5447102 w 11269336"/>
              <a:gd name="connsiteY134" fmla="*/ 1998329 h 2323145"/>
              <a:gd name="connsiteX135" fmla="*/ 5159151 w 11269336"/>
              <a:gd name="connsiteY135" fmla="*/ 2029640 h 2323145"/>
              <a:gd name="connsiteX136" fmla="*/ 5041688 w 11269336"/>
              <a:gd name="connsiteY136" fmla="*/ 2022334 h 2323145"/>
              <a:gd name="connsiteX137" fmla="*/ 4860988 w 11269336"/>
              <a:gd name="connsiteY137" fmla="*/ 2135698 h 2323145"/>
              <a:gd name="connsiteX138" fmla="*/ 4807902 w 11269336"/>
              <a:gd name="connsiteY138" fmla="*/ 2138894 h 2323145"/>
              <a:gd name="connsiteX139" fmla="*/ 4765388 w 11269336"/>
              <a:gd name="connsiteY139" fmla="*/ 2162525 h 2323145"/>
              <a:gd name="connsiteX140" fmla="*/ 4745033 w 11269336"/>
              <a:gd name="connsiteY140" fmla="*/ 2158859 h 2323145"/>
              <a:gd name="connsiteX141" fmla="*/ 4741475 w 11269336"/>
              <a:gd name="connsiteY141" fmla="*/ 2157998 h 2323145"/>
              <a:gd name="connsiteX142" fmla="*/ 4728247 w 11269336"/>
              <a:gd name="connsiteY142" fmla="*/ 2159526 h 2323145"/>
              <a:gd name="connsiteX143" fmla="*/ 4723263 w 11269336"/>
              <a:gd name="connsiteY143" fmla="*/ 2153742 h 2323145"/>
              <a:gd name="connsiteX144" fmla="*/ 4702453 w 11269336"/>
              <a:gd name="connsiteY144" fmla="*/ 2151586 h 2323145"/>
              <a:gd name="connsiteX145" fmla="*/ 4678455 w 11269336"/>
              <a:gd name="connsiteY145" fmla="*/ 2156131 h 2323145"/>
              <a:gd name="connsiteX146" fmla="*/ 4593061 w 11269336"/>
              <a:gd name="connsiteY146" fmla="*/ 2171597 h 2323145"/>
              <a:gd name="connsiteX147" fmla="*/ 4579902 w 11269336"/>
              <a:gd name="connsiteY147" fmla="*/ 2177927 h 2323145"/>
              <a:gd name="connsiteX148" fmla="*/ 4533444 w 11269336"/>
              <a:gd name="connsiteY148" fmla="*/ 2181200 h 2323145"/>
              <a:gd name="connsiteX149" fmla="*/ 4492832 w 11269336"/>
              <a:gd name="connsiteY149" fmla="*/ 2188033 h 2323145"/>
              <a:gd name="connsiteX150" fmla="*/ 4467257 w 11269336"/>
              <a:gd name="connsiteY150" fmla="*/ 2196121 h 2323145"/>
              <a:gd name="connsiteX151" fmla="*/ 4459937 w 11269336"/>
              <a:gd name="connsiteY151" fmla="*/ 2195182 h 2323145"/>
              <a:gd name="connsiteX152" fmla="*/ 4433312 w 11269336"/>
              <a:gd name="connsiteY152" fmla="*/ 2199004 h 2323145"/>
              <a:gd name="connsiteX153" fmla="*/ 4420601 w 11269336"/>
              <a:gd name="connsiteY153" fmla="*/ 2205158 h 2323145"/>
              <a:gd name="connsiteX154" fmla="*/ 4405765 w 11269336"/>
              <a:gd name="connsiteY154" fmla="*/ 2199902 h 2323145"/>
              <a:gd name="connsiteX155" fmla="*/ 4401354 w 11269336"/>
              <a:gd name="connsiteY155" fmla="*/ 2194745 h 2323145"/>
              <a:gd name="connsiteX156" fmla="*/ 4383151 w 11269336"/>
              <a:gd name="connsiteY156" fmla="*/ 2201140 h 2323145"/>
              <a:gd name="connsiteX157" fmla="*/ 4366646 w 11269336"/>
              <a:gd name="connsiteY157" fmla="*/ 2198564 h 2323145"/>
              <a:gd name="connsiteX158" fmla="*/ 4354009 w 11269336"/>
              <a:gd name="connsiteY158" fmla="*/ 2204984 h 2323145"/>
              <a:gd name="connsiteX159" fmla="*/ 4348284 w 11269336"/>
              <a:gd name="connsiteY159" fmla="*/ 2205270 h 2323145"/>
              <a:gd name="connsiteX160" fmla="*/ 4333906 w 11269336"/>
              <a:gd name="connsiteY160" fmla="*/ 2205251 h 2323145"/>
              <a:gd name="connsiteX161" fmla="*/ 4308819 w 11269336"/>
              <a:gd name="connsiteY161" fmla="*/ 2203822 h 2323145"/>
              <a:gd name="connsiteX162" fmla="*/ 4301210 w 11269336"/>
              <a:gd name="connsiteY162" fmla="*/ 2204456 h 2323145"/>
              <a:gd name="connsiteX163" fmla="*/ 4283095 w 11269336"/>
              <a:gd name="connsiteY163" fmla="*/ 2198177 h 2323145"/>
              <a:gd name="connsiteX164" fmla="*/ 4250119 w 11269336"/>
              <a:gd name="connsiteY164" fmla="*/ 2196342 h 2323145"/>
              <a:gd name="connsiteX165" fmla="*/ 4189203 w 11269336"/>
              <a:gd name="connsiteY165" fmla="*/ 2178994 h 2323145"/>
              <a:gd name="connsiteX166" fmla="*/ 4154035 w 11269336"/>
              <a:gd name="connsiteY166" fmla="*/ 2171950 h 2323145"/>
              <a:gd name="connsiteX167" fmla="*/ 4129569 w 11269336"/>
              <a:gd name="connsiteY167" fmla="*/ 2163850 h 2323145"/>
              <a:gd name="connsiteX168" fmla="*/ 4061250 w 11269336"/>
              <a:gd name="connsiteY168" fmla="*/ 2159236 h 2323145"/>
              <a:gd name="connsiteX169" fmla="*/ 3945480 w 11269336"/>
              <a:gd name="connsiteY169" fmla="*/ 2158279 h 2323145"/>
              <a:gd name="connsiteX170" fmla="*/ 3921468 w 11269336"/>
              <a:gd name="connsiteY170" fmla="*/ 2156588 h 2323145"/>
              <a:gd name="connsiteX171" fmla="*/ 3903348 w 11269336"/>
              <a:gd name="connsiteY171" fmla="*/ 2149220 h 2323145"/>
              <a:gd name="connsiteX172" fmla="*/ 3901342 w 11269336"/>
              <a:gd name="connsiteY172" fmla="*/ 2142355 h 2323145"/>
              <a:gd name="connsiteX173" fmla="*/ 3888539 w 11269336"/>
              <a:gd name="connsiteY173" fmla="*/ 2140476 h 2323145"/>
              <a:gd name="connsiteX174" fmla="*/ 3885662 w 11269336"/>
              <a:gd name="connsiteY174" fmla="*/ 2138740 h 2323145"/>
              <a:gd name="connsiteX175" fmla="*/ 3868627 w 11269336"/>
              <a:gd name="connsiteY175" fmla="*/ 2130023 h 2323145"/>
              <a:gd name="connsiteX176" fmla="*/ 3819177 w 11269336"/>
              <a:gd name="connsiteY176" fmla="*/ 2142111 h 2323145"/>
              <a:gd name="connsiteX177" fmla="*/ 3769100 w 11269336"/>
              <a:gd name="connsiteY177" fmla="*/ 2131731 h 2323145"/>
              <a:gd name="connsiteX178" fmla="*/ 3562752 w 11269336"/>
              <a:gd name="connsiteY178" fmla="*/ 2131785 h 2323145"/>
              <a:gd name="connsiteX179" fmla="*/ 3541402 w 11269336"/>
              <a:gd name="connsiteY179" fmla="*/ 2106821 h 2323145"/>
              <a:gd name="connsiteX180" fmla="*/ 3365341 w 11269336"/>
              <a:gd name="connsiteY180" fmla="*/ 2077638 h 2323145"/>
              <a:gd name="connsiteX181" fmla="*/ 3170922 w 11269336"/>
              <a:gd name="connsiteY181" fmla="*/ 2115957 h 2323145"/>
              <a:gd name="connsiteX182" fmla="*/ 3156256 w 11269336"/>
              <a:gd name="connsiteY182" fmla="*/ 2124773 h 2323145"/>
              <a:gd name="connsiteX183" fmla="*/ 3140298 w 11269336"/>
              <a:gd name="connsiteY183" fmla="*/ 2129182 h 2323145"/>
              <a:gd name="connsiteX184" fmla="*/ 3138514 w 11269336"/>
              <a:gd name="connsiteY184" fmla="*/ 2128069 h 2323145"/>
              <a:gd name="connsiteX185" fmla="*/ 3120467 w 11269336"/>
              <a:gd name="connsiteY185" fmla="*/ 2128281 h 2323145"/>
              <a:gd name="connsiteX186" fmla="*/ 3116175 w 11269336"/>
              <a:gd name="connsiteY186" fmla="*/ 2131633 h 2323145"/>
              <a:gd name="connsiteX187" fmla="*/ 3103685 w 11269336"/>
              <a:gd name="connsiteY187" fmla="*/ 2132814 h 2323145"/>
              <a:gd name="connsiteX188" fmla="*/ 3078794 w 11269336"/>
              <a:gd name="connsiteY188" fmla="*/ 2137935 h 2323145"/>
              <a:gd name="connsiteX189" fmla="*/ 3074407 w 11269336"/>
              <a:gd name="connsiteY189" fmla="*/ 2136274 h 2323145"/>
              <a:gd name="connsiteX190" fmla="*/ 3037285 w 11269336"/>
              <a:gd name="connsiteY190" fmla="*/ 2139919 h 2323145"/>
              <a:gd name="connsiteX191" fmla="*/ 3036901 w 11269336"/>
              <a:gd name="connsiteY191" fmla="*/ 2138726 h 2323145"/>
              <a:gd name="connsiteX192" fmla="*/ 3026996 w 11269336"/>
              <a:gd name="connsiteY192" fmla="*/ 2134322 h 2323145"/>
              <a:gd name="connsiteX193" fmla="*/ 3007772 w 11269336"/>
              <a:gd name="connsiteY193" fmla="*/ 2128742 h 2323145"/>
              <a:gd name="connsiteX194" fmla="*/ 2965030 w 11269336"/>
              <a:gd name="connsiteY194" fmla="*/ 2100494 h 2323145"/>
              <a:gd name="connsiteX195" fmla="*/ 2926342 w 11269336"/>
              <a:gd name="connsiteY195" fmla="*/ 2104155 h 2323145"/>
              <a:gd name="connsiteX196" fmla="*/ 2918608 w 11269336"/>
              <a:gd name="connsiteY196" fmla="*/ 2104215 h 2323145"/>
              <a:gd name="connsiteX197" fmla="*/ 2918475 w 11269336"/>
              <a:gd name="connsiteY197" fmla="*/ 2103937 h 2323145"/>
              <a:gd name="connsiteX198" fmla="*/ 2910360 w 11269336"/>
              <a:gd name="connsiteY198" fmla="*/ 2103444 h 2323145"/>
              <a:gd name="connsiteX199" fmla="*/ 2904507 w 11269336"/>
              <a:gd name="connsiteY199" fmla="*/ 2104326 h 2323145"/>
              <a:gd name="connsiteX200" fmla="*/ 2889503 w 11269336"/>
              <a:gd name="connsiteY200" fmla="*/ 2104443 h 2323145"/>
              <a:gd name="connsiteX201" fmla="*/ 2884480 w 11269336"/>
              <a:gd name="connsiteY201" fmla="*/ 2102626 h 2323145"/>
              <a:gd name="connsiteX202" fmla="*/ 2882689 w 11269336"/>
              <a:gd name="connsiteY202" fmla="*/ 2099228 h 2323145"/>
              <a:gd name="connsiteX203" fmla="*/ 2881291 w 11269336"/>
              <a:gd name="connsiteY203" fmla="*/ 2099618 h 2323145"/>
              <a:gd name="connsiteX204" fmla="*/ 2853979 w 11269336"/>
              <a:gd name="connsiteY204" fmla="*/ 2090388 h 2323145"/>
              <a:gd name="connsiteX205" fmla="*/ 2791790 w 11269336"/>
              <a:gd name="connsiteY205" fmla="*/ 2080332 h 2323145"/>
              <a:gd name="connsiteX206" fmla="*/ 2755844 w 11269336"/>
              <a:gd name="connsiteY206" fmla="*/ 2078874 h 2323145"/>
              <a:gd name="connsiteX207" fmla="*/ 2657742 w 11269336"/>
              <a:gd name="connsiteY207" fmla="*/ 2070179 h 2323145"/>
              <a:gd name="connsiteX208" fmla="*/ 2559549 w 11269336"/>
              <a:gd name="connsiteY208" fmla="*/ 2057873 h 2323145"/>
              <a:gd name="connsiteX209" fmla="*/ 2512054 w 11269336"/>
              <a:gd name="connsiteY209" fmla="*/ 2031671 h 2323145"/>
              <a:gd name="connsiteX210" fmla="*/ 2506437 w 11269336"/>
              <a:gd name="connsiteY210" fmla="*/ 2030918 h 2323145"/>
              <a:gd name="connsiteX211" fmla="*/ 2491752 w 11269336"/>
              <a:gd name="connsiteY211" fmla="*/ 2033906 h 2323145"/>
              <a:gd name="connsiteX212" fmla="*/ 2486338 w 11269336"/>
              <a:gd name="connsiteY212" fmla="*/ 2035862 h 2323145"/>
              <a:gd name="connsiteX213" fmla="*/ 2478186 w 11269336"/>
              <a:gd name="connsiteY213" fmla="*/ 2036953 h 2323145"/>
              <a:gd name="connsiteX214" fmla="*/ 2477950 w 11269336"/>
              <a:gd name="connsiteY214" fmla="*/ 2036715 h 2323145"/>
              <a:gd name="connsiteX215" fmla="*/ 2470381 w 11269336"/>
              <a:gd name="connsiteY215" fmla="*/ 2038256 h 2323145"/>
              <a:gd name="connsiteX216" fmla="*/ 2433781 w 11269336"/>
              <a:gd name="connsiteY216" fmla="*/ 2049140 h 2323145"/>
              <a:gd name="connsiteX217" fmla="*/ 2381172 w 11269336"/>
              <a:gd name="connsiteY217" fmla="*/ 2030645 h 2323145"/>
              <a:gd name="connsiteX218" fmla="*/ 2360198 w 11269336"/>
              <a:gd name="connsiteY218" fmla="*/ 2029059 h 2323145"/>
              <a:gd name="connsiteX219" fmla="*/ 2348815 w 11269336"/>
              <a:gd name="connsiteY219" fmla="*/ 2026798 h 2323145"/>
              <a:gd name="connsiteX220" fmla="*/ 2347988 w 11269336"/>
              <a:gd name="connsiteY220" fmla="*/ 2025745 h 2323145"/>
              <a:gd name="connsiteX221" fmla="*/ 2312920 w 11269336"/>
              <a:gd name="connsiteY221" fmla="*/ 2036311 h 2323145"/>
              <a:gd name="connsiteX222" fmla="*/ 2307986 w 11269336"/>
              <a:gd name="connsiteY222" fmla="*/ 2035583 h 2323145"/>
              <a:gd name="connsiteX223" fmla="*/ 2285481 w 11269336"/>
              <a:gd name="connsiteY223" fmla="*/ 2045197 h 2323145"/>
              <a:gd name="connsiteX224" fmla="*/ 2273666 w 11269336"/>
              <a:gd name="connsiteY224" fmla="*/ 2048710 h 2323145"/>
              <a:gd name="connsiteX225" fmla="*/ 2270719 w 11269336"/>
              <a:gd name="connsiteY225" fmla="*/ 2052702 h 2323145"/>
              <a:gd name="connsiteX226" fmla="*/ 2253080 w 11269336"/>
              <a:gd name="connsiteY226" fmla="*/ 2056363 h 2323145"/>
              <a:gd name="connsiteX227" fmla="*/ 2250906 w 11269336"/>
              <a:gd name="connsiteY227" fmla="*/ 2055654 h 2323145"/>
              <a:gd name="connsiteX228" fmla="*/ 2236905 w 11269336"/>
              <a:gd name="connsiteY228" fmla="*/ 2062882 h 2323145"/>
              <a:gd name="connsiteX229" fmla="*/ 2225830 w 11269336"/>
              <a:gd name="connsiteY229" fmla="*/ 2074027 h 2323145"/>
              <a:gd name="connsiteX230" fmla="*/ 2073776 w 11269336"/>
              <a:gd name="connsiteY230" fmla="*/ 2089244 h 2323145"/>
              <a:gd name="connsiteX231" fmla="*/ 1948256 w 11269336"/>
              <a:gd name="connsiteY231" fmla="*/ 2146616 h 2323145"/>
              <a:gd name="connsiteX232" fmla="*/ 1865582 w 11269336"/>
              <a:gd name="connsiteY232" fmla="*/ 2153738 h 2323145"/>
              <a:gd name="connsiteX233" fmla="*/ 1835210 w 11269336"/>
              <a:gd name="connsiteY233" fmla="*/ 2134244 h 2323145"/>
              <a:gd name="connsiteX234" fmla="*/ 1632661 w 11269336"/>
              <a:gd name="connsiteY234" fmla="*/ 2173882 h 2323145"/>
              <a:gd name="connsiteX235" fmla="*/ 1579590 w 11269336"/>
              <a:gd name="connsiteY235" fmla="*/ 2173680 h 2323145"/>
              <a:gd name="connsiteX236" fmla="*/ 1535601 w 11269336"/>
              <a:gd name="connsiteY236" fmla="*/ 2194590 h 2323145"/>
              <a:gd name="connsiteX237" fmla="*/ 1515594 w 11269336"/>
              <a:gd name="connsiteY237" fmla="*/ 2189622 h 2323145"/>
              <a:gd name="connsiteX238" fmla="*/ 1512113 w 11269336"/>
              <a:gd name="connsiteY238" fmla="*/ 2188534 h 2323145"/>
              <a:gd name="connsiteX239" fmla="*/ 1498838 w 11269336"/>
              <a:gd name="connsiteY239" fmla="*/ 2189213 h 2323145"/>
              <a:gd name="connsiteX240" fmla="*/ 1494279 w 11269336"/>
              <a:gd name="connsiteY240" fmla="*/ 2183112 h 2323145"/>
              <a:gd name="connsiteX241" fmla="*/ 1473714 w 11269336"/>
              <a:gd name="connsiteY241" fmla="*/ 2179625 h 2323145"/>
              <a:gd name="connsiteX242" fmla="*/ 1449503 w 11269336"/>
              <a:gd name="connsiteY242" fmla="*/ 2182633 h 2323145"/>
              <a:gd name="connsiteX243" fmla="*/ 1266687 w 11269336"/>
              <a:gd name="connsiteY243" fmla="*/ 2212688 h 2323145"/>
              <a:gd name="connsiteX244" fmla="*/ 1239614 w 11269336"/>
              <a:gd name="connsiteY244" fmla="*/ 2209727 h 2323145"/>
              <a:gd name="connsiteX245" fmla="*/ 1202436 w 11269336"/>
              <a:gd name="connsiteY245" fmla="*/ 2209817 h 2323145"/>
              <a:gd name="connsiteX246" fmla="*/ 1136097 w 11269336"/>
              <a:gd name="connsiteY246" fmla="*/ 2205112 h 2323145"/>
              <a:gd name="connsiteX247" fmla="*/ 988232 w 11269336"/>
              <a:gd name="connsiteY247" fmla="*/ 2235635 h 2323145"/>
              <a:gd name="connsiteX248" fmla="*/ 981959 w 11269336"/>
              <a:gd name="connsiteY248" fmla="*/ 2231607 h 2323145"/>
              <a:gd name="connsiteX249" fmla="*/ 938600 w 11269336"/>
              <a:gd name="connsiteY249" fmla="*/ 2238113 h 2323145"/>
              <a:gd name="connsiteX250" fmla="*/ 791788 w 11269336"/>
              <a:gd name="connsiteY250" fmla="*/ 2293224 h 2323145"/>
              <a:gd name="connsiteX251" fmla="*/ 706914 w 11269336"/>
              <a:gd name="connsiteY251" fmla="*/ 2305046 h 2323145"/>
              <a:gd name="connsiteX252" fmla="*/ 675971 w 11269336"/>
              <a:gd name="connsiteY252" fmla="*/ 2304030 h 2323145"/>
              <a:gd name="connsiteX253" fmla="*/ 624180 w 11269336"/>
              <a:gd name="connsiteY253" fmla="*/ 2302650 h 2323145"/>
              <a:gd name="connsiteX254" fmla="*/ 583453 w 11269336"/>
              <a:gd name="connsiteY254" fmla="*/ 2288788 h 2323145"/>
              <a:gd name="connsiteX255" fmla="*/ 540946 w 11269336"/>
              <a:gd name="connsiteY255" fmla="*/ 2292721 h 2323145"/>
              <a:gd name="connsiteX256" fmla="*/ 533680 w 11269336"/>
              <a:gd name="connsiteY256" fmla="*/ 2310233 h 2323145"/>
              <a:gd name="connsiteX257" fmla="*/ 487366 w 11269336"/>
              <a:gd name="connsiteY257" fmla="*/ 2309053 h 2323145"/>
              <a:gd name="connsiteX258" fmla="*/ 416820 w 11269336"/>
              <a:gd name="connsiteY258" fmla="*/ 2305443 h 2323145"/>
              <a:gd name="connsiteX259" fmla="*/ 376805 w 11269336"/>
              <a:gd name="connsiteY259" fmla="*/ 2307647 h 2323145"/>
              <a:gd name="connsiteX260" fmla="*/ 266777 w 11269336"/>
              <a:gd name="connsiteY260" fmla="*/ 2309012 h 2323145"/>
              <a:gd name="connsiteX261" fmla="*/ 156013 w 11269336"/>
              <a:gd name="connsiteY261" fmla="*/ 2306832 h 2323145"/>
              <a:gd name="connsiteX262" fmla="*/ 87258 w 11269336"/>
              <a:gd name="connsiteY262" fmla="*/ 2285511 h 2323145"/>
              <a:gd name="connsiteX263" fmla="*/ 23798 w 11269336"/>
              <a:gd name="connsiteY263" fmla="*/ 2281822 h 2323145"/>
              <a:gd name="connsiteX264" fmla="*/ 0 w 11269336"/>
              <a:gd name="connsiteY264" fmla="*/ 2285369 h 2323145"/>
              <a:gd name="connsiteX265" fmla="*/ 0 w 11269336"/>
              <a:gd name="connsiteY265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162278 w 11269336"/>
              <a:gd name="connsiteY21" fmla="*/ 704724 h 2323145"/>
              <a:gd name="connsiteX22" fmla="*/ 8977138 w 11269336"/>
              <a:gd name="connsiteY22" fmla="*/ 774970 h 2323145"/>
              <a:gd name="connsiteX23" fmla="*/ 9070855 w 11269336"/>
              <a:gd name="connsiteY23" fmla="*/ 794621 h 2323145"/>
              <a:gd name="connsiteX24" fmla="*/ 8914746 w 11269336"/>
              <a:gd name="connsiteY24" fmla="*/ 826428 h 2323145"/>
              <a:gd name="connsiteX25" fmla="*/ 8917778 w 11269336"/>
              <a:gd name="connsiteY25" fmla="*/ 835198 h 2323145"/>
              <a:gd name="connsiteX26" fmla="*/ 8905560 w 11269336"/>
              <a:gd name="connsiteY26" fmla="*/ 838358 h 2323145"/>
              <a:gd name="connsiteX27" fmla="*/ 8897564 w 11269336"/>
              <a:gd name="connsiteY27" fmla="*/ 834287 h 2323145"/>
              <a:gd name="connsiteX28" fmla="*/ 8878040 w 11269336"/>
              <a:gd name="connsiteY28" fmla="*/ 844150 h 2323145"/>
              <a:gd name="connsiteX29" fmla="*/ 8795998 w 11269336"/>
              <a:gd name="connsiteY29" fmla="*/ 863337 h 2323145"/>
              <a:gd name="connsiteX30" fmla="*/ 8776970 w 11269336"/>
              <a:gd name="connsiteY30" fmla="*/ 885177 h 2323145"/>
              <a:gd name="connsiteX31" fmla="*/ 8755719 w 11269336"/>
              <a:gd name="connsiteY31" fmla="*/ 889754 h 2323145"/>
              <a:gd name="connsiteX32" fmla="*/ 8743257 w 11269336"/>
              <a:gd name="connsiteY32" fmla="*/ 904723 h 2323145"/>
              <a:gd name="connsiteX33" fmla="*/ 8721366 w 11269336"/>
              <a:gd name="connsiteY33" fmla="*/ 904711 h 2323145"/>
              <a:gd name="connsiteX34" fmla="*/ 8678353 w 11269336"/>
              <a:gd name="connsiteY34" fmla="*/ 926318 h 2323145"/>
              <a:gd name="connsiteX35" fmla="*/ 8636849 w 11269336"/>
              <a:gd name="connsiteY35" fmla="*/ 937900 h 2323145"/>
              <a:gd name="connsiteX36" fmla="*/ 8620213 w 11269336"/>
              <a:gd name="connsiteY36" fmla="*/ 943068 h 2323145"/>
              <a:gd name="connsiteX37" fmla="*/ 8612581 w 11269336"/>
              <a:gd name="connsiteY37" fmla="*/ 952695 h 2323145"/>
              <a:gd name="connsiteX38" fmla="*/ 8589038 w 11269336"/>
              <a:gd name="connsiteY38" fmla="*/ 963892 h 2323145"/>
              <a:gd name="connsiteX39" fmla="*/ 8579950 w 11269336"/>
              <a:gd name="connsiteY39" fmla="*/ 960899 h 2323145"/>
              <a:gd name="connsiteX40" fmla="*/ 8579319 w 11269336"/>
              <a:gd name="connsiteY40" fmla="*/ 965630 h 2323145"/>
              <a:gd name="connsiteX41" fmla="*/ 8547429 w 11269336"/>
              <a:gd name="connsiteY41" fmla="*/ 984506 h 2323145"/>
              <a:gd name="connsiteX42" fmla="*/ 8478704 w 11269336"/>
              <a:gd name="connsiteY42" fmla="*/ 1025490 h 2323145"/>
              <a:gd name="connsiteX43" fmla="*/ 8461421 w 11269336"/>
              <a:gd name="connsiteY43" fmla="*/ 1035512 h 2323145"/>
              <a:gd name="connsiteX44" fmla="*/ 8445003 w 11269336"/>
              <a:gd name="connsiteY44" fmla="*/ 1036851 h 2323145"/>
              <a:gd name="connsiteX45" fmla="*/ 8357350 w 11269336"/>
              <a:gd name="connsiteY45" fmla="*/ 1060213 h 2323145"/>
              <a:gd name="connsiteX46" fmla="*/ 8335565 w 11269336"/>
              <a:gd name="connsiteY46" fmla="*/ 1061151 h 2323145"/>
              <a:gd name="connsiteX47" fmla="*/ 8325267 w 11269336"/>
              <a:gd name="connsiteY47" fmla="*/ 1055919 h 2323145"/>
              <a:gd name="connsiteX48" fmla="*/ 8293586 w 11269336"/>
              <a:gd name="connsiteY48" fmla="*/ 1076144 h 2323145"/>
              <a:gd name="connsiteX49" fmla="*/ 8242405 w 11269336"/>
              <a:gd name="connsiteY49" fmla="*/ 1095960 h 2323145"/>
              <a:gd name="connsiteX50" fmla="*/ 8197391 w 11269336"/>
              <a:gd name="connsiteY50" fmla="*/ 1107746 h 2323145"/>
              <a:gd name="connsiteX51" fmla="*/ 8081474 w 11269336"/>
              <a:gd name="connsiteY51" fmla="*/ 1130125 h 2323145"/>
              <a:gd name="connsiteX52" fmla="*/ 8053585 w 11269336"/>
              <a:gd name="connsiteY52" fmla="*/ 1129169 h 2323145"/>
              <a:gd name="connsiteX53" fmla="*/ 8038422 w 11269336"/>
              <a:gd name="connsiteY53" fmla="*/ 1119092 h 2323145"/>
              <a:gd name="connsiteX54" fmla="*/ 8029450 w 11269336"/>
              <a:gd name="connsiteY54" fmla="*/ 1125592 h 2323145"/>
              <a:gd name="connsiteX55" fmla="*/ 7959552 w 11269336"/>
              <a:gd name="connsiteY55" fmla="*/ 1140188 h 2323145"/>
              <a:gd name="connsiteX56" fmla="*/ 7914188 w 11269336"/>
              <a:gd name="connsiteY56" fmla="*/ 1150862 h 2323145"/>
              <a:gd name="connsiteX57" fmla="*/ 7914918 w 11269336"/>
              <a:gd name="connsiteY57" fmla="*/ 1168758 h 2323145"/>
              <a:gd name="connsiteX58" fmla="*/ 7875510 w 11269336"/>
              <a:gd name="connsiteY58" fmla="*/ 1183153 h 2323145"/>
              <a:gd name="connsiteX59" fmla="*/ 7829932 w 11269336"/>
              <a:gd name="connsiteY59" fmla="*/ 1180782 h 2323145"/>
              <a:gd name="connsiteX60" fmla="*/ 7779182 w 11269336"/>
              <a:gd name="connsiteY60" fmla="*/ 1192665 h 2323145"/>
              <a:gd name="connsiteX61" fmla="*/ 7748774 w 11269336"/>
              <a:gd name="connsiteY61" fmla="*/ 1199586 h 2323145"/>
              <a:gd name="connsiteX62" fmla="*/ 7671846 w 11269336"/>
              <a:gd name="connsiteY62" fmla="*/ 1231966 h 2323145"/>
              <a:gd name="connsiteX63" fmla="*/ 7554146 w 11269336"/>
              <a:gd name="connsiteY63" fmla="*/ 1319748 h 2323145"/>
              <a:gd name="connsiteX64" fmla="*/ 7515052 w 11269336"/>
              <a:gd name="connsiteY64" fmla="*/ 1336718 h 2323145"/>
              <a:gd name="connsiteX65" fmla="*/ 7507193 w 11269336"/>
              <a:gd name="connsiteY65" fmla="*/ 1334617 h 2323145"/>
              <a:gd name="connsiteX66" fmla="*/ 7461694 w 11269336"/>
              <a:gd name="connsiteY66" fmla="*/ 1375866 h 2323145"/>
              <a:gd name="connsiteX67" fmla="*/ 7377571 w 11269336"/>
              <a:gd name="connsiteY67" fmla="*/ 1400128 h 2323145"/>
              <a:gd name="connsiteX68" fmla="*/ 7311261 w 11269336"/>
              <a:gd name="connsiteY68" fmla="*/ 1412652 h 2323145"/>
              <a:gd name="connsiteX69" fmla="*/ 7275307 w 11269336"/>
              <a:gd name="connsiteY69" fmla="*/ 1422171 h 2323145"/>
              <a:gd name="connsiteX70" fmla="*/ 7247783 w 11269336"/>
              <a:gd name="connsiteY70" fmla="*/ 1426330 h 2323145"/>
              <a:gd name="connsiteX71" fmla="*/ 7185047 w 11269336"/>
              <a:gd name="connsiteY71" fmla="*/ 1451812 h 2323145"/>
              <a:gd name="connsiteX72" fmla="*/ 7084117 w 11269336"/>
              <a:gd name="connsiteY72" fmla="*/ 1500281 h 2323145"/>
              <a:gd name="connsiteX73" fmla="*/ 7062011 w 11269336"/>
              <a:gd name="connsiteY73" fmla="*/ 1509183 h 2323145"/>
              <a:gd name="connsiteX74" fmla="*/ 7040555 w 11269336"/>
              <a:gd name="connsiteY74" fmla="*/ 1511207 h 2323145"/>
              <a:gd name="connsiteX75" fmla="*/ 7033438 w 11269336"/>
              <a:gd name="connsiteY75" fmla="*/ 1506772 h 2323145"/>
              <a:gd name="connsiteX76" fmla="*/ 7020886 w 11269336"/>
              <a:gd name="connsiteY76" fmla="*/ 1510764 h 2323145"/>
              <a:gd name="connsiteX77" fmla="*/ 7017033 w 11269336"/>
              <a:gd name="connsiteY77" fmla="*/ 1510650 h 2323145"/>
              <a:gd name="connsiteX78" fmla="*/ 6995460 w 11269336"/>
              <a:gd name="connsiteY78" fmla="*/ 1511173 h 2323145"/>
              <a:gd name="connsiteX79" fmla="*/ 6962144 w 11269336"/>
              <a:gd name="connsiteY79" fmla="*/ 1541508 h 2323145"/>
              <a:gd name="connsiteX80" fmla="*/ 6910674 w 11269336"/>
              <a:gd name="connsiteY80" fmla="*/ 1554793 h 2323145"/>
              <a:gd name="connsiteX81" fmla="*/ 6732152 w 11269336"/>
              <a:gd name="connsiteY81" fmla="*/ 1642538 h 2323145"/>
              <a:gd name="connsiteX82" fmla="*/ 6694106 w 11269336"/>
              <a:gd name="connsiteY82" fmla="*/ 1632377 h 2323145"/>
              <a:gd name="connsiteX83" fmla="*/ 6617223 w 11269336"/>
              <a:gd name="connsiteY83" fmla="*/ 1659889 h 2323145"/>
              <a:gd name="connsiteX84" fmla="*/ 6521138 w 11269336"/>
              <a:gd name="connsiteY84" fmla="*/ 1744340 h 2323145"/>
              <a:gd name="connsiteX85" fmla="*/ 6380677 w 11269336"/>
              <a:gd name="connsiteY85" fmla="*/ 1796883 h 2323145"/>
              <a:gd name="connsiteX86" fmla="*/ 6374897 w 11269336"/>
              <a:gd name="connsiteY86" fmla="*/ 1809910 h 2323145"/>
              <a:gd name="connsiteX87" fmla="*/ 6364545 w 11269336"/>
              <a:gd name="connsiteY87" fmla="*/ 1820090 h 2323145"/>
              <a:gd name="connsiteX88" fmla="*/ 6362126 w 11269336"/>
              <a:gd name="connsiteY88" fmla="*/ 1819991 h 2323145"/>
              <a:gd name="connsiteX89" fmla="*/ 6346673 w 11269336"/>
              <a:gd name="connsiteY89" fmla="*/ 1827824 h 2323145"/>
              <a:gd name="connsiteX90" fmla="*/ 6345588 w 11269336"/>
              <a:gd name="connsiteY90" fmla="*/ 1832232 h 2323145"/>
              <a:gd name="connsiteX91" fmla="*/ 6335708 w 11269336"/>
              <a:gd name="connsiteY91" fmla="*/ 1838451 h 2323145"/>
              <a:gd name="connsiteX92" fmla="*/ 6318182 w 11269336"/>
              <a:gd name="connsiteY92" fmla="*/ 1852975 h 2323145"/>
              <a:gd name="connsiteX93" fmla="*/ 6313084 w 11269336"/>
              <a:gd name="connsiteY93" fmla="*/ 1853561 h 2323145"/>
              <a:gd name="connsiteX94" fmla="*/ 6283816 w 11269336"/>
              <a:gd name="connsiteY94" fmla="*/ 1872148 h 2323145"/>
              <a:gd name="connsiteX95" fmla="*/ 6282550 w 11269336"/>
              <a:gd name="connsiteY95" fmla="*/ 1871392 h 2323145"/>
              <a:gd name="connsiteX96" fmla="*/ 6270527 w 11269336"/>
              <a:gd name="connsiteY96" fmla="*/ 1872208 h 2323145"/>
              <a:gd name="connsiteX97" fmla="*/ 6249518 w 11269336"/>
              <a:gd name="connsiteY97" fmla="*/ 1876079 h 2323145"/>
              <a:gd name="connsiteX98" fmla="*/ 6190386 w 11269336"/>
              <a:gd name="connsiteY98" fmla="*/ 1872478 h 2323145"/>
              <a:gd name="connsiteX99" fmla="*/ 6159777 w 11269336"/>
              <a:gd name="connsiteY99" fmla="*/ 1891745 h 2323145"/>
              <a:gd name="connsiteX100" fmla="*/ 6153131 w 11269336"/>
              <a:gd name="connsiteY100" fmla="*/ 1895079 h 2323145"/>
              <a:gd name="connsiteX101" fmla="*/ 6152798 w 11269336"/>
              <a:gd name="connsiteY101" fmla="*/ 1894920 h 2323145"/>
              <a:gd name="connsiteX102" fmla="*/ 6145388 w 11269336"/>
              <a:gd name="connsiteY102" fmla="*/ 1897990 h 2323145"/>
              <a:gd name="connsiteX103" fmla="*/ 6141014 w 11269336"/>
              <a:gd name="connsiteY103" fmla="*/ 1901155 h 2323145"/>
              <a:gd name="connsiteX104" fmla="*/ 6128122 w 11269336"/>
              <a:gd name="connsiteY104" fmla="*/ 1907623 h 2323145"/>
              <a:gd name="connsiteX105" fmla="*/ 6122351 w 11269336"/>
              <a:gd name="connsiteY105" fmla="*/ 1908359 h 2323145"/>
              <a:gd name="connsiteX106" fmla="*/ 6064750 w 11269336"/>
              <a:gd name="connsiteY106" fmla="*/ 1896394 h 2323145"/>
              <a:gd name="connsiteX107" fmla="*/ 5964230 w 11269336"/>
              <a:gd name="connsiteY107" fmla="*/ 1910038 h 2323145"/>
              <a:gd name="connsiteX108" fmla="*/ 5865399 w 11269336"/>
              <a:gd name="connsiteY108" fmla="*/ 1926966 h 2323145"/>
              <a:gd name="connsiteX109" fmla="*/ 5829951 w 11269336"/>
              <a:gd name="connsiteY109" fmla="*/ 1934755 h 2323145"/>
              <a:gd name="connsiteX110" fmla="*/ 5765285 w 11269336"/>
              <a:gd name="connsiteY110" fmla="*/ 1941322 h 2323145"/>
              <a:gd name="connsiteX111" fmla="*/ 5734750 w 11269336"/>
              <a:gd name="connsiteY111" fmla="*/ 1939793 h 2323145"/>
              <a:gd name="connsiteX112" fmla="*/ 5733569 w 11269336"/>
              <a:gd name="connsiteY112" fmla="*/ 1940505 h 2323145"/>
              <a:gd name="connsiteX113" fmla="*/ 5730329 w 11269336"/>
              <a:gd name="connsiteY113" fmla="*/ 1937845 h 2323145"/>
              <a:gd name="connsiteX114" fmla="*/ 5724661 w 11269336"/>
              <a:gd name="connsiteY114" fmla="*/ 1937455 h 2323145"/>
              <a:gd name="connsiteX115" fmla="*/ 5710186 w 11269336"/>
              <a:gd name="connsiteY115" fmla="*/ 1941370 h 2323145"/>
              <a:gd name="connsiteX116" fmla="*/ 5704910 w 11269336"/>
              <a:gd name="connsiteY116" fmla="*/ 1943663 h 2323145"/>
              <a:gd name="connsiteX117" fmla="*/ 5696836 w 11269336"/>
              <a:gd name="connsiteY117" fmla="*/ 1945271 h 2323145"/>
              <a:gd name="connsiteX118" fmla="*/ 5696583 w 11269336"/>
              <a:gd name="connsiteY118" fmla="*/ 1945050 h 2323145"/>
              <a:gd name="connsiteX119" fmla="*/ 5689123 w 11269336"/>
              <a:gd name="connsiteY119" fmla="*/ 1947067 h 2323145"/>
              <a:gd name="connsiteX120" fmla="*/ 5653291 w 11269336"/>
              <a:gd name="connsiteY120" fmla="*/ 1960245 h 2323145"/>
              <a:gd name="connsiteX121" fmla="*/ 5599385 w 11269336"/>
              <a:gd name="connsiteY121" fmla="*/ 1945198 h 2323145"/>
              <a:gd name="connsiteX122" fmla="*/ 5578300 w 11269336"/>
              <a:gd name="connsiteY122" fmla="*/ 1944963 h 2323145"/>
              <a:gd name="connsiteX123" fmla="*/ 5566758 w 11269336"/>
              <a:gd name="connsiteY123" fmla="*/ 1943441 h 2323145"/>
              <a:gd name="connsiteX124" fmla="*/ 5565857 w 11269336"/>
              <a:gd name="connsiteY124" fmla="*/ 1942445 h 2323145"/>
              <a:gd name="connsiteX125" fmla="*/ 5531534 w 11269336"/>
              <a:gd name="connsiteY125" fmla="*/ 1955208 h 2323145"/>
              <a:gd name="connsiteX126" fmla="*/ 5526552 w 11269336"/>
              <a:gd name="connsiteY126" fmla="*/ 1954799 h 2323145"/>
              <a:gd name="connsiteX127" fmla="*/ 5504723 w 11269336"/>
              <a:gd name="connsiteY127" fmla="*/ 1965811 h 2323145"/>
              <a:gd name="connsiteX128" fmla="*/ 5493156 w 11269336"/>
              <a:gd name="connsiteY128" fmla="*/ 1970063 h 2323145"/>
              <a:gd name="connsiteX129" fmla="*/ 5490486 w 11269336"/>
              <a:gd name="connsiteY129" fmla="*/ 1974227 h 2323145"/>
              <a:gd name="connsiteX130" fmla="*/ 5473107 w 11269336"/>
              <a:gd name="connsiteY130" fmla="*/ 1979001 h 2323145"/>
              <a:gd name="connsiteX131" fmla="*/ 5470885 w 11269336"/>
              <a:gd name="connsiteY131" fmla="*/ 1978432 h 2323145"/>
              <a:gd name="connsiteX132" fmla="*/ 5457393 w 11269336"/>
              <a:gd name="connsiteY132" fmla="*/ 1986525 h 2323145"/>
              <a:gd name="connsiteX133" fmla="*/ 5447102 w 11269336"/>
              <a:gd name="connsiteY133" fmla="*/ 1998329 h 2323145"/>
              <a:gd name="connsiteX134" fmla="*/ 5159151 w 11269336"/>
              <a:gd name="connsiteY134" fmla="*/ 2029640 h 2323145"/>
              <a:gd name="connsiteX135" fmla="*/ 5041688 w 11269336"/>
              <a:gd name="connsiteY135" fmla="*/ 2022334 h 2323145"/>
              <a:gd name="connsiteX136" fmla="*/ 4860988 w 11269336"/>
              <a:gd name="connsiteY136" fmla="*/ 2135698 h 2323145"/>
              <a:gd name="connsiteX137" fmla="*/ 4807902 w 11269336"/>
              <a:gd name="connsiteY137" fmla="*/ 2138894 h 2323145"/>
              <a:gd name="connsiteX138" fmla="*/ 4765388 w 11269336"/>
              <a:gd name="connsiteY138" fmla="*/ 2162525 h 2323145"/>
              <a:gd name="connsiteX139" fmla="*/ 4745033 w 11269336"/>
              <a:gd name="connsiteY139" fmla="*/ 2158859 h 2323145"/>
              <a:gd name="connsiteX140" fmla="*/ 4741475 w 11269336"/>
              <a:gd name="connsiteY140" fmla="*/ 2157998 h 2323145"/>
              <a:gd name="connsiteX141" fmla="*/ 4728247 w 11269336"/>
              <a:gd name="connsiteY141" fmla="*/ 2159526 h 2323145"/>
              <a:gd name="connsiteX142" fmla="*/ 4723263 w 11269336"/>
              <a:gd name="connsiteY142" fmla="*/ 2153742 h 2323145"/>
              <a:gd name="connsiteX143" fmla="*/ 4702453 w 11269336"/>
              <a:gd name="connsiteY143" fmla="*/ 2151586 h 2323145"/>
              <a:gd name="connsiteX144" fmla="*/ 4678455 w 11269336"/>
              <a:gd name="connsiteY144" fmla="*/ 2156131 h 2323145"/>
              <a:gd name="connsiteX145" fmla="*/ 4593061 w 11269336"/>
              <a:gd name="connsiteY145" fmla="*/ 2171597 h 2323145"/>
              <a:gd name="connsiteX146" fmla="*/ 4579902 w 11269336"/>
              <a:gd name="connsiteY146" fmla="*/ 2177927 h 2323145"/>
              <a:gd name="connsiteX147" fmla="*/ 4533444 w 11269336"/>
              <a:gd name="connsiteY147" fmla="*/ 2181200 h 2323145"/>
              <a:gd name="connsiteX148" fmla="*/ 4492832 w 11269336"/>
              <a:gd name="connsiteY148" fmla="*/ 2188033 h 2323145"/>
              <a:gd name="connsiteX149" fmla="*/ 4467257 w 11269336"/>
              <a:gd name="connsiteY149" fmla="*/ 2196121 h 2323145"/>
              <a:gd name="connsiteX150" fmla="*/ 4459937 w 11269336"/>
              <a:gd name="connsiteY150" fmla="*/ 2195182 h 2323145"/>
              <a:gd name="connsiteX151" fmla="*/ 4433312 w 11269336"/>
              <a:gd name="connsiteY151" fmla="*/ 2199004 h 2323145"/>
              <a:gd name="connsiteX152" fmla="*/ 4420601 w 11269336"/>
              <a:gd name="connsiteY152" fmla="*/ 2205158 h 2323145"/>
              <a:gd name="connsiteX153" fmla="*/ 4405765 w 11269336"/>
              <a:gd name="connsiteY153" fmla="*/ 2199902 h 2323145"/>
              <a:gd name="connsiteX154" fmla="*/ 4401354 w 11269336"/>
              <a:gd name="connsiteY154" fmla="*/ 2194745 h 2323145"/>
              <a:gd name="connsiteX155" fmla="*/ 4383151 w 11269336"/>
              <a:gd name="connsiteY155" fmla="*/ 2201140 h 2323145"/>
              <a:gd name="connsiteX156" fmla="*/ 4366646 w 11269336"/>
              <a:gd name="connsiteY156" fmla="*/ 2198564 h 2323145"/>
              <a:gd name="connsiteX157" fmla="*/ 4354009 w 11269336"/>
              <a:gd name="connsiteY157" fmla="*/ 2204984 h 2323145"/>
              <a:gd name="connsiteX158" fmla="*/ 4348284 w 11269336"/>
              <a:gd name="connsiteY158" fmla="*/ 2205270 h 2323145"/>
              <a:gd name="connsiteX159" fmla="*/ 4333906 w 11269336"/>
              <a:gd name="connsiteY159" fmla="*/ 2205251 h 2323145"/>
              <a:gd name="connsiteX160" fmla="*/ 4308819 w 11269336"/>
              <a:gd name="connsiteY160" fmla="*/ 2203822 h 2323145"/>
              <a:gd name="connsiteX161" fmla="*/ 4301210 w 11269336"/>
              <a:gd name="connsiteY161" fmla="*/ 2204456 h 2323145"/>
              <a:gd name="connsiteX162" fmla="*/ 4283095 w 11269336"/>
              <a:gd name="connsiteY162" fmla="*/ 2198177 h 2323145"/>
              <a:gd name="connsiteX163" fmla="*/ 4250119 w 11269336"/>
              <a:gd name="connsiteY163" fmla="*/ 2196342 h 2323145"/>
              <a:gd name="connsiteX164" fmla="*/ 4189203 w 11269336"/>
              <a:gd name="connsiteY164" fmla="*/ 2178994 h 2323145"/>
              <a:gd name="connsiteX165" fmla="*/ 4154035 w 11269336"/>
              <a:gd name="connsiteY165" fmla="*/ 2171950 h 2323145"/>
              <a:gd name="connsiteX166" fmla="*/ 4129569 w 11269336"/>
              <a:gd name="connsiteY166" fmla="*/ 2163850 h 2323145"/>
              <a:gd name="connsiteX167" fmla="*/ 4061250 w 11269336"/>
              <a:gd name="connsiteY167" fmla="*/ 2159236 h 2323145"/>
              <a:gd name="connsiteX168" fmla="*/ 3945480 w 11269336"/>
              <a:gd name="connsiteY168" fmla="*/ 2158279 h 2323145"/>
              <a:gd name="connsiteX169" fmla="*/ 3921468 w 11269336"/>
              <a:gd name="connsiteY169" fmla="*/ 2156588 h 2323145"/>
              <a:gd name="connsiteX170" fmla="*/ 3903348 w 11269336"/>
              <a:gd name="connsiteY170" fmla="*/ 2149220 h 2323145"/>
              <a:gd name="connsiteX171" fmla="*/ 3901342 w 11269336"/>
              <a:gd name="connsiteY171" fmla="*/ 2142355 h 2323145"/>
              <a:gd name="connsiteX172" fmla="*/ 3888539 w 11269336"/>
              <a:gd name="connsiteY172" fmla="*/ 2140476 h 2323145"/>
              <a:gd name="connsiteX173" fmla="*/ 3885662 w 11269336"/>
              <a:gd name="connsiteY173" fmla="*/ 2138740 h 2323145"/>
              <a:gd name="connsiteX174" fmla="*/ 3868627 w 11269336"/>
              <a:gd name="connsiteY174" fmla="*/ 2130023 h 2323145"/>
              <a:gd name="connsiteX175" fmla="*/ 3819177 w 11269336"/>
              <a:gd name="connsiteY175" fmla="*/ 2142111 h 2323145"/>
              <a:gd name="connsiteX176" fmla="*/ 3769100 w 11269336"/>
              <a:gd name="connsiteY176" fmla="*/ 2131731 h 2323145"/>
              <a:gd name="connsiteX177" fmla="*/ 3562752 w 11269336"/>
              <a:gd name="connsiteY177" fmla="*/ 2131785 h 2323145"/>
              <a:gd name="connsiteX178" fmla="*/ 3541402 w 11269336"/>
              <a:gd name="connsiteY178" fmla="*/ 2106821 h 2323145"/>
              <a:gd name="connsiteX179" fmla="*/ 3365341 w 11269336"/>
              <a:gd name="connsiteY179" fmla="*/ 2077638 h 2323145"/>
              <a:gd name="connsiteX180" fmla="*/ 3170922 w 11269336"/>
              <a:gd name="connsiteY180" fmla="*/ 2115957 h 2323145"/>
              <a:gd name="connsiteX181" fmla="*/ 3156256 w 11269336"/>
              <a:gd name="connsiteY181" fmla="*/ 2124773 h 2323145"/>
              <a:gd name="connsiteX182" fmla="*/ 3140298 w 11269336"/>
              <a:gd name="connsiteY182" fmla="*/ 2129182 h 2323145"/>
              <a:gd name="connsiteX183" fmla="*/ 3138514 w 11269336"/>
              <a:gd name="connsiteY183" fmla="*/ 2128069 h 2323145"/>
              <a:gd name="connsiteX184" fmla="*/ 3120467 w 11269336"/>
              <a:gd name="connsiteY184" fmla="*/ 2128281 h 2323145"/>
              <a:gd name="connsiteX185" fmla="*/ 3116175 w 11269336"/>
              <a:gd name="connsiteY185" fmla="*/ 2131633 h 2323145"/>
              <a:gd name="connsiteX186" fmla="*/ 3103685 w 11269336"/>
              <a:gd name="connsiteY186" fmla="*/ 2132814 h 2323145"/>
              <a:gd name="connsiteX187" fmla="*/ 3078794 w 11269336"/>
              <a:gd name="connsiteY187" fmla="*/ 2137935 h 2323145"/>
              <a:gd name="connsiteX188" fmla="*/ 3074407 w 11269336"/>
              <a:gd name="connsiteY188" fmla="*/ 2136274 h 2323145"/>
              <a:gd name="connsiteX189" fmla="*/ 3037285 w 11269336"/>
              <a:gd name="connsiteY189" fmla="*/ 2139919 h 2323145"/>
              <a:gd name="connsiteX190" fmla="*/ 3036901 w 11269336"/>
              <a:gd name="connsiteY190" fmla="*/ 2138726 h 2323145"/>
              <a:gd name="connsiteX191" fmla="*/ 3026996 w 11269336"/>
              <a:gd name="connsiteY191" fmla="*/ 2134322 h 2323145"/>
              <a:gd name="connsiteX192" fmla="*/ 3007772 w 11269336"/>
              <a:gd name="connsiteY192" fmla="*/ 2128742 h 2323145"/>
              <a:gd name="connsiteX193" fmla="*/ 2965030 w 11269336"/>
              <a:gd name="connsiteY193" fmla="*/ 2100494 h 2323145"/>
              <a:gd name="connsiteX194" fmla="*/ 2926342 w 11269336"/>
              <a:gd name="connsiteY194" fmla="*/ 2104155 h 2323145"/>
              <a:gd name="connsiteX195" fmla="*/ 2918608 w 11269336"/>
              <a:gd name="connsiteY195" fmla="*/ 2104215 h 2323145"/>
              <a:gd name="connsiteX196" fmla="*/ 2918475 w 11269336"/>
              <a:gd name="connsiteY196" fmla="*/ 2103937 h 2323145"/>
              <a:gd name="connsiteX197" fmla="*/ 2910360 w 11269336"/>
              <a:gd name="connsiteY197" fmla="*/ 2103444 h 2323145"/>
              <a:gd name="connsiteX198" fmla="*/ 2904507 w 11269336"/>
              <a:gd name="connsiteY198" fmla="*/ 2104326 h 2323145"/>
              <a:gd name="connsiteX199" fmla="*/ 2889503 w 11269336"/>
              <a:gd name="connsiteY199" fmla="*/ 2104443 h 2323145"/>
              <a:gd name="connsiteX200" fmla="*/ 2884480 w 11269336"/>
              <a:gd name="connsiteY200" fmla="*/ 2102626 h 2323145"/>
              <a:gd name="connsiteX201" fmla="*/ 2882689 w 11269336"/>
              <a:gd name="connsiteY201" fmla="*/ 2099228 h 2323145"/>
              <a:gd name="connsiteX202" fmla="*/ 2881291 w 11269336"/>
              <a:gd name="connsiteY202" fmla="*/ 2099618 h 2323145"/>
              <a:gd name="connsiteX203" fmla="*/ 2853979 w 11269336"/>
              <a:gd name="connsiteY203" fmla="*/ 2090388 h 2323145"/>
              <a:gd name="connsiteX204" fmla="*/ 2791790 w 11269336"/>
              <a:gd name="connsiteY204" fmla="*/ 2080332 h 2323145"/>
              <a:gd name="connsiteX205" fmla="*/ 2755844 w 11269336"/>
              <a:gd name="connsiteY205" fmla="*/ 2078874 h 2323145"/>
              <a:gd name="connsiteX206" fmla="*/ 2657742 w 11269336"/>
              <a:gd name="connsiteY206" fmla="*/ 2070179 h 2323145"/>
              <a:gd name="connsiteX207" fmla="*/ 2559549 w 11269336"/>
              <a:gd name="connsiteY207" fmla="*/ 2057873 h 2323145"/>
              <a:gd name="connsiteX208" fmla="*/ 2512054 w 11269336"/>
              <a:gd name="connsiteY208" fmla="*/ 2031671 h 2323145"/>
              <a:gd name="connsiteX209" fmla="*/ 2506437 w 11269336"/>
              <a:gd name="connsiteY209" fmla="*/ 2030918 h 2323145"/>
              <a:gd name="connsiteX210" fmla="*/ 2491752 w 11269336"/>
              <a:gd name="connsiteY210" fmla="*/ 2033906 h 2323145"/>
              <a:gd name="connsiteX211" fmla="*/ 2486338 w 11269336"/>
              <a:gd name="connsiteY211" fmla="*/ 2035862 h 2323145"/>
              <a:gd name="connsiteX212" fmla="*/ 2478186 w 11269336"/>
              <a:gd name="connsiteY212" fmla="*/ 2036953 h 2323145"/>
              <a:gd name="connsiteX213" fmla="*/ 2477950 w 11269336"/>
              <a:gd name="connsiteY213" fmla="*/ 2036715 h 2323145"/>
              <a:gd name="connsiteX214" fmla="*/ 2470381 w 11269336"/>
              <a:gd name="connsiteY214" fmla="*/ 2038256 h 2323145"/>
              <a:gd name="connsiteX215" fmla="*/ 2433781 w 11269336"/>
              <a:gd name="connsiteY215" fmla="*/ 2049140 h 2323145"/>
              <a:gd name="connsiteX216" fmla="*/ 2381172 w 11269336"/>
              <a:gd name="connsiteY216" fmla="*/ 2030645 h 2323145"/>
              <a:gd name="connsiteX217" fmla="*/ 2360198 w 11269336"/>
              <a:gd name="connsiteY217" fmla="*/ 2029059 h 2323145"/>
              <a:gd name="connsiteX218" fmla="*/ 2348815 w 11269336"/>
              <a:gd name="connsiteY218" fmla="*/ 2026798 h 2323145"/>
              <a:gd name="connsiteX219" fmla="*/ 2347988 w 11269336"/>
              <a:gd name="connsiteY219" fmla="*/ 2025745 h 2323145"/>
              <a:gd name="connsiteX220" fmla="*/ 2312920 w 11269336"/>
              <a:gd name="connsiteY220" fmla="*/ 2036311 h 2323145"/>
              <a:gd name="connsiteX221" fmla="*/ 2307986 w 11269336"/>
              <a:gd name="connsiteY221" fmla="*/ 2035583 h 2323145"/>
              <a:gd name="connsiteX222" fmla="*/ 2285481 w 11269336"/>
              <a:gd name="connsiteY222" fmla="*/ 2045197 h 2323145"/>
              <a:gd name="connsiteX223" fmla="*/ 2273666 w 11269336"/>
              <a:gd name="connsiteY223" fmla="*/ 2048710 h 2323145"/>
              <a:gd name="connsiteX224" fmla="*/ 2270719 w 11269336"/>
              <a:gd name="connsiteY224" fmla="*/ 2052702 h 2323145"/>
              <a:gd name="connsiteX225" fmla="*/ 2253080 w 11269336"/>
              <a:gd name="connsiteY225" fmla="*/ 2056363 h 2323145"/>
              <a:gd name="connsiteX226" fmla="*/ 2250906 w 11269336"/>
              <a:gd name="connsiteY226" fmla="*/ 2055654 h 2323145"/>
              <a:gd name="connsiteX227" fmla="*/ 2236905 w 11269336"/>
              <a:gd name="connsiteY227" fmla="*/ 2062882 h 2323145"/>
              <a:gd name="connsiteX228" fmla="*/ 2225830 w 11269336"/>
              <a:gd name="connsiteY228" fmla="*/ 2074027 h 2323145"/>
              <a:gd name="connsiteX229" fmla="*/ 2073776 w 11269336"/>
              <a:gd name="connsiteY229" fmla="*/ 2089244 h 2323145"/>
              <a:gd name="connsiteX230" fmla="*/ 1948256 w 11269336"/>
              <a:gd name="connsiteY230" fmla="*/ 2146616 h 2323145"/>
              <a:gd name="connsiteX231" fmla="*/ 1865582 w 11269336"/>
              <a:gd name="connsiteY231" fmla="*/ 2153738 h 2323145"/>
              <a:gd name="connsiteX232" fmla="*/ 1835210 w 11269336"/>
              <a:gd name="connsiteY232" fmla="*/ 2134244 h 2323145"/>
              <a:gd name="connsiteX233" fmla="*/ 1632661 w 11269336"/>
              <a:gd name="connsiteY233" fmla="*/ 2173882 h 2323145"/>
              <a:gd name="connsiteX234" fmla="*/ 1579590 w 11269336"/>
              <a:gd name="connsiteY234" fmla="*/ 2173680 h 2323145"/>
              <a:gd name="connsiteX235" fmla="*/ 1535601 w 11269336"/>
              <a:gd name="connsiteY235" fmla="*/ 2194590 h 2323145"/>
              <a:gd name="connsiteX236" fmla="*/ 1515594 w 11269336"/>
              <a:gd name="connsiteY236" fmla="*/ 2189622 h 2323145"/>
              <a:gd name="connsiteX237" fmla="*/ 1512113 w 11269336"/>
              <a:gd name="connsiteY237" fmla="*/ 2188534 h 2323145"/>
              <a:gd name="connsiteX238" fmla="*/ 1498838 w 11269336"/>
              <a:gd name="connsiteY238" fmla="*/ 2189213 h 2323145"/>
              <a:gd name="connsiteX239" fmla="*/ 1494279 w 11269336"/>
              <a:gd name="connsiteY239" fmla="*/ 2183112 h 2323145"/>
              <a:gd name="connsiteX240" fmla="*/ 1473714 w 11269336"/>
              <a:gd name="connsiteY240" fmla="*/ 2179625 h 2323145"/>
              <a:gd name="connsiteX241" fmla="*/ 1449503 w 11269336"/>
              <a:gd name="connsiteY241" fmla="*/ 2182633 h 2323145"/>
              <a:gd name="connsiteX242" fmla="*/ 1266687 w 11269336"/>
              <a:gd name="connsiteY242" fmla="*/ 2212688 h 2323145"/>
              <a:gd name="connsiteX243" fmla="*/ 1239614 w 11269336"/>
              <a:gd name="connsiteY243" fmla="*/ 2209727 h 2323145"/>
              <a:gd name="connsiteX244" fmla="*/ 1202436 w 11269336"/>
              <a:gd name="connsiteY244" fmla="*/ 2209817 h 2323145"/>
              <a:gd name="connsiteX245" fmla="*/ 1136097 w 11269336"/>
              <a:gd name="connsiteY245" fmla="*/ 2205112 h 2323145"/>
              <a:gd name="connsiteX246" fmla="*/ 988232 w 11269336"/>
              <a:gd name="connsiteY246" fmla="*/ 2235635 h 2323145"/>
              <a:gd name="connsiteX247" fmla="*/ 981959 w 11269336"/>
              <a:gd name="connsiteY247" fmla="*/ 2231607 h 2323145"/>
              <a:gd name="connsiteX248" fmla="*/ 938600 w 11269336"/>
              <a:gd name="connsiteY248" fmla="*/ 2238113 h 2323145"/>
              <a:gd name="connsiteX249" fmla="*/ 791788 w 11269336"/>
              <a:gd name="connsiteY249" fmla="*/ 2293224 h 2323145"/>
              <a:gd name="connsiteX250" fmla="*/ 706914 w 11269336"/>
              <a:gd name="connsiteY250" fmla="*/ 2305046 h 2323145"/>
              <a:gd name="connsiteX251" fmla="*/ 675971 w 11269336"/>
              <a:gd name="connsiteY251" fmla="*/ 2304030 h 2323145"/>
              <a:gd name="connsiteX252" fmla="*/ 624180 w 11269336"/>
              <a:gd name="connsiteY252" fmla="*/ 2302650 h 2323145"/>
              <a:gd name="connsiteX253" fmla="*/ 583453 w 11269336"/>
              <a:gd name="connsiteY253" fmla="*/ 2288788 h 2323145"/>
              <a:gd name="connsiteX254" fmla="*/ 540946 w 11269336"/>
              <a:gd name="connsiteY254" fmla="*/ 2292721 h 2323145"/>
              <a:gd name="connsiteX255" fmla="*/ 533680 w 11269336"/>
              <a:gd name="connsiteY255" fmla="*/ 2310233 h 2323145"/>
              <a:gd name="connsiteX256" fmla="*/ 487366 w 11269336"/>
              <a:gd name="connsiteY256" fmla="*/ 2309053 h 2323145"/>
              <a:gd name="connsiteX257" fmla="*/ 416820 w 11269336"/>
              <a:gd name="connsiteY257" fmla="*/ 2305443 h 2323145"/>
              <a:gd name="connsiteX258" fmla="*/ 376805 w 11269336"/>
              <a:gd name="connsiteY258" fmla="*/ 2307647 h 2323145"/>
              <a:gd name="connsiteX259" fmla="*/ 266777 w 11269336"/>
              <a:gd name="connsiteY259" fmla="*/ 2309012 h 2323145"/>
              <a:gd name="connsiteX260" fmla="*/ 156013 w 11269336"/>
              <a:gd name="connsiteY260" fmla="*/ 2306832 h 2323145"/>
              <a:gd name="connsiteX261" fmla="*/ 87258 w 11269336"/>
              <a:gd name="connsiteY261" fmla="*/ 2285511 h 2323145"/>
              <a:gd name="connsiteX262" fmla="*/ 23798 w 11269336"/>
              <a:gd name="connsiteY262" fmla="*/ 2281822 h 2323145"/>
              <a:gd name="connsiteX263" fmla="*/ 0 w 11269336"/>
              <a:gd name="connsiteY263" fmla="*/ 2285369 h 2323145"/>
              <a:gd name="connsiteX264" fmla="*/ 0 w 11269336"/>
              <a:gd name="connsiteY264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162278 w 11269336"/>
              <a:gd name="connsiteY21" fmla="*/ 704724 h 2323145"/>
              <a:gd name="connsiteX22" fmla="*/ 8977138 w 11269336"/>
              <a:gd name="connsiteY22" fmla="*/ 774970 h 2323145"/>
              <a:gd name="connsiteX23" fmla="*/ 8914746 w 11269336"/>
              <a:gd name="connsiteY23" fmla="*/ 826428 h 2323145"/>
              <a:gd name="connsiteX24" fmla="*/ 8917778 w 11269336"/>
              <a:gd name="connsiteY24" fmla="*/ 835198 h 2323145"/>
              <a:gd name="connsiteX25" fmla="*/ 8905560 w 11269336"/>
              <a:gd name="connsiteY25" fmla="*/ 838358 h 2323145"/>
              <a:gd name="connsiteX26" fmla="*/ 8897564 w 11269336"/>
              <a:gd name="connsiteY26" fmla="*/ 834287 h 2323145"/>
              <a:gd name="connsiteX27" fmla="*/ 8878040 w 11269336"/>
              <a:gd name="connsiteY27" fmla="*/ 844150 h 2323145"/>
              <a:gd name="connsiteX28" fmla="*/ 8795998 w 11269336"/>
              <a:gd name="connsiteY28" fmla="*/ 863337 h 2323145"/>
              <a:gd name="connsiteX29" fmla="*/ 8776970 w 11269336"/>
              <a:gd name="connsiteY29" fmla="*/ 885177 h 2323145"/>
              <a:gd name="connsiteX30" fmla="*/ 8755719 w 11269336"/>
              <a:gd name="connsiteY30" fmla="*/ 889754 h 2323145"/>
              <a:gd name="connsiteX31" fmla="*/ 8743257 w 11269336"/>
              <a:gd name="connsiteY31" fmla="*/ 904723 h 2323145"/>
              <a:gd name="connsiteX32" fmla="*/ 8721366 w 11269336"/>
              <a:gd name="connsiteY32" fmla="*/ 904711 h 2323145"/>
              <a:gd name="connsiteX33" fmla="*/ 8678353 w 11269336"/>
              <a:gd name="connsiteY33" fmla="*/ 926318 h 2323145"/>
              <a:gd name="connsiteX34" fmla="*/ 8636849 w 11269336"/>
              <a:gd name="connsiteY34" fmla="*/ 937900 h 2323145"/>
              <a:gd name="connsiteX35" fmla="*/ 8620213 w 11269336"/>
              <a:gd name="connsiteY35" fmla="*/ 943068 h 2323145"/>
              <a:gd name="connsiteX36" fmla="*/ 8612581 w 11269336"/>
              <a:gd name="connsiteY36" fmla="*/ 952695 h 2323145"/>
              <a:gd name="connsiteX37" fmla="*/ 8589038 w 11269336"/>
              <a:gd name="connsiteY37" fmla="*/ 963892 h 2323145"/>
              <a:gd name="connsiteX38" fmla="*/ 8579950 w 11269336"/>
              <a:gd name="connsiteY38" fmla="*/ 960899 h 2323145"/>
              <a:gd name="connsiteX39" fmla="*/ 8579319 w 11269336"/>
              <a:gd name="connsiteY39" fmla="*/ 965630 h 2323145"/>
              <a:gd name="connsiteX40" fmla="*/ 8547429 w 11269336"/>
              <a:gd name="connsiteY40" fmla="*/ 984506 h 2323145"/>
              <a:gd name="connsiteX41" fmla="*/ 8478704 w 11269336"/>
              <a:gd name="connsiteY41" fmla="*/ 1025490 h 2323145"/>
              <a:gd name="connsiteX42" fmla="*/ 8461421 w 11269336"/>
              <a:gd name="connsiteY42" fmla="*/ 1035512 h 2323145"/>
              <a:gd name="connsiteX43" fmla="*/ 8445003 w 11269336"/>
              <a:gd name="connsiteY43" fmla="*/ 1036851 h 2323145"/>
              <a:gd name="connsiteX44" fmla="*/ 8357350 w 11269336"/>
              <a:gd name="connsiteY44" fmla="*/ 1060213 h 2323145"/>
              <a:gd name="connsiteX45" fmla="*/ 8335565 w 11269336"/>
              <a:gd name="connsiteY45" fmla="*/ 1061151 h 2323145"/>
              <a:gd name="connsiteX46" fmla="*/ 8325267 w 11269336"/>
              <a:gd name="connsiteY46" fmla="*/ 1055919 h 2323145"/>
              <a:gd name="connsiteX47" fmla="*/ 8293586 w 11269336"/>
              <a:gd name="connsiteY47" fmla="*/ 1076144 h 2323145"/>
              <a:gd name="connsiteX48" fmla="*/ 8242405 w 11269336"/>
              <a:gd name="connsiteY48" fmla="*/ 1095960 h 2323145"/>
              <a:gd name="connsiteX49" fmla="*/ 8197391 w 11269336"/>
              <a:gd name="connsiteY49" fmla="*/ 1107746 h 2323145"/>
              <a:gd name="connsiteX50" fmla="*/ 8081474 w 11269336"/>
              <a:gd name="connsiteY50" fmla="*/ 1130125 h 2323145"/>
              <a:gd name="connsiteX51" fmla="*/ 8053585 w 11269336"/>
              <a:gd name="connsiteY51" fmla="*/ 1129169 h 2323145"/>
              <a:gd name="connsiteX52" fmla="*/ 8038422 w 11269336"/>
              <a:gd name="connsiteY52" fmla="*/ 1119092 h 2323145"/>
              <a:gd name="connsiteX53" fmla="*/ 8029450 w 11269336"/>
              <a:gd name="connsiteY53" fmla="*/ 1125592 h 2323145"/>
              <a:gd name="connsiteX54" fmla="*/ 7959552 w 11269336"/>
              <a:gd name="connsiteY54" fmla="*/ 1140188 h 2323145"/>
              <a:gd name="connsiteX55" fmla="*/ 7914188 w 11269336"/>
              <a:gd name="connsiteY55" fmla="*/ 1150862 h 2323145"/>
              <a:gd name="connsiteX56" fmla="*/ 7914918 w 11269336"/>
              <a:gd name="connsiteY56" fmla="*/ 1168758 h 2323145"/>
              <a:gd name="connsiteX57" fmla="*/ 7875510 w 11269336"/>
              <a:gd name="connsiteY57" fmla="*/ 1183153 h 2323145"/>
              <a:gd name="connsiteX58" fmla="*/ 7829932 w 11269336"/>
              <a:gd name="connsiteY58" fmla="*/ 1180782 h 2323145"/>
              <a:gd name="connsiteX59" fmla="*/ 7779182 w 11269336"/>
              <a:gd name="connsiteY59" fmla="*/ 1192665 h 2323145"/>
              <a:gd name="connsiteX60" fmla="*/ 7748774 w 11269336"/>
              <a:gd name="connsiteY60" fmla="*/ 1199586 h 2323145"/>
              <a:gd name="connsiteX61" fmla="*/ 7671846 w 11269336"/>
              <a:gd name="connsiteY61" fmla="*/ 1231966 h 2323145"/>
              <a:gd name="connsiteX62" fmla="*/ 7554146 w 11269336"/>
              <a:gd name="connsiteY62" fmla="*/ 1319748 h 2323145"/>
              <a:gd name="connsiteX63" fmla="*/ 7515052 w 11269336"/>
              <a:gd name="connsiteY63" fmla="*/ 1336718 h 2323145"/>
              <a:gd name="connsiteX64" fmla="*/ 7507193 w 11269336"/>
              <a:gd name="connsiteY64" fmla="*/ 1334617 h 2323145"/>
              <a:gd name="connsiteX65" fmla="*/ 7461694 w 11269336"/>
              <a:gd name="connsiteY65" fmla="*/ 1375866 h 2323145"/>
              <a:gd name="connsiteX66" fmla="*/ 7377571 w 11269336"/>
              <a:gd name="connsiteY66" fmla="*/ 1400128 h 2323145"/>
              <a:gd name="connsiteX67" fmla="*/ 7311261 w 11269336"/>
              <a:gd name="connsiteY67" fmla="*/ 1412652 h 2323145"/>
              <a:gd name="connsiteX68" fmla="*/ 7275307 w 11269336"/>
              <a:gd name="connsiteY68" fmla="*/ 1422171 h 2323145"/>
              <a:gd name="connsiteX69" fmla="*/ 7247783 w 11269336"/>
              <a:gd name="connsiteY69" fmla="*/ 1426330 h 2323145"/>
              <a:gd name="connsiteX70" fmla="*/ 7185047 w 11269336"/>
              <a:gd name="connsiteY70" fmla="*/ 1451812 h 2323145"/>
              <a:gd name="connsiteX71" fmla="*/ 7084117 w 11269336"/>
              <a:gd name="connsiteY71" fmla="*/ 1500281 h 2323145"/>
              <a:gd name="connsiteX72" fmla="*/ 7062011 w 11269336"/>
              <a:gd name="connsiteY72" fmla="*/ 1509183 h 2323145"/>
              <a:gd name="connsiteX73" fmla="*/ 7040555 w 11269336"/>
              <a:gd name="connsiteY73" fmla="*/ 1511207 h 2323145"/>
              <a:gd name="connsiteX74" fmla="*/ 7033438 w 11269336"/>
              <a:gd name="connsiteY74" fmla="*/ 1506772 h 2323145"/>
              <a:gd name="connsiteX75" fmla="*/ 7020886 w 11269336"/>
              <a:gd name="connsiteY75" fmla="*/ 1510764 h 2323145"/>
              <a:gd name="connsiteX76" fmla="*/ 7017033 w 11269336"/>
              <a:gd name="connsiteY76" fmla="*/ 1510650 h 2323145"/>
              <a:gd name="connsiteX77" fmla="*/ 6995460 w 11269336"/>
              <a:gd name="connsiteY77" fmla="*/ 1511173 h 2323145"/>
              <a:gd name="connsiteX78" fmla="*/ 6962144 w 11269336"/>
              <a:gd name="connsiteY78" fmla="*/ 1541508 h 2323145"/>
              <a:gd name="connsiteX79" fmla="*/ 6910674 w 11269336"/>
              <a:gd name="connsiteY79" fmla="*/ 1554793 h 2323145"/>
              <a:gd name="connsiteX80" fmla="*/ 6732152 w 11269336"/>
              <a:gd name="connsiteY80" fmla="*/ 1642538 h 2323145"/>
              <a:gd name="connsiteX81" fmla="*/ 6694106 w 11269336"/>
              <a:gd name="connsiteY81" fmla="*/ 1632377 h 2323145"/>
              <a:gd name="connsiteX82" fmla="*/ 6617223 w 11269336"/>
              <a:gd name="connsiteY82" fmla="*/ 1659889 h 2323145"/>
              <a:gd name="connsiteX83" fmla="*/ 6521138 w 11269336"/>
              <a:gd name="connsiteY83" fmla="*/ 1744340 h 2323145"/>
              <a:gd name="connsiteX84" fmla="*/ 6380677 w 11269336"/>
              <a:gd name="connsiteY84" fmla="*/ 1796883 h 2323145"/>
              <a:gd name="connsiteX85" fmla="*/ 6374897 w 11269336"/>
              <a:gd name="connsiteY85" fmla="*/ 1809910 h 2323145"/>
              <a:gd name="connsiteX86" fmla="*/ 6364545 w 11269336"/>
              <a:gd name="connsiteY86" fmla="*/ 1820090 h 2323145"/>
              <a:gd name="connsiteX87" fmla="*/ 6362126 w 11269336"/>
              <a:gd name="connsiteY87" fmla="*/ 1819991 h 2323145"/>
              <a:gd name="connsiteX88" fmla="*/ 6346673 w 11269336"/>
              <a:gd name="connsiteY88" fmla="*/ 1827824 h 2323145"/>
              <a:gd name="connsiteX89" fmla="*/ 6345588 w 11269336"/>
              <a:gd name="connsiteY89" fmla="*/ 1832232 h 2323145"/>
              <a:gd name="connsiteX90" fmla="*/ 6335708 w 11269336"/>
              <a:gd name="connsiteY90" fmla="*/ 1838451 h 2323145"/>
              <a:gd name="connsiteX91" fmla="*/ 6318182 w 11269336"/>
              <a:gd name="connsiteY91" fmla="*/ 1852975 h 2323145"/>
              <a:gd name="connsiteX92" fmla="*/ 6313084 w 11269336"/>
              <a:gd name="connsiteY92" fmla="*/ 1853561 h 2323145"/>
              <a:gd name="connsiteX93" fmla="*/ 6283816 w 11269336"/>
              <a:gd name="connsiteY93" fmla="*/ 1872148 h 2323145"/>
              <a:gd name="connsiteX94" fmla="*/ 6282550 w 11269336"/>
              <a:gd name="connsiteY94" fmla="*/ 1871392 h 2323145"/>
              <a:gd name="connsiteX95" fmla="*/ 6270527 w 11269336"/>
              <a:gd name="connsiteY95" fmla="*/ 1872208 h 2323145"/>
              <a:gd name="connsiteX96" fmla="*/ 6249518 w 11269336"/>
              <a:gd name="connsiteY96" fmla="*/ 1876079 h 2323145"/>
              <a:gd name="connsiteX97" fmla="*/ 6190386 w 11269336"/>
              <a:gd name="connsiteY97" fmla="*/ 1872478 h 2323145"/>
              <a:gd name="connsiteX98" fmla="*/ 6159777 w 11269336"/>
              <a:gd name="connsiteY98" fmla="*/ 1891745 h 2323145"/>
              <a:gd name="connsiteX99" fmla="*/ 6153131 w 11269336"/>
              <a:gd name="connsiteY99" fmla="*/ 1895079 h 2323145"/>
              <a:gd name="connsiteX100" fmla="*/ 6152798 w 11269336"/>
              <a:gd name="connsiteY100" fmla="*/ 1894920 h 2323145"/>
              <a:gd name="connsiteX101" fmla="*/ 6145388 w 11269336"/>
              <a:gd name="connsiteY101" fmla="*/ 1897990 h 2323145"/>
              <a:gd name="connsiteX102" fmla="*/ 6141014 w 11269336"/>
              <a:gd name="connsiteY102" fmla="*/ 1901155 h 2323145"/>
              <a:gd name="connsiteX103" fmla="*/ 6128122 w 11269336"/>
              <a:gd name="connsiteY103" fmla="*/ 1907623 h 2323145"/>
              <a:gd name="connsiteX104" fmla="*/ 6122351 w 11269336"/>
              <a:gd name="connsiteY104" fmla="*/ 1908359 h 2323145"/>
              <a:gd name="connsiteX105" fmla="*/ 6064750 w 11269336"/>
              <a:gd name="connsiteY105" fmla="*/ 1896394 h 2323145"/>
              <a:gd name="connsiteX106" fmla="*/ 5964230 w 11269336"/>
              <a:gd name="connsiteY106" fmla="*/ 1910038 h 2323145"/>
              <a:gd name="connsiteX107" fmla="*/ 5865399 w 11269336"/>
              <a:gd name="connsiteY107" fmla="*/ 1926966 h 2323145"/>
              <a:gd name="connsiteX108" fmla="*/ 5829951 w 11269336"/>
              <a:gd name="connsiteY108" fmla="*/ 1934755 h 2323145"/>
              <a:gd name="connsiteX109" fmla="*/ 5765285 w 11269336"/>
              <a:gd name="connsiteY109" fmla="*/ 1941322 h 2323145"/>
              <a:gd name="connsiteX110" fmla="*/ 5734750 w 11269336"/>
              <a:gd name="connsiteY110" fmla="*/ 1939793 h 2323145"/>
              <a:gd name="connsiteX111" fmla="*/ 5733569 w 11269336"/>
              <a:gd name="connsiteY111" fmla="*/ 1940505 h 2323145"/>
              <a:gd name="connsiteX112" fmla="*/ 5730329 w 11269336"/>
              <a:gd name="connsiteY112" fmla="*/ 1937845 h 2323145"/>
              <a:gd name="connsiteX113" fmla="*/ 5724661 w 11269336"/>
              <a:gd name="connsiteY113" fmla="*/ 1937455 h 2323145"/>
              <a:gd name="connsiteX114" fmla="*/ 5710186 w 11269336"/>
              <a:gd name="connsiteY114" fmla="*/ 1941370 h 2323145"/>
              <a:gd name="connsiteX115" fmla="*/ 5704910 w 11269336"/>
              <a:gd name="connsiteY115" fmla="*/ 1943663 h 2323145"/>
              <a:gd name="connsiteX116" fmla="*/ 5696836 w 11269336"/>
              <a:gd name="connsiteY116" fmla="*/ 1945271 h 2323145"/>
              <a:gd name="connsiteX117" fmla="*/ 5696583 w 11269336"/>
              <a:gd name="connsiteY117" fmla="*/ 1945050 h 2323145"/>
              <a:gd name="connsiteX118" fmla="*/ 5689123 w 11269336"/>
              <a:gd name="connsiteY118" fmla="*/ 1947067 h 2323145"/>
              <a:gd name="connsiteX119" fmla="*/ 5653291 w 11269336"/>
              <a:gd name="connsiteY119" fmla="*/ 1960245 h 2323145"/>
              <a:gd name="connsiteX120" fmla="*/ 5599385 w 11269336"/>
              <a:gd name="connsiteY120" fmla="*/ 1945198 h 2323145"/>
              <a:gd name="connsiteX121" fmla="*/ 5578300 w 11269336"/>
              <a:gd name="connsiteY121" fmla="*/ 1944963 h 2323145"/>
              <a:gd name="connsiteX122" fmla="*/ 5566758 w 11269336"/>
              <a:gd name="connsiteY122" fmla="*/ 1943441 h 2323145"/>
              <a:gd name="connsiteX123" fmla="*/ 5565857 w 11269336"/>
              <a:gd name="connsiteY123" fmla="*/ 1942445 h 2323145"/>
              <a:gd name="connsiteX124" fmla="*/ 5531534 w 11269336"/>
              <a:gd name="connsiteY124" fmla="*/ 1955208 h 2323145"/>
              <a:gd name="connsiteX125" fmla="*/ 5526552 w 11269336"/>
              <a:gd name="connsiteY125" fmla="*/ 1954799 h 2323145"/>
              <a:gd name="connsiteX126" fmla="*/ 5504723 w 11269336"/>
              <a:gd name="connsiteY126" fmla="*/ 1965811 h 2323145"/>
              <a:gd name="connsiteX127" fmla="*/ 5493156 w 11269336"/>
              <a:gd name="connsiteY127" fmla="*/ 1970063 h 2323145"/>
              <a:gd name="connsiteX128" fmla="*/ 5490486 w 11269336"/>
              <a:gd name="connsiteY128" fmla="*/ 1974227 h 2323145"/>
              <a:gd name="connsiteX129" fmla="*/ 5473107 w 11269336"/>
              <a:gd name="connsiteY129" fmla="*/ 1979001 h 2323145"/>
              <a:gd name="connsiteX130" fmla="*/ 5470885 w 11269336"/>
              <a:gd name="connsiteY130" fmla="*/ 1978432 h 2323145"/>
              <a:gd name="connsiteX131" fmla="*/ 5457393 w 11269336"/>
              <a:gd name="connsiteY131" fmla="*/ 1986525 h 2323145"/>
              <a:gd name="connsiteX132" fmla="*/ 5447102 w 11269336"/>
              <a:gd name="connsiteY132" fmla="*/ 1998329 h 2323145"/>
              <a:gd name="connsiteX133" fmla="*/ 5159151 w 11269336"/>
              <a:gd name="connsiteY133" fmla="*/ 2029640 h 2323145"/>
              <a:gd name="connsiteX134" fmla="*/ 5041688 w 11269336"/>
              <a:gd name="connsiteY134" fmla="*/ 2022334 h 2323145"/>
              <a:gd name="connsiteX135" fmla="*/ 4860988 w 11269336"/>
              <a:gd name="connsiteY135" fmla="*/ 2135698 h 2323145"/>
              <a:gd name="connsiteX136" fmla="*/ 4807902 w 11269336"/>
              <a:gd name="connsiteY136" fmla="*/ 2138894 h 2323145"/>
              <a:gd name="connsiteX137" fmla="*/ 4765388 w 11269336"/>
              <a:gd name="connsiteY137" fmla="*/ 2162525 h 2323145"/>
              <a:gd name="connsiteX138" fmla="*/ 4745033 w 11269336"/>
              <a:gd name="connsiteY138" fmla="*/ 2158859 h 2323145"/>
              <a:gd name="connsiteX139" fmla="*/ 4741475 w 11269336"/>
              <a:gd name="connsiteY139" fmla="*/ 2157998 h 2323145"/>
              <a:gd name="connsiteX140" fmla="*/ 4728247 w 11269336"/>
              <a:gd name="connsiteY140" fmla="*/ 2159526 h 2323145"/>
              <a:gd name="connsiteX141" fmla="*/ 4723263 w 11269336"/>
              <a:gd name="connsiteY141" fmla="*/ 2153742 h 2323145"/>
              <a:gd name="connsiteX142" fmla="*/ 4702453 w 11269336"/>
              <a:gd name="connsiteY142" fmla="*/ 2151586 h 2323145"/>
              <a:gd name="connsiteX143" fmla="*/ 4678455 w 11269336"/>
              <a:gd name="connsiteY143" fmla="*/ 2156131 h 2323145"/>
              <a:gd name="connsiteX144" fmla="*/ 4593061 w 11269336"/>
              <a:gd name="connsiteY144" fmla="*/ 2171597 h 2323145"/>
              <a:gd name="connsiteX145" fmla="*/ 4579902 w 11269336"/>
              <a:gd name="connsiteY145" fmla="*/ 2177927 h 2323145"/>
              <a:gd name="connsiteX146" fmla="*/ 4533444 w 11269336"/>
              <a:gd name="connsiteY146" fmla="*/ 2181200 h 2323145"/>
              <a:gd name="connsiteX147" fmla="*/ 4492832 w 11269336"/>
              <a:gd name="connsiteY147" fmla="*/ 2188033 h 2323145"/>
              <a:gd name="connsiteX148" fmla="*/ 4467257 w 11269336"/>
              <a:gd name="connsiteY148" fmla="*/ 2196121 h 2323145"/>
              <a:gd name="connsiteX149" fmla="*/ 4459937 w 11269336"/>
              <a:gd name="connsiteY149" fmla="*/ 2195182 h 2323145"/>
              <a:gd name="connsiteX150" fmla="*/ 4433312 w 11269336"/>
              <a:gd name="connsiteY150" fmla="*/ 2199004 h 2323145"/>
              <a:gd name="connsiteX151" fmla="*/ 4420601 w 11269336"/>
              <a:gd name="connsiteY151" fmla="*/ 2205158 h 2323145"/>
              <a:gd name="connsiteX152" fmla="*/ 4405765 w 11269336"/>
              <a:gd name="connsiteY152" fmla="*/ 2199902 h 2323145"/>
              <a:gd name="connsiteX153" fmla="*/ 4401354 w 11269336"/>
              <a:gd name="connsiteY153" fmla="*/ 2194745 h 2323145"/>
              <a:gd name="connsiteX154" fmla="*/ 4383151 w 11269336"/>
              <a:gd name="connsiteY154" fmla="*/ 2201140 h 2323145"/>
              <a:gd name="connsiteX155" fmla="*/ 4366646 w 11269336"/>
              <a:gd name="connsiteY155" fmla="*/ 2198564 h 2323145"/>
              <a:gd name="connsiteX156" fmla="*/ 4354009 w 11269336"/>
              <a:gd name="connsiteY156" fmla="*/ 2204984 h 2323145"/>
              <a:gd name="connsiteX157" fmla="*/ 4348284 w 11269336"/>
              <a:gd name="connsiteY157" fmla="*/ 2205270 h 2323145"/>
              <a:gd name="connsiteX158" fmla="*/ 4333906 w 11269336"/>
              <a:gd name="connsiteY158" fmla="*/ 2205251 h 2323145"/>
              <a:gd name="connsiteX159" fmla="*/ 4308819 w 11269336"/>
              <a:gd name="connsiteY159" fmla="*/ 2203822 h 2323145"/>
              <a:gd name="connsiteX160" fmla="*/ 4301210 w 11269336"/>
              <a:gd name="connsiteY160" fmla="*/ 2204456 h 2323145"/>
              <a:gd name="connsiteX161" fmla="*/ 4283095 w 11269336"/>
              <a:gd name="connsiteY161" fmla="*/ 2198177 h 2323145"/>
              <a:gd name="connsiteX162" fmla="*/ 4250119 w 11269336"/>
              <a:gd name="connsiteY162" fmla="*/ 2196342 h 2323145"/>
              <a:gd name="connsiteX163" fmla="*/ 4189203 w 11269336"/>
              <a:gd name="connsiteY163" fmla="*/ 2178994 h 2323145"/>
              <a:gd name="connsiteX164" fmla="*/ 4154035 w 11269336"/>
              <a:gd name="connsiteY164" fmla="*/ 2171950 h 2323145"/>
              <a:gd name="connsiteX165" fmla="*/ 4129569 w 11269336"/>
              <a:gd name="connsiteY165" fmla="*/ 2163850 h 2323145"/>
              <a:gd name="connsiteX166" fmla="*/ 4061250 w 11269336"/>
              <a:gd name="connsiteY166" fmla="*/ 2159236 h 2323145"/>
              <a:gd name="connsiteX167" fmla="*/ 3945480 w 11269336"/>
              <a:gd name="connsiteY167" fmla="*/ 2158279 h 2323145"/>
              <a:gd name="connsiteX168" fmla="*/ 3921468 w 11269336"/>
              <a:gd name="connsiteY168" fmla="*/ 2156588 h 2323145"/>
              <a:gd name="connsiteX169" fmla="*/ 3903348 w 11269336"/>
              <a:gd name="connsiteY169" fmla="*/ 2149220 h 2323145"/>
              <a:gd name="connsiteX170" fmla="*/ 3901342 w 11269336"/>
              <a:gd name="connsiteY170" fmla="*/ 2142355 h 2323145"/>
              <a:gd name="connsiteX171" fmla="*/ 3888539 w 11269336"/>
              <a:gd name="connsiteY171" fmla="*/ 2140476 h 2323145"/>
              <a:gd name="connsiteX172" fmla="*/ 3885662 w 11269336"/>
              <a:gd name="connsiteY172" fmla="*/ 2138740 h 2323145"/>
              <a:gd name="connsiteX173" fmla="*/ 3868627 w 11269336"/>
              <a:gd name="connsiteY173" fmla="*/ 2130023 h 2323145"/>
              <a:gd name="connsiteX174" fmla="*/ 3819177 w 11269336"/>
              <a:gd name="connsiteY174" fmla="*/ 2142111 h 2323145"/>
              <a:gd name="connsiteX175" fmla="*/ 3769100 w 11269336"/>
              <a:gd name="connsiteY175" fmla="*/ 2131731 h 2323145"/>
              <a:gd name="connsiteX176" fmla="*/ 3562752 w 11269336"/>
              <a:gd name="connsiteY176" fmla="*/ 2131785 h 2323145"/>
              <a:gd name="connsiteX177" fmla="*/ 3541402 w 11269336"/>
              <a:gd name="connsiteY177" fmla="*/ 2106821 h 2323145"/>
              <a:gd name="connsiteX178" fmla="*/ 3365341 w 11269336"/>
              <a:gd name="connsiteY178" fmla="*/ 2077638 h 2323145"/>
              <a:gd name="connsiteX179" fmla="*/ 3170922 w 11269336"/>
              <a:gd name="connsiteY179" fmla="*/ 2115957 h 2323145"/>
              <a:gd name="connsiteX180" fmla="*/ 3156256 w 11269336"/>
              <a:gd name="connsiteY180" fmla="*/ 2124773 h 2323145"/>
              <a:gd name="connsiteX181" fmla="*/ 3140298 w 11269336"/>
              <a:gd name="connsiteY181" fmla="*/ 2129182 h 2323145"/>
              <a:gd name="connsiteX182" fmla="*/ 3138514 w 11269336"/>
              <a:gd name="connsiteY182" fmla="*/ 2128069 h 2323145"/>
              <a:gd name="connsiteX183" fmla="*/ 3120467 w 11269336"/>
              <a:gd name="connsiteY183" fmla="*/ 2128281 h 2323145"/>
              <a:gd name="connsiteX184" fmla="*/ 3116175 w 11269336"/>
              <a:gd name="connsiteY184" fmla="*/ 2131633 h 2323145"/>
              <a:gd name="connsiteX185" fmla="*/ 3103685 w 11269336"/>
              <a:gd name="connsiteY185" fmla="*/ 2132814 h 2323145"/>
              <a:gd name="connsiteX186" fmla="*/ 3078794 w 11269336"/>
              <a:gd name="connsiteY186" fmla="*/ 2137935 h 2323145"/>
              <a:gd name="connsiteX187" fmla="*/ 3074407 w 11269336"/>
              <a:gd name="connsiteY187" fmla="*/ 2136274 h 2323145"/>
              <a:gd name="connsiteX188" fmla="*/ 3037285 w 11269336"/>
              <a:gd name="connsiteY188" fmla="*/ 2139919 h 2323145"/>
              <a:gd name="connsiteX189" fmla="*/ 3036901 w 11269336"/>
              <a:gd name="connsiteY189" fmla="*/ 2138726 h 2323145"/>
              <a:gd name="connsiteX190" fmla="*/ 3026996 w 11269336"/>
              <a:gd name="connsiteY190" fmla="*/ 2134322 h 2323145"/>
              <a:gd name="connsiteX191" fmla="*/ 3007772 w 11269336"/>
              <a:gd name="connsiteY191" fmla="*/ 2128742 h 2323145"/>
              <a:gd name="connsiteX192" fmla="*/ 2965030 w 11269336"/>
              <a:gd name="connsiteY192" fmla="*/ 2100494 h 2323145"/>
              <a:gd name="connsiteX193" fmla="*/ 2926342 w 11269336"/>
              <a:gd name="connsiteY193" fmla="*/ 2104155 h 2323145"/>
              <a:gd name="connsiteX194" fmla="*/ 2918608 w 11269336"/>
              <a:gd name="connsiteY194" fmla="*/ 2104215 h 2323145"/>
              <a:gd name="connsiteX195" fmla="*/ 2918475 w 11269336"/>
              <a:gd name="connsiteY195" fmla="*/ 2103937 h 2323145"/>
              <a:gd name="connsiteX196" fmla="*/ 2910360 w 11269336"/>
              <a:gd name="connsiteY196" fmla="*/ 2103444 h 2323145"/>
              <a:gd name="connsiteX197" fmla="*/ 2904507 w 11269336"/>
              <a:gd name="connsiteY197" fmla="*/ 2104326 h 2323145"/>
              <a:gd name="connsiteX198" fmla="*/ 2889503 w 11269336"/>
              <a:gd name="connsiteY198" fmla="*/ 2104443 h 2323145"/>
              <a:gd name="connsiteX199" fmla="*/ 2884480 w 11269336"/>
              <a:gd name="connsiteY199" fmla="*/ 2102626 h 2323145"/>
              <a:gd name="connsiteX200" fmla="*/ 2882689 w 11269336"/>
              <a:gd name="connsiteY200" fmla="*/ 2099228 h 2323145"/>
              <a:gd name="connsiteX201" fmla="*/ 2881291 w 11269336"/>
              <a:gd name="connsiteY201" fmla="*/ 2099618 h 2323145"/>
              <a:gd name="connsiteX202" fmla="*/ 2853979 w 11269336"/>
              <a:gd name="connsiteY202" fmla="*/ 2090388 h 2323145"/>
              <a:gd name="connsiteX203" fmla="*/ 2791790 w 11269336"/>
              <a:gd name="connsiteY203" fmla="*/ 2080332 h 2323145"/>
              <a:gd name="connsiteX204" fmla="*/ 2755844 w 11269336"/>
              <a:gd name="connsiteY204" fmla="*/ 2078874 h 2323145"/>
              <a:gd name="connsiteX205" fmla="*/ 2657742 w 11269336"/>
              <a:gd name="connsiteY205" fmla="*/ 2070179 h 2323145"/>
              <a:gd name="connsiteX206" fmla="*/ 2559549 w 11269336"/>
              <a:gd name="connsiteY206" fmla="*/ 2057873 h 2323145"/>
              <a:gd name="connsiteX207" fmla="*/ 2512054 w 11269336"/>
              <a:gd name="connsiteY207" fmla="*/ 2031671 h 2323145"/>
              <a:gd name="connsiteX208" fmla="*/ 2506437 w 11269336"/>
              <a:gd name="connsiteY208" fmla="*/ 2030918 h 2323145"/>
              <a:gd name="connsiteX209" fmla="*/ 2491752 w 11269336"/>
              <a:gd name="connsiteY209" fmla="*/ 2033906 h 2323145"/>
              <a:gd name="connsiteX210" fmla="*/ 2486338 w 11269336"/>
              <a:gd name="connsiteY210" fmla="*/ 2035862 h 2323145"/>
              <a:gd name="connsiteX211" fmla="*/ 2478186 w 11269336"/>
              <a:gd name="connsiteY211" fmla="*/ 2036953 h 2323145"/>
              <a:gd name="connsiteX212" fmla="*/ 2477950 w 11269336"/>
              <a:gd name="connsiteY212" fmla="*/ 2036715 h 2323145"/>
              <a:gd name="connsiteX213" fmla="*/ 2470381 w 11269336"/>
              <a:gd name="connsiteY213" fmla="*/ 2038256 h 2323145"/>
              <a:gd name="connsiteX214" fmla="*/ 2433781 w 11269336"/>
              <a:gd name="connsiteY214" fmla="*/ 2049140 h 2323145"/>
              <a:gd name="connsiteX215" fmla="*/ 2381172 w 11269336"/>
              <a:gd name="connsiteY215" fmla="*/ 2030645 h 2323145"/>
              <a:gd name="connsiteX216" fmla="*/ 2360198 w 11269336"/>
              <a:gd name="connsiteY216" fmla="*/ 2029059 h 2323145"/>
              <a:gd name="connsiteX217" fmla="*/ 2348815 w 11269336"/>
              <a:gd name="connsiteY217" fmla="*/ 2026798 h 2323145"/>
              <a:gd name="connsiteX218" fmla="*/ 2347988 w 11269336"/>
              <a:gd name="connsiteY218" fmla="*/ 2025745 h 2323145"/>
              <a:gd name="connsiteX219" fmla="*/ 2312920 w 11269336"/>
              <a:gd name="connsiteY219" fmla="*/ 2036311 h 2323145"/>
              <a:gd name="connsiteX220" fmla="*/ 2307986 w 11269336"/>
              <a:gd name="connsiteY220" fmla="*/ 2035583 h 2323145"/>
              <a:gd name="connsiteX221" fmla="*/ 2285481 w 11269336"/>
              <a:gd name="connsiteY221" fmla="*/ 2045197 h 2323145"/>
              <a:gd name="connsiteX222" fmla="*/ 2273666 w 11269336"/>
              <a:gd name="connsiteY222" fmla="*/ 2048710 h 2323145"/>
              <a:gd name="connsiteX223" fmla="*/ 2270719 w 11269336"/>
              <a:gd name="connsiteY223" fmla="*/ 2052702 h 2323145"/>
              <a:gd name="connsiteX224" fmla="*/ 2253080 w 11269336"/>
              <a:gd name="connsiteY224" fmla="*/ 2056363 h 2323145"/>
              <a:gd name="connsiteX225" fmla="*/ 2250906 w 11269336"/>
              <a:gd name="connsiteY225" fmla="*/ 2055654 h 2323145"/>
              <a:gd name="connsiteX226" fmla="*/ 2236905 w 11269336"/>
              <a:gd name="connsiteY226" fmla="*/ 2062882 h 2323145"/>
              <a:gd name="connsiteX227" fmla="*/ 2225830 w 11269336"/>
              <a:gd name="connsiteY227" fmla="*/ 2074027 h 2323145"/>
              <a:gd name="connsiteX228" fmla="*/ 2073776 w 11269336"/>
              <a:gd name="connsiteY228" fmla="*/ 2089244 h 2323145"/>
              <a:gd name="connsiteX229" fmla="*/ 1948256 w 11269336"/>
              <a:gd name="connsiteY229" fmla="*/ 2146616 h 2323145"/>
              <a:gd name="connsiteX230" fmla="*/ 1865582 w 11269336"/>
              <a:gd name="connsiteY230" fmla="*/ 2153738 h 2323145"/>
              <a:gd name="connsiteX231" fmla="*/ 1835210 w 11269336"/>
              <a:gd name="connsiteY231" fmla="*/ 2134244 h 2323145"/>
              <a:gd name="connsiteX232" fmla="*/ 1632661 w 11269336"/>
              <a:gd name="connsiteY232" fmla="*/ 2173882 h 2323145"/>
              <a:gd name="connsiteX233" fmla="*/ 1579590 w 11269336"/>
              <a:gd name="connsiteY233" fmla="*/ 2173680 h 2323145"/>
              <a:gd name="connsiteX234" fmla="*/ 1535601 w 11269336"/>
              <a:gd name="connsiteY234" fmla="*/ 2194590 h 2323145"/>
              <a:gd name="connsiteX235" fmla="*/ 1515594 w 11269336"/>
              <a:gd name="connsiteY235" fmla="*/ 2189622 h 2323145"/>
              <a:gd name="connsiteX236" fmla="*/ 1512113 w 11269336"/>
              <a:gd name="connsiteY236" fmla="*/ 2188534 h 2323145"/>
              <a:gd name="connsiteX237" fmla="*/ 1498838 w 11269336"/>
              <a:gd name="connsiteY237" fmla="*/ 2189213 h 2323145"/>
              <a:gd name="connsiteX238" fmla="*/ 1494279 w 11269336"/>
              <a:gd name="connsiteY238" fmla="*/ 2183112 h 2323145"/>
              <a:gd name="connsiteX239" fmla="*/ 1473714 w 11269336"/>
              <a:gd name="connsiteY239" fmla="*/ 2179625 h 2323145"/>
              <a:gd name="connsiteX240" fmla="*/ 1449503 w 11269336"/>
              <a:gd name="connsiteY240" fmla="*/ 2182633 h 2323145"/>
              <a:gd name="connsiteX241" fmla="*/ 1266687 w 11269336"/>
              <a:gd name="connsiteY241" fmla="*/ 2212688 h 2323145"/>
              <a:gd name="connsiteX242" fmla="*/ 1239614 w 11269336"/>
              <a:gd name="connsiteY242" fmla="*/ 2209727 h 2323145"/>
              <a:gd name="connsiteX243" fmla="*/ 1202436 w 11269336"/>
              <a:gd name="connsiteY243" fmla="*/ 2209817 h 2323145"/>
              <a:gd name="connsiteX244" fmla="*/ 1136097 w 11269336"/>
              <a:gd name="connsiteY244" fmla="*/ 2205112 h 2323145"/>
              <a:gd name="connsiteX245" fmla="*/ 988232 w 11269336"/>
              <a:gd name="connsiteY245" fmla="*/ 2235635 h 2323145"/>
              <a:gd name="connsiteX246" fmla="*/ 981959 w 11269336"/>
              <a:gd name="connsiteY246" fmla="*/ 2231607 h 2323145"/>
              <a:gd name="connsiteX247" fmla="*/ 938600 w 11269336"/>
              <a:gd name="connsiteY247" fmla="*/ 2238113 h 2323145"/>
              <a:gd name="connsiteX248" fmla="*/ 791788 w 11269336"/>
              <a:gd name="connsiteY248" fmla="*/ 2293224 h 2323145"/>
              <a:gd name="connsiteX249" fmla="*/ 706914 w 11269336"/>
              <a:gd name="connsiteY249" fmla="*/ 2305046 h 2323145"/>
              <a:gd name="connsiteX250" fmla="*/ 675971 w 11269336"/>
              <a:gd name="connsiteY250" fmla="*/ 2304030 h 2323145"/>
              <a:gd name="connsiteX251" fmla="*/ 624180 w 11269336"/>
              <a:gd name="connsiteY251" fmla="*/ 2302650 h 2323145"/>
              <a:gd name="connsiteX252" fmla="*/ 583453 w 11269336"/>
              <a:gd name="connsiteY252" fmla="*/ 2288788 h 2323145"/>
              <a:gd name="connsiteX253" fmla="*/ 540946 w 11269336"/>
              <a:gd name="connsiteY253" fmla="*/ 2292721 h 2323145"/>
              <a:gd name="connsiteX254" fmla="*/ 533680 w 11269336"/>
              <a:gd name="connsiteY254" fmla="*/ 2310233 h 2323145"/>
              <a:gd name="connsiteX255" fmla="*/ 487366 w 11269336"/>
              <a:gd name="connsiteY255" fmla="*/ 2309053 h 2323145"/>
              <a:gd name="connsiteX256" fmla="*/ 416820 w 11269336"/>
              <a:gd name="connsiteY256" fmla="*/ 2305443 h 2323145"/>
              <a:gd name="connsiteX257" fmla="*/ 376805 w 11269336"/>
              <a:gd name="connsiteY257" fmla="*/ 2307647 h 2323145"/>
              <a:gd name="connsiteX258" fmla="*/ 266777 w 11269336"/>
              <a:gd name="connsiteY258" fmla="*/ 2309012 h 2323145"/>
              <a:gd name="connsiteX259" fmla="*/ 156013 w 11269336"/>
              <a:gd name="connsiteY259" fmla="*/ 2306832 h 2323145"/>
              <a:gd name="connsiteX260" fmla="*/ 87258 w 11269336"/>
              <a:gd name="connsiteY260" fmla="*/ 2285511 h 2323145"/>
              <a:gd name="connsiteX261" fmla="*/ 23798 w 11269336"/>
              <a:gd name="connsiteY261" fmla="*/ 2281822 h 2323145"/>
              <a:gd name="connsiteX262" fmla="*/ 0 w 11269336"/>
              <a:gd name="connsiteY262" fmla="*/ 2285369 h 2323145"/>
              <a:gd name="connsiteX263" fmla="*/ 0 w 11269336"/>
              <a:gd name="connsiteY263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162278 w 11269336"/>
              <a:gd name="connsiteY21" fmla="*/ 704724 h 2323145"/>
              <a:gd name="connsiteX22" fmla="*/ 9062863 w 11269336"/>
              <a:gd name="connsiteY22" fmla="*/ 754656 h 2323145"/>
              <a:gd name="connsiteX23" fmla="*/ 8914746 w 11269336"/>
              <a:gd name="connsiteY23" fmla="*/ 826428 h 2323145"/>
              <a:gd name="connsiteX24" fmla="*/ 8917778 w 11269336"/>
              <a:gd name="connsiteY24" fmla="*/ 835198 h 2323145"/>
              <a:gd name="connsiteX25" fmla="*/ 8905560 w 11269336"/>
              <a:gd name="connsiteY25" fmla="*/ 838358 h 2323145"/>
              <a:gd name="connsiteX26" fmla="*/ 8897564 w 11269336"/>
              <a:gd name="connsiteY26" fmla="*/ 834287 h 2323145"/>
              <a:gd name="connsiteX27" fmla="*/ 8878040 w 11269336"/>
              <a:gd name="connsiteY27" fmla="*/ 844150 h 2323145"/>
              <a:gd name="connsiteX28" fmla="*/ 8795998 w 11269336"/>
              <a:gd name="connsiteY28" fmla="*/ 863337 h 2323145"/>
              <a:gd name="connsiteX29" fmla="*/ 8776970 w 11269336"/>
              <a:gd name="connsiteY29" fmla="*/ 885177 h 2323145"/>
              <a:gd name="connsiteX30" fmla="*/ 8755719 w 11269336"/>
              <a:gd name="connsiteY30" fmla="*/ 889754 h 2323145"/>
              <a:gd name="connsiteX31" fmla="*/ 8743257 w 11269336"/>
              <a:gd name="connsiteY31" fmla="*/ 904723 h 2323145"/>
              <a:gd name="connsiteX32" fmla="*/ 8721366 w 11269336"/>
              <a:gd name="connsiteY32" fmla="*/ 904711 h 2323145"/>
              <a:gd name="connsiteX33" fmla="*/ 8678353 w 11269336"/>
              <a:gd name="connsiteY33" fmla="*/ 926318 h 2323145"/>
              <a:gd name="connsiteX34" fmla="*/ 8636849 w 11269336"/>
              <a:gd name="connsiteY34" fmla="*/ 937900 h 2323145"/>
              <a:gd name="connsiteX35" fmla="*/ 8620213 w 11269336"/>
              <a:gd name="connsiteY35" fmla="*/ 943068 h 2323145"/>
              <a:gd name="connsiteX36" fmla="*/ 8612581 w 11269336"/>
              <a:gd name="connsiteY36" fmla="*/ 952695 h 2323145"/>
              <a:gd name="connsiteX37" fmla="*/ 8589038 w 11269336"/>
              <a:gd name="connsiteY37" fmla="*/ 963892 h 2323145"/>
              <a:gd name="connsiteX38" fmla="*/ 8579950 w 11269336"/>
              <a:gd name="connsiteY38" fmla="*/ 960899 h 2323145"/>
              <a:gd name="connsiteX39" fmla="*/ 8579319 w 11269336"/>
              <a:gd name="connsiteY39" fmla="*/ 965630 h 2323145"/>
              <a:gd name="connsiteX40" fmla="*/ 8547429 w 11269336"/>
              <a:gd name="connsiteY40" fmla="*/ 984506 h 2323145"/>
              <a:gd name="connsiteX41" fmla="*/ 8478704 w 11269336"/>
              <a:gd name="connsiteY41" fmla="*/ 1025490 h 2323145"/>
              <a:gd name="connsiteX42" fmla="*/ 8461421 w 11269336"/>
              <a:gd name="connsiteY42" fmla="*/ 1035512 h 2323145"/>
              <a:gd name="connsiteX43" fmla="*/ 8445003 w 11269336"/>
              <a:gd name="connsiteY43" fmla="*/ 1036851 h 2323145"/>
              <a:gd name="connsiteX44" fmla="*/ 8357350 w 11269336"/>
              <a:gd name="connsiteY44" fmla="*/ 1060213 h 2323145"/>
              <a:gd name="connsiteX45" fmla="*/ 8335565 w 11269336"/>
              <a:gd name="connsiteY45" fmla="*/ 1061151 h 2323145"/>
              <a:gd name="connsiteX46" fmla="*/ 8325267 w 11269336"/>
              <a:gd name="connsiteY46" fmla="*/ 1055919 h 2323145"/>
              <a:gd name="connsiteX47" fmla="*/ 8293586 w 11269336"/>
              <a:gd name="connsiteY47" fmla="*/ 1076144 h 2323145"/>
              <a:gd name="connsiteX48" fmla="*/ 8242405 w 11269336"/>
              <a:gd name="connsiteY48" fmla="*/ 1095960 h 2323145"/>
              <a:gd name="connsiteX49" fmla="*/ 8197391 w 11269336"/>
              <a:gd name="connsiteY49" fmla="*/ 1107746 h 2323145"/>
              <a:gd name="connsiteX50" fmla="*/ 8081474 w 11269336"/>
              <a:gd name="connsiteY50" fmla="*/ 1130125 h 2323145"/>
              <a:gd name="connsiteX51" fmla="*/ 8053585 w 11269336"/>
              <a:gd name="connsiteY51" fmla="*/ 1129169 h 2323145"/>
              <a:gd name="connsiteX52" fmla="*/ 8038422 w 11269336"/>
              <a:gd name="connsiteY52" fmla="*/ 1119092 h 2323145"/>
              <a:gd name="connsiteX53" fmla="*/ 8029450 w 11269336"/>
              <a:gd name="connsiteY53" fmla="*/ 1125592 h 2323145"/>
              <a:gd name="connsiteX54" fmla="*/ 7959552 w 11269336"/>
              <a:gd name="connsiteY54" fmla="*/ 1140188 h 2323145"/>
              <a:gd name="connsiteX55" fmla="*/ 7914188 w 11269336"/>
              <a:gd name="connsiteY55" fmla="*/ 1150862 h 2323145"/>
              <a:gd name="connsiteX56" fmla="*/ 7914918 w 11269336"/>
              <a:gd name="connsiteY56" fmla="*/ 1168758 h 2323145"/>
              <a:gd name="connsiteX57" fmla="*/ 7875510 w 11269336"/>
              <a:gd name="connsiteY57" fmla="*/ 1183153 h 2323145"/>
              <a:gd name="connsiteX58" fmla="*/ 7829932 w 11269336"/>
              <a:gd name="connsiteY58" fmla="*/ 1180782 h 2323145"/>
              <a:gd name="connsiteX59" fmla="*/ 7779182 w 11269336"/>
              <a:gd name="connsiteY59" fmla="*/ 1192665 h 2323145"/>
              <a:gd name="connsiteX60" fmla="*/ 7748774 w 11269336"/>
              <a:gd name="connsiteY60" fmla="*/ 1199586 h 2323145"/>
              <a:gd name="connsiteX61" fmla="*/ 7671846 w 11269336"/>
              <a:gd name="connsiteY61" fmla="*/ 1231966 h 2323145"/>
              <a:gd name="connsiteX62" fmla="*/ 7554146 w 11269336"/>
              <a:gd name="connsiteY62" fmla="*/ 1319748 h 2323145"/>
              <a:gd name="connsiteX63" fmla="*/ 7515052 w 11269336"/>
              <a:gd name="connsiteY63" fmla="*/ 1336718 h 2323145"/>
              <a:gd name="connsiteX64" fmla="*/ 7507193 w 11269336"/>
              <a:gd name="connsiteY64" fmla="*/ 1334617 h 2323145"/>
              <a:gd name="connsiteX65" fmla="*/ 7461694 w 11269336"/>
              <a:gd name="connsiteY65" fmla="*/ 1375866 h 2323145"/>
              <a:gd name="connsiteX66" fmla="*/ 7377571 w 11269336"/>
              <a:gd name="connsiteY66" fmla="*/ 1400128 h 2323145"/>
              <a:gd name="connsiteX67" fmla="*/ 7311261 w 11269336"/>
              <a:gd name="connsiteY67" fmla="*/ 1412652 h 2323145"/>
              <a:gd name="connsiteX68" fmla="*/ 7275307 w 11269336"/>
              <a:gd name="connsiteY68" fmla="*/ 1422171 h 2323145"/>
              <a:gd name="connsiteX69" fmla="*/ 7247783 w 11269336"/>
              <a:gd name="connsiteY69" fmla="*/ 1426330 h 2323145"/>
              <a:gd name="connsiteX70" fmla="*/ 7185047 w 11269336"/>
              <a:gd name="connsiteY70" fmla="*/ 1451812 h 2323145"/>
              <a:gd name="connsiteX71" fmla="*/ 7084117 w 11269336"/>
              <a:gd name="connsiteY71" fmla="*/ 1500281 h 2323145"/>
              <a:gd name="connsiteX72" fmla="*/ 7062011 w 11269336"/>
              <a:gd name="connsiteY72" fmla="*/ 1509183 h 2323145"/>
              <a:gd name="connsiteX73" fmla="*/ 7040555 w 11269336"/>
              <a:gd name="connsiteY73" fmla="*/ 1511207 h 2323145"/>
              <a:gd name="connsiteX74" fmla="*/ 7033438 w 11269336"/>
              <a:gd name="connsiteY74" fmla="*/ 1506772 h 2323145"/>
              <a:gd name="connsiteX75" fmla="*/ 7020886 w 11269336"/>
              <a:gd name="connsiteY75" fmla="*/ 1510764 h 2323145"/>
              <a:gd name="connsiteX76" fmla="*/ 7017033 w 11269336"/>
              <a:gd name="connsiteY76" fmla="*/ 1510650 h 2323145"/>
              <a:gd name="connsiteX77" fmla="*/ 6995460 w 11269336"/>
              <a:gd name="connsiteY77" fmla="*/ 1511173 h 2323145"/>
              <a:gd name="connsiteX78" fmla="*/ 6962144 w 11269336"/>
              <a:gd name="connsiteY78" fmla="*/ 1541508 h 2323145"/>
              <a:gd name="connsiteX79" fmla="*/ 6910674 w 11269336"/>
              <a:gd name="connsiteY79" fmla="*/ 1554793 h 2323145"/>
              <a:gd name="connsiteX80" fmla="*/ 6732152 w 11269336"/>
              <a:gd name="connsiteY80" fmla="*/ 1642538 h 2323145"/>
              <a:gd name="connsiteX81" fmla="*/ 6694106 w 11269336"/>
              <a:gd name="connsiteY81" fmla="*/ 1632377 h 2323145"/>
              <a:gd name="connsiteX82" fmla="*/ 6617223 w 11269336"/>
              <a:gd name="connsiteY82" fmla="*/ 1659889 h 2323145"/>
              <a:gd name="connsiteX83" fmla="*/ 6521138 w 11269336"/>
              <a:gd name="connsiteY83" fmla="*/ 1744340 h 2323145"/>
              <a:gd name="connsiteX84" fmla="*/ 6380677 w 11269336"/>
              <a:gd name="connsiteY84" fmla="*/ 1796883 h 2323145"/>
              <a:gd name="connsiteX85" fmla="*/ 6374897 w 11269336"/>
              <a:gd name="connsiteY85" fmla="*/ 1809910 h 2323145"/>
              <a:gd name="connsiteX86" fmla="*/ 6364545 w 11269336"/>
              <a:gd name="connsiteY86" fmla="*/ 1820090 h 2323145"/>
              <a:gd name="connsiteX87" fmla="*/ 6362126 w 11269336"/>
              <a:gd name="connsiteY87" fmla="*/ 1819991 h 2323145"/>
              <a:gd name="connsiteX88" fmla="*/ 6346673 w 11269336"/>
              <a:gd name="connsiteY88" fmla="*/ 1827824 h 2323145"/>
              <a:gd name="connsiteX89" fmla="*/ 6345588 w 11269336"/>
              <a:gd name="connsiteY89" fmla="*/ 1832232 h 2323145"/>
              <a:gd name="connsiteX90" fmla="*/ 6335708 w 11269336"/>
              <a:gd name="connsiteY90" fmla="*/ 1838451 h 2323145"/>
              <a:gd name="connsiteX91" fmla="*/ 6318182 w 11269336"/>
              <a:gd name="connsiteY91" fmla="*/ 1852975 h 2323145"/>
              <a:gd name="connsiteX92" fmla="*/ 6313084 w 11269336"/>
              <a:gd name="connsiteY92" fmla="*/ 1853561 h 2323145"/>
              <a:gd name="connsiteX93" fmla="*/ 6283816 w 11269336"/>
              <a:gd name="connsiteY93" fmla="*/ 1872148 h 2323145"/>
              <a:gd name="connsiteX94" fmla="*/ 6282550 w 11269336"/>
              <a:gd name="connsiteY94" fmla="*/ 1871392 h 2323145"/>
              <a:gd name="connsiteX95" fmla="*/ 6270527 w 11269336"/>
              <a:gd name="connsiteY95" fmla="*/ 1872208 h 2323145"/>
              <a:gd name="connsiteX96" fmla="*/ 6249518 w 11269336"/>
              <a:gd name="connsiteY96" fmla="*/ 1876079 h 2323145"/>
              <a:gd name="connsiteX97" fmla="*/ 6190386 w 11269336"/>
              <a:gd name="connsiteY97" fmla="*/ 1872478 h 2323145"/>
              <a:gd name="connsiteX98" fmla="*/ 6159777 w 11269336"/>
              <a:gd name="connsiteY98" fmla="*/ 1891745 h 2323145"/>
              <a:gd name="connsiteX99" fmla="*/ 6153131 w 11269336"/>
              <a:gd name="connsiteY99" fmla="*/ 1895079 h 2323145"/>
              <a:gd name="connsiteX100" fmla="*/ 6152798 w 11269336"/>
              <a:gd name="connsiteY100" fmla="*/ 1894920 h 2323145"/>
              <a:gd name="connsiteX101" fmla="*/ 6145388 w 11269336"/>
              <a:gd name="connsiteY101" fmla="*/ 1897990 h 2323145"/>
              <a:gd name="connsiteX102" fmla="*/ 6141014 w 11269336"/>
              <a:gd name="connsiteY102" fmla="*/ 1901155 h 2323145"/>
              <a:gd name="connsiteX103" fmla="*/ 6128122 w 11269336"/>
              <a:gd name="connsiteY103" fmla="*/ 1907623 h 2323145"/>
              <a:gd name="connsiteX104" fmla="*/ 6122351 w 11269336"/>
              <a:gd name="connsiteY104" fmla="*/ 1908359 h 2323145"/>
              <a:gd name="connsiteX105" fmla="*/ 6064750 w 11269336"/>
              <a:gd name="connsiteY105" fmla="*/ 1896394 h 2323145"/>
              <a:gd name="connsiteX106" fmla="*/ 5964230 w 11269336"/>
              <a:gd name="connsiteY106" fmla="*/ 1910038 h 2323145"/>
              <a:gd name="connsiteX107" fmla="*/ 5865399 w 11269336"/>
              <a:gd name="connsiteY107" fmla="*/ 1926966 h 2323145"/>
              <a:gd name="connsiteX108" fmla="*/ 5829951 w 11269336"/>
              <a:gd name="connsiteY108" fmla="*/ 1934755 h 2323145"/>
              <a:gd name="connsiteX109" fmla="*/ 5765285 w 11269336"/>
              <a:gd name="connsiteY109" fmla="*/ 1941322 h 2323145"/>
              <a:gd name="connsiteX110" fmla="*/ 5734750 w 11269336"/>
              <a:gd name="connsiteY110" fmla="*/ 1939793 h 2323145"/>
              <a:gd name="connsiteX111" fmla="*/ 5733569 w 11269336"/>
              <a:gd name="connsiteY111" fmla="*/ 1940505 h 2323145"/>
              <a:gd name="connsiteX112" fmla="*/ 5730329 w 11269336"/>
              <a:gd name="connsiteY112" fmla="*/ 1937845 h 2323145"/>
              <a:gd name="connsiteX113" fmla="*/ 5724661 w 11269336"/>
              <a:gd name="connsiteY113" fmla="*/ 1937455 h 2323145"/>
              <a:gd name="connsiteX114" fmla="*/ 5710186 w 11269336"/>
              <a:gd name="connsiteY114" fmla="*/ 1941370 h 2323145"/>
              <a:gd name="connsiteX115" fmla="*/ 5704910 w 11269336"/>
              <a:gd name="connsiteY115" fmla="*/ 1943663 h 2323145"/>
              <a:gd name="connsiteX116" fmla="*/ 5696836 w 11269336"/>
              <a:gd name="connsiteY116" fmla="*/ 1945271 h 2323145"/>
              <a:gd name="connsiteX117" fmla="*/ 5696583 w 11269336"/>
              <a:gd name="connsiteY117" fmla="*/ 1945050 h 2323145"/>
              <a:gd name="connsiteX118" fmla="*/ 5689123 w 11269336"/>
              <a:gd name="connsiteY118" fmla="*/ 1947067 h 2323145"/>
              <a:gd name="connsiteX119" fmla="*/ 5653291 w 11269336"/>
              <a:gd name="connsiteY119" fmla="*/ 1960245 h 2323145"/>
              <a:gd name="connsiteX120" fmla="*/ 5599385 w 11269336"/>
              <a:gd name="connsiteY120" fmla="*/ 1945198 h 2323145"/>
              <a:gd name="connsiteX121" fmla="*/ 5578300 w 11269336"/>
              <a:gd name="connsiteY121" fmla="*/ 1944963 h 2323145"/>
              <a:gd name="connsiteX122" fmla="*/ 5566758 w 11269336"/>
              <a:gd name="connsiteY122" fmla="*/ 1943441 h 2323145"/>
              <a:gd name="connsiteX123" fmla="*/ 5565857 w 11269336"/>
              <a:gd name="connsiteY123" fmla="*/ 1942445 h 2323145"/>
              <a:gd name="connsiteX124" fmla="*/ 5531534 w 11269336"/>
              <a:gd name="connsiteY124" fmla="*/ 1955208 h 2323145"/>
              <a:gd name="connsiteX125" fmla="*/ 5526552 w 11269336"/>
              <a:gd name="connsiteY125" fmla="*/ 1954799 h 2323145"/>
              <a:gd name="connsiteX126" fmla="*/ 5504723 w 11269336"/>
              <a:gd name="connsiteY126" fmla="*/ 1965811 h 2323145"/>
              <a:gd name="connsiteX127" fmla="*/ 5493156 w 11269336"/>
              <a:gd name="connsiteY127" fmla="*/ 1970063 h 2323145"/>
              <a:gd name="connsiteX128" fmla="*/ 5490486 w 11269336"/>
              <a:gd name="connsiteY128" fmla="*/ 1974227 h 2323145"/>
              <a:gd name="connsiteX129" fmla="*/ 5473107 w 11269336"/>
              <a:gd name="connsiteY129" fmla="*/ 1979001 h 2323145"/>
              <a:gd name="connsiteX130" fmla="*/ 5470885 w 11269336"/>
              <a:gd name="connsiteY130" fmla="*/ 1978432 h 2323145"/>
              <a:gd name="connsiteX131" fmla="*/ 5457393 w 11269336"/>
              <a:gd name="connsiteY131" fmla="*/ 1986525 h 2323145"/>
              <a:gd name="connsiteX132" fmla="*/ 5447102 w 11269336"/>
              <a:gd name="connsiteY132" fmla="*/ 1998329 h 2323145"/>
              <a:gd name="connsiteX133" fmla="*/ 5159151 w 11269336"/>
              <a:gd name="connsiteY133" fmla="*/ 2029640 h 2323145"/>
              <a:gd name="connsiteX134" fmla="*/ 5041688 w 11269336"/>
              <a:gd name="connsiteY134" fmla="*/ 2022334 h 2323145"/>
              <a:gd name="connsiteX135" fmla="*/ 4860988 w 11269336"/>
              <a:gd name="connsiteY135" fmla="*/ 2135698 h 2323145"/>
              <a:gd name="connsiteX136" fmla="*/ 4807902 w 11269336"/>
              <a:gd name="connsiteY136" fmla="*/ 2138894 h 2323145"/>
              <a:gd name="connsiteX137" fmla="*/ 4765388 w 11269336"/>
              <a:gd name="connsiteY137" fmla="*/ 2162525 h 2323145"/>
              <a:gd name="connsiteX138" fmla="*/ 4745033 w 11269336"/>
              <a:gd name="connsiteY138" fmla="*/ 2158859 h 2323145"/>
              <a:gd name="connsiteX139" fmla="*/ 4741475 w 11269336"/>
              <a:gd name="connsiteY139" fmla="*/ 2157998 h 2323145"/>
              <a:gd name="connsiteX140" fmla="*/ 4728247 w 11269336"/>
              <a:gd name="connsiteY140" fmla="*/ 2159526 h 2323145"/>
              <a:gd name="connsiteX141" fmla="*/ 4723263 w 11269336"/>
              <a:gd name="connsiteY141" fmla="*/ 2153742 h 2323145"/>
              <a:gd name="connsiteX142" fmla="*/ 4702453 w 11269336"/>
              <a:gd name="connsiteY142" fmla="*/ 2151586 h 2323145"/>
              <a:gd name="connsiteX143" fmla="*/ 4678455 w 11269336"/>
              <a:gd name="connsiteY143" fmla="*/ 2156131 h 2323145"/>
              <a:gd name="connsiteX144" fmla="*/ 4593061 w 11269336"/>
              <a:gd name="connsiteY144" fmla="*/ 2171597 h 2323145"/>
              <a:gd name="connsiteX145" fmla="*/ 4579902 w 11269336"/>
              <a:gd name="connsiteY145" fmla="*/ 2177927 h 2323145"/>
              <a:gd name="connsiteX146" fmla="*/ 4533444 w 11269336"/>
              <a:gd name="connsiteY146" fmla="*/ 2181200 h 2323145"/>
              <a:gd name="connsiteX147" fmla="*/ 4492832 w 11269336"/>
              <a:gd name="connsiteY147" fmla="*/ 2188033 h 2323145"/>
              <a:gd name="connsiteX148" fmla="*/ 4467257 w 11269336"/>
              <a:gd name="connsiteY148" fmla="*/ 2196121 h 2323145"/>
              <a:gd name="connsiteX149" fmla="*/ 4459937 w 11269336"/>
              <a:gd name="connsiteY149" fmla="*/ 2195182 h 2323145"/>
              <a:gd name="connsiteX150" fmla="*/ 4433312 w 11269336"/>
              <a:gd name="connsiteY150" fmla="*/ 2199004 h 2323145"/>
              <a:gd name="connsiteX151" fmla="*/ 4420601 w 11269336"/>
              <a:gd name="connsiteY151" fmla="*/ 2205158 h 2323145"/>
              <a:gd name="connsiteX152" fmla="*/ 4405765 w 11269336"/>
              <a:gd name="connsiteY152" fmla="*/ 2199902 h 2323145"/>
              <a:gd name="connsiteX153" fmla="*/ 4401354 w 11269336"/>
              <a:gd name="connsiteY153" fmla="*/ 2194745 h 2323145"/>
              <a:gd name="connsiteX154" fmla="*/ 4383151 w 11269336"/>
              <a:gd name="connsiteY154" fmla="*/ 2201140 h 2323145"/>
              <a:gd name="connsiteX155" fmla="*/ 4366646 w 11269336"/>
              <a:gd name="connsiteY155" fmla="*/ 2198564 h 2323145"/>
              <a:gd name="connsiteX156" fmla="*/ 4354009 w 11269336"/>
              <a:gd name="connsiteY156" fmla="*/ 2204984 h 2323145"/>
              <a:gd name="connsiteX157" fmla="*/ 4348284 w 11269336"/>
              <a:gd name="connsiteY157" fmla="*/ 2205270 h 2323145"/>
              <a:gd name="connsiteX158" fmla="*/ 4333906 w 11269336"/>
              <a:gd name="connsiteY158" fmla="*/ 2205251 h 2323145"/>
              <a:gd name="connsiteX159" fmla="*/ 4308819 w 11269336"/>
              <a:gd name="connsiteY159" fmla="*/ 2203822 h 2323145"/>
              <a:gd name="connsiteX160" fmla="*/ 4301210 w 11269336"/>
              <a:gd name="connsiteY160" fmla="*/ 2204456 h 2323145"/>
              <a:gd name="connsiteX161" fmla="*/ 4283095 w 11269336"/>
              <a:gd name="connsiteY161" fmla="*/ 2198177 h 2323145"/>
              <a:gd name="connsiteX162" fmla="*/ 4250119 w 11269336"/>
              <a:gd name="connsiteY162" fmla="*/ 2196342 h 2323145"/>
              <a:gd name="connsiteX163" fmla="*/ 4189203 w 11269336"/>
              <a:gd name="connsiteY163" fmla="*/ 2178994 h 2323145"/>
              <a:gd name="connsiteX164" fmla="*/ 4154035 w 11269336"/>
              <a:gd name="connsiteY164" fmla="*/ 2171950 h 2323145"/>
              <a:gd name="connsiteX165" fmla="*/ 4129569 w 11269336"/>
              <a:gd name="connsiteY165" fmla="*/ 2163850 h 2323145"/>
              <a:gd name="connsiteX166" fmla="*/ 4061250 w 11269336"/>
              <a:gd name="connsiteY166" fmla="*/ 2159236 h 2323145"/>
              <a:gd name="connsiteX167" fmla="*/ 3945480 w 11269336"/>
              <a:gd name="connsiteY167" fmla="*/ 2158279 h 2323145"/>
              <a:gd name="connsiteX168" fmla="*/ 3921468 w 11269336"/>
              <a:gd name="connsiteY168" fmla="*/ 2156588 h 2323145"/>
              <a:gd name="connsiteX169" fmla="*/ 3903348 w 11269336"/>
              <a:gd name="connsiteY169" fmla="*/ 2149220 h 2323145"/>
              <a:gd name="connsiteX170" fmla="*/ 3901342 w 11269336"/>
              <a:gd name="connsiteY170" fmla="*/ 2142355 h 2323145"/>
              <a:gd name="connsiteX171" fmla="*/ 3888539 w 11269336"/>
              <a:gd name="connsiteY171" fmla="*/ 2140476 h 2323145"/>
              <a:gd name="connsiteX172" fmla="*/ 3885662 w 11269336"/>
              <a:gd name="connsiteY172" fmla="*/ 2138740 h 2323145"/>
              <a:gd name="connsiteX173" fmla="*/ 3868627 w 11269336"/>
              <a:gd name="connsiteY173" fmla="*/ 2130023 h 2323145"/>
              <a:gd name="connsiteX174" fmla="*/ 3819177 w 11269336"/>
              <a:gd name="connsiteY174" fmla="*/ 2142111 h 2323145"/>
              <a:gd name="connsiteX175" fmla="*/ 3769100 w 11269336"/>
              <a:gd name="connsiteY175" fmla="*/ 2131731 h 2323145"/>
              <a:gd name="connsiteX176" fmla="*/ 3562752 w 11269336"/>
              <a:gd name="connsiteY176" fmla="*/ 2131785 h 2323145"/>
              <a:gd name="connsiteX177" fmla="*/ 3541402 w 11269336"/>
              <a:gd name="connsiteY177" fmla="*/ 2106821 h 2323145"/>
              <a:gd name="connsiteX178" fmla="*/ 3365341 w 11269336"/>
              <a:gd name="connsiteY178" fmla="*/ 2077638 h 2323145"/>
              <a:gd name="connsiteX179" fmla="*/ 3170922 w 11269336"/>
              <a:gd name="connsiteY179" fmla="*/ 2115957 h 2323145"/>
              <a:gd name="connsiteX180" fmla="*/ 3156256 w 11269336"/>
              <a:gd name="connsiteY180" fmla="*/ 2124773 h 2323145"/>
              <a:gd name="connsiteX181" fmla="*/ 3140298 w 11269336"/>
              <a:gd name="connsiteY181" fmla="*/ 2129182 h 2323145"/>
              <a:gd name="connsiteX182" fmla="*/ 3138514 w 11269336"/>
              <a:gd name="connsiteY182" fmla="*/ 2128069 h 2323145"/>
              <a:gd name="connsiteX183" fmla="*/ 3120467 w 11269336"/>
              <a:gd name="connsiteY183" fmla="*/ 2128281 h 2323145"/>
              <a:gd name="connsiteX184" fmla="*/ 3116175 w 11269336"/>
              <a:gd name="connsiteY184" fmla="*/ 2131633 h 2323145"/>
              <a:gd name="connsiteX185" fmla="*/ 3103685 w 11269336"/>
              <a:gd name="connsiteY185" fmla="*/ 2132814 h 2323145"/>
              <a:gd name="connsiteX186" fmla="*/ 3078794 w 11269336"/>
              <a:gd name="connsiteY186" fmla="*/ 2137935 h 2323145"/>
              <a:gd name="connsiteX187" fmla="*/ 3074407 w 11269336"/>
              <a:gd name="connsiteY187" fmla="*/ 2136274 h 2323145"/>
              <a:gd name="connsiteX188" fmla="*/ 3037285 w 11269336"/>
              <a:gd name="connsiteY188" fmla="*/ 2139919 h 2323145"/>
              <a:gd name="connsiteX189" fmla="*/ 3036901 w 11269336"/>
              <a:gd name="connsiteY189" fmla="*/ 2138726 h 2323145"/>
              <a:gd name="connsiteX190" fmla="*/ 3026996 w 11269336"/>
              <a:gd name="connsiteY190" fmla="*/ 2134322 h 2323145"/>
              <a:gd name="connsiteX191" fmla="*/ 3007772 w 11269336"/>
              <a:gd name="connsiteY191" fmla="*/ 2128742 h 2323145"/>
              <a:gd name="connsiteX192" fmla="*/ 2965030 w 11269336"/>
              <a:gd name="connsiteY192" fmla="*/ 2100494 h 2323145"/>
              <a:gd name="connsiteX193" fmla="*/ 2926342 w 11269336"/>
              <a:gd name="connsiteY193" fmla="*/ 2104155 h 2323145"/>
              <a:gd name="connsiteX194" fmla="*/ 2918608 w 11269336"/>
              <a:gd name="connsiteY194" fmla="*/ 2104215 h 2323145"/>
              <a:gd name="connsiteX195" fmla="*/ 2918475 w 11269336"/>
              <a:gd name="connsiteY195" fmla="*/ 2103937 h 2323145"/>
              <a:gd name="connsiteX196" fmla="*/ 2910360 w 11269336"/>
              <a:gd name="connsiteY196" fmla="*/ 2103444 h 2323145"/>
              <a:gd name="connsiteX197" fmla="*/ 2904507 w 11269336"/>
              <a:gd name="connsiteY197" fmla="*/ 2104326 h 2323145"/>
              <a:gd name="connsiteX198" fmla="*/ 2889503 w 11269336"/>
              <a:gd name="connsiteY198" fmla="*/ 2104443 h 2323145"/>
              <a:gd name="connsiteX199" fmla="*/ 2884480 w 11269336"/>
              <a:gd name="connsiteY199" fmla="*/ 2102626 h 2323145"/>
              <a:gd name="connsiteX200" fmla="*/ 2882689 w 11269336"/>
              <a:gd name="connsiteY200" fmla="*/ 2099228 h 2323145"/>
              <a:gd name="connsiteX201" fmla="*/ 2881291 w 11269336"/>
              <a:gd name="connsiteY201" fmla="*/ 2099618 h 2323145"/>
              <a:gd name="connsiteX202" fmla="*/ 2853979 w 11269336"/>
              <a:gd name="connsiteY202" fmla="*/ 2090388 h 2323145"/>
              <a:gd name="connsiteX203" fmla="*/ 2791790 w 11269336"/>
              <a:gd name="connsiteY203" fmla="*/ 2080332 h 2323145"/>
              <a:gd name="connsiteX204" fmla="*/ 2755844 w 11269336"/>
              <a:gd name="connsiteY204" fmla="*/ 2078874 h 2323145"/>
              <a:gd name="connsiteX205" fmla="*/ 2657742 w 11269336"/>
              <a:gd name="connsiteY205" fmla="*/ 2070179 h 2323145"/>
              <a:gd name="connsiteX206" fmla="*/ 2559549 w 11269336"/>
              <a:gd name="connsiteY206" fmla="*/ 2057873 h 2323145"/>
              <a:gd name="connsiteX207" fmla="*/ 2512054 w 11269336"/>
              <a:gd name="connsiteY207" fmla="*/ 2031671 h 2323145"/>
              <a:gd name="connsiteX208" fmla="*/ 2506437 w 11269336"/>
              <a:gd name="connsiteY208" fmla="*/ 2030918 h 2323145"/>
              <a:gd name="connsiteX209" fmla="*/ 2491752 w 11269336"/>
              <a:gd name="connsiteY209" fmla="*/ 2033906 h 2323145"/>
              <a:gd name="connsiteX210" fmla="*/ 2486338 w 11269336"/>
              <a:gd name="connsiteY210" fmla="*/ 2035862 h 2323145"/>
              <a:gd name="connsiteX211" fmla="*/ 2478186 w 11269336"/>
              <a:gd name="connsiteY211" fmla="*/ 2036953 h 2323145"/>
              <a:gd name="connsiteX212" fmla="*/ 2477950 w 11269336"/>
              <a:gd name="connsiteY212" fmla="*/ 2036715 h 2323145"/>
              <a:gd name="connsiteX213" fmla="*/ 2470381 w 11269336"/>
              <a:gd name="connsiteY213" fmla="*/ 2038256 h 2323145"/>
              <a:gd name="connsiteX214" fmla="*/ 2433781 w 11269336"/>
              <a:gd name="connsiteY214" fmla="*/ 2049140 h 2323145"/>
              <a:gd name="connsiteX215" fmla="*/ 2381172 w 11269336"/>
              <a:gd name="connsiteY215" fmla="*/ 2030645 h 2323145"/>
              <a:gd name="connsiteX216" fmla="*/ 2360198 w 11269336"/>
              <a:gd name="connsiteY216" fmla="*/ 2029059 h 2323145"/>
              <a:gd name="connsiteX217" fmla="*/ 2348815 w 11269336"/>
              <a:gd name="connsiteY217" fmla="*/ 2026798 h 2323145"/>
              <a:gd name="connsiteX218" fmla="*/ 2347988 w 11269336"/>
              <a:gd name="connsiteY218" fmla="*/ 2025745 h 2323145"/>
              <a:gd name="connsiteX219" fmla="*/ 2312920 w 11269336"/>
              <a:gd name="connsiteY219" fmla="*/ 2036311 h 2323145"/>
              <a:gd name="connsiteX220" fmla="*/ 2307986 w 11269336"/>
              <a:gd name="connsiteY220" fmla="*/ 2035583 h 2323145"/>
              <a:gd name="connsiteX221" fmla="*/ 2285481 w 11269336"/>
              <a:gd name="connsiteY221" fmla="*/ 2045197 h 2323145"/>
              <a:gd name="connsiteX222" fmla="*/ 2273666 w 11269336"/>
              <a:gd name="connsiteY222" fmla="*/ 2048710 h 2323145"/>
              <a:gd name="connsiteX223" fmla="*/ 2270719 w 11269336"/>
              <a:gd name="connsiteY223" fmla="*/ 2052702 h 2323145"/>
              <a:gd name="connsiteX224" fmla="*/ 2253080 w 11269336"/>
              <a:gd name="connsiteY224" fmla="*/ 2056363 h 2323145"/>
              <a:gd name="connsiteX225" fmla="*/ 2250906 w 11269336"/>
              <a:gd name="connsiteY225" fmla="*/ 2055654 h 2323145"/>
              <a:gd name="connsiteX226" fmla="*/ 2236905 w 11269336"/>
              <a:gd name="connsiteY226" fmla="*/ 2062882 h 2323145"/>
              <a:gd name="connsiteX227" fmla="*/ 2225830 w 11269336"/>
              <a:gd name="connsiteY227" fmla="*/ 2074027 h 2323145"/>
              <a:gd name="connsiteX228" fmla="*/ 2073776 w 11269336"/>
              <a:gd name="connsiteY228" fmla="*/ 2089244 h 2323145"/>
              <a:gd name="connsiteX229" fmla="*/ 1948256 w 11269336"/>
              <a:gd name="connsiteY229" fmla="*/ 2146616 h 2323145"/>
              <a:gd name="connsiteX230" fmla="*/ 1865582 w 11269336"/>
              <a:gd name="connsiteY230" fmla="*/ 2153738 h 2323145"/>
              <a:gd name="connsiteX231" fmla="*/ 1835210 w 11269336"/>
              <a:gd name="connsiteY231" fmla="*/ 2134244 h 2323145"/>
              <a:gd name="connsiteX232" fmla="*/ 1632661 w 11269336"/>
              <a:gd name="connsiteY232" fmla="*/ 2173882 h 2323145"/>
              <a:gd name="connsiteX233" fmla="*/ 1579590 w 11269336"/>
              <a:gd name="connsiteY233" fmla="*/ 2173680 h 2323145"/>
              <a:gd name="connsiteX234" fmla="*/ 1535601 w 11269336"/>
              <a:gd name="connsiteY234" fmla="*/ 2194590 h 2323145"/>
              <a:gd name="connsiteX235" fmla="*/ 1515594 w 11269336"/>
              <a:gd name="connsiteY235" fmla="*/ 2189622 h 2323145"/>
              <a:gd name="connsiteX236" fmla="*/ 1512113 w 11269336"/>
              <a:gd name="connsiteY236" fmla="*/ 2188534 h 2323145"/>
              <a:gd name="connsiteX237" fmla="*/ 1498838 w 11269336"/>
              <a:gd name="connsiteY237" fmla="*/ 2189213 h 2323145"/>
              <a:gd name="connsiteX238" fmla="*/ 1494279 w 11269336"/>
              <a:gd name="connsiteY238" fmla="*/ 2183112 h 2323145"/>
              <a:gd name="connsiteX239" fmla="*/ 1473714 w 11269336"/>
              <a:gd name="connsiteY239" fmla="*/ 2179625 h 2323145"/>
              <a:gd name="connsiteX240" fmla="*/ 1449503 w 11269336"/>
              <a:gd name="connsiteY240" fmla="*/ 2182633 h 2323145"/>
              <a:gd name="connsiteX241" fmla="*/ 1266687 w 11269336"/>
              <a:gd name="connsiteY241" fmla="*/ 2212688 h 2323145"/>
              <a:gd name="connsiteX242" fmla="*/ 1239614 w 11269336"/>
              <a:gd name="connsiteY242" fmla="*/ 2209727 h 2323145"/>
              <a:gd name="connsiteX243" fmla="*/ 1202436 w 11269336"/>
              <a:gd name="connsiteY243" fmla="*/ 2209817 h 2323145"/>
              <a:gd name="connsiteX244" fmla="*/ 1136097 w 11269336"/>
              <a:gd name="connsiteY244" fmla="*/ 2205112 h 2323145"/>
              <a:gd name="connsiteX245" fmla="*/ 988232 w 11269336"/>
              <a:gd name="connsiteY245" fmla="*/ 2235635 h 2323145"/>
              <a:gd name="connsiteX246" fmla="*/ 981959 w 11269336"/>
              <a:gd name="connsiteY246" fmla="*/ 2231607 h 2323145"/>
              <a:gd name="connsiteX247" fmla="*/ 938600 w 11269336"/>
              <a:gd name="connsiteY247" fmla="*/ 2238113 h 2323145"/>
              <a:gd name="connsiteX248" fmla="*/ 791788 w 11269336"/>
              <a:gd name="connsiteY248" fmla="*/ 2293224 h 2323145"/>
              <a:gd name="connsiteX249" fmla="*/ 706914 w 11269336"/>
              <a:gd name="connsiteY249" fmla="*/ 2305046 h 2323145"/>
              <a:gd name="connsiteX250" fmla="*/ 675971 w 11269336"/>
              <a:gd name="connsiteY250" fmla="*/ 2304030 h 2323145"/>
              <a:gd name="connsiteX251" fmla="*/ 624180 w 11269336"/>
              <a:gd name="connsiteY251" fmla="*/ 2302650 h 2323145"/>
              <a:gd name="connsiteX252" fmla="*/ 583453 w 11269336"/>
              <a:gd name="connsiteY252" fmla="*/ 2288788 h 2323145"/>
              <a:gd name="connsiteX253" fmla="*/ 540946 w 11269336"/>
              <a:gd name="connsiteY253" fmla="*/ 2292721 h 2323145"/>
              <a:gd name="connsiteX254" fmla="*/ 533680 w 11269336"/>
              <a:gd name="connsiteY254" fmla="*/ 2310233 h 2323145"/>
              <a:gd name="connsiteX255" fmla="*/ 487366 w 11269336"/>
              <a:gd name="connsiteY255" fmla="*/ 2309053 h 2323145"/>
              <a:gd name="connsiteX256" fmla="*/ 416820 w 11269336"/>
              <a:gd name="connsiteY256" fmla="*/ 2305443 h 2323145"/>
              <a:gd name="connsiteX257" fmla="*/ 376805 w 11269336"/>
              <a:gd name="connsiteY257" fmla="*/ 2307647 h 2323145"/>
              <a:gd name="connsiteX258" fmla="*/ 266777 w 11269336"/>
              <a:gd name="connsiteY258" fmla="*/ 2309012 h 2323145"/>
              <a:gd name="connsiteX259" fmla="*/ 156013 w 11269336"/>
              <a:gd name="connsiteY259" fmla="*/ 2306832 h 2323145"/>
              <a:gd name="connsiteX260" fmla="*/ 87258 w 11269336"/>
              <a:gd name="connsiteY260" fmla="*/ 2285511 h 2323145"/>
              <a:gd name="connsiteX261" fmla="*/ 23798 w 11269336"/>
              <a:gd name="connsiteY261" fmla="*/ 2281822 h 2323145"/>
              <a:gd name="connsiteX262" fmla="*/ 0 w 11269336"/>
              <a:gd name="connsiteY262" fmla="*/ 2285369 h 2323145"/>
              <a:gd name="connsiteX263" fmla="*/ 0 w 11269336"/>
              <a:gd name="connsiteY263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41688 w 11269336"/>
              <a:gd name="connsiteY133" fmla="*/ 2022334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702453 w 11269336"/>
              <a:gd name="connsiteY141" fmla="*/ 2151586 h 2323145"/>
              <a:gd name="connsiteX142" fmla="*/ 4678455 w 11269336"/>
              <a:gd name="connsiteY142" fmla="*/ 2156131 h 2323145"/>
              <a:gd name="connsiteX143" fmla="*/ 4593061 w 11269336"/>
              <a:gd name="connsiteY143" fmla="*/ 2171597 h 2323145"/>
              <a:gd name="connsiteX144" fmla="*/ 4579902 w 11269336"/>
              <a:gd name="connsiteY144" fmla="*/ 2177927 h 2323145"/>
              <a:gd name="connsiteX145" fmla="*/ 4533444 w 11269336"/>
              <a:gd name="connsiteY145" fmla="*/ 2181200 h 2323145"/>
              <a:gd name="connsiteX146" fmla="*/ 4492832 w 11269336"/>
              <a:gd name="connsiteY146" fmla="*/ 2188033 h 2323145"/>
              <a:gd name="connsiteX147" fmla="*/ 4467257 w 11269336"/>
              <a:gd name="connsiteY147" fmla="*/ 2196121 h 2323145"/>
              <a:gd name="connsiteX148" fmla="*/ 4459937 w 11269336"/>
              <a:gd name="connsiteY148" fmla="*/ 2195182 h 2323145"/>
              <a:gd name="connsiteX149" fmla="*/ 4433312 w 11269336"/>
              <a:gd name="connsiteY149" fmla="*/ 2199004 h 2323145"/>
              <a:gd name="connsiteX150" fmla="*/ 4420601 w 11269336"/>
              <a:gd name="connsiteY150" fmla="*/ 2205158 h 2323145"/>
              <a:gd name="connsiteX151" fmla="*/ 4405765 w 11269336"/>
              <a:gd name="connsiteY151" fmla="*/ 2199902 h 2323145"/>
              <a:gd name="connsiteX152" fmla="*/ 4401354 w 11269336"/>
              <a:gd name="connsiteY152" fmla="*/ 2194745 h 2323145"/>
              <a:gd name="connsiteX153" fmla="*/ 4383151 w 11269336"/>
              <a:gd name="connsiteY153" fmla="*/ 2201140 h 2323145"/>
              <a:gd name="connsiteX154" fmla="*/ 4366646 w 11269336"/>
              <a:gd name="connsiteY154" fmla="*/ 2198564 h 2323145"/>
              <a:gd name="connsiteX155" fmla="*/ 4354009 w 11269336"/>
              <a:gd name="connsiteY155" fmla="*/ 2204984 h 2323145"/>
              <a:gd name="connsiteX156" fmla="*/ 4348284 w 11269336"/>
              <a:gd name="connsiteY156" fmla="*/ 2205270 h 2323145"/>
              <a:gd name="connsiteX157" fmla="*/ 4333906 w 11269336"/>
              <a:gd name="connsiteY157" fmla="*/ 2205251 h 2323145"/>
              <a:gd name="connsiteX158" fmla="*/ 4308819 w 11269336"/>
              <a:gd name="connsiteY158" fmla="*/ 2203822 h 2323145"/>
              <a:gd name="connsiteX159" fmla="*/ 4301210 w 11269336"/>
              <a:gd name="connsiteY159" fmla="*/ 2204456 h 2323145"/>
              <a:gd name="connsiteX160" fmla="*/ 4283095 w 11269336"/>
              <a:gd name="connsiteY160" fmla="*/ 2198177 h 2323145"/>
              <a:gd name="connsiteX161" fmla="*/ 4250119 w 11269336"/>
              <a:gd name="connsiteY161" fmla="*/ 2196342 h 2323145"/>
              <a:gd name="connsiteX162" fmla="*/ 4189203 w 11269336"/>
              <a:gd name="connsiteY162" fmla="*/ 2178994 h 2323145"/>
              <a:gd name="connsiteX163" fmla="*/ 4154035 w 11269336"/>
              <a:gd name="connsiteY163" fmla="*/ 2171950 h 2323145"/>
              <a:gd name="connsiteX164" fmla="*/ 4129569 w 11269336"/>
              <a:gd name="connsiteY164" fmla="*/ 2163850 h 2323145"/>
              <a:gd name="connsiteX165" fmla="*/ 4061250 w 11269336"/>
              <a:gd name="connsiteY165" fmla="*/ 2159236 h 2323145"/>
              <a:gd name="connsiteX166" fmla="*/ 3945480 w 11269336"/>
              <a:gd name="connsiteY166" fmla="*/ 2158279 h 2323145"/>
              <a:gd name="connsiteX167" fmla="*/ 3921468 w 11269336"/>
              <a:gd name="connsiteY167" fmla="*/ 2156588 h 2323145"/>
              <a:gd name="connsiteX168" fmla="*/ 3903348 w 11269336"/>
              <a:gd name="connsiteY168" fmla="*/ 2149220 h 2323145"/>
              <a:gd name="connsiteX169" fmla="*/ 3901342 w 11269336"/>
              <a:gd name="connsiteY169" fmla="*/ 2142355 h 2323145"/>
              <a:gd name="connsiteX170" fmla="*/ 3888539 w 11269336"/>
              <a:gd name="connsiteY170" fmla="*/ 2140476 h 2323145"/>
              <a:gd name="connsiteX171" fmla="*/ 3885662 w 11269336"/>
              <a:gd name="connsiteY171" fmla="*/ 2138740 h 2323145"/>
              <a:gd name="connsiteX172" fmla="*/ 3868627 w 11269336"/>
              <a:gd name="connsiteY172" fmla="*/ 2130023 h 2323145"/>
              <a:gd name="connsiteX173" fmla="*/ 3819177 w 11269336"/>
              <a:gd name="connsiteY173" fmla="*/ 2142111 h 2323145"/>
              <a:gd name="connsiteX174" fmla="*/ 3769100 w 11269336"/>
              <a:gd name="connsiteY174" fmla="*/ 2131731 h 2323145"/>
              <a:gd name="connsiteX175" fmla="*/ 3562752 w 11269336"/>
              <a:gd name="connsiteY175" fmla="*/ 2131785 h 2323145"/>
              <a:gd name="connsiteX176" fmla="*/ 3541402 w 11269336"/>
              <a:gd name="connsiteY176" fmla="*/ 2106821 h 2323145"/>
              <a:gd name="connsiteX177" fmla="*/ 3365341 w 11269336"/>
              <a:gd name="connsiteY177" fmla="*/ 2077638 h 2323145"/>
              <a:gd name="connsiteX178" fmla="*/ 3170922 w 11269336"/>
              <a:gd name="connsiteY178" fmla="*/ 2115957 h 2323145"/>
              <a:gd name="connsiteX179" fmla="*/ 3156256 w 11269336"/>
              <a:gd name="connsiteY179" fmla="*/ 2124773 h 2323145"/>
              <a:gd name="connsiteX180" fmla="*/ 3140298 w 11269336"/>
              <a:gd name="connsiteY180" fmla="*/ 2129182 h 2323145"/>
              <a:gd name="connsiteX181" fmla="*/ 3138514 w 11269336"/>
              <a:gd name="connsiteY181" fmla="*/ 2128069 h 2323145"/>
              <a:gd name="connsiteX182" fmla="*/ 3120467 w 11269336"/>
              <a:gd name="connsiteY182" fmla="*/ 2128281 h 2323145"/>
              <a:gd name="connsiteX183" fmla="*/ 3116175 w 11269336"/>
              <a:gd name="connsiteY183" fmla="*/ 2131633 h 2323145"/>
              <a:gd name="connsiteX184" fmla="*/ 3103685 w 11269336"/>
              <a:gd name="connsiteY184" fmla="*/ 2132814 h 2323145"/>
              <a:gd name="connsiteX185" fmla="*/ 3078794 w 11269336"/>
              <a:gd name="connsiteY185" fmla="*/ 2137935 h 2323145"/>
              <a:gd name="connsiteX186" fmla="*/ 3074407 w 11269336"/>
              <a:gd name="connsiteY186" fmla="*/ 2136274 h 2323145"/>
              <a:gd name="connsiteX187" fmla="*/ 3037285 w 11269336"/>
              <a:gd name="connsiteY187" fmla="*/ 2139919 h 2323145"/>
              <a:gd name="connsiteX188" fmla="*/ 3036901 w 11269336"/>
              <a:gd name="connsiteY188" fmla="*/ 2138726 h 2323145"/>
              <a:gd name="connsiteX189" fmla="*/ 3026996 w 11269336"/>
              <a:gd name="connsiteY189" fmla="*/ 2134322 h 2323145"/>
              <a:gd name="connsiteX190" fmla="*/ 3007772 w 11269336"/>
              <a:gd name="connsiteY190" fmla="*/ 2128742 h 2323145"/>
              <a:gd name="connsiteX191" fmla="*/ 2965030 w 11269336"/>
              <a:gd name="connsiteY191" fmla="*/ 2100494 h 2323145"/>
              <a:gd name="connsiteX192" fmla="*/ 2926342 w 11269336"/>
              <a:gd name="connsiteY192" fmla="*/ 2104155 h 2323145"/>
              <a:gd name="connsiteX193" fmla="*/ 2918608 w 11269336"/>
              <a:gd name="connsiteY193" fmla="*/ 2104215 h 2323145"/>
              <a:gd name="connsiteX194" fmla="*/ 2918475 w 11269336"/>
              <a:gd name="connsiteY194" fmla="*/ 2103937 h 2323145"/>
              <a:gd name="connsiteX195" fmla="*/ 2910360 w 11269336"/>
              <a:gd name="connsiteY195" fmla="*/ 2103444 h 2323145"/>
              <a:gd name="connsiteX196" fmla="*/ 2904507 w 11269336"/>
              <a:gd name="connsiteY196" fmla="*/ 2104326 h 2323145"/>
              <a:gd name="connsiteX197" fmla="*/ 2889503 w 11269336"/>
              <a:gd name="connsiteY197" fmla="*/ 2104443 h 2323145"/>
              <a:gd name="connsiteX198" fmla="*/ 2884480 w 11269336"/>
              <a:gd name="connsiteY198" fmla="*/ 2102626 h 2323145"/>
              <a:gd name="connsiteX199" fmla="*/ 2882689 w 11269336"/>
              <a:gd name="connsiteY199" fmla="*/ 2099228 h 2323145"/>
              <a:gd name="connsiteX200" fmla="*/ 2881291 w 11269336"/>
              <a:gd name="connsiteY200" fmla="*/ 2099618 h 2323145"/>
              <a:gd name="connsiteX201" fmla="*/ 2853979 w 11269336"/>
              <a:gd name="connsiteY201" fmla="*/ 2090388 h 2323145"/>
              <a:gd name="connsiteX202" fmla="*/ 2791790 w 11269336"/>
              <a:gd name="connsiteY202" fmla="*/ 2080332 h 2323145"/>
              <a:gd name="connsiteX203" fmla="*/ 2755844 w 11269336"/>
              <a:gd name="connsiteY203" fmla="*/ 2078874 h 2323145"/>
              <a:gd name="connsiteX204" fmla="*/ 2657742 w 11269336"/>
              <a:gd name="connsiteY204" fmla="*/ 2070179 h 2323145"/>
              <a:gd name="connsiteX205" fmla="*/ 2559549 w 11269336"/>
              <a:gd name="connsiteY205" fmla="*/ 2057873 h 2323145"/>
              <a:gd name="connsiteX206" fmla="*/ 2512054 w 11269336"/>
              <a:gd name="connsiteY206" fmla="*/ 2031671 h 2323145"/>
              <a:gd name="connsiteX207" fmla="*/ 2506437 w 11269336"/>
              <a:gd name="connsiteY207" fmla="*/ 2030918 h 2323145"/>
              <a:gd name="connsiteX208" fmla="*/ 2491752 w 11269336"/>
              <a:gd name="connsiteY208" fmla="*/ 2033906 h 2323145"/>
              <a:gd name="connsiteX209" fmla="*/ 2486338 w 11269336"/>
              <a:gd name="connsiteY209" fmla="*/ 2035862 h 2323145"/>
              <a:gd name="connsiteX210" fmla="*/ 2478186 w 11269336"/>
              <a:gd name="connsiteY210" fmla="*/ 2036953 h 2323145"/>
              <a:gd name="connsiteX211" fmla="*/ 2477950 w 11269336"/>
              <a:gd name="connsiteY211" fmla="*/ 2036715 h 2323145"/>
              <a:gd name="connsiteX212" fmla="*/ 2470381 w 11269336"/>
              <a:gd name="connsiteY212" fmla="*/ 2038256 h 2323145"/>
              <a:gd name="connsiteX213" fmla="*/ 2433781 w 11269336"/>
              <a:gd name="connsiteY213" fmla="*/ 2049140 h 2323145"/>
              <a:gd name="connsiteX214" fmla="*/ 2381172 w 11269336"/>
              <a:gd name="connsiteY214" fmla="*/ 2030645 h 2323145"/>
              <a:gd name="connsiteX215" fmla="*/ 2360198 w 11269336"/>
              <a:gd name="connsiteY215" fmla="*/ 2029059 h 2323145"/>
              <a:gd name="connsiteX216" fmla="*/ 2348815 w 11269336"/>
              <a:gd name="connsiteY216" fmla="*/ 2026798 h 2323145"/>
              <a:gd name="connsiteX217" fmla="*/ 2347988 w 11269336"/>
              <a:gd name="connsiteY217" fmla="*/ 2025745 h 2323145"/>
              <a:gd name="connsiteX218" fmla="*/ 2312920 w 11269336"/>
              <a:gd name="connsiteY218" fmla="*/ 2036311 h 2323145"/>
              <a:gd name="connsiteX219" fmla="*/ 2307986 w 11269336"/>
              <a:gd name="connsiteY219" fmla="*/ 2035583 h 2323145"/>
              <a:gd name="connsiteX220" fmla="*/ 2285481 w 11269336"/>
              <a:gd name="connsiteY220" fmla="*/ 2045197 h 2323145"/>
              <a:gd name="connsiteX221" fmla="*/ 2273666 w 11269336"/>
              <a:gd name="connsiteY221" fmla="*/ 2048710 h 2323145"/>
              <a:gd name="connsiteX222" fmla="*/ 2270719 w 11269336"/>
              <a:gd name="connsiteY222" fmla="*/ 2052702 h 2323145"/>
              <a:gd name="connsiteX223" fmla="*/ 2253080 w 11269336"/>
              <a:gd name="connsiteY223" fmla="*/ 2056363 h 2323145"/>
              <a:gd name="connsiteX224" fmla="*/ 2250906 w 11269336"/>
              <a:gd name="connsiteY224" fmla="*/ 2055654 h 2323145"/>
              <a:gd name="connsiteX225" fmla="*/ 2236905 w 11269336"/>
              <a:gd name="connsiteY225" fmla="*/ 2062882 h 2323145"/>
              <a:gd name="connsiteX226" fmla="*/ 2225830 w 11269336"/>
              <a:gd name="connsiteY226" fmla="*/ 2074027 h 2323145"/>
              <a:gd name="connsiteX227" fmla="*/ 2073776 w 11269336"/>
              <a:gd name="connsiteY227" fmla="*/ 2089244 h 2323145"/>
              <a:gd name="connsiteX228" fmla="*/ 1948256 w 11269336"/>
              <a:gd name="connsiteY228" fmla="*/ 2146616 h 2323145"/>
              <a:gd name="connsiteX229" fmla="*/ 1865582 w 11269336"/>
              <a:gd name="connsiteY229" fmla="*/ 2153738 h 2323145"/>
              <a:gd name="connsiteX230" fmla="*/ 1835210 w 11269336"/>
              <a:gd name="connsiteY230" fmla="*/ 2134244 h 2323145"/>
              <a:gd name="connsiteX231" fmla="*/ 1632661 w 11269336"/>
              <a:gd name="connsiteY231" fmla="*/ 2173882 h 2323145"/>
              <a:gd name="connsiteX232" fmla="*/ 1579590 w 11269336"/>
              <a:gd name="connsiteY232" fmla="*/ 2173680 h 2323145"/>
              <a:gd name="connsiteX233" fmla="*/ 1535601 w 11269336"/>
              <a:gd name="connsiteY233" fmla="*/ 2194590 h 2323145"/>
              <a:gd name="connsiteX234" fmla="*/ 1515594 w 11269336"/>
              <a:gd name="connsiteY234" fmla="*/ 2189622 h 2323145"/>
              <a:gd name="connsiteX235" fmla="*/ 1512113 w 11269336"/>
              <a:gd name="connsiteY235" fmla="*/ 2188534 h 2323145"/>
              <a:gd name="connsiteX236" fmla="*/ 1498838 w 11269336"/>
              <a:gd name="connsiteY236" fmla="*/ 2189213 h 2323145"/>
              <a:gd name="connsiteX237" fmla="*/ 1494279 w 11269336"/>
              <a:gd name="connsiteY237" fmla="*/ 2183112 h 2323145"/>
              <a:gd name="connsiteX238" fmla="*/ 1473714 w 11269336"/>
              <a:gd name="connsiteY238" fmla="*/ 2179625 h 2323145"/>
              <a:gd name="connsiteX239" fmla="*/ 1449503 w 11269336"/>
              <a:gd name="connsiteY239" fmla="*/ 2182633 h 2323145"/>
              <a:gd name="connsiteX240" fmla="*/ 1266687 w 11269336"/>
              <a:gd name="connsiteY240" fmla="*/ 2212688 h 2323145"/>
              <a:gd name="connsiteX241" fmla="*/ 1239614 w 11269336"/>
              <a:gd name="connsiteY241" fmla="*/ 2209727 h 2323145"/>
              <a:gd name="connsiteX242" fmla="*/ 1202436 w 11269336"/>
              <a:gd name="connsiteY242" fmla="*/ 2209817 h 2323145"/>
              <a:gd name="connsiteX243" fmla="*/ 1136097 w 11269336"/>
              <a:gd name="connsiteY243" fmla="*/ 2205112 h 2323145"/>
              <a:gd name="connsiteX244" fmla="*/ 988232 w 11269336"/>
              <a:gd name="connsiteY244" fmla="*/ 2235635 h 2323145"/>
              <a:gd name="connsiteX245" fmla="*/ 981959 w 11269336"/>
              <a:gd name="connsiteY245" fmla="*/ 2231607 h 2323145"/>
              <a:gd name="connsiteX246" fmla="*/ 938600 w 11269336"/>
              <a:gd name="connsiteY246" fmla="*/ 2238113 h 2323145"/>
              <a:gd name="connsiteX247" fmla="*/ 791788 w 11269336"/>
              <a:gd name="connsiteY247" fmla="*/ 2293224 h 2323145"/>
              <a:gd name="connsiteX248" fmla="*/ 706914 w 11269336"/>
              <a:gd name="connsiteY248" fmla="*/ 2305046 h 2323145"/>
              <a:gd name="connsiteX249" fmla="*/ 675971 w 11269336"/>
              <a:gd name="connsiteY249" fmla="*/ 2304030 h 2323145"/>
              <a:gd name="connsiteX250" fmla="*/ 624180 w 11269336"/>
              <a:gd name="connsiteY250" fmla="*/ 2302650 h 2323145"/>
              <a:gd name="connsiteX251" fmla="*/ 583453 w 11269336"/>
              <a:gd name="connsiteY251" fmla="*/ 2288788 h 2323145"/>
              <a:gd name="connsiteX252" fmla="*/ 540946 w 11269336"/>
              <a:gd name="connsiteY252" fmla="*/ 2292721 h 2323145"/>
              <a:gd name="connsiteX253" fmla="*/ 533680 w 11269336"/>
              <a:gd name="connsiteY253" fmla="*/ 2310233 h 2323145"/>
              <a:gd name="connsiteX254" fmla="*/ 487366 w 11269336"/>
              <a:gd name="connsiteY254" fmla="*/ 2309053 h 2323145"/>
              <a:gd name="connsiteX255" fmla="*/ 416820 w 11269336"/>
              <a:gd name="connsiteY255" fmla="*/ 2305443 h 2323145"/>
              <a:gd name="connsiteX256" fmla="*/ 376805 w 11269336"/>
              <a:gd name="connsiteY256" fmla="*/ 2307647 h 2323145"/>
              <a:gd name="connsiteX257" fmla="*/ 266777 w 11269336"/>
              <a:gd name="connsiteY257" fmla="*/ 2309012 h 2323145"/>
              <a:gd name="connsiteX258" fmla="*/ 156013 w 11269336"/>
              <a:gd name="connsiteY258" fmla="*/ 2306832 h 2323145"/>
              <a:gd name="connsiteX259" fmla="*/ 87258 w 11269336"/>
              <a:gd name="connsiteY259" fmla="*/ 2285511 h 2323145"/>
              <a:gd name="connsiteX260" fmla="*/ 23798 w 11269336"/>
              <a:gd name="connsiteY260" fmla="*/ 2281822 h 2323145"/>
              <a:gd name="connsiteX261" fmla="*/ 0 w 11269336"/>
              <a:gd name="connsiteY261" fmla="*/ 2285369 h 2323145"/>
              <a:gd name="connsiteX262" fmla="*/ 0 w 11269336"/>
              <a:gd name="connsiteY26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41688 w 11269336"/>
              <a:gd name="connsiteY133" fmla="*/ 2022334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702453 w 11269336"/>
              <a:gd name="connsiteY141" fmla="*/ 2151586 h 2323145"/>
              <a:gd name="connsiteX142" fmla="*/ 4678455 w 11269336"/>
              <a:gd name="connsiteY142" fmla="*/ 2156131 h 2323145"/>
              <a:gd name="connsiteX143" fmla="*/ 4593061 w 11269336"/>
              <a:gd name="connsiteY143" fmla="*/ 2171597 h 2323145"/>
              <a:gd name="connsiteX144" fmla="*/ 4579902 w 11269336"/>
              <a:gd name="connsiteY144" fmla="*/ 2177927 h 2323145"/>
              <a:gd name="connsiteX145" fmla="*/ 4533444 w 11269336"/>
              <a:gd name="connsiteY145" fmla="*/ 2181200 h 2323145"/>
              <a:gd name="connsiteX146" fmla="*/ 4492832 w 11269336"/>
              <a:gd name="connsiteY146" fmla="*/ 2188033 h 2323145"/>
              <a:gd name="connsiteX147" fmla="*/ 4467257 w 11269336"/>
              <a:gd name="connsiteY147" fmla="*/ 2196121 h 2323145"/>
              <a:gd name="connsiteX148" fmla="*/ 4459937 w 11269336"/>
              <a:gd name="connsiteY148" fmla="*/ 2195182 h 2323145"/>
              <a:gd name="connsiteX149" fmla="*/ 4433312 w 11269336"/>
              <a:gd name="connsiteY149" fmla="*/ 2199004 h 2323145"/>
              <a:gd name="connsiteX150" fmla="*/ 4420601 w 11269336"/>
              <a:gd name="connsiteY150" fmla="*/ 2205158 h 2323145"/>
              <a:gd name="connsiteX151" fmla="*/ 4405765 w 11269336"/>
              <a:gd name="connsiteY151" fmla="*/ 2199902 h 2323145"/>
              <a:gd name="connsiteX152" fmla="*/ 4401354 w 11269336"/>
              <a:gd name="connsiteY152" fmla="*/ 2194745 h 2323145"/>
              <a:gd name="connsiteX153" fmla="*/ 4383151 w 11269336"/>
              <a:gd name="connsiteY153" fmla="*/ 2201140 h 2323145"/>
              <a:gd name="connsiteX154" fmla="*/ 4366646 w 11269336"/>
              <a:gd name="connsiteY154" fmla="*/ 2198564 h 2323145"/>
              <a:gd name="connsiteX155" fmla="*/ 4354009 w 11269336"/>
              <a:gd name="connsiteY155" fmla="*/ 2204984 h 2323145"/>
              <a:gd name="connsiteX156" fmla="*/ 4348284 w 11269336"/>
              <a:gd name="connsiteY156" fmla="*/ 2205270 h 2323145"/>
              <a:gd name="connsiteX157" fmla="*/ 4333906 w 11269336"/>
              <a:gd name="connsiteY157" fmla="*/ 2205251 h 2323145"/>
              <a:gd name="connsiteX158" fmla="*/ 4308819 w 11269336"/>
              <a:gd name="connsiteY158" fmla="*/ 2203822 h 2323145"/>
              <a:gd name="connsiteX159" fmla="*/ 4301210 w 11269336"/>
              <a:gd name="connsiteY159" fmla="*/ 2204456 h 2323145"/>
              <a:gd name="connsiteX160" fmla="*/ 4283095 w 11269336"/>
              <a:gd name="connsiteY160" fmla="*/ 2198177 h 2323145"/>
              <a:gd name="connsiteX161" fmla="*/ 4250119 w 11269336"/>
              <a:gd name="connsiteY161" fmla="*/ 2196342 h 2323145"/>
              <a:gd name="connsiteX162" fmla="*/ 4189203 w 11269336"/>
              <a:gd name="connsiteY162" fmla="*/ 2178994 h 2323145"/>
              <a:gd name="connsiteX163" fmla="*/ 4154035 w 11269336"/>
              <a:gd name="connsiteY163" fmla="*/ 2171950 h 2323145"/>
              <a:gd name="connsiteX164" fmla="*/ 4129569 w 11269336"/>
              <a:gd name="connsiteY164" fmla="*/ 2163850 h 2323145"/>
              <a:gd name="connsiteX165" fmla="*/ 4061250 w 11269336"/>
              <a:gd name="connsiteY165" fmla="*/ 2159236 h 2323145"/>
              <a:gd name="connsiteX166" fmla="*/ 3945480 w 11269336"/>
              <a:gd name="connsiteY166" fmla="*/ 2158279 h 2323145"/>
              <a:gd name="connsiteX167" fmla="*/ 3921468 w 11269336"/>
              <a:gd name="connsiteY167" fmla="*/ 2156588 h 2323145"/>
              <a:gd name="connsiteX168" fmla="*/ 3903348 w 11269336"/>
              <a:gd name="connsiteY168" fmla="*/ 2149220 h 2323145"/>
              <a:gd name="connsiteX169" fmla="*/ 3901342 w 11269336"/>
              <a:gd name="connsiteY169" fmla="*/ 2142355 h 2323145"/>
              <a:gd name="connsiteX170" fmla="*/ 3888539 w 11269336"/>
              <a:gd name="connsiteY170" fmla="*/ 2140476 h 2323145"/>
              <a:gd name="connsiteX171" fmla="*/ 3885662 w 11269336"/>
              <a:gd name="connsiteY171" fmla="*/ 2138740 h 2323145"/>
              <a:gd name="connsiteX172" fmla="*/ 3868627 w 11269336"/>
              <a:gd name="connsiteY172" fmla="*/ 2130023 h 2323145"/>
              <a:gd name="connsiteX173" fmla="*/ 3819177 w 11269336"/>
              <a:gd name="connsiteY173" fmla="*/ 2142111 h 2323145"/>
              <a:gd name="connsiteX174" fmla="*/ 3769100 w 11269336"/>
              <a:gd name="connsiteY174" fmla="*/ 2131731 h 2323145"/>
              <a:gd name="connsiteX175" fmla="*/ 3562752 w 11269336"/>
              <a:gd name="connsiteY175" fmla="*/ 2131785 h 2323145"/>
              <a:gd name="connsiteX176" fmla="*/ 3541402 w 11269336"/>
              <a:gd name="connsiteY176" fmla="*/ 2106821 h 2323145"/>
              <a:gd name="connsiteX177" fmla="*/ 3365341 w 11269336"/>
              <a:gd name="connsiteY177" fmla="*/ 2077638 h 2323145"/>
              <a:gd name="connsiteX178" fmla="*/ 3170922 w 11269336"/>
              <a:gd name="connsiteY178" fmla="*/ 2115957 h 2323145"/>
              <a:gd name="connsiteX179" fmla="*/ 3156256 w 11269336"/>
              <a:gd name="connsiteY179" fmla="*/ 2124773 h 2323145"/>
              <a:gd name="connsiteX180" fmla="*/ 3140298 w 11269336"/>
              <a:gd name="connsiteY180" fmla="*/ 2129182 h 2323145"/>
              <a:gd name="connsiteX181" fmla="*/ 3138514 w 11269336"/>
              <a:gd name="connsiteY181" fmla="*/ 2128069 h 2323145"/>
              <a:gd name="connsiteX182" fmla="*/ 3120467 w 11269336"/>
              <a:gd name="connsiteY182" fmla="*/ 2128281 h 2323145"/>
              <a:gd name="connsiteX183" fmla="*/ 3116175 w 11269336"/>
              <a:gd name="connsiteY183" fmla="*/ 2131633 h 2323145"/>
              <a:gd name="connsiteX184" fmla="*/ 3103685 w 11269336"/>
              <a:gd name="connsiteY184" fmla="*/ 2132814 h 2323145"/>
              <a:gd name="connsiteX185" fmla="*/ 3078794 w 11269336"/>
              <a:gd name="connsiteY185" fmla="*/ 2137935 h 2323145"/>
              <a:gd name="connsiteX186" fmla="*/ 3074407 w 11269336"/>
              <a:gd name="connsiteY186" fmla="*/ 2136274 h 2323145"/>
              <a:gd name="connsiteX187" fmla="*/ 3037285 w 11269336"/>
              <a:gd name="connsiteY187" fmla="*/ 2139919 h 2323145"/>
              <a:gd name="connsiteX188" fmla="*/ 3036901 w 11269336"/>
              <a:gd name="connsiteY188" fmla="*/ 2138726 h 2323145"/>
              <a:gd name="connsiteX189" fmla="*/ 3026996 w 11269336"/>
              <a:gd name="connsiteY189" fmla="*/ 2134322 h 2323145"/>
              <a:gd name="connsiteX190" fmla="*/ 3007772 w 11269336"/>
              <a:gd name="connsiteY190" fmla="*/ 2128742 h 2323145"/>
              <a:gd name="connsiteX191" fmla="*/ 2965030 w 11269336"/>
              <a:gd name="connsiteY191" fmla="*/ 2100494 h 2323145"/>
              <a:gd name="connsiteX192" fmla="*/ 2926342 w 11269336"/>
              <a:gd name="connsiteY192" fmla="*/ 2104155 h 2323145"/>
              <a:gd name="connsiteX193" fmla="*/ 2918608 w 11269336"/>
              <a:gd name="connsiteY193" fmla="*/ 2104215 h 2323145"/>
              <a:gd name="connsiteX194" fmla="*/ 2918475 w 11269336"/>
              <a:gd name="connsiteY194" fmla="*/ 2103937 h 2323145"/>
              <a:gd name="connsiteX195" fmla="*/ 2910360 w 11269336"/>
              <a:gd name="connsiteY195" fmla="*/ 2103444 h 2323145"/>
              <a:gd name="connsiteX196" fmla="*/ 2904507 w 11269336"/>
              <a:gd name="connsiteY196" fmla="*/ 2104326 h 2323145"/>
              <a:gd name="connsiteX197" fmla="*/ 2889503 w 11269336"/>
              <a:gd name="connsiteY197" fmla="*/ 2104443 h 2323145"/>
              <a:gd name="connsiteX198" fmla="*/ 2884480 w 11269336"/>
              <a:gd name="connsiteY198" fmla="*/ 2102626 h 2323145"/>
              <a:gd name="connsiteX199" fmla="*/ 2882689 w 11269336"/>
              <a:gd name="connsiteY199" fmla="*/ 2099228 h 2323145"/>
              <a:gd name="connsiteX200" fmla="*/ 2881291 w 11269336"/>
              <a:gd name="connsiteY200" fmla="*/ 2099618 h 2323145"/>
              <a:gd name="connsiteX201" fmla="*/ 2853979 w 11269336"/>
              <a:gd name="connsiteY201" fmla="*/ 2090388 h 2323145"/>
              <a:gd name="connsiteX202" fmla="*/ 2791790 w 11269336"/>
              <a:gd name="connsiteY202" fmla="*/ 2080332 h 2323145"/>
              <a:gd name="connsiteX203" fmla="*/ 2755844 w 11269336"/>
              <a:gd name="connsiteY203" fmla="*/ 2078874 h 2323145"/>
              <a:gd name="connsiteX204" fmla="*/ 2657742 w 11269336"/>
              <a:gd name="connsiteY204" fmla="*/ 2070179 h 2323145"/>
              <a:gd name="connsiteX205" fmla="*/ 2559549 w 11269336"/>
              <a:gd name="connsiteY205" fmla="*/ 2057873 h 2323145"/>
              <a:gd name="connsiteX206" fmla="*/ 2512054 w 11269336"/>
              <a:gd name="connsiteY206" fmla="*/ 2031671 h 2323145"/>
              <a:gd name="connsiteX207" fmla="*/ 2506437 w 11269336"/>
              <a:gd name="connsiteY207" fmla="*/ 2030918 h 2323145"/>
              <a:gd name="connsiteX208" fmla="*/ 2491752 w 11269336"/>
              <a:gd name="connsiteY208" fmla="*/ 2033906 h 2323145"/>
              <a:gd name="connsiteX209" fmla="*/ 2486338 w 11269336"/>
              <a:gd name="connsiteY209" fmla="*/ 2035862 h 2323145"/>
              <a:gd name="connsiteX210" fmla="*/ 2478186 w 11269336"/>
              <a:gd name="connsiteY210" fmla="*/ 2036953 h 2323145"/>
              <a:gd name="connsiteX211" fmla="*/ 2477950 w 11269336"/>
              <a:gd name="connsiteY211" fmla="*/ 2036715 h 2323145"/>
              <a:gd name="connsiteX212" fmla="*/ 2470381 w 11269336"/>
              <a:gd name="connsiteY212" fmla="*/ 2038256 h 2323145"/>
              <a:gd name="connsiteX213" fmla="*/ 2433781 w 11269336"/>
              <a:gd name="connsiteY213" fmla="*/ 2049140 h 2323145"/>
              <a:gd name="connsiteX214" fmla="*/ 2381172 w 11269336"/>
              <a:gd name="connsiteY214" fmla="*/ 2030645 h 2323145"/>
              <a:gd name="connsiteX215" fmla="*/ 2360198 w 11269336"/>
              <a:gd name="connsiteY215" fmla="*/ 2029059 h 2323145"/>
              <a:gd name="connsiteX216" fmla="*/ 2348815 w 11269336"/>
              <a:gd name="connsiteY216" fmla="*/ 2026798 h 2323145"/>
              <a:gd name="connsiteX217" fmla="*/ 2347988 w 11269336"/>
              <a:gd name="connsiteY217" fmla="*/ 2025745 h 2323145"/>
              <a:gd name="connsiteX218" fmla="*/ 2312920 w 11269336"/>
              <a:gd name="connsiteY218" fmla="*/ 2036311 h 2323145"/>
              <a:gd name="connsiteX219" fmla="*/ 2307986 w 11269336"/>
              <a:gd name="connsiteY219" fmla="*/ 2035583 h 2323145"/>
              <a:gd name="connsiteX220" fmla="*/ 2285481 w 11269336"/>
              <a:gd name="connsiteY220" fmla="*/ 2045197 h 2323145"/>
              <a:gd name="connsiteX221" fmla="*/ 2273666 w 11269336"/>
              <a:gd name="connsiteY221" fmla="*/ 2048710 h 2323145"/>
              <a:gd name="connsiteX222" fmla="*/ 2270719 w 11269336"/>
              <a:gd name="connsiteY222" fmla="*/ 2052702 h 2323145"/>
              <a:gd name="connsiteX223" fmla="*/ 2253080 w 11269336"/>
              <a:gd name="connsiteY223" fmla="*/ 2056363 h 2323145"/>
              <a:gd name="connsiteX224" fmla="*/ 2250906 w 11269336"/>
              <a:gd name="connsiteY224" fmla="*/ 2055654 h 2323145"/>
              <a:gd name="connsiteX225" fmla="*/ 2236905 w 11269336"/>
              <a:gd name="connsiteY225" fmla="*/ 2062882 h 2323145"/>
              <a:gd name="connsiteX226" fmla="*/ 2225830 w 11269336"/>
              <a:gd name="connsiteY226" fmla="*/ 2074027 h 2323145"/>
              <a:gd name="connsiteX227" fmla="*/ 2073776 w 11269336"/>
              <a:gd name="connsiteY227" fmla="*/ 2089244 h 2323145"/>
              <a:gd name="connsiteX228" fmla="*/ 1948256 w 11269336"/>
              <a:gd name="connsiteY228" fmla="*/ 2146616 h 2323145"/>
              <a:gd name="connsiteX229" fmla="*/ 1865582 w 11269336"/>
              <a:gd name="connsiteY229" fmla="*/ 2153738 h 2323145"/>
              <a:gd name="connsiteX230" fmla="*/ 1835210 w 11269336"/>
              <a:gd name="connsiteY230" fmla="*/ 2134244 h 2323145"/>
              <a:gd name="connsiteX231" fmla="*/ 1632661 w 11269336"/>
              <a:gd name="connsiteY231" fmla="*/ 2173882 h 2323145"/>
              <a:gd name="connsiteX232" fmla="*/ 1579590 w 11269336"/>
              <a:gd name="connsiteY232" fmla="*/ 2173680 h 2323145"/>
              <a:gd name="connsiteX233" fmla="*/ 1535601 w 11269336"/>
              <a:gd name="connsiteY233" fmla="*/ 2194590 h 2323145"/>
              <a:gd name="connsiteX234" fmla="*/ 1515594 w 11269336"/>
              <a:gd name="connsiteY234" fmla="*/ 2189622 h 2323145"/>
              <a:gd name="connsiteX235" fmla="*/ 1512113 w 11269336"/>
              <a:gd name="connsiteY235" fmla="*/ 2188534 h 2323145"/>
              <a:gd name="connsiteX236" fmla="*/ 1498838 w 11269336"/>
              <a:gd name="connsiteY236" fmla="*/ 2189213 h 2323145"/>
              <a:gd name="connsiteX237" fmla="*/ 1494279 w 11269336"/>
              <a:gd name="connsiteY237" fmla="*/ 2183112 h 2323145"/>
              <a:gd name="connsiteX238" fmla="*/ 1473714 w 11269336"/>
              <a:gd name="connsiteY238" fmla="*/ 2179625 h 2323145"/>
              <a:gd name="connsiteX239" fmla="*/ 1449503 w 11269336"/>
              <a:gd name="connsiteY239" fmla="*/ 2182633 h 2323145"/>
              <a:gd name="connsiteX240" fmla="*/ 1266687 w 11269336"/>
              <a:gd name="connsiteY240" fmla="*/ 2212688 h 2323145"/>
              <a:gd name="connsiteX241" fmla="*/ 1239614 w 11269336"/>
              <a:gd name="connsiteY241" fmla="*/ 2209727 h 2323145"/>
              <a:gd name="connsiteX242" fmla="*/ 1202436 w 11269336"/>
              <a:gd name="connsiteY242" fmla="*/ 2209817 h 2323145"/>
              <a:gd name="connsiteX243" fmla="*/ 1136097 w 11269336"/>
              <a:gd name="connsiteY243" fmla="*/ 2205112 h 2323145"/>
              <a:gd name="connsiteX244" fmla="*/ 988232 w 11269336"/>
              <a:gd name="connsiteY244" fmla="*/ 2235635 h 2323145"/>
              <a:gd name="connsiteX245" fmla="*/ 981959 w 11269336"/>
              <a:gd name="connsiteY245" fmla="*/ 2231607 h 2323145"/>
              <a:gd name="connsiteX246" fmla="*/ 938600 w 11269336"/>
              <a:gd name="connsiteY246" fmla="*/ 2238113 h 2323145"/>
              <a:gd name="connsiteX247" fmla="*/ 791788 w 11269336"/>
              <a:gd name="connsiteY247" fmla="*/ 2293224 h 2323145"/>
              <a:gd name="connsiteX248" fmla="*/ 706914 w 11269336"/>
              <a:gd name="connsiteY248" fmla="*/ 2305046 h 2323145"/>
              <a:gd name="connsiteX249" fmla="*/ 675971 w 11269336"/>
              <a:gd name="connsiteY249" fmla="*/ 2304030 h 2323145"/>
              <a:gd name="connsiteX250" fmla="*/ 624180 w 11269336"/>
              <a:gd name="connsiteY250" fmla="*/ 2302650 h 2323145"/>
              <a:gd name="connsiteX251" fmla="*/ 583453 w 11269336"/>
              <a:gd name="connsiteY251" fmla="*/ 2288788 h 2323145"/>
              <a:gd name="connsiteX252" fmla="*/ 540946 w 11269336"/>
              <a:gd name="connsiteY252" fmla="*/ 2292721 h 2323145"/>
              <a:gd name="connsiteX253" fmla="*/ 533680 w 11269336"/>
              <a:gd name="connsiteY253" fmla="*/ 2310233 h 2323145"/>
              <a:gd name="connsiteX254" fmla="*/ 487366 w 11269336"/>
              <a:gd name="connsiteY254" fmla="*/ 2309053 h 2323145"/>
              <a:gd name="connsiteX255" fmla="*/ 416820 w 11269336"/>
              <a:gd name="connsiteY255" fmla="*/ 2305443 h 2323145"/>
              <a:gd name="connsiteX256" fmla="*/ 376805 w 11269336"/>
              <a:gd name="connsiteY256" fmla="*/ 2307647 h 2323145"/>
              <a:gd name="connsiteX257" fmla="*/ 266777 w 11269336"/>
              <a:gd name="connsiteY257" fmla="*/ 2309012 h 2323145"/>
              <a:gd name="connsiteX258" fmla="*/ 156013 w 11269336"/>
              <a:gd name="connsiteY258" fmla="*/ 2306832 h 2323145"/>
              <a:gd name="connsiteX259" fmla="*/ 87258 w 11269336"/>
              <a:gd name="connsiteY259" fmla="*/ 2285511 h 2323145"/>
              <a:gd name="connsiteX260" fmla="*/ 23798 w 11269336"/>
              <a:gd name="connsiteY260" fmla="*/ 2281822 h 2323145"/>
              <a:gd name="connsiteX261" fmla="*/ 0 w 11269336"/>
              <a:gd name="connsiteY261" fmla="*/ 2285369 h 2323145"/>
              <a:gd name="connsiteX262" fmla="*/ 0 w 11269336"/>
              <a:gd name="connsiteY26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702453 w 11269336"/>
              <a:gd name="connsiteY141" fmla="*/ 2151586 h 2323145"/>
              <a:gd name="connsiteX142" fmla="*/ 4678455 w 11269336"/>
              <a:gd name="connsiteY142" fmla="*/ 2156131 h 2323145"/>
              <a:gd name="connsiteX143" fmla="*/ 4593061 w 11269336"/>
              <a:gd name="connsiteY143" fmla="*/ 2171597 h 2323145"/>
              <a:gd name="connsiteX144" fmla="*/ 4579902 w 11269336"/>
              <a:gd name="connsiteY144" fmla="*/ 2177927 h 2323145"/>
              <a:gd name="connsiteX145" fmla="*/ 4533444 w 11269336"/>
              <a:gd name="connsiteY145" fmla="*/ 2181200 h 2323145"/>
              <a:gd name="connsiteX146" fmla="*/ 4492832 w 11269336"/>
              <a:gd name="connsiteY146" fmla="*/ 2188033 h 2323145"/>
              <a:gd name="connsiteX147" fmla="*/ 4467257 w 11269336"/>
              <a:gd name="connsiteY147" fmla="*/ 2196121 h 2323145"/>
              <a:gd name="connsiteX148" fmla="*/ 4459937 w 11269336"/>
              <a:gd name="connsiteY148" fmla="*/ 2195182 h 2323145"/>
              <a:gd name="connsiteX149" fmla="*/ 4433312 w 11269336"/>
              <a:gd name="connsiteY149" fmla="*/ 2199004 h 2323145"/>
              <a:gd name="connsiteX150" fmla="*/ 4420601 w 11269336"/>
              <a:gd name="connsiteY150" fmla="*/ 2205158 h 2323145"/>
              <a:gd name="connsiteX151" fmla="*/ 4405765 w 11269336"/>
              <a:gd name="connsiteY151" fmla="*/ 2199902 h 2323145"/>
              <a:gd name="connsiteX152" fmla="*/ 4401354 w 11269336"/>
              <a:gd name="connsiteY152" fmla="*/ 2194745 h 2323145"/>
              <a:gd name="connsiteX153" fmla="*/ 4383151 w 11269336"/>
              <a:gd name="connsiteY153" fmla="*/ 2201140 h 2323145"/>
              <a:gd name="connsiteX154" fmla="*/ 4366646 w 11269336"/>
              <a:gd name="connsiteY154" fmla="*/ 2198564 h 2323145"/>
              <a:gd name="connsiteX155" fmla="*/ 4354009 w 11269336"/>
              <a:gd name="connsiteY155" fmla="*/ 2204984 h 2323145"/>
              <a:gd name="connsiteX156" fmla="*/ 4348284 w 11269336"/>
              <a:gd name="connsiteY156" fmla="*/ 2205270 h 2323145"/>
              <a:gd name="connsiteX157" fmla="*/ 4333906 w 11269336"/>
              <a:gd name="connsiteY157" fmla="*/ 2205251 h 2323145"/>
              <a:gd name="connsiteX158" fmla="*/ 4308819 w 11269336"/>
              <a:gd name="connsiteY158" fmla="*/ 2203822 h 2323145"/>
              <a:gd name="connsiteX159" fmla="*/ 4301210 w 11269336"/>
              <a:gd name="connsiteY159" fmla="*/ 2204456 h 2323145"/>
              <a:gd name="connsiteX160" fmla="*/ 4283095 w 11269336"/>
              <a:gd name="connsiteY160" fmla="*/ 2198177 h 2323145"/>
              <a:gd name="connsiteX161" fmla="*/ 4250119 w 11269336"/>
              <a:gd name="connsiteY161" fmla="*/ 2196342 h 2323145"/>
              <a:gd name="connsiteX162" fmla="*/ 4189203 w 11269336"/>
              <a:gd name="connsiteY162" fmla="*/ 2178994 h 2323145"/>
              <a:gd name="connsiteX163" fmla="*/ 4154035 w 11269336"/>
              <a:gd name="connsiteY163" fmla="*/ 2171950 h 2323145"/>
              <a:gd name="connsiteX164" fmla="*/ 4129569 w 11269336"/>
              <a:gd name="connsiteY164" fmla="*/ 2163850 h 2323145"/>
              <a:gd name="connsiteX165" fmla="*/ 4061250 w 11269336"/>
              <a:gd name="connsiteY165" fmla="*/ 2159236 h 2323145"/>
              <a:gd name="connsiteX166" fmla="*/ 3945480 w 11269336"/>
              <a:gd name="connsiteY166" fmla="*/ 2158279 h 2323145"/>
              <a:gd name="connsiteX167" fmla="*/ 3921468 w 11269336"/>
              <a:gd name="connsiteY167" fmla="*/ 2156588 h 2323145"/>
              <a:gd name="connsiteX168" fmla="*/ 3903348 w 11269336"/>
              <a:gd name="connsiteY168" fmla="*/ 2149220 h 2323145"/>
              <a:gd name="connsiteX169" fmla="*/ 3901342 w 11269336"/>
              <a:gd name="connsiteY169" fmla="*/ 2142355 h 2323145"/>
              <a:gd name="connsiteX170" fmla="*/ 3888539 w 11269336"/>
              <a:gd name="connsiteY170" fmla="*/ 2140476 h 2323145"/>
              <a:gd name="connsiteX171" fmla="*/ 3885662 w 11269336"/>
              <a:gd name="connsiteY171" fmla="*/ 2138740 h 2323145"/>
              <a:gd name="connsiteX172" fmla="*/ 3868627 w 11269336"/>
              <a:gd name="connsiteY172" fmla="*/ 2130023 h 2323145"/>
              <a:gd name="connsiteX173" fmla="*/ 3819177 w 11269336"/>
              <a:gd name="connsiteY173" fmla="*/ 2142111 h 2323145"/>
              <a:gd name="connsiteX174" fmla="*/ 3769100 w 11269336"/>
              <a:gd name="connsiteY174" fmla="*/ 2131731 h 2323145"/>
              <a:gd name="connsiteX175" fmla="*/ 3562752 w 11269336"/>
              <a:gd name="connsiteY175" fmla="*/ 2131785 h 2323145"/>
              <a:gd name="connsiteX176" fmla="*/ 3541402 w 11269336"/>
              <a:gd name="connsiteY176" fmla="*/ 2106821 h 2323145"/>
              <a:gd name="connsiteX177" fmla="*/ 3365341 w 11269336"/>
              <a:gd name="connsiteY177" fmla="*/ 2077638 h 2323145"/>
              <a:gd name="connsiteX178" fmla="*/ 3170922 w 11269336"/>
              <a:gd name="connsiteY178" fmla="*/ 2115957 h 2323145"/>
              <a:gd name="connsiteX179" fmla="*/ 3156256 w 11269336"/>
              <a:gd name="connsiteY179" fmla="*/ 2124773 h 2323145"/>
              <a:gd name="connsiteX180" fmla="*/ 3140298 w 11269336"/>
              <a:gd name="connsiteY180" fmla="*/ 2129182 h 2323145"/>
              <a:gd name="connsiteX181" fmla="*/ 3138514 w 11269336"/>
              <a:gd name="connsiteY181" fmla="*/ 2128069 h 2323145"/>
              <a:gd name="connsiteX182" fmla="*/ 3120467 w 11269336"/>
              <a:gd name="connsiteY182" fmla="*/ 2128281 h 2323145"/>
              <a:gd name="connsiteX183" fmla="*/ 3116175 w 11269336"/>
              <a:gd name="connsiteY183" fmla="*/ 2131633 h 2323145"/>
              <a:gd name="connsiteX184" fmla="*/ 3103685 w 11269336"/>
              <a:gd name="connsiteY184" fmla="*/ 2132814 h 2323145"/>
              <a:gd name="connsiteX185" fmla="*/ 3078794 w 11269336"/>
              <a:gd name="connsiteY185" fmla="*/ 2137935 h 2323145"/>
              <a:gd name="connsiteX186" fmla="*/ 3074407 w 11269336"/>
              <a:gd name="connsiteY186" fmla="*/ 2136274 h 2323145"/>
              <a:gd name="connsiteX187" fmla="*/ 3037285 w 11269336"/>
              <a:gd name="connsiteY187" fmla="*/ 2139919 h 2323145"/>
              <a:gd name="connsiteX188" fmla="*/ 3036901 w 11269336"/>
              <a:gd name="connsiteY188" fmla="*/ 2138726 h 2323145"/>
              <a:gd name="connsiteX189" fmla="*/ 3026996 w 11269336"/>
              <a:gd name="connsiteY189" fmla="*/ 2134322 h 2323145"/>
              <a:gd name="connsiteX190" fmla="*/ 3007772 w 11269336"/>
              <a:gd name="connsiteY190" fmla="*/ 2128742 h 2323145"/>
              <a:gd name="connsiteX191" fmla="*/ 2965030 w 11269336"/>
              <a:gd name="connsiteY191" fmla="*/ 2100494 h 2323145"/>
              <a:gd name="connsiteX192" fmla="*/ 2926342 w 11269336"/>
              <a:gd name="connsiteY192" fmla="*/ 2104155 h 2323145"/>
              <a:gd name="connsiteX193" fmla="*/ 2918608 w 11269336"/>
              <a:gd name="connsiteY193" fmla="*/ 2104215 h 2323145"/>
              <a:gd name="connsiteX194" fmla="*/ 2918475 w 11269336"/>
              <a:gd name="connsiteY194" fmla="*/ 2103937 h 2323145"/>
              <a:gd name="connsiteX195" fmla="*/ 2910360 w 11269336"/>
              <a:gd name="connsiteY195" fmla="*/ 2103444 h 2323145"/>
              <a:gd name="connsiteX196" fmla="*/ 2904507 w 11269336"/>
              <a:gd name="connsiteY196" fmla="*/ 2104326 h 2323145"/>
              <a:gd name="connsiteX197" fmla="*/ 2889503 w 11269336"/>
              <a:gd name="connsiteY197" fmla="*/ 2104443 h 2323145"/>
              <a:gd name="connsiteX198" fmla="*/ 2884480 w 11269336"/>
              <a:gd name="connsiteY198" fmla="*/ 2102626 h 2323145"/>
              <a:gd name="connsiteX199" fmla="*/ 2882689 w 11269336"/>
              <a:gd name="connsiteY199" fmla="*/ 2099228 h 2323145"/>
              <a:gd name="connsiteX200" fmla="*/ 2881291 w 11269336"/>
              <a:gd name="connsiteY200" fmla="*/ 2099618 h 2323145"/>
              <a:gd name="connsiteX201" fmla="*/ 2853979 w 11269336"/>
              <a:gd name="connsiteY201" fmla="*/ 2090388 h 2323145"/>
              <a:gd name="connsiteX202" fmla="*/ 2791790 w 11269336"/>
              <a:gd name="connsiteY202" fmla="*/ 2080332 h 2323145"/>
              <a:gd name="connsiteX203" fmla="*/ 2755844 w 11269336"/>
              <a:gd name="connsiteY203" fmla="*/ 2078874 h 2323145"/>
              <a:gd name="connsiteX204" fmla="*/ 2657742 w 11269336"/>
              <a:gd name="connsiteY204" fmla="*/ 2070179 h 2323145"/>
              <a:gd name="connsiteX205" fmla="*/ 2559549 w 11269336"/>
              <a:gd name="connsiteY205" fmla="*/ 2057873 h 2323145"/>
              <a:gd name="connsiteX206" fmla="*/ 2512054 w 11269336"/>
              <a:gd name="connsiteY206" fmla="*/ 2031671 h 2323145"/>
              <a:gd name="connsiteX207" fmla="*/ 2506437 w 11269336"/>
              <a:gd name="connsiteY207" fmla="*/ 2030918 h 2323145"/>
              <a:gd name="connsiteX208" fmla="*/ 2491752 w 11269336"/>
              <a:gd name="connsiteY208" fmla="*/ 2033906 h 2323145"/>
              <a:gd name="connsiteX209" fmla="*/ 2486338 w 11269336"/>
              <a:gd name="connsiteY209" fmla="*/ 2035862 h 2323145"/>
              <a:gd name="connsiteX210" fmla="*/ 2478186 w 11269336"/>
              <a:gd name="connsiteY210" fmla="*/ 2036953 h 2323145"/>
              <a:gd name="connsiteX211" fmla="*/ 2477950 w 11269336"/>
              <a:gd name="connsiteY211" fmla="*/ 2036715 h 2323145"/>
              <a:gd name="connsiteX212" fmla="*/ 2470381 w 11269336"/>
              <a:gd name="connsiteY212" fmla="*/ 2038256 h 2323145"/>
              <a:gd name="connsiteX213" fmla="*/ 2433781 w 11269336"/>
              <a:gd name="connsiteY213" fmla="*/ 2049140 h 2323145"/>
              <a:gd name="connsiteX214" fmla="*/ 2381172 w 11269336"/>
              <a:gd name="connsiteY214" fmla="*/ 2030645 h 2323145"/>
              <a:gd name="connsiteX215" fmla="*/ 2360198 w 11269336"/>
              <a:gd name="connsiteY215" fmla="*/ 2029059 h 2323145"/>
              <a:gd name="connsiteX216" fmla="*/ 2348815 w 11269336"/>
              <a:gd name="connsiteY216" fmla="*/ 2026798 h 2323145"/>
              <a:gd name="connsiteX217" fmla="*/ 2347988 w 11269336"/>
              <a:gd name="connsiteY217" fmla="*/ 2025745 h 2323145"/>
              <a:gd name="connsiteX218" fmla="*/ 2312920 w 11269336"/>
              <a:gd name="connsiteY218" fmla="*/ 2036311 h 2323145"/>
              <a:gd name="connsiteX219" fmla="*/ 2307986 w 11269336"/>
              <a:gd name="connsiteY219" fmla="*/ 2035583 h 2323145"/>
              <a:gd name="connsiteX220" fmla="*/ 2285481 w 11269336"/>
              <a:gd name="connsiteY220" fmla="*/ 2045197 h 2323145"/>
              <a:gd name="connsiteX221" fmla="*/ 2273666 w 11269336"/>
              <a:gd name="connsiteY221" fmla="*/ 2048710 h 2323145"/>
              <a:gd name="connsiteX222" fmla="*/ 2270719 w 11269336"/>
              <a:gd name="connsiteY222" fmla="*/ 2052702 h 2323145"/>
              <a:gd name="connsiteX223" fmla="*/ 2253080 w 11269336"/>
              <a:gd name="connsiteY223" fmla="*/ 2056363 h 2323145"/>
              <a:gd name="connsiteX224" fmla="*/ 2250906 w 11269336"/>
              <a:gd name="connsiteY224" fmla="*/ 2055654 h 2323145"/>
              <a:gd name="connsiteX225" fmla="*/ 2236905 w 11269336"/>
              <a:gd name="connsiteY225" fmla="*/ 2062882 h 2323145"/>
              <a:gd name="connsiteX226" fmla="*/ 2225830 w 11269336"/>
              <a:gd name="connsiteY226" fmla="*/ 2074027 h 2323145"/>
              <a:gd name="connsiteX227" fmla="*/ 2073776 w 11269336"/>
              <a:gd name="connsiteY227" fmla="*/ 2089244 h 2323145"/>
              <a:gd name="connsiteX228" fmla="*/ 1948256 w 11269336"/>
              <a:gd name="connsiteY228" fmla="*/ 2146616 h 2323145"/>
              <a:gd name="connsiteX229" fmla="*/ 1865582 w 11269336"/>
              <a:gd name="connsiteY229" fmla="*/ 2153738 h 2323145"/>
              <a:gd name="connsiteX230" fmla="*/ 1835210 w 11269336"/>
              <a:gd name="connsiteY230" fmla="*/ 2134244 h 2323145"/>
              <a:gd name="connsiteX231" fmla="*/ 1632661 w 11269336"/>
              <a:gd name="connsiteY231" fmla="*/ 2173882 h 2323145"/>
              <a:gd name="connsiteX232" fmla="*/ 1579590 w 11269336"/>
              <a:gd name="connsiteY232" fmla="*/ 2173680 h 2323145"/>
              <a:gd name="connsiteX233" fmla="*/ 1535601 w 11269336"/>
              <a:gd name="connsiteY233" fmla="*/ 2194590 h 2323145"/>
              <a:gd name="connsiteX234" fmla="*/ 1515594 w 11269336"/>
              <a:gd name="connsiteY234" fmla="*/ 2189622 h 2323145"/>
              <a:gd name="connsiteX235" fmla="*/ 1512113 w 11269336"/>
              <a:gd name="connsiteY235" fmla="*/ 2188534 h 2323145"/>
              <a:gd name="connsiteX236" fmla="*/ 1498838 w 11269336"/>
              <a:gd name="connsiteY236" fmla="*/ 2189213 h 2323145"/>
              <a:gd name="connsiteX237" fmla="*/ 1494279 w 11269336"/>
              <a:gd name="connsiteY237" fmla="*/ 2183112 h 2323145"/>
              <a:gd name="connsiteX238" fmla="*/ 1473714 w 11269336"/>
              <a:gd name="connsiteY238" fmla="*/ 2179625 h 2323145"/>
              <a:gd name="connsiteX239" fmla="*/ 1449503 w 11269336"/>
              <a:gd name="connsiteY239" fmla="*/ 2182633 h 2323145"/>
              <a:gd name="connsiteX240" fmla="*/ 1266687 w 11269336"/>
              <a:gd name="connsiteY240" fmla="*/ 2212688 h 2323145"/>
              <a:gd name="connsiteX241" fmla="*/ 1239614 w 11269336"/>
              <a:gd name="connsiteY241" fmla="*/ 2209727 h 2323145"/>
              <a:gd name="connsiteX242" fmla="*/ 1202436 w 11269336"/>
              <a:gd name="connsiteY242" fmla="*/ 2209817 h 2323145"/>
              <a:gd name="connsiteX243" fmla="*/ 1136097 w 11269336"/>
              <a:gd name="connsiteY243" fmla="*/ 2205112 h 2323145"/>
              <a:gd name="connsiteX244" fmla="*/ 988232 w 11269336"/>
              <a:gd name="connsiteY244" fmla="*/ 2235635 h 2323145"/>
              <a:gd name="connsiteX245" fmla="*/ 981959 w 11269336"/>
              <a:gd name="connsiteY245" fmla="*/ 2231607 h 2323145"/>
              <a:gd name="connsiteX246" fmla="*/ 938600 w 11269336"/>
              <a:gd name="connsiteY246" fmla="*/ 2238113 h 2323145"/>
              <a:gd name="connsiteX247" fmla="*/ 791788 w 11269336"/>
              <a:gd name="connsiteY247" fmla="*/ 2293224 h 2323145"/>
              <a:gd name="connsiteX248" fmla="*/ 706914 w 11269336"/>
              <a:gd name="connsiteY248" fmla="*/ 2305046 h 2323145"/>
              <a:gd name="connsiteX249" fmla="*/ 675971 w 11269336"/>
              <a:gd name="connsiteY249" fmla="*/ 2304030 h 2323145"/>
              <a:gd name="connsiteX250" fmla="*/ 624180 w 11269336"/>
              <a:gd name="connsiteY250" fmla="*/ 2302650 h 2323145"/>
              <a:gd name="connsiteX251" fmla="*/ 583453 w 11269336"/>
              <a:gd name="connsiteY251" fmla="*/ 2288788 h 2323145"/>
              <a:gd name="connsiteX252" fmla="*/ 540946 w 11269336"/>
              <a:gd name="connsiteY252" fmla="*/ 2292721 h 2323145"/>
              <a:gd name="connsiteX253" fmla="*/ 533680 w 11269336"/>
              <a:gd name="connsiteY253" fmla="*/ 2310233 h 2323145"/>
              <a:gd name="connsiteX254" fmla="*/ 487366 w 11269336"/>
              <a:gd name="connsiteY254" fmla="*/ 2309053 h 2323145"/>
              <a:gd name="connsiteX255" fmla="*/ 416820 w 11269336"/>
              <a:gd name="connsiteY255" fmla="*/ 2305443 h 2323145"/>
              <a:gd name="connsiteX256" fmla="*/ 376805 w 11269336"/>
              <a:gd name="connsiteY256" fmla="*/ 2307647 h 2323145"/>
              <a:gd name="connsiteX257" fmla="*/ 266777 w 11269336"/>
              <a:gd name="connsiteY257" fmla="*/ 2309012 h 2323145"/>
              <a:gd name="connsiteX258" fmla="*/ 156013 w 11269336"/>
              <a:gd name="connsiteY258" fmla="*/ 2306832 h 2323145"/>
              <a:gd name="connsiteX259" fmla="*/ 87258 w 11269336"/>
              <a:gd name="connsiteY259" fmla="*/ 2285511 h 2323145"/>
              <a:gd name="connsiteX260" fmla="*/ 23798 w 11269336"/>
              <a:gd name="connsiteY260" fmla="*/ 2281822 h 2323145"/>
              <a:gd name="connsiteX261" fmla="*/ 0 w 11269336"/>
              <a:gd name="connsiteY261" fmla="*/ 2285369 h 2323145"/>
              <a:gd name="connsiteX262" fmla="*/ 0 w 11269336"/>
              <a:gd name="connsiteY26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702453 w 11269336"/>
              <a:gd name="connsiteY141" fmla="*/ 2151586 h 2323145"/>
              <a:gd name="connsiteX142" fmla="*/ 4678455 w 11269336"/>
              <a:gd name="connsiteY142" fmla="*/ 2156131 h 2323145"/>
              <a:gd name="connsiteX143" fmla="*/ 4593061 w 11269336"/>
              <a:gd name="connsiteY143" fmla="*/ 2171597 h 2323145"/>
              <a:gd name="connsiteX144" fmla="*/ 4533444 w 11269336"/>
              <a:gd name="connsiteY144" fmla="*/ 2181200 h 2323145"/>
              <a:gd name="connsiteX145" fmla="*/ 4492832 w 11269336"/>
              <a:gd name="connsiteY145" fmla="*/ 2188033 h 2323145"/>
              <a:gd name="connsiteX146" fmla="*/ 4467257 w 11269336"/>
              <a:gd name="connsiteY146" fmla="*/ 2196121 h 2323145"/>
              <a:gd name="connsiteX147" fmla="*/ 4459937 w 11269336"/>
              <a:gd name="connsiteY147" fmla="*/ 2195182 h 2323145"/>
              <a:gd name="connsiteX148" fmla="*/ 4433312 w 11269336"/>
              <a:gd name="connsiteY148" fmla="*/ 2199004 h 2323145"/>
              <a:gd name="connsiteX149" fmla="*/ 4420601 w 11269336"/>
              <a:gd name="connsiteY149" fmla="*/ 2205158 h 2323145"/>
              <a:gd name="connsiteX150" fmla="*/ 4405765 w 11269336"/>
              <a:gd name="connsiteY150" fmla="*/ 2199902 h 2323145"/>
              <a:gd name="connsiteX151" fmla="*/ 4401354 w 11269336"/>
              <a:gd name="connsiteY151" fmla="*/ 2194745 h 2323145"/>
              <a:gd name="connsiteX152" fmla="*/ 4383151 w 11269336"/>
              <a:gd name="connsiteY152" fmla="*/ 2201140 h 2323145"/>
              <a:gd name="connsiteX153" fmla="*/ 4366646 w 11269336"/>
              <a:gd name="connsiteY153" fmla="*/ 2198564 h 2323145"/>
              <a:gd name="connsiteX154" fmla="*/ 4354009 w 11269336"/>
              <a:gd name="connsiteY154" fmla="*/ 2204984 h 2323145"/>
              <a:gd name="connsiteX155" fmla="*/ 4348284 w 11269336"/>
              <a:gd name="connsiteY155" fmla="*/ 2205270 h 2323145"/>
              <a:gd name="connsiteX156" fmla="*/ 4333906 w 11269336"/>
              <a:gd name="connsiteY156" fmla="*/ 2205251 h 2323145"/>
              <a:gd name="connsiteX157" fmla="*/ 4308819 w 11269336"/>
              <a:gd name="connsiteY157" fmla="*/ 2203822 h 2323145"/>
              <a:gd name="connsiteX158" fmla="*/ 4301210 w 11269336"/>
              <a:gd name="connsiteY158" fmla="*/ 2204456 h 2323145"/>
              <a:gd name="connsiteX159" fmla="*/ 4283095 w 11269336"/>
              <a:gd name="connsiteY159" fmla="*/ 2198177 h 2323145"/>
              <a:gd name="connsiteX160" fmla="*/ 4250119 w 11269336"/>
              <a:gd name="connsiteY160" fmla="*/ 2196342 h 2323145"/>
              <a:gd name="connsiteX161" fmla="*/ 4189203 w 11269336"/>
              <a:gd name="connsiteY161" fmla="*/ 2178994 h 2323145"/>
              <a:gd name="connsiteX162" fmla="*/ 4154035 w 11269336"/>
              <a:gd name="connsiteY162" fmla="*/ 2171950 h 2323145"/>
              <a:gd name="connsiteX163" fmla="*/ 4129569 w 11269336"/>
              <a:gd name="connsiteY163" fmla="*/ 2163850 h 2323145"/>
              <a:gd name="connsiteX164" fmla="*/ 4061250 w 11269336"/>
              <a:gd name="connsiteY164" fmla="*/ 2159236 h 2323145"/>
              <a:gd name="connsiteX165" fmla="*/ 3945480 w 11269336"/>
              <a:gd name="connsiteY165" fmla="*/ 2158279 h 2323145"/>
              <a:gd name="connsiteX166" fmla="*/ 3921468 w 11269336"/>
              <a:gd name="connsiteY166" fmla="*/ 2156588 h 2323145"/>
              <a:gd name="connsiteX167" fmla="*/ 3903348 w 11269336"/>
              <a:gd name="connsiteY167" fmla="*/ 2149220 h 2323145"/>
              <a:gd name="connsiteX168" fmla="*/ 3901342 w 11269336"/>
              <a:gd name="connsiteY168" fmla="*/ 2142355 h 2323145"/>
              <a:gd name="connsiteX169" fmla="*/ 3888539 w 11269336"/>
              <a:gd name="connsiteY169" fmla="*/ 2140476 h 2323145"/>
              <a:gd name="connsiteX170" fmla="*/ 3885662 w 11269336"/>
              <a:gd name="connsiteY170" fmla="*/ 2138740 h 2323145"/>
              <a:gd name="connsiteX171" fmla="*/ 3868627 w 11269336"/>
              <a:gd name="connsiteY171" fmla="*/ 2130023 h 2323145"/>
              <a:gd name="connsiteX172" fmla="*/ 3819177 w 11269336"/>
              <a:gd name="connsiteY172" fmla="*/ 2142111 h 2323145"/>
              <a:gd name="connsiteX173" fmla="*/ 3769100 w 11269336"/>
              <a:gd name="connsiteY173" fmla="*/ 2131731 h 2323145"/>
              <a:gd name="connsiteX174" fmla="*/ 3562752 w 11269336"/>
              <a:gd name="connsiteY174" fmla="*/ 2131785 h 2323145"/>
              <a:gd name="connsiteX175" fmla="*/ 3541402 w 11269336"/>
              <a:gd name="connsiteY175" fmla="*/ 2106821 h 2323145"/>
              <a:gd name="connsiteX176" fmla="*/ 3365341 w 11269336"/>
              <a:gd name="connsiteY176" fmla="*/ 2077638 h 2323145"/>
              <a:gd name="connsiteX177" fmla="*/ 3170922 w 11269336"/>
              <a:gd name="connsiteY177" fmla="*/ 2115957 h 2323145"/>
              <a:gd name="connsiteX178" fmla="*/ 3156256 w 11269336"/>
              <a:gd name="connsiteY178" fmla="*/ 2124773 h 2323145"/>
              <a:gd name="connsiteX179" fmla="*/ 3140298 w 11269336"/>
              <a:gd name="connsiteY179" fmla="*/ 2129182 h 2323145"/>
              <a:gd name="connsiteX180" fmla="*/ 3138514 w 11269336"/>
              <a:gd name="connsiteY180" fmla="*/ 2128069 h 2323145"/>
              <a:gd name="connsiteX181" fmla="*/ 3120467 w 11269336"/>
              <a:gd name="connsiteY181" fmla="*/ 2128281 h 2323145"/>
              <a:gd name="connsiteX182" fmla="*/ 3116175 w 11269336"/>
              <a:gd name="connsiteY182" fmla="*/ 2131633 h 2323145"/>
              <a:gd name="connsiteX183" fmla="*/ 3103685 w 11269336"/>
              <a:gd name="connsiteY183" fmla="*/ 2132814 h 2323145"/>
              <a:gd name="connsiteX184" fmla="*/ 3078794 w 11269336"/>
              <a:gd name="connsiteY184" fmla="*/ 2137935 h 2323145"/>
              <a:gd name="connsiteX185" fmla="*/ 3074407 w 11269336"/>
              <a:gd name="connsiteY185" fmla="*/ 2136274 h 2323145"/>
              <a:gd name="connsiteX186" fmla="*/ 3037285 w 11269336"/>
              <a:gd name="connsiteY186" fmla="*/ 2139919 h 2323145"/>
              <a:gd name="connsiteX187" fmla="*/ 3036901 w 11269336"/>
              <a:gd name="connsiteY187" fmla="*/ 2138726 h 2323145"/>
              <a:gd name="connsiteX188" fmla="*/ 3026996 w 11269336"/>
              <a:gd name="connsiteY188" fmla="*/ 2134322 h 2323145"/>
              <a:gd name="connsiteX189" fmla="*/ 3007772 w 11269336"/>
              <a:gd name="connsiteY189" fmla="*/ 2128742 h 2323145"/>
              <a:gd name="connsiteX190" fmla="*/ 2965030 w 11269336"/>
              <a:gd name="connsiteY190" fmla="*/ 2100494 h 2323145"/>
              <a:gd name="connsiteX191" fmla="*/ 2926342 w 11269336"/>
              <a:gd name="connsiteY191" fmla="*/ 2104155 h 2323145"/>
              <a:gd name="connsiteX192" fmla="*/ 2918608 w 11269336"/>
              <a:gd name="connsiteY192" fmla="*/ 2104215 h 2323145"/>
              <a:gd name="connsiteX193" fmla="*/ 2918475 w 11269336"/>
              <a:gd name="connsiteY193" fmla="*/ 2103937 h 2323145"/>
              <a:gd name="connsiteX194" fmla="*/ 2910360 w 11269336"/>
              <a:gd name="connsiteY194" fmla="*/ 2103444 h 2323145"/>
              <a:gd name="connsiteX195" fmla="*/ 2904507 w 11269336"/>
              <a:gd name="connsiteY195" fmla="*/ 2104326 h 2323145"/>
              <a:gd name="connsiteX196" fmla="*/ 2889503 w 11269336"/>
              <a:gd name="connsiteY196" fmla="*/ 2104443 h 2323145"/>
              <a:gd name="connsiteX197" fmla="*/ 2884480 w 11269336"/>
              <a:gd name="connsiteY197" fmla="*/ 2102626 h 2323145"/>
              <a:gd name="connsiteX198" fmla="*/ 2882689 w 11269336"/>
              <a:gd name="connsiteY198" fmla="*/ 2099228 h 2323145"/>
              <a:gd name="connsiteX199" fmla="*/ 2881291 w 11269336"/>
              <a:gd name="connsiteY199" fmla="*/ 2099618 h 2323145"/>
              <a:gd name="connsiteX200" fmla="*/ 2853979 w 11269336"/>
              <a:gd name="connsiteY200" fmla="*/ 2090388 h 2323145"/>
              <a:gd name="connsiteX201" fmla="*/ 2791790 w 11269336"/>
              <a:gd name="connsiteY201" fmla="*/ 2080332 h 2323145"/>
              <a:gd name="connsiteX202" fmla="*/ 2755844 w 11269336"/>
              <a:gd name="connsiteY202" fmla="*/ 2078874 h 2323145"/>
              <a:gd name="connsiteX203" fmla="*/ 2657742 w 11269336"/>
              <a:gd name="connsiteY203" fmla="*/ 2070179 h 2323145"/>
              <a:gd name="connsiteX204" fmla="*/ 2559549 w 11269336"/>
              <a:gd name="connsiteY204" fmla="*/ 2057873 h 2323145"/>
              <a:gd name="connsiteX205" fmla="*/ 2512054 w 11269336"/>
              <a:gd name="connsiteY205" fmla="*/ 2031671 h 2323145"/>
              <a:gd name="connsiteX206" fmla="*/ 2506437 w 11269336"/>
              <a:gd name="connsiteY206" fmla="*/ 2030918 h 2323145"/>
              <a:gd name="connsiteX207" fmla="*/ 2491752 w 11269336"/>
              <a:gd name="connsiteY207" fmla="*/ 2033906 h 2323145"/>
              <a:gd name="connsiteX208" fmla="*/ 2486338 w 11269336"/>
              <a:gd name="connsiteY208" fmla="*/ 2035862 h 2323145"/>
              <a:gd name="connsiteX209" fmla="*/ 2478186 w 11269336"/>
              <a:gd name="connsiteY209" fmla="*/ 2036953 h 2323145"/>
              <a:gd name="connsiteX210" fmla="*/ 2477950 w 11269336"/>
              <a:gd name="connsiteY210" fmla="*/ 2036715 h 2323145"/>
              <a:gd name="connsiteX211" fmla="*/ 2470381 w 11269336"/>
              <a:gd name="connsiteY211" fmla="*/ 2038256 h 2323145"/>
              <a:gd name="connsiteX212" fmla="*/ 2433781 w 11269336"/>
              <a:gd name="connsiteY212" fmla="*/ 2049140 h 2323145"/>
              <a:gd name="connsiteX213" fmla="*/ 2381172 w 11269336"/>
              <a:gd name="connsiteY213" fmla="*/ 2030645 h 2323145"/>
              <a:gd name="connsiteX214" fmla="*/ 2360198 w 11269336"/>
              <a:gd name="connsiteY214" fmla="*/ 2029059 h 2323145"/>
              <a:gd name="connsiteX215" fmla="*/ 2348815 w 11269336"/>
              <a:gd name="connsiteY215" fmla="*/ 2026798 h 2323145"/>
              <a:gd name="connsiteX216" fmla="*/ 2347988 w 11269336"/>
              <a:gd name="connsiteY216" fmla="*/ 2025745 h 2323145"/>
              <a:gd name="connsiteX217" fmla="*/ 2312920 w 11269336"/>
              <a:gd name="connsiteY217" fmla="*/ 2036311 h 2323145"/>
              <a:gd name="connsiteX218" fmla="*/ 2307986 w 11269336"/>
              <a:gd name="connsiteY218" fmla="*/ 2035583 h 2323145"/>
              <a:gd name="connsiteX219" fmla="*/ 2285481 w 11269336"/>
              <a:gd name="connsiteY219" fmla="*/ 2045197 h 2323145"/>
              <a:gd name="connsiteX220" fmla="*/ 2273666 w 11269336"/>
              <a:gd name="connsiteY220" fmla="*/ 2048710 h 2323145"/>
              <a:gd name="connsiteX221" fmla="*/ 2270719 w 11269336"/>
              <a:gd name="connsiteY221" fmla="*/ 2052702 h 2323145"/>
              <a:gd name="connsiteX222" fmla="*/ 2253080 w 11269336"/>
              <a:gd name="connsiteY222" fmla="*/ 2056363 h 2323145"/>
              <a:gd name="connsiteX223" fmla="*/ 2250906 w 11269336"/>
              <a:gd name="connsiteY223" fmla="*/ 2055654 h 2323145"/>
              <a:gd name="connsiteX224" fmla="*/ 2236905 w 11269336"/>
              <a:gd name="connsiteY224" fmla="*/ 2062882 h 2323145"/>
              <a:gd name="connsiteX225" fmla="*/ 2225830 w 11269336"/>
              <a:gd name="connsiteY225" fmla="*/ 2074027 h 2323145"/>
              <a:gd name="connsiteX226" fmla="*/ 2073776 w 11269336"/>
              <a:gd name="connsiteY226" fmla="*/ 2089244 h 2323145"/>
              <a:gd name="connsiteX227" fmla="*/ 1948256 w 11269336"/>
              <a:gd name="connsiteY227" fmla="*/ 2146616 h 2323145"/>
              <a:gd name="connsiteX228" fmla="*/ 1865582 w 11269336"/>
              <a:gd name="connsiteY228" fmla="*/ 2153738 h 2323145"/>
              <a:gd name="connsiteX229" fmla="*/ 1835210 w 11269336"/>
              <a:gd name="connsiteY229" fmla="*/ 2134244 h 2323145"/>
              <a:gd name="connsiteX230" fmla="*/ 1632661 w 11269336"/>
              <a:gd name="connsiteY230" fmla="*/ 2173882 h 2323145"/>
              <a:gd name="connsiteX231" fmla="*/ 1579590 w 11269336"/>
              <a:gd name="connsiteY231" fmla="*/ 2173680 h 2323145"/>
              <a:gd name="connsiteX232" fmla="*/ 1535601 w 11269336"/>
              <a:gd name="connsiteY232" fmla="*/ 2194590 h 2323145"/>
              <a:gd name="connsiteX233" fmla="*/ 1515594 w 11269336"/>
              <a:gd name="connsiteY233" fmla="*/ 2189622 h 2323145"/>
              <a:gd name="connsiteX234" fmla="*/ 1512113 w 11269336"/>
              <a:gd name="connsiteY234" fmla="*/ 2188534 h 2323145"/>
              <a:gd name="connsiteX235" fmla="*/ 1498838 w 11269336"/>
              <a:gd name="connsiteY235" fmla="*/ 2189213 h 2323145"/>
              <a:gd name="connsiteX236" fmla="*/ 1494279 w 11269336"/>
              <a:gd name="connsiteY236" fmla="*/ 2183112 h 2323145"/>
              <a:gd name="connsiteX237" fmla="*/ 1473714 w 11269336"/>
              <a:gd name="connsiteY237" fmla="*/ 2179625 h 2323145"/>
              <a:gd name="connsiteX238" fmla="*/ 1449503 w 11269336"/>
              <a:gd name="connsiteY238" fmla="*/ 2182633 h 2323145"/>
              <a:gd name="connsiteX239" fmla="*/ 1266687 w 11269336"/>
              <a:gd name="connsiteY239" fmla="*/ 2212688 h 2323145"/>
              <a:gd name="connsiteX240" fmla="*/ 1239614 w 11269336"/>
              <a:gd name="connsiteY240" fmla="*/ 2209727 h 2323145"/>
              <a:gd name="connsiteX241" fmla="*/ 1202436 w 11269336"/>
              <a:gd name="connsiteY241" fmla="*/ 2209817 h 2323145"/>
              <a:gd name="connsiteX242" fmla="*/ 1136097 w 11269336"/>
              <a:gd name="connsiteY242" fmla="*/ 2205112 h 2323145"/>
              <a:gd name="connsiteX243" fmla="*/ 988232 w 11269336"/>
              <a:gd name="connsiteY243" fmla="*/ 2235635 h 2323145"/>
              <a:gd name="connsiteX244" fmla="*/ 981959 w 11269336"/>
              <a:gd name="connsiteY244" fmla="*/ 2231607 h 2323145"/>
              <a:gd name="connsiteX245" fmla="*/ 938600 w 11269336"/>
              <a:gd name="connsiteY245" fmla="*/ 2238113 h 2323145"/>
              <a:gd name="connsiteX246" fmla="*/ 791788 w 11269336"/>
              <a:gd name="connsiteY246" fmla="*/ 2293224 h 2323145"/>
              <a:gd name="connsiteX247" fmla="*/ 706914 w 11269336"/>
              <a:gd name="connsiteY247" fmla="*/ 2305046 h 2323145"/>
              <a:gd name="connsiteX248" fmla="*/ 675971 w 11269336"/>
              <a:gd name="connsiteY248" fmla="*/ 2304030 h 2323145"/>
              <a:gd name="connsiteX249" fmla="*/ 624180 w 11269336"/>
              <a:gd name="connsiteY249" fmla="*/ 2302650 h 2323145"/>
              <a:gd name="connsiteX250" fmla="*/ 583453 w 11269336"/>
              <a:gd name="connsiteY250" fmla="*/ 2288788 h 2323145"/>
              <a:gd name="connsiteX251" fmla="*/ 540946 w 11269336"/>
              <a:gd name="connsiteY251" fmla="*/ 2292721 h 2323145"/>
              <a:gd name="connsiteX252" fmla="*/ 533680 w 11269336"/>
              <a:gd name="connsiteY252" fmla="*/ 2310233 h 2323145"/>
              <a:gd name="connsiteX253" fmla="*/ 487366 w 11269336"/>
              <a:gd name="connsiteY253" fmla="*/ 2309053 h 2323145"/>
              <a:gd name="connsiteX254" fmla="*/ 416820 w 11269336"/>
              <a:gd name="connsiteY254" fmla="*/ 2305443 h 2323145"/>
              <a:gd name="connsiteX255" fmla="*/ 376805 w 11269336"/>
              <a:gd name="connsiteY255" fmla="*/ 2307647 h 2323145"/>
              <a:gd name="connsiteX256" fmla="*/ 266777 w 11269336"/>
              <a:gd name="connsiteY256" fmla="*/ 2309012 h 2323145"/>
              <a:gd name="connsiteX257" fmla="*/ 156013 w 11269336"/>
              <a:gd name="connsiteY257" fmla="*/ 2306832 h 2323145"/>
              <a:gd name="connsiteX258" fmla="*/ 87258 w 11269336"/>
              <a:gd name="connsiteY258" fmla="*/ 2285511 h 2323145"/>
              <a:gd name="connsiteX259" fmla="*/ 23798 w 11269336"/>
              <a:gd name="connsiteY259" fmla="*/ 2281822 h 2323145"/>
              <a:gd name="connsiteX260" fmla="*/ 0 w 11269336"/>
              <a:gd name="connsiteY260" fmla="*/ 2285369 h 2323145"/>
              <a:gd name="connsiteX261" fmla="*/ 0 w 11269336"/>
              <a:gd name="connsiteY261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702453 w 11269336"/>
              <a:gd name="connsiteY141" fmla="*/ 2151586 h 2323145"/>
              <a:gd name="connsiteX142" fmla="*/ 4593061 w 11269336"/>
              <a:gd name="connsiteY142" fmla="*/ 2171597 h 2323145"/>
              <a:gd name="connsiteX143" fmla="*/ 4533444 w 11269336"/>
              <a:gd name="connsiteY143" fmla="*/ 2181200 h 2323145"/>
              <a:gd name="connsiteX144" fmla="*/ 4492832 w 11269336"/>
              <a:gd name="connsiteY144" fmla="*/ 2188033 h 2323145"/>
              <a:gd name="connsiteX145" fmla="*/ 4467257 w 11269336"/>
              <a:gd name="connsiteY145" fmla="*/ 2196121 h 2323145"/>
              <a:gd name="connsiteX146" fmla="*/ 4459937 w 11269336"/>
              <a:gd name="connsiteY146" fmla="*/ 2195182 h 2323145"/>
              <a:gd name="connsiteX147" fmla="*/ 4433312 w 11269336"/>
              <a:gd name="connsiteY147" fmla="*/ 2199004 h 2323145"/>
              <a:gd name="connsiteX148" fmla="*/ 4420601 w 11269336"/>
              <a:gd name="connsiteY148" fmla="*/ 2205158 h 2323145"/>
              <a:gd name="connsiteX149" fmla="*/ 4405765 w 11269336"/>
              <a:gd name="connsiteY149" fmla="*/ 2199902 h 2323145"/>
              <a:gd name="connsiteX150" fmla="*/ 4401354 w 11269336"/>
              <a:gd name="connsiteY150" fmla="*/ 2194745 h 2323145"/>
              <a:gd name="connsiteX151" fmla="*/ 4383151 w 11269336"/>
              <a:gd name="connsiteY151" fmla="*/ 2201140 h 2323145"/>
              <a:gd name="connsiteX152" fmla="*/ 4366646 w 11269336"/>
              <a:gd name="connsiteY152" fmla="*/ 2198564 h 2323145"/>
              <a:gd name="connsiteX153" fmla="*/ 4354009 w 11269336"/>
              <a:gd name="connsiteY153" fmla="*/ 2204984 h 2323145"/>
              <a:gd name="connsiteX154" fmla="*/ 4348284 w 11269336"/>
              <a:gd name="connsiteY154" fmla="*/ 2205270 h 2323145"/>
              <a:gd name="connsiteX155" fmla="*/ 4333906 w 11269336"/>
              <a:gd name="connsiteY155" fmla="*/ 2205251 h 2323145"/>
              <a:gd name="connsiteX156" fmla="*/ 4308819 w 11269336"/>
              <a:gd name="connsiteY156" fmla="*/ 2203822 h 2323145"/>
              <a:gd name="connsiteX157" fmla="*/ 4301210 w 11269336"/>
              <a:gd name="connsiteY157" fmla="*/ 2204456 h 2323145"/>
              <a:gd name="connsiteX158" fmla="*/ 4283095 w 11269336"/>
              <a:gd name="connsiteY158" fmla="*/ 2198177 h 2323145"/>
              <a:gd name="connsiteX159" fmla="*/ 4250119 w 11269336"/>
              <a:gd name="connsiteY159" fmla="*/ 2196342 h 2323145"/>
              <a:gd name="connsiteX160" fmla="*/ 4189203 w 11269336"/>
              <a:gd name="connsiteY160" fmla="*/ 2178994 h 2323145"/>
              <a:gd name="connsiteX161" fmla="*/ 4154035 w 11269336"/>
              <a:gd name="connsiteY161" fmla="*/ 2171950 h 2323145"/>
              <a:gd name="connsiteX162" fmla="*/ 4129569 w 11269336"/>
              <a:gd name="connsiteY162" fmla="*/ 2163850 h 2323145"/>
              <a:gd name="connsiteX163" fmla="*/ 4061250 w 11269336"/>
              <a:gd name="connsiteY163" fmla="*/ 2159236 h 2323145"/>
              <a:gd name="connsiteX164" fmla="*/ 3945480 w 11269336"/>
              <a:gd name="connsiteY164" fmla="*/ 2158279 h 2323145"/>
              <a:gd name="connsiteX165" fmla="*/ 3921468 w 11269336"/>
              <a:gd name="connsiteY165" fmla="*/ 2156588 h 2323145"/>
              <a:gd name="connsiteX166" fmla="*/ 3903348 w 11269336"/>
              <a:gd name="connsiteY166" fmla="*/ 2149220 h 2323145"/>
              <a:gd name="connsiteX167" fmla="*/ 3901342 w 11269336"/>
              <a:gd name="connsiteY167" fmla="*/ 2142355 h 2323145"/>
              <a:gd name="connsiteX168" fmla="*/ 3888539 w 11269336"/>
              <a:gd name="connsiteY168" fmla="*/ 2140476 h 2323145"/>
              <a:gd name="connsiteX169" fmla="*/ 3885662 w 11269336"/>
              <a:gd name="connsiteY169" fmla="*/ 2138740 h 2323145"/>
              <a:gd name="connsiteX170" fmla="*/ 3868627 w 11269336"/>
              <a:gd name="connsiteY170" fmla="*/ 2130023 h 2323145"/>
              <a:gd name="connsiteX171" fmla="*/ 3819177 w 11269336"/>
              <a:gd name="connsiteY171" fmla="*/ 2142111 h 2323145"/>
              <a:gd name="connsiteX172" fmla="*/ 3769100 w 11269336"/>
              <a:gd name="connsiteY172" fmla="*/ 2131731 h 2323145"/>
              <a:gd name="connsiteX173" fmla="*/ 3562752 w 11269336"/>
              <a:gd name="connsiteY173" fmla="*/ 2131785 h 2323145"/>
              <a:gd name="connsiteX174" fmla="*/ 3541402 w 11269336"/>
              <a:gd name="connsiteY174" fmla="*/ 2106821 h 2323145"/>
              <a:gd name="connsiteX175" fmla="*/ 3365341 w 11269336"/>
              <a:gd name="connsiteY175" fmla="*/ 2077638 h 2323145"/>
              <a:gd name="connsiteX176" fmla="*/ 3170922 w 11269336"/>
              <a:gd name="connsiteY176" fmla="*/ 2115957 h 2323145"/>
              <a:gd name="connsiteX177" fmla="*/ 3156256 w 11269336"/>
              <a:gd name="connsiteY177" fmla="*/ 2124773 h 2323145"/>
              <a:gd name="connsiteX178" fmla="*/ 3140298 w 11269336"/>
              <a:gd name="connsiteY178" fmla="*/ 2129182 h 2323145"/>
              <a:gd name="connsiteX179" fmla="*/ 3138514 w 11269336"/>
              <a:gd name="connsiteY179" fmla="*/ 2128069 h 2323145"/>
              <a:gd name="connsiteX180" fmla="*/ 3120467 w 11269336"/>
              <a:gd name="connsiteY180" fmla="*/ 2128281 h 2323145"/>
              <a:gd name="connsiteX181" fmla="*/ 3116175 w 11269336"/>
              <a:gd name="connsiteY181" fmla="*/ 2131633 h 2323145"/>
              <a:gd name="connsiteX182" fmla="*/ 3103685 w 11269336"/>
              <a:gd name="connsiteY182" fmla="*/ 2132814 h 2323145"/>
              <a:gd name="connsiteX183" fmla="*/ 3078794 w 11269336"/>
              <a:gd name="connsiteY183" fmla="*/ 2137935 h 2323145"/>
              <a:gd name="connsiteX184" fmla="*/ 3074407 w 11269336"/>
              <a:gd name="connsiteY184" fmla="*/ 2136274 h 2323145"/>
              <a:gd name="connsiteX185" fmla="*/ 3037285 w 11269336"/>
              <a:gd name="connsiteY185" fmla="*/ 2139919 h 2323145"/>
              <a:gd name="connsiteX186" fmla="*/ 3036901 w 11269336"/>
              <a:gd name="connsiteY186" fmla="*/ 2138726 h 2323145"/>
              <a:gd name="connsiteX187" fmla="*/ 3026996 w 11269336"/>
              <a:gd name="connsiteY187" fmla="*/ 2134322 h 2323145"/>
              <a:gd name="connsiteX188" fmla="*/ 3007772 w 11269336"/>
              <a:gd name="connsiteY188" fmla="*/ 2128742 h 2323145"/>
              <a:gd name="connsiteX189" fmla="*/ 2965030 w 11269336"/>
              <a:gd name="connsiteY189" fmla="*/ 2100494 h 2323145"/>
              <a:gd name="connsiteX190" fmla="*/ 2926342 w 11269336"/>
              <a:gd name="connsiteY190" fmla="*/ 2104155 h 2323145"/>
              <a:gd name="connsiteX191" fmla="*/ 2918608 w 11269336"/>
              <a:gd name="connsiteY191" fmla="*/ 2104215 h 2323145"/>
              <a:gd name="connsiteX192" fmla="*/ 2918475 w 11269336"/>
              <a:gd name="connsiteY192" fmla="*/ 2103937 h 2323145"/>
              <a:gd name="connsiteX193" fmla="*/ 2910360 w 11269336"/>
              <a:gd name="connsiteY193" fmla="*/ 2103444 h 2323145"/>
              <a:gd name="connsiteX194" fmla="*/ 2904507 w 11269336"/>
              <a:gd name="connsiteY194" fmla="*/ 2104326 h 2323145"/>
              <a:gd name="connsiteX195" fmla="*/ 2889503 w 11269336"/>
              <a:gd name="connsiteY195" fmla="*/ 2104443 h 2323145"/>
              <a:gd name="connsiteX196" fmla="*/ 2884480 w 11269336"/>
              <a:gd name="connsiteY196" fmla="*/ 2102626 h 2323145"/>
              <a:gd name="connsiteX197" fmla="*/ 2882689 w 11269336"/>
              <a:gd name="connsiteY197" fmla="*/ 2099228 h 2323145"/>
              <a:gd name="connsiteX198" fmla="*/ 2881291 w 11269336"/>
              <a:gd name="connsiteY198" fmla="*/ 2099618 h 2323145"/>
              <a:gd name="connsiteX199" fmla="*/ 2853979 w 11269336"/>
              <a:gd name="connsiteY199" fmla="*/ 2090388 h 2323145"/>
              <a:gd name="connsiteX200" fmla="*/ 2791790 w 11269336"/>
              <a:gd name="connsiteY200" fmla="*/ 2080332 h 2323145"/>
              <a:gd name="connsiteX201" fmla="*/ 2755844 w 11269336"/>
              <a:gd name="connsiteY201" fmla="*/ 2078874 h 2323145"/>
              <a:gd name="connsiteX202" fmla="*/ 2657742 w 11269336"/>
              <a:gd name="connsiteY202" fmla="*/ 2070179 h 2323145"/>
              <a:gd name="connsiteX203" fmla="*/ 2559549 w 11269336"/>
              <a:gd name="connsiteY203" fmla="*/ 2057873 h 2323145"/>
              <a:gd name="connsiteX204" fmla="*/ 2512054 w 11269336"/>
              <a:gd name="connsiteY204" fmla="*/ 2031671 h 2323145"/>
              <a:gd name="connsiteX205" fmla="*/ 2506437 w 11269336"/>
              <a:gd name="connsiteY205" fmla="*/ 2030918 h 2323145"/>
              <a:gd name="connsiteX206" fmla="*/ 2491752 w 11269336"/>
              <a:gd name="connsiteY206" fmla="*/ 2033906 h 2323145"/>
              <a:gd name="connsiteX207" fmla="*/ 2486338 w 11269336"/>
              <a:gd name="connsiteY207" fmla="*/ 2035862 h 2323145"/>
              <a:gd name="connsiteX208" fmla="*/ 2478186 w 11269336"/>
              <a:gd name="connsiteY208" fmla="*/ 2036953 h 2323145"/>
              <a:gd name="connsiteX209" fmla="*/ 2477950 w 11269336"/>
              <a:gd name="connsiteY209" fmla="*/ 2036715 h 2323145"/>
              <a:gd name="connsiteX210" fmla="*/ 2470381 w 11269336"/>
              <a:gd name="connsiteY210" fmla="*/ 2038256 h 2323145"/>
              <a:gd name="connsiteX211" fmla="*/ 2433781 w 11269336"/>
              <a:gd name="connsiteY211" fmla="*/ 2049140 h 2323145"/>
              <a:gd name="connsiteX212" fmla="*/ 2381172 w 11269336"/>
              <a:gd name="connsiteY212" fmla="*/ 2030645 h 2323145"/>
              <a:gd name="connsiteX213" fmla="*/ 2360198 w 11269336"/>
              <a:gd name="connsiteY213" fmla="*/ 2029059 h 2323145"/>
              <a:gd name="connsiteX214" fmla="*/ 2348815 w 11269336"/>
              <a:gd name="connsiteY214" fmla="*/ 2026798 h 2323145"/>
              <a:gd name="connsiteX215" fmla="*/ 2347988 w 11269336"/>
              <a:gd name="connsiteY215" fmla="*/ 2025745 h 2323145"/>
              <a:gd name="connsiteX216" fmla="*/ 2312920 w 11269336"/>
              <a:gd name="connsiteY216" fmla="*/ 2036311 h 2323145"/>
              <a:gd name="connsiteX217" fmla="*/ 2307986 w 11269336"/>
              <a:gd name="connsiteY217" fmla="*/ 2035583 h 2323145"/>
              <a:gd name="connsiteX218" fmla="*/ 2285481 w 11269336"/>
              <a:gd name="connsiteY218" fmla="*/ 2045197 h 2323145"/>
              <a:gd name="connsiteX219" fmla="*/ 2273666 w 11269336"/>
              <a:gd name="connsiteY219" fmla="*/ 2048710 h 2323145"/>
              <a:gd name="connsiteX220" fmla="*/ 2270719 w 11269336"/>
              <a:gd name="connsiteY220" fmla="*/ 2052702 h 2323145"/>
              <a:gd name="connsiteX221" fmla="*/ 2253080 w 11269336"/>
              <a:gd name="connsiteY221" fmla="*/ 2056363 h 2323145"/>
              <a:gd name="connsiteX222" fmla="*/ 2250906 w 11269336"/>
              <a:gd name="connsiteY222" fmla="*/ 2055654 h 2323145"/>
              <a:gd name="connsiteX223" fmla="*/ 2236905 w 11269336"/>
              <a:gd name="connsiteY223" fmla="*/ 2062882 h 2323145"/>
              <a:gd name="connsiteX224" fmla="*/ 2225830 w 11269336"/>
              <a:gd name="connsiteY224" fmla="*/ 2074027 h 2323145"/>
              <a:gd name="connsiteX225" fmla="*/ 2073776 w 11269336"/>
              <a:gd name="connsiteY225" fmla="*/ 2089244 h 2323145"/>
              <a:gd name="connsiteX226" fmla="*/ 1948256 w 11269336"/>
              <a:gd name="connsiteY226" fmla="*/ 2146616 h 2323145"/>
              <a:gd name="connsiteX227" fmla="*/ 1865582 w 11269336"/>
              <a:gd name="connsiteY227" fmla="*/ 2153738 h 2323145"/>
              <a:gd name="connsiteX228" fmla="*/ 1835210 w 11269336"/>
              <a:gd name="connsiteY228" fmla="*/ 2134244 h 2323145"/>
              <a:gd name="connsiteX229" fmla="*/ 1632661 w 11269336"/>
              <a:gd name="connsiteY229" fmla="*/ 2173882 h 2323145"/>
              <a:gd name="connsiteX230" fmla="*/ 1579590 w 11269336"/>
              <a:gd name="connsiteY230" fmla="*/ 2173680 h 2323145"/>
              <a:gd name="connsiteX231" fmla="*/ 1535601 w 11269336"/>
              <a:gd name="connsiteY231" fmla="*/ 2194590 h 2323145"/>
              <a:gd name="connsiteX232" fmla="*/ 1515594 w 11269336"/>
              <a:gd name="connsiteY232" fmla="*/ 2189622 h 2323145"/>
              <a:gd name="connsiteX233" fmla="*/ 1512113 w 11269336"/>
              <a:gd name="connsiteY233" fmla="*/ 2188534 h 2323145"/>
              <a:gd name="connsiteX234" fmla="*/ 1498838 w 11269336"/>
              <a:gd name="connsiteY234" fmla="*/ 2189213 h 2323145"/>
              <a:gd name="connsiteX235" fmla="*/ 1494279 w 11269336"/>
              <a:gd name="connsiteY235" fmla="*/ 2183112 h 2323145"/>
              <a:gd name="connsiteX236" fmla="*/ 1473714 w 11269336"/>
              <a:gd name="connsiteY236" fmla="*/ 2179625 h 2323145"/>
              <a:gd name="connsiteX237" fmla="*/ 1449503 w 11269336"/>
              <a:gd name="connsiteY237" fmla="*/ 2182633 h 2323145"/>
              <a:gd name="connsiteX238" fmla="*/ 1266687 w 11269336"/>
              <a:gd name="connsiteY238" fmla="*/ 2212688 h 2323145"/>
              <a:gd name="connsiteX239" fmla="*/ 1239614 w 11269336"/>
              <a:gd name="connsiteY239" fmla="*/ 2209727 h 2323145"/>
              <a:gd name="connsiteX240" fmla="*/ 1202436 w 11269336"/>
              <a:gd name="connsiteY240" fmla="*/ 2209817 h 2323145"/>
              <a:gd name="connsiteX241" fmla="*/ 1136097 w 11269336"/>
              <a:gd name="connsiteY241" fmla="*/ 2205112 h 2323145"/>
              <a:gd name="connsiteX242" fmla="*/ 988232 w 11269336"/>
              <a:gd name="connsiteY242" fmla="*/ 2235635 h 2323145"/>
              <a:gd name="connsiteX243" fmla="*/ 981959 w 11269336"/>
              <a:gd name="connsiteY243" fmla="*/ 2231607 h 2323145"/>
              <a:gd name="connsiteX244" fmla="*/ 938600 w 11269336"/>
              <a:gd name="connsiteY244" fmla="*/ 2238113 h 2323145"/>
              <a:gd name="connsiteX245" fmla="*/ 791788 w 11269336"/>
              <a:gd name="connsiteY245" fmla="*/ 2293224 h 2323145"/>
              <a:gd name="connsiteX246" fmla="*/ 706914 w 11269336"/>
              <a:gd name="connsiteY246" fmla="*/ 2305046 h 2323145"/>
              <a:gd name="connsiteX247" fmla="*/ 675971 w 11269336"/>
              <a:gd name="connsiteY247" fmla="*/ 2304030 h 2323145"/>
              <a:gd name="connsiteX248" fmla="*/ 624180 w 11269336"/>
              <a:gd name="connsiteY248" fmla="*/ 2302650 h 2323145"/>
              <a:gd name="connsiteX249" fmla="*/ 583453 w 11269336"/>
              <a:gd name="connsiteY249" fmla="*/ 2288788 h 2323145"/>
              <a:gd name="connsiteX250" fmla="*/ 540946 w 11269336"/>
              <a:gd name="connsiteY250" fmla="*/ 2292721 h 2323145"/>
              <a:gd name="connsiteX251" fmla="*/ 533680 w 11269336"/>
              <a:gd name="connsiteY251" fmla="*/ 2310233 h 2323145"/>
              <a:gd name="connsiteX252" fmla="*/ 487366 w 11269336"/>
              <a:gd name="connsiteY252" fmla="*/ 2309053 h 2323145"/>
              <a:gd name="connsiteX253" fmla="*/ 416820 w 11269336"/>
              <a:gd name="connsiteY253" fmla="*/ 2305443 h 2323145"/>
              <a:gd name="connsiteX254" fmla="*/ 376805 w 11269336"/>
              <a:gd name="connsiteY254" fmla="*/ 2307647 h 2323145"/>
              <a:gd name="connsiteX255" fmla="*/ 266777 w 11269336"/>
              <a:gd name="connsiteY255" fmla="*/ 2309012 h 2323145"/>
              <a:gd name="connsiteX256" fmla="*/ 156013 w 11269336"/>
              <a:gd name="connsiteY256" fmla="*/ 2306832 h 2323145"/>
              <a:gd name="connsiteX257" fmla="*/ 87258 w 11269336"/>
              <a:gd name="connsiteY257" fmla="*/ 2285511 h 2323145"/>
              <a:gd name="connsiteX258" fmla="*/ 23798 w 11269336"/>
              <a:gd name="connsiteY258" fmla="*/ 2281822 h 2323145"/>
              <a:gd name="connsiteX259" fmla="*/ 0 w 11269336"/>
              <a:gd name="connsiteY259" fmla="*/ 2285369 h 2323145"/>
              <a:gd name="connsiteX260" fmla="*/ 0 w 11269336"/>
              <a:gd name="connsiteY260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593061 w 11269336"/>
              <a:gd name="connsiteY141" fmla="*/ 2171597 h 2323145"/>
              <a:gd name="connsiteX142" fmla="*/ 4533444 w 11269336"/>
              <a:gd name="connsiteY142" fmla="*/ 2181200 h 2323145"/>
              <a:gd name="connsiteX143" fmla="*/ 4492832 w 11269336"/>
              <a:gd name="connsiteY143" fmla="*/ 2188033 h 2323145"/>
              <a:gd name="connsiteX144" fmla="*/ 4467257 w 11269336"/>
              <a:gd name="connsiteY144" fmla="*/ 2196121 h 2323145"/>
              <a:gd name="connsiteX145" fmla="*/ 4459937 w 11269336"/>
              <a:gd name="connsiteY145" fmla="*/ 2195182 h 2323145"/>
              <a:gd name="connsiteX146" fmla="*/ 4433312 w 11269336"/>
              <a:gd name="connsiteY146" fmla="*/ 2199004 h 2323145"/>
              <a:gd name="connsiteX147" fmla="*/ 4420601 w 11269336"/>
              <a:gd name="connsiteY147" fmla="*/ 2205158 h 2323145"/>
              <a:gd name="connsiteX148" fmla="*/ 4405765 w 11269336"/>
              <a:gd name="connsiteY148" fmla="*/ 2199902 h 2323145"/>
              <a:gd name="connsiteX149" fmla="*/ 4401354 w 11269336"/>
              <a:gd name="connsiteY149" fmla="*/ 2194745 h 2323145"/>
              <a:gd name="connsiteX150" fmla="*/ 4383151 w 11269336"/>
              <a:gd name="connsiteY150" fmla="*/ 2201140 h 2323145"/>
              <a:gd name="connsiteX151" fmla="*/ 4366646 w 11269336"/>
              <a:gd name="connsiteY151" fmla="*/ 2198564 h 2323145"/>
              <a:gd name="connsiteX152" fmla="*/ 4354009 w 11269336"/>
              <a:gd name="connsiteY152" fmla="*/ 2204984 h 2323145"/>
              <a:gd name="connsiteX153" fmla="*/ 4348284 w 11269336"/>
              <a:gd name="connsiteY153" fmla="*/ 2205270 h 2323145"/>
              <a:gd name="connsiteX154" fmla="*/ 4333906 w 11269336"/>
              <a:gd name="connsiteY154" fmla="*/ 2205251 h 2323145"/>
              <a:gd name="connsiteX155" fmla="*/ 4308819 w 11269336"/>
              <a:gd name="connsiteY155" fmla="*/ 2203822 h 2323145"/>
              <a:gd name="connsiteX156" fmla="*/ 4301210 w 11269336"/>
              <a:gd name="connsiteY156" fmla="*/ 2204456 h 2323145"/>
              <a:gd name="connsiteX157" fmla="*/ 4283095 w 11269336"/>
              <a:gd name="connsiteY157" fmla="*/ 2198177 h 2323145"/>
              <a:gd name="connsiteX158" fmla="*/ 4250119 w 11269336"/>
              <a:gd name="connsiteY158" fmla="*/ 2196342 h 2323145"/>
              <a:gd name="connsiteX159" fmla="*/ 4189203 w 11269336"/>
              <a:gd name="connsiteY159" fmla="*/ 2178994 h 2323145"/>
              <a:gd name="connsiteX160" fmla="*/ 4154035 w 11269336"/>
              <a:gd name="connsiteY160" fmla="*/ 2171950 h 2323145"/>
              <a:gd name="connsiteX161" fmla="*/ 4129569 w 11269336"/>
              <a:gd name="connsiteY161" fmla="*/ 2163850 h 2323145"/>
              <a:gd name="connsiteX162" fmla="*/ 4061250 w 11269336"/>
              <a:gd name="connsiteY162" fmla="*/ 2159236 h 2323145"/>
              <a:gd name="connsiteX163" fmla="*/ 3945480 w 11269336"/>
              <a:gd name="connsiteY163" fmla="*/ 2158279 h 2323145"/>
              <a:gd name="connsiteX164" fmla="*/ 3921468 w 11269336"/>
              <a:gd name="connsiteY164" fmla="*/ 2156588 h 2323145"/>
              <a:gd name="connsiteX165" fmla="*/ 3903348 w 11269336"/>
              <a:gd name="connsiteY165" fmla="*/ 2149220 h 2323145"/>
              <a:gd name="connsiteX166" fmla="*/ 3901342 w 11269336"/>
              <a:gd name="connsiteY166" fmla="*/ 2142355 h 2323145"/>
              <a:gd name="connsiteX167" fmla="*/ 3888539 w 11269336"/>
              <a:gd name="connsiteY167" fmla="*/ 2140476 h 2323145"/>
              <a:gd name="connsiteX168" fmla="*/ 3885662 w 11269336"/>
              <a:gd name="connsiteY168" fmla="*/ 2138740 h 2323145"/>
              <a:gd name="connsiteX169" fmla="*/ 3868627 w 11269336"/>
              <a:gd name="connsiteY169" fmla="*/ 2130023 h 2323145"/>
              <a:gd name="connsiteX170" fmla="*/ 3819177 w 11269336"/>
              <a:gd name="connsiteY170" fmla="*/ 2142111 h 2323145"/>
              <a:gd name="connsiteX171" fmla="*/ 3769100 w 11269336"/>
              <a:gd name="connsiteY171" fmla="*/ 2131731 h 2323145"/>
              <a:gd name="connsiteX172" fmla="*/ 3562752 w 11269336"/>
              <a:gd name="connsiteY172" fmla="*/ 2131785 h 2323145"/>
              <a:gd name="connsiteX173" fmla="*/ 3541402 w 11269336"/>
              <a:gd name="connsiteY173" fmla="*/ 2106821 h 2323145"/>
              <a:gd name="connsiteX174" fmla="*/ 3365341 w 11269336"/>
              <a:gd name="connsiteY174" fmla="*/ 2077638 h 2323145"/>
              <a:gd name="connsiteX175" fmla="*/ 3170922 w 11269336"/>
              <a:gd name="connsiteY175" fmla="*/ 2115957 h 2323145"/>
              <a:gd name="connsiteX176" fmla="*/ 3156256 w 11269336"/>
              <a:gd name="connsiteY176" fmla="*/ 2124773 h 2323145"/>
              <a:gd name="connsiteX177" fmla="*/ 3140298 w 11269336"/>
              <a:gd name="connsiteY177" fmla="*/ 2129182 h 2323145"/>
              <a:gd name="connsiteX178" fmla="*/ 3138514 w 11269336"/>
              <a:gd name="connsiteY178" fmla="*/ 2128069 h 2323145"/>
              <a:gd name="connsiteX179" fmla="*/ 3120467 w 11269336"/>
              <a:gd name="connsiteY179" fmla="*/ 2128281 h 2323145"/>
              <a:gd name="connsiteX180" fmla="*/ 3116175 w 11269336"/>
              <a:gd name="connsiteY180" fmla="*/ 2131633 h 2323145"/>
              <a:gd name="connsiteX181" fmla="*/ 3103685 w 11269336"/>
              <a:gd name="connsiteY181" fmla="*/ 2132814 h 2323145"/>
              <a:gd name="connsiteX182" fmla="*/ 3078794 w 11269336"/>
              <a:gd name="connsiteY182" fmla="*/ 2137935 h 2323145"/>
              <a:gd name="connsiteX183" fmla="*/ 3074407 w 11269336"/>
              <a:gd name="connsiteY183" fmla="*/ 2136274 h 2323145"/>
              <a:gd name="connsiteX184" fmla="*/ 3037285 w 11269336"/>
              <a:gd name="connsiteY184" fmla="*/ 2139919 h 2323145"/>
              <a:gd name="connsiteX185" fmla="*/ 3036901 w 11269336"/>
              <a:gd name="connsiteY185" fmla="*/ 2138726 h 2323145"/>
              <a:gd name="connsiteX186" fmla="*/ 3026996 w 11269336"/>
              <a:gd name="connsiteY186" fmla="*/ 2134322 h 2323145"/>
              <a:gd name="connsiteX187" fmla="*/ 3007772 w 11269336"/>
              <a:gd name="connsiteY187" fmla="*/ 2128742 h 2323145"/>
              <a:gd name="connsiteX188" fmla="*/ 2965030 w 11269336"/>
              <a:gd name="connsiteY188" fmla="*/ 2100494 h 2323145"/>
              <a:gd name="connsiteX189" fmla="*/ 2926342 w 11269336"/>
              <a:gd name="connsiteY189" fmla="*/ 2104155 h 2323145"/>
              <a:gd name="connsiteX190" fmla="*/ 2918608 w 11269336"/>
              <a:gd name="connsiteY190" fmla="*/ 2104215 h 2323145"/>
              <a:gd name="connsiteX191" fmla="*/ 2918475 w 11269336"/>
              <a:gd name="connsiteY191" fmla="*/ 2103937 h 2323145"/>
              <a:gd name="connsiteX192" fmla="*/ 2910360 w 11269336"/>
              <a:gd name="connsiteY192" fmla="*/ 2103444 h 2323145"/>
              <a:gd name="connsiteX193" fmla="*/ 2904507 w 11269336"/>
              <a:gd name="connsiteY193" fmla="*/ 2104326 h 2323145"/>
              <a:gd name="connsiteX194" fmla="*/ 2889503 w 11269336"/>
              <a:gd name="connsiteY194" fmla="*/ 2104443 h 2323145"/>
              <a:gd name="connsiteX195" fmla="*/ 2884480 w 11269336"/>
              <a:gd name="connsiteY195" fmla="*/ 2102626 h 2323145"/>
              <a:gd name="connsiteX196" fmla="*/ 2882689 w 11269336"/>
              <a:gd name="connsiteY196" fmla="*/ 2099228 h 2323145"/>
              <a:gd name="connsiteX197" fmla="*/ 2881291 w 11269336"/>
              <a:gd name="connsiteY197" fmla="*/ 2099618 h 2323145"/>
              <a:gd name="connsiteX198" fmla="*/ 2853979 w 11269336"/>
              <a:gd name="connsiteY198" fmla="*/ 2090388 h 2323145"/>
              <a:gd name="connsiteX199" fmla="*/ 2791790 w 11269336"/>
              <a:gd name="connsiteY199" fmla="*/ 2080332 h 2323145"/>
              <a:gd name="connsiteX200" fmla="*/ 2755844 w 11269336"/>
              <a:gd name="connsiteY200" fmla="*/ 2078874 h 2323145"/>
              <a:gd name="connsiteX201" fmla="*/ 2657742 w 11269336"/>
              <a:gd name="connsiteY201" fmla="*/ 2070179 h 2323145"/>
              <a:gd name="connsiteX202" fmla="*/ 2559549 w 11269336"/>
              <a:gd name="connsiteY202" fmla="*/ 2057873 h 2323145"/>
              <a:gd name="connsiteX203" fmla="*/ 2512054 w 11269336"/>
              <a:gd name="connsiteY203" fmla="*/ 2031671 h 2323145"/>
              <a:gd name="connsiteX204" fmla="*/ 2506437 w 11269336"/>
              <a:gd name="connsiteY204" fmla="*/ 2030918 h 2323145"/>
              <a:gd name="connsiteX205" fmla="*/ 2491752 w 11269336"/>
              <a:gd name="connsiteY205" fmla="*/ 2033906 h 2323145"/>
              <a:gd name="connsiteX206" fmla="*/ 2486338 w 11269336"/>
              <a:gd name="connsiteY206" fmla="*/ 2035862 h 2323145"/>
              <a:gd name="connsiteX207" fmla="*/ 2478186 w 11269336"/>
              <a:gd name="connsiteY207" fmla="*/ 2036953 h 2323145"/>
              <a:gd name="connsiteX208" fmla="*/ 2477950 w 11269336"/>
              <a:gd name="connsiteY208" fmla="*/ 2036715 h 2323145"/>
              <a:gd name="connsiteX209" fmla="*/ 2470381 w 11269336"/>
              <a:gd name="connsiteY209" fmla="*/ 2038256 h 2323145"/>
              <a:gd name="connsiteX210" fmla="*/ 2433781 w 11269336"/>
              <a:gd name="connsiteY210" fmla="*/ 2049140 h 2323145"/>
              <a:gd name="connsiteX211" fmla="*/ 2381172 w 11269336"/>
              <a:gd name="connsiteY211" fmla="*/ 2030645 h 2323145"/>
              <a:gd name="connsiteX212" fmla="*/ 2360198 w 11269336"/>
              <a:gd name="connsiteY212" fmla="*/ 2029059 h 2323145"/>
              <a:gd name="connsiteX213" fmla="*/ 2348815 w 11269336"/>
              <a:gd name="connsiteY213" fmla="*/ 2026798 h 2323145"/>
              <a:gd name="connsiteX214" fmla="*/ 2347988 w 11269336"/>
              <a:gd name="connsiteY214" fmla="*/ 2025745 h 2323145"/>
              <a:gd name="connsiteX215" fmla="*/ 2312920 w 11269336"/>
              <a:gd name="connsiteY215" fmla="*/ 2036311 h 2323145"/>
              <a:gd name="connsiteX216" fmla="*/ 2307986 w 11269336"/>
              <a:gd name="connsiteY216" fmla="*/ 2035583 h 2323145"/>
              <a:gd name="connsiteX217" fmla="*/ 2285481 w 11269336"/>
              <a:gd name="connsiteY217" fmla="*/ 2045197 h 2323145"/>
              <a:gd name="connsiteX218" fmla="*/ 2273666 w 11269336"/>
              <a:gd name="connsiteY218" fmla="*/ 2048710 h 2323145"/>
              <a:gd name="connsiteX219" fmla="*/ 2270719 w 11269336"/>
              <a:gd name="connsiteY219" fmla="*/ 2052702 h 2323145"/>
              <a:gd name="connsiteX220" fmla="*/ 2253080 w 11269336"/>
              <a:gd name="connsiteY220" fmla="*/ 2056363 h 2323145"/>
              <a:gd name="connsiteX221" fmla="*/ 2250906 w 11269336"/>
              <a:gd name="connsiteY221" fmla="*/ 2055654 h 2323145"/>
              <a:gd name="connsiteX222" fmla="*/ 2236905 w 11269336"/>
              <a:gd name="connsiteY222" fmla="*/ 2062882 h 2323145"/>
              <a:gd name="connsiteX223" fmla="*/ 2225830 w 11269336"/>
              <a:gd name="connsiteY223" fmla="*/ 2074027 h 2323145"/>
              <a:gd name="connsiteX224" fmla="*/ 2073776 w 11269336"/>
              <a:gd name="connsiteY224" fmla="*/ 2089244 h 2323145"/>
              <a:gd name="connsiteX225" fmla="*/ 1948256 w 11269336"/>
              <a:gd name="connsiteY225" fmla="*/ 2146616 h 2323145"/>
              <a:gd name="connsiteX226" fmla="*/ 1865582 w 11269336"/>
              <a:gd name="connsiteY226" fmla="*/ 2153738 h 2323145"/>
              <a:gd name="connsiteX227" fmla="*/ 1835210 w 11269336"/>
              <a:gd name="connsiteY227" fmla="*/ 2134244 h 2323145"/>
              <a:gd name="connsiteX228" fmla="*/ 1632661 w 11269336"/>
              <a:gd name="connsiteY228" fmla="*/ 2173882 h 2323145"/>
              <a:gd name="connsiteX229" fmla="*/ 1579590 w 11269336"/>
              <a:gd name="connsiteY229" fmla="*/ 2173680 h 2323145"/>
              <a:gd name="connsiteX230" fmla="*/ 1535601 w 11269336"/>
              <a:gd name="connsiteY230" fmla="*/ 2194590 h 2323145"/>
              <a:gd name="connsiteX231" fmla="*/ 1515594 w 11269336"/>
              <a:gd name="connsiteY231" fmla="*/ 2189622 h 2323145"/>
              <a:gd name="connsiteX232" fmla="*/ 1512113 w 11269336"/>
              <a:gd name="connsiteY232" fmla="*/ 2188534 h 2323145"/>
              <a:gd name="connsiteX233" fmla="*/ 1498838 w 11269336"/>
              <a:gd name="connsiteY233" fmla="*/ 2189213 h 2323145"/>
              <a:gd name="connsiteX234" fmla="*/ 1494279 w 11269336"/>
              <a:gd name="connsiteY234" fmla="*/ 2183112 h 2323145"/>
              <a:gd name="connsiteX235" fmla="*/ 1473714 w 11269336"/>
              <a:gd name="connsiteY235" fmla="*/ 2179625 h 2323145"/>
              <a:gd name="connsiteX236" fmla="*/ 1449503 w 11269336"/>
              <a:gd name="connsiteY236" fmla="*/ 2182633 h 2323145"/>
              <a:gd name="connsiteX237" fmla="*/ 1266687 w 11269336"/>
              <a:gd name="connsiteY237" fmla="*/ 2212688 h 2323145"/>
              <a:gd name="connsiteX238" fmla="*/ 1239614 w 11269336"/>
              <a:gd name="connsiteY238" fmla="*/ 2209727 h 2323145"/>
              <a:gd name="connsiteX239" fmla="*/ 1202436 w 11269336"/>
              <a:gd name="connsiteY239" fmla="*/ 2209817 h 2323145"/>
              <a:gd name="connsiteX240" fmla="*/ 1136097 w 11269336"/>
              <a:gd name="connsiteY240" fmla="*/ 2205112 h 2323145"/>
              <a:gd name="connsiteX241" fmla="*/ 988232 w 11269336"/>
              <a:gd name="connsiteY241" fmla="*/ 2235635 h 2323145"/>
              <a:gd name="connsiteX242" fmla="*/ 981959 w 11269336"/>
              <a:gd name="connsiteY242" fmla="*/ 2231607 h 2323145"/>
              <a:gd name="connsiteX243" fmla="*/ 938600 w 11269336"/>
              <a:gd name="connsiteY243" fmla="*/ 2238113 h 2323145"/>
              <a:gd name="connsiteX244" fmla="*/ 791788 w 11269336"/>
              <a:gd name="connsiteY244" fmla="*/ 2293224 h 2323145"/>
              <a:gd name="connsiteX245" fmla="*/ 706914 w 11269336"/>
              <a:gd name="connsiteY245" fmla="*/ 2305046 h 2323145"/>
              <a:gd name="connsiteX246" fmla="*/ 675971 w 11269336"/>
              <a:gd name="connsiteY246" fmla="*/ 2304030 h 2323145"/>
              <a:gd name="connsiteX247" fmla="*/ 624180 w 11269336"/>
              <a:gd name="connsiteY247" fmla="*/ 2302650 h 2323145"/>
              <a:gd name="connsiteX248" fmla="*/ 583453 w 11269336"/>
              <a:gd name="connsiteY248" fmla="*/ 2288788 h 2323145"/>
              <a:gd name="connsiteX249" fmla="*/ 540946 w 11269336"/>
              <a:gd name="connsiteY249" fmla="*/ 2292721 h 2323145"/>
              <a:gd name="connsiteX250" fmla="*/ 533680 w 11269336"/>
              <a:gd name="connsiteY250" fmla="*/ 2310233 h 2323145"/>
              <a:gd name="connsiteX251" fmla="*/ 487366 w 11269336"/>
              <a:gd name="connsiteY251" fmla="*/ 2309053 h 2323145"/>
              <a:gd name="connsiteX252" fmla="*/ 416820 w 11269336"/>
              <a:gd name="connsiteY252" fmla="*/ 2305443 h 2323145"/>
              <a:gd name="connsiteX253" fmla="*/ 376805 w 11269336"/>
              <a:gd name="connsiteY253" fmla="*/ 2307647 h 2323145"/>
              <a:gd name="connsiteX254" fmla="*/ 266777 w 11269336"/>
              <a:gd name="connsiteY254" fmla="*/ 2309012 h 2323145"/>
              <a:gd name="connsiteX255" fmla="*/ 156013 w 11269336"/>
              <a:gd name="connsiteY255" fmla="*/ 2306832 h 2323145"/>
              <a:gd name="connsiteX256" fmla="*/ 87258 w 11269336"/>
              <a:gd name="connsiteY256" fmla="*/ 2285511 h 2323145"/>
              <a:gd name="connsiteX257" fmla="*/ 23798 w 11269336"/>
              <a:gd name="connsiteY257" fmla="*/ 2281822 h 2323145"/>
              <a:gd name="connsiteX258" fmla="*/ 0 w 11269336"/>
              <a:gd name="connsiteY258" fmla="*/ 2285369 h 2323145"/>
              <a:gd name="connsiteX259" fmla="*/ 0 w 11269336"/>
              <a:gd name="connsiteY259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92832 w 11269336"/>
              <a:gd name="connsiteY142" fmla="*/ 2188033 h 2323145"/>
              <a:gd name="connsiteX143" fmla="*/ 4467257 w 11269336"/>
              <a:gd name="connsiteY143" fmla="*/ 2196121 h 2323145"/>
              <a:gd name="connsiteX144" fmla="*/ 4459937 w 11269336"/>
              <a:gd name="connsiteY144" fmla="*/ 2195182 h 2323145"/>
              <a:gd name="connsiteX145" fmla="*/ 4433312 w 11269336"/>
              <a:gd name="connsiteY145" fmla="*/ 2199004 h 2323145"/>
              <a:gd name="connsiteX146" fmla="*/ 4420601 w 11269336"/>
              <a:gd name="connsiteY146" fmla="*/ 2205158 h 2323145"/>
              <a:gd name="connsiteX147" fmla="*/ 4405765 w 11269336"/>
              <a:gd name="connsiteY147" fmla="*/ 2199902 h 2323145"/>
              <a:gd name="connsiteX148" fmla="*/ 4401354 w 11269336"/>
              <a:gd name="connsiteY148" fmla="*/ 2194745 h 2323145"/>
              <a:gd name="connsiteX149" fmla="*/ 4383151 w 11269336"/>
              <a:gd name="connsiteY149" fmla="*/ 2201140 h 2323145"/>
              <a:gd name="connsiteX150" fmla="*/ 4366646 w 11269336"/>
              <a:gd name="connsiteY150" fmla="*/ 2198564 h 2323145"/>
              <a:gd name="connsiteX151" fmla="*/ 4354009 w 11269336"/>
              <a:gd name="connsiteY151" fmla="*/ 2204984 h 2323145"/>
              <a:gd name="connsiteX152" fmla="*/ 4348284 w 11269336"/>
              <a:gd name="connsiteY152" fmla="*/ 2205270 h 2323145"/>
              <a:gd name="connsiteX153" fmla="*/ 4333906 w 11269336"/>
              <a:gd name="connsiteY153" fmla="*/ 2205251 h 2323145"/>
              <a:gd name="connsiteX154" fmla="*/ 4308819 w 11269336"/>
              <a:gd name="connsiteY154" fmla="*/ 2203822 h 2323145"/>
              <a:gd name="connsiteX155" fmla="*/ 4301210 w 11269336"/>
              <a:gd name="connsiteY155" fmla="*/ 2204456 h 2323145"/>
              <a:gd name="connsiteX156" fmla="*/ 4283095 w 11269336"/>
              <a:gd name="connsiteY156" fmla="*/ 2198177 h 2323145"/>
              <a:gd name="connsiteX157" fmla="*/ 4250119 w 11269336"/>
              <a:gd name="connsiteY157" fmla="*/ 2196342 h 2323145"/>
              <a:gd name="connsiteX158" fmla="*/ 4189203 w 11269336"/>
              <a:gd name="connsiteY158" fmla="*/ 2178994 h 2323145"/>
              <a:gd name="connsiteX159" fmla="*/ 4154035 w 11269336"/>
              <a:gd name="connsiteY159" fmla="*/ 2171950 h 2323145"/>
              <a:gd name="connsiteX160" fmla="*/ 4129569 w 11269336"/>
              <a:gd name="connsiteY160" fmla="*/ 2163850 h 2323145"/>
              <a:gd name="connsiteX161" fmla="*/ 4061250 w 11269336"/>
              <a:gd name="connsiteY161" fmla="*/ 2159236 h 2323145"/>
              <a:gd name="connsiteX162" fmla="*/ 3945480 w 11269336"/>
              <a:gd name="connsiteY162" fmla="*/ 2158279 h 2323145"/>
              <a:gd name="connsiteX163" fmla="*/ 3921468 w 11269336"/>
              <a:gd name="connsiteY163" fmla="*/ 2156588 h 2323145"/>
              <a:gd name="connsiteX164" fmla="*/ 3903348 w 11269336"/>
              <a:gd name="connsiteY164" fmla="*/ 2149220 h 2323145"/>
              <a:gd name="connsiteX165" fmla="*/ 3901342 w 11269336"/>
              <a:gd name="connsiteY165" fmla="*/ 2142355 h 2323145"/>
              <a:gd name="connsiteX166" fmla="*/ 3888539 w 11269336"/>
              <a:gd name="connsiteY166" fmla="*/ 2140476 h 2323145"/>
              <a:gd name="connsiteX167" fmla="*/ 3885662 w 11269336"/>
              <a:gd name="connsiteY167" fmla="*/ 2138740 h 2323145"/>
              <a:gd name="connsiteX168" fmla="*/ 3868627 w 11269336"/>
              <a:gd name="connsiteY168" fmla="*/ 2130023 h 2323145"/>
              <a:gd name="connsiteX169" fmla="*/ 3819177 w 11269336"/>
              <a:gd name="connsiteY169" fmla="*/ 2142111 h 2323145"/>
              <a:gd name="connsiteX170" fmla="*/ 3769100 w 11269336"/>
              <a:gd name="connsiteY170" fmla="*/ 2131731 h 2323145"/>
              <a:gd name="connsiteX171" fmla="*/ 3562752 w 11269336"/>
              <a:gd name="connsiteY171" fmla="*/ 2131785 h 2323145"/>
              <a:gd name="connsiteX172" fmla="*/ 3541402 w 11269336"/>
              <a:gd name="connsiteY172" fmla="*/ 2106821 h 2323145"/>
              <a:gd name="connsiteX173" fmla="*/ 3365341 w 11269336"/>
              <a:gd name="connsiteY173" fmla="*/ 2077638 h 2323145"/>
              <a:gd name="connsiteX174" fmla="*/ 3170922 w 11269336"/>
              <a:gd name="connsiteY174" fmla="*/ 2115957 h 2323145"/>
              <a:gd name="connsiteX175" fmla="*/ 3156256 w 11269336"/>
              <a:gd name="connsiteY175" fmla="*/ 2124773 h 2323145"/>
              <a:gd name="connsiteX176" fmla="*/ 3140298 w 11269336"/>
              <a:gd name="connsiteY176" fmla="*/ 2129182 h 2323145"/>
              <a:gd name="connsiteX177" fmla="*/ 3138514 w 11269336"/>
              <a:gd name="connsiteY177" fmla="*/ 2128069 h 2323145"/>
              <a:gd name="connsiteX178" fmla="*/ 3120467 w 11269336"/>
              <a:gd name="connsiteY178" fmla="*/ 2128281 h 2323145"/>
              <a:gd name="connsiteX179" fmla="*/ 3116175 w 11269336"/>
              <a:gd name="connsiteY179" fmla="*/ 2131633 h 2323145"/>
              <a:gd name="connsiteX180" fmla="*/ 3103685 w 11269336"/>
              <a:gd name="connsiteY180" fmla="*/ 2132814 h 2323145"/>
              <a:gd name="connsiteX181" fmla="*/ 3078794 w 11269336"/>
              <a:gd name="connsiteY181" fmla="*/ 2137935 h 2323145"/>
              <a:gd name="connsiteX182" fmla="*/ 3074407 w 11269336"/>
              <a:gd name="connsiteY182" fmla="*/ 2136274 h 2323145"/>
              <a:gd name="connsiteX183" fmla="*/ 3037285 w 11269336"/>
              <a:gd name="connsiteY183" fmla="*/ 2139919 h 2323145"/>
              <a:gd name="connsiteX184" fmla="*/ 3036901 w 11269336"/>
              <a:gd name="connsiteY184" fmla="*/ 2138726 h 2323145"/>
              <a:gd name="connsiteX185" fmla="*/ 3026996 w 11269336"/>
              <a:gd name="connsiteY185" fmla="*/ 2134322 h 2323145"/>
              <a:gd name="connsiteX186" fmla="*/ 3007772 w 11269336"/>
              <a:gd name="connsiteY186" fmla="*/ 2128742 h 2323145"/>
              <a:gd name="connsiteX187" fmla="*/ 2965030 w 11269336"/>
              <a:gd name="connsiteY187" fmla="*/ 2100494 h 2323145"/>
              <a:gd name="connsiteX188" fmla="*/ 2926342 w 11269336"/>
              <a:gd name="connsiteY188" fmla="*/ 2104155 h 2323145"/>
              <a:gd name="connsiteX189" fmla="*/ 2918608 w 11269336"/>
              <a:gd name="connsiteY189" fmla="*/ 2104215 h 2323145"/>
              <a:gd name="connsiteX190" fmla="*/ 2918475 w 11269336"/>
              <a:gd name="connsiteY190" fmla="*/ 2103937 h 2323145"/>
              <a:gd name="connsiteX191" fmla="*/ 2910360 w 11269336"/>
              <a:gd name="connsiteY191" fmla="*/ 2103444 h 2323145"/>
              <a:gd name="connsiteX192" fmla="*/ 2904507 w 11269336"/>
              <a:gd name="connsiteY192" fmla="*/ 2104326 h 2323145"/>
              <a:gd name="connsiteX193" fmla="*/ 2889503 w 11269336"/>
              <a:gd name="connsiteY193" fmla="*/ 2104443 h 2323145"/>
              <a:gd name="connsiteX194" fmla="*/ 2884480 w 11269336"/>
              <a:gd name="connsiteY194" fmla="*/ 2102626 h 2323145"/>
              <a:gd name="connsiteX195" fmla="*/ 2882689 w 11269336"/>
              <a:gd name="connsiteY195" fmla="*/ 2099228 h 2323145"/>
              <a:gd name="connsiteX196" fmla="*/ 2881291 w 11269336"/>
              <a:gd name="connsiteY196" fmla="*/ 2099618 h 2323145"/>
              <a:gd name="connsiteX197" fmla="*/ 2853979 w 11269336"/>
              <a:gd name="connsiteY197" fmla="*/ 2090388 h 2323145"/>
              <a:gd name="connsiteX198" fmla="*/ 2791790 w 11269336"/>
              <a:gd name="connsiteY198" fmla="*/ 2080332 h 2323145"/>
              <a:gd name="connsiteX199" fmla="*/ 2755844 w 11269336"/>
              <a:gd name="connsiteY199" fmla="*/ 2078874 h 2323145"/>
              <a:gd name="connsiteX200" fmla="*/ 2657742 w 11269336"/>
              <a:gd name="connsiteY200" fmla="*/ 2070179 h 2323145"/>
              <a:gd name="connsiteX201" fmla="*/ 2559549 w 11269336"/>
              <a:gd name="connsiteY201" fmla="*/ 2057873 h 2323145"/>
              <a:gd name="connsiteX202" fmla="*/ 2512054 w 11269336"/>
              <a:gd name="connsiteY202" fmla="*/ 2031671 h 2323145"/>
              <a:gd name="connsiteX203" fmla="*/ 2506437 w 11269336"/>
              <a:gd name="connsiteY203" fmla="*/ 2030918 h 2323145"/>
              <a:gd name="connsiteX204" fmla="*/ 2491752 w 11269336"/>
              <a:gd name="connsiteY204" fmla="*/ 2033906 h 2323145"/>
              <a:gd name="connsiteX205" fmla="*/ 2486338 w 11269336"/>
              <a:gd name="connsiteY205" fmla="*/ 2035862 h 2323145"/>
              <a:gd name="connsiteX206" fmla="*/ 2478186 w 11269336"/>
              <a:gd name="connsiteY206" fmla="*/ 2036953 h 2323145"/>
              <a:gd name="connsiteX207" fmla="*/ 2477950 w 11269336"/>
              <a:gd name="connsiteY207" fmla="*/ 2036715 h 2323145"/>
              <a:gd name="connsiteX208" fmla="*/ 2470381 w 11269336"/>
              <a:gd name="connsiteY208" fmla="*/ 2038256 h 2323145"/>
              <a:gd name="connsiteX209" fmla="*/ 2433781 w 11269336"/>
              <a:gd name="connsiteY209" fmla="*/ 2049140 h 2323145"/>
              <a:gd name="connsiteX210" fmla="*/ 2381172 w 11269336"/>
              <a:gd name="connsiteY210" fmla="*/ 2030645 h 2323145"/>
              <a:gd name="connsiteX211" fmla="*/ 2360198 w 11269336"/>
              <a:gd name="connsiteY211" fmla="*/ 2029059 h 2323145"/>
              <a:gd name="connsiteX212" fmla="*/ 2348815 w 11269336"/>
              <a:gd name="connsiteY212" fmla="*/ 2026798 h 2323145"/>
              <a:gd name="connsiteX213" fmla="*/ 2347988 w 11269336"/>
              <a:gd name="connsiteY213" fmla="*/ 2025745 h 2323145"/>
              <a:gd name="connsiteX214" fmla="*/ 2312920 w 11269336"/>
              <a:gd name="connsiteY214" fmla="*/ 2036311 h 2323145"/>
              <a:gd name="connsiteX215" fmla="*/ 2307986 w 11269336"/>
              <a:gd name="connsiteY215" fmla="*/ 2035583 h 2323145"/>
              <a:gd name="connsiteX216" fmla="*/ 2285481 w 11269336"/>
              <a:gd name="connsiteY216" fmla="*/ 2045197 h 2323145"/>
              <a:gd name="connsiteX217" fmla="*/ 2273666 w 11269336"/>
              <a:gd name="connsiteY217" fmla="*/ 2048710 h 2323145"/>
              <a:gd name="connsiteX218" fmla="*/ 2270719 w 11269336"/>
              <a:gd name="connsiteY218" fmla="*/ 2052702 h 2323145"/>
              <a:gd name="connsiteX219" fmla="*/ 2253080 w 11269336"/>
              <a:gd name="connsiteY219" fmla="*/ 2056363 h 2323145"/>
              <a:gd name="connsiteX220" fmla="*/ 2250906 w 11269336"/>
              <a:gd name="connsiteY220" fmla="*/ 2055654 h 2323145"/>
              <a:gd name="connsiteX221" fmla="*/ 2236905 w 11269336"/>
              <a:gd name="connsiteY221" fmla="*/ 2062882 h 2323145"/>
              <a:gd name="connsiteX222" fmla="*/ 2225830 w 11269336"/>
              <a:gd name="connsiteY222" fmla="*/ 2074027 h 2323145"/>
              <a:gd name="connsiteX223" fmla="*/ 2073776 w 11269336"/>
              <a:gd name="connsiteY223" fmla="*/ 2089244 h 2323145"/>
              <a:gd name="connsiteX224" fmla="*/ 1948256 w 11269336"/>
              <a:gd name="connsiteY224" fmla="*/ 2146616 h 2323145"/>
              <a:gd name="connsiteX225" fmla="*/ 1865582 w 11269336"/>
              <a:gd name="connsiteY225" fmla="*/ 2153738 h 2323145"/>
              <a:gd name="connsiteX226" fmla="*/ 1835210 w 11269336"/>
              <a:gd name="connsiteY226" fmla="*/ 2134244 h 2323145"/>
              <a:gd name="connsiteX227" fmla="*/ 1632661 w 11269336"/>
              <a:gd name="connsiteY227" fmla="*/ 2173882 h 2323145"/>
              <a:gd name="connsiteX228" fmla="*/ 1579590 w 11269336"/>
              <a:gd name="connsiteY228" fmla="*/ 2173680 h 2323145"/>
              <a:gd name="connsiteX229" fmla="*/ 1535601 w 11269336"/>
              <a:gd name="connsiteY229" fmla="*/ 2194590 h 2323145"/>
              <a:gd name="connsiteX230" fmla="*/ 1515594 w 11269336"/>
              <a:gd name="connsiteY230" fmla="*/ 2189622 h 2323145"/>
              <a:gd name="connsiteX231" fmla="*/ 1512113 w 11269336"/>
              <a:gd name="connsiteY231" fmla="*/ 2188534 h 2323145"/>
              <a:gd name="connsiteX232" fmla="*/ 1498838 w 11269336"/>
              <a:gd name="connsiteY232" fmla="*/ 2189213 h 2323145"/>
              <a:gd name="connsiteX233" fmla="*/ 1494279 w 11269336"/>
              <a:gd name="connsiteY233" fmla="*/ 2183112 h 2323145"/>
              <a:gd name="connsiteX234" fmla="*/ 1473714 w 11269336"/>
              <a:gd name="connsiteY234" fmla="*/ 2179625 h 2323145"/>
              <a:gd name="connsiteX235" fmla="*/ 1449503 w 11269336"/>
              <a:gd name="connsiteY235" fmla="*/ 2182633 h 2323145"/>
              <a:gd name="connsiteX236" fmla="*/ 1266687 w 11269336"/>
              <a:gd name="connsiteY236" fmla="*/ 2212688 h 2323145"/>
              <a:gd name="connsiteX237" fmla="*/ 1239614 w 11269336"/>
              <a:gd name="connsiteY237" fmla="*/ 2209727 h 2323145"/>
              <a:gd name="connsiteX238" fmla="*/ 1202436 w 11269336"/>
              <a:gd name="connsiteY238" fmla="*/ 2209817 h 2323145"/>
              <a:gd name="connsiteX239" fmla="*/ 1136097 w 11269336"/>
              <a:gd name="connsiteY239" fmla="*/ 2205112 h 2323145"/>
              <a:gd name="connsiteX240" fmla="*/ 988232 w 11269336"/>
              <a:gd name="connsiteY240" fmla="*/ 2235635 h 2323145"/>
              <a:gd name="connsiteX241" fmla="*/ 981959 w 11269336"/>
              <a:gd name="connsiteY241" fmla="*/ 2231607 h 2323145"/>
              <a:gd name="connsiteX242" fmla="*/ 938600 w 11269336"/>
              <a:gd name="connsiteY242" fmla="*/ 2238113 h 2323145"/>
              <a:gd name="connsiteX243" fmla="*/ 791788 w 11269336"/>
              <a:gd name="connsiteY243" fmla="*/ 2293224 h 2323145"/>
              <a:gd name="connsiteX244" fmla="*/ 706914 w 11269336"/>
              <a:gd name="connsiteY244" fmla="*/ 2305046 h 2323145"/>
              <a:gd name="connsiteX245" fmla="*/ 675971 w 11269336"/>
              <a:gd name="connsiteY245" fmla="*/ 2304030 h 2323145"/>
              <a:gd name="connsiteX246" fmla="*/ 624180 w 11269336"/>
              <a:gd name="connsiteY246" fmla="*/ 2302650 h 2323145"/>
              <a:gd name="connsiteX247" fmla="*/ 583453 w 11269336"/>
              <a:gd name="connsiteY247" fmla="*/ 2288788 h 2323145"/>
              <a:gd name="connsiteX248" fmla="*/ 540946 w 11269336"/>
              <a:gd name="connsiteY248" fmla="*/ 2292721 h 2323145"/>
              <a:gd name="connsiteX249" fmla="*/ 533680 w 11269336"/>
              <a:gd name="connsiteY249" fmla="*/ 2310233 h 2323145"/>
              <a:gd name="connsiteX250" fmla="*/ 487366 w 11269336"/>
              <a:gd name="connsiteY250" fmla="*/ 2309053 h 2323145"/>
              <a:gd name="connsiteX251" fmla="*/ 416820 w 11269336"/>
              <a:gd name="connsiteY251" fmla="*/ 2305443 h 2323145"/>
              <a:gd name="connsiteX252" fmla="*/ 376805 w 11269336"/>
              <a:gd name="connsiteY252" fmla="*/ 2307647 h 2323145"/>
              <a:gd name="connsiteX253" fmla="*/ 266777 w 11269336"/>
              <a:gd name="connsiteY253" fmla="*/ 2309012 h 2323145"/>
              <a:gd name="connsiteX254" fmla="*/ 156013 w 11269336"/>
              <a:gd name="connsiteY254" fmla="*/ 2306832 h 2323145"/>
              <a:gd name="connsiteX255" fmla="*/ 87258 w 11269336"/>
              <a:gd name="connsiteY255" fmla="*/ 2285511 h 2323145"/>
              <a:gd name="connsiteX256" fmla="*/ 23798 w 11269336"/>
              <a:gd name="connsiteY256" fmla="*/ 2281822 h 2323145"/>
              <a:gd name="connsiteX257" fmla="*/ 0 w 11269336"/>
              <a:gd name="connsiteY257" fmla="*/ 2285369 h 2323145"/>
              <a:gd name="connsiteX258" fmla="*/ 0 w 11269336"/>
              <a:gd name="connsiteY258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92832 w 11269336"/>
              <a:gd name="connsiteY142" fmla="*/ 2188033 h 2323145"/>
              <a:gd name="connsiteX143" fmla="*/ 4467257 w 11269336"/>
              <a:gd name="connsiteY143" fmla="*/ 2196121 h 2323145"/>
              <a:gd name="connsiteX144" fmla="*/ 4459937 w 11269336"/>
              <a:gd name="connsiteY144" fmla="*/ 2195182 h 2323145"/>
              <a:gd name="connsiteX145" fmla="*/ 4433312 w 11269336"/>
              <a:gd name="connsiteY145" fmla="*/ 2199004 h 2323145"/>
              <a:gd name="connsiteX146" fmla="*/ 4420601 w 11269336"/>
              <a:gd name="connsiteY146" fmla="*/ 2205158 h 2323145"/>
              <a:gd name="connsiteX147" fmla="*/ 4405765 w 11269336"/>
              <a:gd name="connsiteY147" fmla="*/ 2199902 h 2323145"/>
              <a:gd name="connsiteX148" fmla="*/ 4401354 w 11269336"/>
              <a:gd name="connsiteY148" fmla="*/ 2194745 h 2323145"/>
              <a:gd name="connsiteX149" fmla="*/ 4366646 w 11269336"/>
              <a:gd name="connsiteY149" fmla="*/ 2198564 h 2323145"/>
              <a:gd name="connsiteX150" fmla="*/ 4354009 w 11269336"/>
              <a:gd name="connsiteY150" fmla="*/ 2204984 h 2323145"/>
              <a:gd name="connsiteX151" fmla="*/ 4348284 w 11269336"/>
              <a:gd name="connsiteY151" fmla="*/ 2205270 h 2323145"/>
              <a:gd name="connsiteX152" fmla="*/ 4333906 w 11269336"/>
              <a:gd name="connsiteY152" fmla="*/ 2205251 h 2323145"/>
              <a:gd name="connsiteX153" fmla="*/ 4308819 w 11269336"/>
              <a:gd name="connsiteY153" fmla="*/ 2203822 h 2323145"/>
              <a:gd name="connsiteX154" fmla="*/ 4301210 w 11269336"/>
              <a:gd name="connsiteY154" fmla="*/ 2204456 h 2323145"/>
              <a:gd name="connsiteX155" fmla="*/ 4283095 w 11269336"/>
              <a:gd name="connsiteY155" fmla="*/ 2198177 h 2323145"/>
              <a:gd name="connsiteX156" fmla="*/ 4250119 w 11269336"/>
              <a:gd name="connsiteY156" fmla="*/ 2196342 h 2323145"/>
              <a:gd name="connsiteX157" fmla="*/ 4189203 w 11269336"/>
              <a:gd name="connsiteY157" fmla="*/ 2178994 h 2323145"/>
              <a:gd name="connsiteX158" fmla="*/ 4154035 w 11269336"/>
              <a:gd name="connsiteY158" fmla="*/ 2171950 h 2323145"/>
              <a:gd name="connsiteX159" fmla="*/ 4129569 w 11269336"/>
              <a:gd name="connsiteY159" fmla="*/ 2163850 h 2323145"/>
              <a:gd name="connsiteX160" fmla="*/ 4061250 w 11269336"/>
              <a:gd name="connsiteY160" fmla="*/ 2159236 h 2323145"/>
              <a:gd name="connsiteX161" fmla="*/ 3945480 w 11269336"/>
              <a:gd name="connsiteY161" fmla="*/ 2158279 h 2323145"/>
              <a:gd name="connsiteX162" fmla="*/ 3921468 w 11269336"/>
              <a:gd name="connsiteY162" fmla="*/ 2156588 h 2323145"/>
              <a:gd name="connsiteX163" fmla="*/ 3903348 w 11269336"/>
              <a:gd name="connsiteY163" fmla="*/ 2149220 h 2323145"/>
              <a:gd name="connsiteX164" fmla="*/ 3901342 w 11269336"/>
              <a:gd name="connsiteY164" fmla="*/ 2142355 h 2323145"/>
              <a:gd name="connsiteX165" fmla="*/ 3888539 w 11269336"/>
              <a:gd name="connsiteY165" fmla="*/ 2140476 h 2323145"/>
              <a:gd name="connsiteX166" fmla="*/ 3885662 w 11269336"/>
              <a:gd name="connsiteY166" fmla="*/ 2138740 h 2323145"/>
              <a:gd name="connsiteX167" fmla="*/ 3868627 w 11269336"/>
              <a:gd name="connsiteY167" fmla="*/ 2130023 h 2323145"/>
              <a:gd name="connsiteX168" fmla="*/ 3819177 w 11269336"/>
              <a:gd name="connsiteY168" fmla="*/ 2142111 h 2323145"/>
              <a:gd name="connsiteX169" fmla="*/ 3769100 w 11269336"/>
              <a:gd name="connsiteY169" fmla="*/ 2131731 h 2323145"/>
              <a:gd name="connsiteX170" fmla="*/ 3562752 w 11269336"/>
              <a:gd name="connsiteY170" fmla="*/ 2131785 h 2323145"/>
              <a:gd name="connsiteX171" fmla="*/ 3541402 w 11269336"/>
              <a:gd name="connsiteY171" fmla="*/ 2106821 h 2323145"/>
              <a:gd name="connsiteX172" fmla="*/ 3365341 w 11269336"/>
              <a:gd name="connsiteY172" fmla="*/ 2077638 h 2323145"/>
              <a:gd name="connsiteX173" fmla="*/ 3170922 w 11269336"/>
              <a:gd name="connsiteY173" fmla="*/ 2115957 h 2323145"/>
              <a:gd name="connsiteX174" fmla="*/ 3156256 w 11269336"/>
              <a:gd name="connsiteY174" fmla="*/ 2124773 h 2323145"/>
              <a:gd name="connsiteX175" fmla="*/ 3140298 w 11269336"/>
              <a:gd name="connsiteY175" fmla="*/ 2129182 h 2323145"/>
              <a:gd name="connsiteX176" fmla="*/ 3138514 w 11269336"/>
              <a:gd name="connsiteY176" fmla="*/ 2128069 h 2323145"/>
              <a:gd name="connsiteX177" fmla="*/ 3120467 w 11269336"/>
              <a:gd name="connsiteY177" fmla="*/ 2128281 h 2323145"/>
              <a:gd name="connsiteX178" fmla="*/ 3116175 w 11269336"/>
              <a:gd name="connsiteY178" fmla="*/ 2131633 h 2323145"/>
              <a:gd name="connsiteX179" fmla="*/ 3103685 w 11269336"/>
              <a:gd name="connsiteY179" fmla="*/ 2132814 h 2323145"/>
              <a:gd name="connsiteX180" fmla="*/ 3078794 w 11269336"/>
              <a:gd name="connsiteY180" fmla="*/ 2137935 h 2323145"/>
              <a:gd name="connsiteX181" fmla="*/ 3074407 w 11269336"/>
              <a:gd name="connsiteY181" fmla="*/ 2136274 h 2323145"/>
              <a:gd name="connsiteX182" fmla="*/ 3037285 w 11269336"/>
              <a:gd name="connsiteY182" fmla="*/ 2139919 h 2323145"/>
              <a:gd name="connsiteX183" fmla="*/ 3036901 w 11269336"/>
              <a:gd name="connsiteY183" fmla="*/ 2138726 h 2323145"/>
              <a:gd name="connsiteX184" fmla="*/ 3026996 w 11269336"/>
              <a:gd name="connsiteY184" fmla="*/ 2134322 h 2323145"/>
              <a:gd name="connsiteX185" fmla="*/ 3007772 w 11269336"/>
              <a:gd name="connsiteY185" fmla="*/ 2128742 h 2323145"/>
              <a:gd name="connsiteX186" fmla="*/ 2965030 w 11269336"/>
              <a:gd name="connsiteY186" fmla="*/ 2100494 h 2323145"/>
              <a:gd name="connsiteX187" fmla="*/ 2926342 w 11269336"/>
              <a:gd name="connsiteY187" fmla="*/ 2104155 h 2323145"/>
              <a:gd name="connsiteX188" fmla="*/ 2918608 w 11269336"/>
              <a:gd name="connsiteY188" fmla="*/ 2104215 h 2323145"/>
              <a:gd name="connsiteX189" fmla="*/ 2918475 w 11269336"/>
              <a:gd name="connsiteY189" fmla="*/ 2103937 h 2323145"/>
              <a:gd name="connsiteX190" fmla="*/ 2910360 w 11269336"/>
              <a:gd name="connsiteY190" fmla="*/ 2103444 h 2323145"/>
              <a:gd name="connsiteX191" fmla="*/ 2904507 w 11269336"/>
              <a:gd name="connsiteY191" fmla="*/ 2104326 h 2323145"/>
              <a:gd name="connsiteX192" fmla="*/ 2889503 w 11269336"/>
              <a:gd name="connsiteY192" fmla="*/ 2104443 h 2323145"/>
              <a:gd name="connsiteX193" fmla="*/ 2884480 w 11269336"/>
              <a:gd name="connsiteY193" fmla="*/ 2102626 h 2323145"/>
              <a:gd name="connsiteX194" fmla="*/ 2882689 w 11269336"/>
              <a:gd name="connsiteY194" fmla="*/ 2099228 h 2323145"/>
              <a:gd name="connsiteX195" fmla="*/ 2881291 w 11269336"/>
              <a:gd name="connsiteY195" fmla="*/ 2099618 h 2323145"/>
              <a:gd name="connsiteX196" fmla="*/ 2853979 w 11269336"/>
              <a:gd name="connsiteY196" fmla="*/ 2090388 h 2323145"/>
              <a:gd name="connsiteX197" fmla="*/ 2791790 w 11269336"/>
              <a:gd name="connsiteY197" fmla="*/ 2080332 h 2323145"/>
              <a:gd name="connsiteX198" fmla="*/ 2755844 w 11269336"/>
              <a:gd name="connsiteY198" fmla="*/ 2078874 h 2323145"/>
              <a:gd name="connsiteX199" fmla="*/ 2657742 w 11269336"/>
              <a:gd name="connsiteY199" fmla="*/ 2070179 h 2323145"/>
              <a:gd name="connsiteX200" fmla="*/ 2559549 w 11269336"/>
              <a:gd name="connsiteY200" fmla="*/ 2057873 h 2323145"/>
              <a:gd name="connsiteX201" fmla="*/ 2512054 w 11269336"/>
              <a:gd name="connsiteY201" fmla="*/ 2031671 h 2323145"/>
              <a:gd name="connsiteX202" fmla="*/ 2506437 w 11269336"/>
              <a:gd name="connsiteY202" fmla="*/ 2030918 h 2323145"/>
              <a:gd name="connsiteX203" fmla="*/ 2491752 w 11269336"/>
              <a:gd name="connsiteY203" fmla="*/ 2033906 h 2323145"/>
              <a:gd name="connsiteX204" fmla="*/ 2486338 w 11269336"/>
              <a:gd name="connsiteY204" fmla="*/ 2035862 h 2323145"/>
              <a:gd name="connsiteX205" fmla="*/ 2478186 w 11269336"/>
              <a:gd name="connsiteY205" fmla="*/ 2036953 h 2323145"/>
              <a:gd name="connsiteX206" fmla="*/ 2477950 w 11269336"/>
              <a:gd name="connsiteY206" fmla="*/ 2036715 h 2323145"/>
              <a:gd name="connsiteX207" fmla="*/ 2470381 w 11269336"/>
              <a:gd name="connsiteY207" fmla="*/ 2038256 h 2323145"/>
              <a:gd name="connsiteX208" fmla="*/ 2433781 w 11269336"/>
              <a:gd name="connsiteY208" fmla="*/ 2049140 h 2323145"/>
              <a:gd name="connsiteX209" fmla="*/ 2381172 w 11269336"/>
              <a:gd name="connsiteY209" fmla="*/ 2030645 h 2323145"/>
              <a:gd name="connsiteX210" fmla="*/ 2360198 w 11269336"/>
              <a:gd name="connsiteY210" fmla="*/ 2029059 h 2323145"/>
              <a:gd name="connsiteX211" fmla="*/ 2348815 w 11269336"/>
              <a:gd name="connsiteY211" fmla="*/ 2026798 h 2323145"/>
              <a:gd name="connsiteX212" fmla="*/ 2347988 w 11269336"/>
              <a:gd name="connsiteY212" fmla="*/ 2025745 h 2323145"/>
              <a:gd name="connsiteX213" fmla="*/ 2312920 w 11269336"/>
              <a:gd name="connsiteY213" fmla="*/ 2036311 h 2323145"/>
              <a:gd name="connsiteX214" fmla="*/ 2307986 w 11269336"/>
              <a:gd name="connsiteY214" fmla="*/ 2035583 h 2323145"/>
              <a:gd name="connsiteX215" fmla="*/ 2285481 w 11269336"/>
              <a:gd name="connsiteY215" fmla="*/ 2045197 h 2323145"/>
              <a:gd name="connsiteX216" fmla="*/ 2273666 w 11269336"/>
              <a:gd name="connsiteY216" fmla="*/ 2048710 h 2323145"/>
              <a:gd name="connsiteX217" fmla="*/ 2270719 w 11269336"/>
              <a:gd name="connsiteY217" fmla="*/ 2052702 h 2323145"/>
              <a:gd name="connsiteX218" fmla="*/ 2253080 w 11269336"/>
              <a:gd name="connsiteY218" fmla="*/ 2056363 h 2323145"/>
              <a:gd name="connsiteX219" fmla="*/ 2250906 w 11269336"/>
              <a:gd name="connsiteY219" fmla="*/ 2055654 h 2323145"/>
              <a:gd name="connsiteX220" fmla="*/ 2236905 w 11269336"/>
              <a:gd name="connsiteY220" fmla="*/ 2062882 h 2323145"/>
              <a:gd name="connsiteX221" fmla="*/ 2225830 w 11269336"/>
              <a:gd name="connsiteY221" fmla="*/ 2074027 h 2323145"/>
              <a:gd name="connsiteX222" fmla="*/ 2073776 w 11269336"/>
              <a:gd name="connsiteY222" fmla="*/ 2089244 h 2323145"/>
              <a:gd name="connsiteX223" fmla="*/ 1948256 w 11269336"/>
              <a:gd name="connsiteY223" fmla="*/ 2146616 h 2323145"/>
              <a:gd name="connsiteX224" fmla="*/ 1865582 w 11269336"/>
              <a:gd name="connsiteY224" fmla="*/ 2153738 h 2323145"/>
              <a:gd name="connsiteX225" fmla="*/ 1835210 w 11269336"/>
              <a:gd name="connsiteY225" fmla="*/ 2134244 h 2323145"/>
              <a:gd name="connsiteX226" fmla="*/ 1632661 w 11269336"/>
              <a:gd name="connsiteY226" fmla="*/ 2173882 h 2323145"/>
              <a:gd name="connsiteX227" fmla="*/ 1579590 w 11269336"/>
              <a:gd name="connsiteY227" fmla="*/ 2173680 h 2323145"/>
              <a:gd name="connsiteX228" fmla="*/ 1535601 w 11269336"/>
              <a:gd name="connsiteY228" fmla="*/ 2194590 h 2323145"/>
              <a:gd name="connsiteX229" fmla="*/ 1515594 w 11269336"/>
              <a:gd name="connsiteY229" fmla="*/ 2189622 h 2323145"/>
              <a:gd name="connsiteX230" fmla="*/ 1512113 w 11269336"/>
              <a:gd name="connsiteY230" fmla="*/ 2188534 h 2323145"/>
              <a:gd name="connsiteX231" fmla="*/ 1498838 w 11269336"/>
              <a:gd name="connsiteY231" fmla="*/ 2189213 h 2323145"/>
              <a:gd name="connsiteX232" fmla="*/ 1494279 w 11269336"/>
              <a:gd name="connsiteY232" fmla="*/ 2183112 h 2323145"/>
              <a:gd name="connsiteX233" fmla="*/ 1473714 w 11269336"/>
              <a:gd name="connsiteY233" fmla="*/ 2179625 h 2323145"/>
              <a:gd name="connsiteX234" fmla="*/ 1449503 w 11269336"/>
              <a:gd name="connsiteY234" fmla="*/ 2182633 h 2323145"/>
              <a:gd name="connsiteX235" fmla="*/ 1266687 w 11269336"/>
              <a:gd name="connsiteY235" fmla="*/ 2212688 h 2323145"/>
              <a:gd name="connsiteX236" fmla="*/ 1239614 w 11269336"/>
              <a:gd name="connsiteY236" fmla="*/ 2209727 h 2323145"/>
              <a:gd name="connsiteX237" fmla="*/ 1202436 w 11269336"/>
              <a:gd name="connsiteY237" fmla="*/ 2209817 h 2323145"/>
              <a:gd name="connsiteX238" fmla="*/ 1136097 w 11269336"/>
              <a:gd name="connsiteY238" fmla="*/ 2205112 h 2323145"/>
              <a:gd name="connsiteX239" fmla="*/ 988232 w 11269336"/>
              <a:gd name="connsiteY239" fmla="*/ 2235635 h 2323145"/>
              <a:gd name="connsiteX240" fmla="*/ 981959 w 11269336"/>
              <a:gd name="connsiteY240" fmla="*/ 2231607 h 2323145"/>
              <a:gd name="connsiteX241" fmla="*/ 938600 w 11269336"/>
              <a:gd name="connsiteY241" fmla="*/ 2238113 h 2323145"/>
              <a:gd name="connsiteX242" fmla="*/ 791788 w 11269336"/>
              <a:gd name="connsiteY242" fmla="*/ 2293224 h 2323145"/>
              <a:gd name="connsiteX243" fmla="*/ 706914 w 11269336"/>
              <a:gd name="connsiteY243" fmla="*/ 2305046 h 2323145"/>
              <a:gd name="connsiteX244" fmla="*/ 675971 w 11269336"/>
              <a:gd name="connsiteY244" fmla="*/ 2304030 h 2323145"/>
              <a:gd name="connsiteX245" fmla="*/ 624180 w 11269336"/>
              <a:gd name="connsiteY245" fmla="*/ 2302650 h 2323145"/>
              <a:gd name="connsiteX246" fmla="*/ 583453 w 11269336"/>
              <a:gd name="connsiteY246" fmla="*/ 2288788 h 2323145"/>
              <a:gd name="connsiteX247" fmla="*/ 540946 w 11269336"/>
              <a:gd name="connsiteY247" fmla="*/ 2292721 h 2323145"/>
              <a:gd name="connsiteX248" fmla="*/ 533680 w 11269336"/>
              <a:gd name="connsiteY248" fmla="*/ 2310233 h 2323145"/>
              <a:gd name="connsiteX249" fmla="*/ 487366 w 11269336"/>
              <a:gd name="connsiteY249" fmla="*/ 2309053 h 2323145"/>
              <a:gd name="connsiteX250" fmla="*/ 416820 w 11269336"/>
              <a:gd name="connsiteY250" fmla="*/ 2305443 h 2323145"/>
              <a:gd name="connsiteX251" fmla="*/ 376805 w 11269336"/>
              <a:gd name="connsiteY251" fmla="*/ 2307647 h 2323145"/>
              <a:gd name="connsiteX252" fmla="*/ 266777 w 11269336"/>
              <a:gd name="connsiteY252" fmla="*/ 2309012 h 2323145"/>
              <a:gd name="connsiteX253" fmla="*/ 156013 w 11269336"/>
              <a:gd name="connsiteY253" fmla="*/ 2306832 h 2323145"/>
              <a:gd name="connsiteX254" fmla="*/ 87258 w 11269336"/>
              <a:gd name="connsiteY254" fmla="*/ 2285511 h 2323145"/>
              <a:gd name="connsiteX255" fmla="*/ 23798 w 11269336"/>
              <a:gd name="connsiteY255" fmla="*/ 2281822 h 2323145"/>
              <a:gd name="connsiteX256" fmla="*/ 0 w 11269336"/>
              <a:gd name="connsiteY256" fmla="*/ 2285369 h 2323145"/>
              <a:gd name="connsiteX257" fmla="*/ 0 w 11269336"/>
              <a:gd name="connsiteY257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92832 w 11269336"/>
              <a:gd name="connsiteY142" fmla="*/ 2188033 h 2323145"/>
              <a:gd name="connsiteX143" fmla="*/ 4467257 w 11269336"/>
              <a:gd name="connsiteY143" fmla="*/ 2196121 h 2323145"/>
              <a:gd name="connsiteX144" fmla="*/ 4459937 w 11269336"/>
              <a:gd name="connsiteY144" fmla="*/ 2195182 h 2323145"/>
              <a:gd name="connsiteX145" fmla="*/ 4433312 w 11269336"/>
              <a:gd name="connsiteY145" fmla="*/ 2199004 h 2323145"/>
              <a:gd name="connsiteX146" fmla="*/ 4405765 w 11269336"/>
              <a:gd name="connsiteY146" fmla="*/ 2199902 h 2323145"/>
              <a:gd name="connsiteX147" fmla="*/ 4401354 w 11269336"/>
              <a:gd name="connsiteY147" fmla="*/ 2194745 h 2323145"/>
              <a:gd name="connsiteX148" fmla="*/ 4366646 w 11269336"/>
              <a:gd name="connsiteY148" fmla="*/ 2198564 h 2323145"/>
              <a:gd name="connsiteX149" fmla="*/ 4354009 w 11269336"/>
              <a:gd name="connsiteY149" fmla="*/ 2204984 h 2323145"/>
              <a:gd name="connsiteX150" fmla="*/ 4348284 w 11269336"/>
              <a:gd name="connsiteY150" fmla="*/ 2205270 h 2323145"/>
              <a:gd name="connsiteX151" fmla="*/ 4333906 w 11269336"/>
              <a:gd name="connsiteY151" fmla="*/ 2205251 h 2323145"/>
              <a:gd name="connsiteX152" fmla="*/ 4308819 w 11269336"/>
              <a:gd name="connsiteY152" fmla="*/ 2203822 h 2323145"/>
              <a:gd name="connsiteX153" fmla="*/ 4301210 w 11269336"/>
              <a:gd name="connsiteY153" fmla="*/ 2204456 h 2323145"/>
              <a:gd name="connsiteX154" fmla="*/ 4283095 w 11269336"/>
              <a:gd name="connsiteY154" fmla="*/ 2198177 h 2323145"/>
              <a:gd name="connsiteX155" fmla="*/ 4250119 w 11269336"/>
              <a:gd name="connsiteY155" fmla="*/ 2196342 h 2323145"/>
              <a:gd name="connsiteX156" fmla="*/ 4189203 w 11269336"/>
              <a:gd name="connsiteY156" fmla="*/ 2178994 h 2323145"/>
              <a:gd name="connsiteX157" fmla="*/ 4154035 w 11269336"/>
              <a:gd name="connsiteY157" fmla="*/ 2171950 h 2323145"/>
              <a:gd name="connsiteX158" fmla="*/ 4129569 w 11269336"/>
              <a:gd name="connsiteY158" fmla="*/ 2163850 h 2323145"/>
              <a:gd name="connsiteX159" fmla="*/ 4061250 w 11269336"/>
              <a:gd name="connsiteY159" fmla="*/ 2159236 h 2323145"/>
              <a:gd name="connsiteX160" fmla="*/ 3945480 w 11269336"/>
              <a:gd name="connsiteY160" fmla="*/ 2158279 h 2323145"/>
              <a:gd name="connsiteX161" fmla="*/ 3921468 w 11269336"/>
              <a:gd name="connsiteY161" fmla="*/ 2156588 h 2323145"/>
              <a:gd name="connsiteX162" fmla="*/ 3903348 w 11269336"/>
              <a:gd name="connsiteY162" fmla="*/ 2149220 h 2323145"/>
              <a:gd name="connsiteX163" fmla="*/ 3901342 w 11269336"/>
              <a:gd name="connsiteY163" fmla="*/ 2142355 h 2323145"/>
              <a:gd name="connsiteX164" fmla="*/ 3888539 w 11269336"/>
              <a:gd name="connsiteY164" fmla="*/ 2140476 h 2323145"/>
              <a:gd name="connsiteX165" fmla="*/ 3885662 w 11269336"/>
              <a:gd name="connsiteY165" fmla="*/ 2138740 h 2323145"/>
              <a:gd name="connsiteX166" fmla="*/ 3868627 w 11269336"/>
              <a:gd name="connsiteY166" fmla="*/ 2130023 h 2323145"/>
              <a:gd name="connsiteX167" fmla="*/ 3819177 w 11269336"/>
              <a:gd name="connsiteY167" fmla="*/ 2142111 h 2323145"/>
              <a:gd name="connsiteX168" fmla="*/ 3769100 w 11269336"/>
              <a:gd name="connsiteY168" fmla="*/ 2131731 h 2323145"/>
              <a:gd name="connsiteX169" fmla="*/ 3562752 w 11269336"/>
              <a:gd name="connsiteY169" fmla="*/ 2131785 h 2323145"/>
              <a:gd name="connsiteX170" fmla="*/ 3541402 w 11269336"/>
              <a:gd name="connsiteY170" fmla="*/ 2106821 h 2323145"/>
              <a:gd name="connsiteX171" fmla="*/ 3365341 w 11269336"/>
              <a:gd name="connsiteY171" fmla="*/ 2077638 h 2323145"/>
              <a:gd name="connsiteX172" fmla="*/ 3170922 w 11269336"/>
              <a:gd name="connsiteY172" fmla="*/ 2115957 h 2323145"/>
              <a:gd name="connsiteX173" fmla="*/ 3156256 w 11269336"/>
              <a:gd name="connsiteY173" fmla="*/ 2124773 h 2323145"/>
              <a:gd name="connsiteX174" fmla="*/ 3140298 w 11269336"/>
              <a:gd name="connsiteY174" fmla="*/ 2129182 h 2323145"/>
              <a:gd name="connsiteX175" fmla="*/ 3138514 w 11269336"/>
              <a:gd name="connsiteY175" fmla="*/ 2128069 h 2323145"/>
              <a:gd name="connsiteX176" fmla="*/ 3120467 w 11269336"/>
              <a:gd name="connsiteY176" fmla="*/ 2128281 h 2323145"/>
              <a:gd name="connsiteX177" fmla="*/ 3116175 w 11269336"/>
              <a:gd name="connsiteY177" fmla="*/ 2131633 h 2323145"/>
              <a:gd name="connsiteX178" fmla="*/ 3103685 w 11269336"/>
              <a:gd name="connsiteY178" fmla="*/ 2132814 h 2323145"/>
              <a:gd name="connsiteX179" fmla="*/ 3078794 w 11269336"/>
              <a:gd name="connsiteY179" fmla="*/ 2137935 h 2323145"/>
              <a:gd name="connsiteX180" fmla="*/ 3074407 w 11269336"/>
              <a:gd name="connsiteY180" fmla="*/ 2136274 h 2323145"/>
              <a:gd name="connsiteX181" fmla="*/ 3037285 w 11269336"/>
              <a:gd name="connsiteY181" fmla="*/ 2139919 h 2323145"/>
              <a:gd name="connsiteX182" fmla="*/ 3036901 w 11269336"/>
              <a:gd name="connsiteY182" fmla="*/ 2138726 h 2323145"/>
              <a:gd name="connsiteX183" fmla="*/ 3026996 w 11269336"/>
              <a:gd name="connsiteY183" fmla="*/ 2134322 h 2323145"/>
              <a:gd name="connsiteX184" fmla="*/ 3007772 w 11269336"/>
              <a:gd name="connsiteY184" fmla="*/ 2128742 h 2323145"/>
              <a:gd name="connsiteX185" fmla="*/ 2965030 w 11269336"/>
              <a:gd name="connsiteY185" fmla="*/ 2100494 h 2323145"/>
              <a:gd name="connsiteX186" fmla="*/ 2926342 w 11269336"/>
              <a:gd name="connsiteY186" fmla="*/ 2104155 h 2323145"/>
              <a:gd name="connsiteX187" fmla="*/ 2918608 w 11269336"/>
              <a:gd name="connsiteY187" fmla="*/ 2104215 h 2323145"/>
              <a:gd name="connsiteX188" fmla="*/ 2918475 w 11269336"/>
              <a:gd name="connsiteY188" fmla="*/ 2103937 h 2323145"/>
              <a:gd name="connsiteX189" fmla="*/ 2910360 w 11269336"/>
              <a:gd name="connsiteY189" fmla="*/ 2103444 h 2323145"/>
              <a:gd name="connsiteX190" fmla="*/ 2904507 w 11269336"/>
              <a:gd name="connsiteY190" fmla="*/ 2104326 h 2323145"/>
              <a:gd name="connsiteX191" fmla="*/ 2889503 w 11269336"/>
              <a:gd name="connsiteY191" fmla="*/ 2104443 h 2323145"/>
              <a:gd name="connsiteX192" fmla="*/ 2884480 w 11269336"/>
              <a:gd name="connsiteY192" fmla="*/ 2102626 h 2323145"/>
              <a:gd name="connsiteX193" fmla="*/ 2882689 w 11269336"/>
              <a:gd name="connsiteY193" fmla="*/ 2099228 h 2323145"/>
              <a:gd name="connsiteX194" fmla="*/ 2881291 w 11269336"/>
              <a:gd name="connsiteY194" fmla="*/ 2099618 h 2323145"/>
              <a:gd name="connsiteX195" fmla="*/ 2853979 w 11269336"/>
              <a:gd name="connsiteY195" fmla="*/ 2090388 h 2323145"/>
              <a:gd name="connsiteX196" fmla="*/ 2791790 w 11269336"/>
              <a:gd name="connsiteY196" fmla="*/ 2080332 h 2323145"/>
              <a:gd name="connsiteX197" fmla="*/ 2755844 w 11269336"/>
              <a:gd name="connsiteY197" fmla="*/ 2078874 h 2323145"/>
              <a:gd name="connsiteX198" fmla="*/ 2657742 w 11269336"/>
              <a:gd name="connsiteY198" fmla="*/ 2070179 h 2323145"/>
              <a:gd name="connsiteX199" fmla="*/ 2559549 w 11269336"/>
              <a:gd name="connsiteY199" fmla="*/ 2057873 h 2323145"/>
              <a:gd name="connsiteX200" fmla="*/ 2512054 w 11269336"/>
              <a:gd name="connsiteY200" fmla="*/ 2031671 h 2323145"/>
              <a:gd name="connsiteX201" fmla="*/ 2506437 w 11269336"/>
              <a:gd name="connsiteY201" fmla="*/ 2030918 h 2323145"/>
              <a:gd name="connsiteX202" fmla="*/ 2491752 w 11269336"/>
              <a:gd name="connsiteY202" fmla="*/ 2033906 h 2323145"/>
              <a:gd name="connsiteX203" fmla="*/ 2486338 w 11269336"/>
              <a:gd name="connsiteY203" fmla="*/ 2035862 h 2323145"/>
              <a:gd name="connsiteX204" fmla="*/ 2478186 w 11269336"/>
              <a:gd name="connsiteY204" fmla="*/ 2036953 h 2323145"/>
              <a:gd name="connsiteX205" fmla="*/ 2477950 w 11269336"/>
              <a:gd name="connsiteY205" fmla="*/ 2036715 h 2323145"/>
              <a:gd name="connsiteX206" fmla="*/ 2470381 w 11269336"/>
              <a:gd name="connsiteY206" fmla="*/ 2038256 h 2323145"/>
              <a:gd name="connsiteX207" fmla="*/ 2433781 w 11269336"/>
              <a:gd name="connsiteY207" fmla="*/ 2049140 h 2323145"/>
              <a:gd name="connsiteX208" fmla="*/ 2381172 w 11269336"/>
              <a:gd name="connsiteY208" fmla="*/ 2030645 h 2323145"/>
              <a:gd name="connsiteX209" fmla="*/ 2360198 w 11269336"/>
              <a:gd name="connsiteY209" fmla="*/ 2029059 h 2323145"/>
              <a:gd name="connsiteX210" fmla="*/ 2348815 w 11269336"/>
              <a:gd name="connsiteY210" fmla="*/ 2026798 h 2323145"/>
              <a:gd name="connsiteX211" fmla="*/ 2347988 w 11269336"/>
              <a:gd name="connsiteY211" fmla="*/ 2025745 h 2323145"/>
              <a:gd name="connsiteX212" fmla="*/ 2312920 w 11269336"/>
              <a:gd name="connsiteY212" fmla="*/ 2036311 h 2323145"/>
              <a:gd name="connsiteX213" fmla="*/ 2307986 w 11269336"/>
              <a:gd name="connsiteY213" fmla="*/ 2035583 h 2323145"/>
              <a:gd name="connsiteX214" fmla="*/ 2285481 w 11269336"/>
              <a:gd name="connsiteY214" fmla="*/ 2045197 h 2323145"/>
              <a:gd name="connsiteX215" fmla="*/ 2273666 w 11269336"/>
              <a:gd name="connsiteY215" fmla="*/ 2048710 h 2323145"/>
              <a:gd name="connsiteX216" fmla="*/ 2270719 w 11269336"/>
              <a:gd name="connsiteY216" fmla="*/ 2052702 h 2323145"/>
              <a:gd name="connsiteX217" fmla="*/ 2253080 w 11269336"/>
              <a:gd name="connsiteY217" fmla="*/ 2056363 h 2323145"/>
              <a:gd name="connsiteX218" fmla="*/ 2250906 w 11269336"/>
              <a:gd name="connsiteY218" fmla="*/ 2055654 h 2323145"/>
              <a:gd name="connsiteX219" fmla="*/ 2236905 w 11269336"/>
              <a:gd name="connsiteY219" fmla="*/ 2062882 h 2323145"/>
              <a:gd name="connsiteX220" fmla="*/ 2225830 w 11269336"/>
              <a:gd name="connsiteY220" fmla="*/ 2074027 h 2323145"/>
              <a:gd name="connsiteX221" fmla="*/ 2073776 w 11269336"/>
              <a:gd name="connsiteY221" fmla="*/ 2089244 h 2323145"/>
              <a:gd name="connsiteX222" fmla="*/ 1948256 w 11269336"/>
              <a:gd name="connsiteY222" fmla="*/ 2146616 h 2323145"/>
              <a:gd name="connsiteX223" fmla="*/ 1865582 w 11269336"/>
              <a:gd name="connsiteY223" fmla="*/ 2153738 h 2323145"/>
              <a:gd name="connsiteX224" fmla="*/ 1835210 w 11269336"/>
              <a:gd name="connsiteY224" fmla="*/ 2134244 h 2323145"/>
              <a:gd name="connsiteX225" fmla="*/ 1632661 w 11269336"/>
              <a:gd name="connsiteY225" fmla="*/ 2173882 h 2323145"/>
              <a:gd name="connsiteX226" fmla="*/ 1579590 w 11269336"/>
              <a:gd name="connsiteY226" fmla="*/ 2173680 h 2323145"/>
              <a:gd name="connsiteX227" fmla="*/ 1535601 w 11269336"/>
              <a:gd name="connsiteY227" fmla="*/ 2194590 h 2323145"/>
              <a:gd name="connsiteX228" fmla="*/ 1515594 w 11269336"/>
              <a:gd name="connsiteY228" fmla="*/ 2189622 h 2323145"/>
              <a:gd name="connsiteX229" fmla="*/ 1512113 w 11269336"/>
              <a:gd name="connsiteY229" fmla="*/ 2188534 h 2323145"/>
              <a:gd name="connsiteX230" fmla="*/ 1498838 w 11269336"/>
              <a:gd name="connsiteY230" fmla="*/ 2189213 h 2323145"/>
              <a:gd name="connsiteX231" fmla="*/ 1494279 w 11269336"/>
              <a:gd name="connsiteY231" fmla="*/ 2183112 h 2323145"/>
              <a:gd name="connsiteX232" fmla="*/ 1473714 w 11269336"/>
              <a:gd name="connsiteY232" fmla="*/ 2179625 h 2323145"/>
              <a:gd name="connsiteX233" fmla="*/ 1449503 w 11269336"/>
              <a:gd name="connsiteY233" fmla="*/ 2182633 h 2323145"/>
              <a:gd name="connsiteX234" fmla="*/ 1266687 w 11269336"/>
              <a:gd name="connsiteY234" fmla="*/ 2212688 h 2323145"/>
              <a:gd name="connsiteX235" fmla="*/ 1239614 w 11269336"/>
              <a:gd name="connsiteY235" fmla="*/ 2209727 h 2323145"/>
              <a:gd name="connsiteX236" fmla="*/ 1202436 w 11269336"/>
              <a:gd name="connsiteY236" fmla="*/ 2209817 h 2323145"/>
              <a:gd name="connsiteX237" fmla="*/ 1136097 w 11269336"/>
              <a:gd name="connsiteY237" fmla="*/ 2205112 h 2323145"/>
              <a:gd name="connsiteX238" fmla="*/ 988232 w 11269336"/>
              <a:gd name="connsiteY238" fmla="*/ 2235635 h 2323145"/>
              <a:gd name="connsiteX239" fmla="*/ 981959 w 11269336"/>
              <a:gd name="connsiteY239" fmla="*/ 2231607 h 2323145"/>
              <a:gd name="connsiteX240" fmla="*/ 938600 w 11269336"/>
              <a:gd name="connsiteY240" fmla="*/ 2238113 h 2323145"/>
              <a:gd name="connsiteX241" fmla="*/ 791788 w 11269336"/>
              <a:gd name="connsiteY241" fmla="*/ 2293224 h 2323145"/>
              <a:gd name="connsiteX242" fmla="*/ 706914 w 11269336"/>
              <a:gd name="connsiteY242" fmla="*/ 2305046 h 2323145"/>
              <a:gd name="connsiteX243" fmla="*/ 675971 w 11269336"/>
              <a:gd name="connsiteY243" fmla="*/ 2304030 h 2323145"/>
              <a:gd name="connsiteX244" fmla="*/ 624180 w 11269336"/>
              <a:gd name="connsiteY244" fmla="*/ 2302650 h 2323145"/>
              <a:gd name="connsiteX245" fmla="*/ 583453 w 11269336"/>
              <a:gd name="connsiteY245" fmla="*/ 2288788 h 2323145"/>
              <a:gd name="connsiteX246" fmla="*/ 540946 w 11269336"/>
              <a:gd name="connsiteY246" fmla="*/ 2292721 h 2323145"/>
              <a:gd name="connsiteX247" fmla="*/ 533680 w 11269336"/>
              <a:gd name="connsiteY247" fmla="*/ 2310233 h 2323145"/>
              <a:gd name="connsiteX248" fmla="*/ 487366 w 11269336"/>
              <a:gd name="connsiteY248" fmla="*/ 2309053 h 2323145"/>
              <a:gd name="connsiteX249" fmla="*/ 416820 w 11269336"/>
              <a:gd name="connsiteY249" fmla="*/ 2305443 h 2323145"/>
              <a:gd name="connsiteX250" fmla="*/ 376805 w 11269336"/>
              <a:gd name="connsiteY250" fmla="*/ 2307647 h 2323145"/>
              <a:gd name="connsiteX251" fmla="*/ 266777 w 11269336"/>
              <a:gd name="connsiteY251" fmla="*/ 2309012 h 2323145"/>
              <a:gd name="connsiteX252" fmla="*/ 156013 w 11269336"/>
              <a:gd name="connsiteY252" fmla="*/ 2306832 h 2323145"/>
              <a:gd name="connsiteX253" fmla="*/ 87258 w 11269336"/>
              <a:gd name="connsiteY253" fmla="*/ 2285511 h 2323145"/>
              <a:gd name="connsiteX254" fmla="*/ 23798 w 11269336"/>
              <a:gd name="connsiteY254" fmla="*/ 2281822 h 2323145"/>
              <a:gd name="connsiteX255" fmla="*/ 0 w 11269336"/>
              <a:gd name="connsiteY255" fmla="*/ 2285369 h 2323145"/>
              <a:gd name="connsiteX256" fmla="*/ 0 w 11269336"/>
              <a:gd name="connsiteY256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92832 w 11269336"/>
              <a:gd name="connsiteY142" fmla="*/ 2188033 h 2323145"/>
              <a:gd name="connsiteX143" fmla="*/ 4467257 w 11269336"/>
              <a:gd name="connsiteY143" fmla="*/ 2196121 h 2323145"/>
              <a:gd name="connsiteX144" fmla="*/ 4459937 w 11269336"/>
              <a:gd name="connsiteY144" fmla="*/ 2195182 h 2323145"/>
              <a:gd name="connsiteX145" fmla="*/ 4405765 w 11269336"/>
              <a:gd name="connsiteY145" fmla="*/ 2199902 h 2323145"/>
              <a:gd name="connsiteX146" fmla="*/ 4401354 w 11269336"/>
              <a:gd name="connsiteY146" fmla="*/ 2194745 h 2323145"/>
              <a:gd name="connsiteX147" fmla="*/ 4366646 w 11269336"/>
              <a:gd name="connsiteY147" fmla="*/ 2198564 h 2323145"/>
              <a:gd name="connsiteX148" fmla="*/ 4354009 w 11269336"/>
              <a:gd name="connsiteY148" fmla="*/ 2204984 h 2323145"/>
              <a:gd name="connsiteX149" fmla="*/ 4348284 w 11269336"/>
              <a:gd name="connsiteY149" fmla="*/ 2205270 h 2323145"/>
              <a:gd name="connsiteX150" fmla="*/ 4333906 w 11269336"/>
              <a:gd name="connsiteY150" fmla="*/ 2205251 h 2323145"/>
              <a:gd name="connsiteX151" fmla="*/ 4308819 w 11269336"/>
              <a:gd name="connsiteY151" fmla="*/ 2203822 h 2323145"/>
              <a:gd name="connsiteX152" fmla="*/ 4301210 w 11269336"/>
              <a:gd name="connsiteY152" fmla="*/ 2204456 h 2323145"/>
              <a:gd name="connsiteX153" fmla="*/ 4283095 w 11269336"/>
              <a:gd name="connsiteY153" fmla="*/ 2198177 h 2323145"/>
              <a:gd name="connsiteX154" fmla="*/ 4250119 w 11269336"/>
              <a:gd name="connsiteY154" fmla="*/ 2196342 h 2323145"/>
              <a:gd name="connsiteX155" fmla="*/ 4189203 w 11269336"/>
              <a:gd name="connsiteY155" fmla="*/ 2178994 h 2323145"/>
              <a:gd name="connsiteX156" fmla="*/ 4154035 w 11269336"/>
              <a:gd name="connsiteY156" fmla="*/ 2171950 h 2323145"/>
              <a:gd name="connsiteX157" fmla="*/ 4129569 w 11269336"/>
              <a:gd name="connsiteY157" fmla="*/ 2163850 h 2323145"/>
              <a:gd name="connsiteX158" fmla="*/ 4061250 w 11269336"/>
              <a:gd name="connsiteY158" fmla="*/ 2159236 h 2323145"/>
              <a:gd name="connsiteX159" fmla="*/ 3945480 w 11269336"/>
              <a:gd name="connsiteY159" fmla="*/ 2158279 h 2323145"/>
              <a:gd name="connsiteX160" fmla="*/ 3921468 w 11269336"/>
              <a:gd name="connsiteY160" fmla="*/ 2156588 h 2323145"/>
              <a:gd name="connsiteX161" fmla="*/ 3903348 w 11269336"/>
              <a:gd name="connsiteY161" fmla="*/ 2149220 h 2323145"/>
              <a:gd name="connsiteX162" fmla="*/ 3901342 w 11269336"/>
              <a:gd name="connsiteY162" fmla="*/ 2142355 h 2323145"/>
              <a:gd name="connsiteX163" fmla="*/ 3888539 w 11269336"/>
              <a:gd name="connsiteY163" fmla="*/ 2140476 h 2323145"/>
              <a:gd name="connsiteX164" fmla="*/ 3885662 w 11269336"/>
              <a:gd name="connsiteY164" fmla="*/ 2138740 h 2323145"/>
              <a:gd name="connsiteX165" fmla="*/ 3868627 w 11269336"/>
              <a:gd name="connsiteY165" fmla="*/ 2130023 h 2323145"/>
              <a:gd name="connsiteX166" fmla="*/ 3819177 w 11269336"/>
              <a:gd name="connsiteY166" fmla="*/ 2142111 h 2323145"/>
              <a:gd name="connsiteX167" fmla="*/ 3769100 w 11269336"/>
              <a:gd name="connsiteY167" fmla="*/ 2131731 h 2323145"/>
              <a:gd name="connsiteX168" fmla="*/ 3562752 w 11269336"/>
              <a:gd name="connsiteY168" fmla="*/ 2131785 h 2323145"/>
              <a:gd name="connsiteX169" fmla="*/ 3541402 w 11269336"/>
              <a:gd name="connsiteY169" fmla="*/ 2106821 h 2323145"/>
              <a:gd name="connsiteX170" fmla="*/ 3365341 w 11269336"/>
              <a:gd name="connsiteY170" fmla="*/ 2077638 h 2323145"/>
              <a:gd name="connsiteX171" fmla="*/ 3170922 w 11269336"/>
              <a:gd name="connsiteY171" fmla="*/ 2115957 h 2323145"/>
              <a:gd name="connsiteX172" fmla="*/ 3156256 w 11269336"/>
              <a:gd name="connsiteY172" fmla="*/ 2124773 h 2323145"/>
              <a:gd name="connsiteX173" fmla="*/ 3140298 w 11269336"/>
              <a:gd name="connsiteY173" fmla="*/ 2129182 h 2323145"/>
              <a:gd name="connsiteX174" fmla="*/ 3138514 w 11269336"/>
              <a:gd name="connsiteY174" fmla="*/ 2128069 h 2323145"/>
              <a:gd name="connsiteX175" fmla="*/ 3120467 w 11269336"/>
              <a:gd name="connsiteY175" fmla="*/ 2128281 h 2323145"/>
              <a:gd name="connsiteX176" fmla="*/ 3116175 w 11269336"/>
              <a:gd name="connsiteY176" fmla="*/ 2131633 h 2323145"/>
              <a:gd name="connsiteX177" fmla="*/ 3103685 w 11269336"/>
              <a:gd name="connsiteY177" fmla="*/ 2132814 h 2323145"/>
              <a:gd name="connsiteX178" fmla="*/ 3078794 w 11269336"/>
              <a:gd name="connsiteY178" fmla="*/ 2137935 h 2323145"/>
              <a:gd name="connsiteX179" fmla="*/ 3074407 w 11269336"/>
              <a:gd name="connsiteY179" fmla="*/ 2136274 h 2323145"/>
              <a:gd name="connsiteX180" fmla="*/ 3037285 w 11269336"/>
              <a:gd name="connsiteY180" fmla="*/ 2139919 h 2323145"/>
              <a:gd name="connsiteX181" fmla="*/ 3036901 w 11269336"/>
              <a:gd name="connsiteY181" fmla="*/ 2138726 h 2323145"/>
              <a:gd name="connsiteX182" fmla="*/ 3026996 w 11269336"/>
              <a:gd name="connsiteY182" fmla="*/ 2134322 h 2323145"/>
              <a:gd name="connsiteX183" fmla="*/ 3007772 w 11269336"/>
              <a:gd name="connsiteY183" fmla="*/ 2128742 h 2323145"/>
              <a:gd name="connsiteX184" fmla="*/ 2965030 w 11269336"/>
              <a:gd name="connsiteY184" fmla="*/ 2100494 h 2323145"/>
              <a:gd name="connsiteX185" fmla="*/ 2926342 w 11269336"/>
              <a:gd name="connsiteY185" fmla="*/ 2104155 h 2323145"/>
              <a:gd name="connsiteX186" fmla="*/ 2918608 w 11269336"/>
              <a:gd name="connsiteY186" fmla="*/ 2104215 h 2323145"/>
              <a:gd name="connsiteX187" fmla="*/ 2918475 w 11269336"/>
              <a:gd name="connsiteY187" fmla="*/ 2103937 h 2323145"/>
              <a:gd name="connsiteX188" fmla="*/ 2910360 w 11269336"/>
              <a:gd name="connsiteY188" fmla="*/ 2103444 h 2323145"/>
              <a:gd name="connsiteX189" fmla="*/ 2904507 w 11269336"/>
              <a:gd name="connsiteY189" fmla="*/ 2104326 h 2323145"/>
              <a:gd name="connsiteX190" fmla="*/ 2889503 w 11269336"/>
              <a:gd name="connsiteY190" fmla="*/ 2104443 h 2323145"/>
              <a:gd name="connsiteX191" fmla="*/ 2884480 w 11269336"/>
              <a:gd name="connsiteY191" fmla="*/ 2102626 h 2323145"/>
              <a:gd name="connsiteX192" fmla="*/ 2882689 w 11269336"/>
              <a:gd name="connsiteY192" fmla="*/ 2099228 h 2323145"/>
              <a:gd name="connsiteX193" fmla="*/ 2881291 w 11269336"/>
              <a:gd name="connsiteY193" fmla="*/ 2099618 h 2323145"/>
              <a:gd name="connsiteX194" fmla="*/ 2853979 w 11269336"/>
              <a:gd name="connsiteY194" fmla="*/ 2090388 h 2323145"/>
              <a:gd name="connsiteX195" fmla="*/ 2791790 w 11269336"/>
              <a:gd name="connsiteY195" fmla="*/ 2080332 h 2323145"/>
              <a:gd name="connsiteX196" fmla="*/ 2755844 w 11269336"/>
              <a:gd name="connsiteY196" fmla="*/ 2078874 h 2323145"/>
              <a:gd name="connsiteX197" fmla="*/ 2657742 w 11269336"/>
              <a:gd name="connsiteY197" fmla="*/ 2070179 h 2323145"/>
              <a:gd name="connsiteX198" fmla="*/ 2559549 w 11269336"/>
              <a:gd name="connsiteY198" fmla="*/ 2057873 h 2323145"/>
              <a:gd name="connsiteX199" fmla="*/ 2512054 w 11269336"/>
              <a:gd name="connsiteY199" fmla="*/ 2031671 h 2323145"/>
              <a:gd name="connsiteX200" fmla="*/ 2506437 w 11269336"/>
              <a:gd name="connsiteY200" fmla="*/ 2030918 h 2323145"/>
              <a:gd name="connsiteX201" fmla="*/ 2491752 w 11269336"/>
              <a:gd name="connsiteY201" fmla="*/ 2033906 h 2323145"/>
              <a:gd name="connsiteX202" fmla="*/ 2486338 w 11269336"/>
              <a:gd name="connsiteY202" fmla="*/ 2035862 h 2323145"/>
              <a:gd name="connsiteX203" fmla="*/ 2478186 w 11269336"/>
              <a:gd name="connsiteY203" fmla="*/ 2036953 h 2323145"/>
              <a:gd name="connsiteX204" fmla="*/ 2477950 w 11269336"/>
              <a:gd name="connsiteY204" fmla="*/ 2036715 h 2323145"/>
              <a:gd name="connsiteX205" fmla="*/ 2470381 w 11269336"/>
              <a:gd name="connsiteY205" fmla="*/ 2038256 h 2323145"/>
              <a:gd name="connsiteX206" fmla="*/ 2433781 w 11269336"/>
              <a:gd name="connsiteY206" fmla="*/ 2049140 h 2323145"/>
              <a:gd name="connsiteX207" fmla="*/ 2381172 w 11269336"/>
              <a:gd name="connsiteY207" fmla="*/ 2030645 h 2323145"/>
              <a:gd name="connsiteX208" fmla="*/ 2360198 w 11269336"/>
              <a:gd name="connsiteY208" fmla="*/ 2029059 h 2323145"/>
              <a:gd name="connsiteX209" fmla="*/ 2348815 w 11269336"/>
              <a:gd name="connsiteY209" fmla="*/ 2026798 h 2323145"/>
              <a:gd name="connsiteX210" fmla="*/ 2347988 w 11269336"/>
              <a:gd name="connsiteY210" fmla="*/ 2025745 h 2323145"/>
              <a:gd name="connsiteX211" fmla="*/ 2312920 w 11269336"/>
              <a:gd name="connsiteY211" fmla="*/ 2036311 h 2323145"/>
              <a:gd name="connsiteX212" fmla="*/ 2307986 w 11269336"/>
              <a:gd name="connsiteY212" fmla="*/ 2035583 h 2323145"/>
              <a:gd name="connsiteX213" fmla="*/ 2285481 w 11269336"/>
              <a:gd name="connsiteY213" fmla="*/ 2045197 h 2323145"/>
              <a:gd name="connsiteX214" fmla="*/ 2273666 w 11269336"/>
              <a:gd name="connsiteY214" fmla="*/ 2048710 h 2323145"/>
              <a:gd name="connsiteX215" fmla="*/ 2270719 w 11269336"/>
              <a:gd name="connsiteY215" fmla="*/ 2052702 h 2323145"/>
              <a:gd name="connsiteX216" fmla="*/ 2253080 w 11269336"/>
              <a:gd name="connsiteY216" fmla="*/ 2056363 h 2323145"/>
              <a:gd name="connsiteX217" fmla="*/ 2250906 w 11269336"/>
              <a:gd name="connsiteY217" fmla="*/ 2055654 h 2323145"/>
              <a:gd name="connsiteX218" fmla="*/ 2236905 w 11269336"/>
              <a:gd name="connsiteY218" fmla="*/ 2062882 h 2323145"/>
              <a:gd name="connsiteX219" fmla="*/ 2225830 w 11269336"/>
              <a:gd name="connsiteY219" fmla="*/ 2074027 h 2323145"/>
              <a:gd name="connsiteX220" fmla="*/ 2073776 w 11269336"/>
              <a:gd name="connsiteY220" fmla="*/ 2089244 h 2323145"/>
              <a:gd name="connsiteX221" fmla="*/ 1948256 w 11269336"/>
              <a:gd name="connsiteY221" fmla="*/ 2146616 h 2323145"/>
              <a:gd name="connsiteX222" fmla="*/ 1865582 w 11269336"/>
              <a:gd name="connsiteY222" fmla="*/ 2153738 h 2323145"/>
              <a:gd name="connsiteX223" fmla="*/ 1835210 w 11269336"/>
              <a:gd name="connsiteY223" fmla="*/ 2134244 h 2323145"/>
              <a:gd name="connsiteX224" fmla="*/ 1632661 w 11269336"/>
              <a:gd name="connsiteY224" fmla="*/ 2173882 h 2323145"/>
              <a:gd name="connsiteX225" fmla="*/ 1579590 w 11269336"/>
              <a:gd name="connsiteY225" fmla="*/ 2173680 h 2323145"/>
              <a:gd name="connsiteX226" fmla="*/ 1535601 w 11269336"/>
              <a:gd name="connsiteY226" fmla="*/ 2194590 h 2323145"/>
              <a:gd name="connsiteX227" fmla="*/ 1515594 w 11269336"/>
              <a:gd name="connsiteY227" fmla="*/ 2189622 h 2323145"/>
              <a:gd name="connsiteX228" fmla="*/ 1512113 w 11269336"/>
              <a:gd name="connsiteY228" fmla="*/ 2188534 h 2323145"/>
              <a:gd name="connsiteX229" fmla="*/ 1498838 w 11269336"/>
              <a:gd name="connsiteY229" fmla="*/ 2189213 h 2323145"/>
              <a:gd name="connsiteX230" fmla="*/ 1494279 w 11269336"/>
              <a:gd name="connsiteY230" fmla="*/ 2183112 h 2323145"/>
              <a:gd name="connsiteX231" fmla="*/ 1473714 w 11269336"/>
              <a:gd name="connsiteY231" fmla="*/ 2179625 h 2323145"/>
              <a:gd name="connsiteX232" fmla="*/ 1449503 w 11269336"/>
              <a:gd name="connsiteY232" fmla="*/ 2182633 h 2323145"/>
              <a:gd name="connsiteX233" fmla="*/ 1266687 w 11269336"/>
              <a:gd name="connsiteY233" fmla="*/ 2212688 h 2323145"/>
              <a:gd name="connsiteX234" fmla="*/ 1239614 w 11269336"/>
              <a:gd name="connsiteY234" fmla="*/ 2209727 h 2323145"/>
              <a:gd name="connsiteX235" fmla="*/ 1202436 w 11269336"/>
              <a:gd name="connsiteY235" fmla="*/ 2209817 h 2323145"/>
              <a:gd name="connsiteX236" fmla="*/ 1136097 w 11269336"/>
              <a:gd name="connsiteY236" fmla="*/ 2205112 h 2323145"/>
              <a:gd name="connsiteX237" fmla="*/ 988232 w 11269336"/>
              <a:gd name="connsiteY237" fmla="*/ 2235635 h 2323145"/>
              <a:gd name="connsiteX238" fmla="*/ 981959 w 11269336"/>
              <a:gd name="connsiteY238" fmla="*/ 2231607 h 2323145"/>
              <a:gd name="connsiteX239" fmla="*/ 938600 w 11269336"/>
              <a:gd name="connsiteY239" fmla="*/ 2238113 h 2323145"/>
              <a:gd name="connsiteX240" fmla="*/ 791788 w 11269336"/>
              <a:gd name="connsiteY240" fmla="*/ 2293224 h 2323145"/>
              <a:gd name="connsiteX241" fmla="*/ 706914 w 11269336"/>
              <a:gd name="connsiteY241" fmla="*/ 2305046 h 2323145"/>
              <a:gd name="connsiteX242" fmla="*/ 675971 w 11269336"/>
              <a:gd name="connsiteY242" fmla="*/ 2304030 h 2323145"/>
              <a:gd name="connsiteX243" fmla="*/ 624180 w 11269336"/>
              <a:gd name="connsiteY243" fmla="*/ 2302650 h 2323145"/>
              <a:gd name="connsiteX244" fmla="*/ 583453 w 11269336"/>
              <a:gd name="connsiteY244" fmla="*/ 2288788 h 2323145"/>
              <a:gd name="connsiteX245" fmla="*/ 540946 w 11269336"/>
              <a:gd name="connsiteY245" fmla="*/ 2292721 h 2323145"/>
              <a:gd name="connsiteX246" fmla="*/ 533680 w 11269336"/>
              <a:gd name="connsiteY246" fmla="*/ 2310233 h 2323145"/>
              <a:gd name="connsiteX247" fmla="*/ 487366 w 11269336"/>
              <a:gd name="connsiteY247" fmla="*/ 2309053 h 2323145"/>
              <a:gd name="connsiteX248" fmla="*/ 416820 w 11269336"/>
              <a:gd name="connsiteY248" fmla="*/ 2305443 h 2323145"/>
              <a:gd name="connsiteX249" fmla="*/ 376805 w 11269336"/>
              <a:gd name="connsiteY249" fmla="*/ 2307647 h 2323145"/>
              <a:gd name="connsiteX250" fmla="*/ 266777 w 11269336"/>
              <a:gd name="connsiteY250" fmla="*/ 2309012 h 2323145"/>
              <a:gd name="connsiteX251" fmla="*/ 156013 w 11269336"/>
              <a:gd name="connsiteY251" fmla="*/ 2306832 h 2323145"/>
              <a:gd name="connsiteX252" fmla="*/ 87258 w 11269336"/>
              <a:gd name="connsiteY252" fmla="*/ 2285511 h 2323145"/>
              <a:gd name="connsiteX253" fmla="*/ 23798 w 11269336"/>
              <a:gd name="connsiteY253" fmla="*/ 2281822 h 2323145"/>
              <a:gd name="connsiteX254" fmla="*/ 0 w 11269336"/>
              <a:gd name="connsiteY254" fmla="*/ 2285369 h 2323145"/>
              <a:gd name="connsiteX255" fmla="*/ 0 w 11269336"/>
              <a:gd name="connsiteY255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92832 w 11269336"/>
              <a:gd name="connsiteY142" fmla="*/ 2188033 h 2323145"/>
              <a:gd name="connsiteX143" fmla="*/ 4467257 w 11269336"/>
              <a:gd name="connsiteY143" fmla="*/ 2196121 h 2323145"/>
              <a:gd name="connsiteX144" fmla="*/ 4405765 w 11269336"/>
              <a:gd name="connsiteY144" fmla="*/ 2199902 h 2323145"/>
              <a:gd name="connsiteX145" fmla="*/ 4401354 w 11269336"/>
              <a:gd name="connsiteY145" fmla="*/ 2194745 h 2323145"/>
              <a:gd name="connsiteX146" fmla="*/ 4366646 w 11269336"/>
              <a:gd name="connsiteY146" fmla="*/ 2198564 h 2323145"/>
              <a:gd name="connsiteX147" fmla="*/ 4354009 w 11269336"/>
              <a:gd name="connsiteY147" fmla="*/ 2204984 h 2323145"/>
              <a:gd name="connsiteX148" fmla="*/ 4348284 w 11269336"/>
              <a:gd name="connsiteY148" fmla="*/ 2205270 h 2323145"/>
              <a:gd name="connsiteX149" fmla="*/ 4333906 w 11269336"/>
              <a:gd name="connsiteY149" fmla="*/ 2205251 h 2323145"/>
              <a:gd name="connsiteX150" fmla="*/ 4308819 w 11269336"/>
              <a:gd name="connsiteY150" fmla="*/ 2203822 h 2323145"/>
              <a:gd name="connsiteX151" fmla="*/ 4301210 w 11269336"/>
              <a:gd name="connsiteY151" fmla="*/ 2204456 h 2323145"/>
              <a:gd name="connsiteX152" fmla="*/ 4283095 w 11269336"/>
              <a:gd name="connsiteY152" fmla="*/ 2198177 h 2323145"/>
              <a:gd name="connsiteX153" fmla="*/ 4250119 w 11269336"/>
              <a:gd name="connsiteY153" fmla="*/ 2196342 h 2323145"/>
              <a:gd name="connsiteX154" fmla="*/ 4189203 w 11269336"/>
              <a:gd name="connsiteY154" fmla="*/ 2178994 h 2323145"/>
              <a:gd name="connsiteX155" fmla="*/ 4154035 w 11269336"/>
              <a:gd name="connsiteY155" fmla="*/ 2171950 h 2323145"/>
              <a:gd name="connsiteX156" fmla="*/ 4129569 w 11269336"/>
              <a:gd name="connsiteY156" fmla="*/ 2163850 h 2323145"/>
              <a:gd name="connsiteX157" fmla="*/ 4061250 w 11269336"/>
              <a:gd name="connsiteY157" fmla="*/ 2159236 h 2323145"/>
              <a:gd name="connsiteX158" fmla="*/ 3945480 w 11269336"/>
              <a:gd name="connsiteY158" fmla="*/ 2158279 h 2323145"/>
              <a:gd name="connsiteX159" fmla="*/ 3921468 w 11269336"/>
              <a:gd name="connsiteY159" fmla="*/ 2156588 h 2323145"/>
              <a:gd name="connsiteX160" fmla="*/ 3903348 w 11269336"/>
              <a:gd name="connsiteY160" fmla="*/ 2149220 h 2323145"/>
              <a:gd name="connsiteX161" fmla="*/ 3901342 w 11269336"/>
              <a:gd name="connsiteY161" fmla="*/ 2142355 h 2323145"/>
              <a:gd name="connsiteX162" fmla="*/ 3888539 w 11269336"/>
              <a:gd name="connsiteY162" fmla="*/ 2140476 h 2323145"/>
              <a:gd name="connsiteX163" fmla="*/ 3885662 w 11269336"/>
              <a:gd name="connsiteY163" fmla="*/ 2138740 h 2323145"/>
              <a:gd name="connsiteX164" fmla="*/ 3868627 w 11269336"/>
              <a:gd name="connsiteY164" fmla="*/ 2130023 h 2323145"/>
              <a:gd name="connsiteX165" fmla="*/ 3819177 w 11269336"/>
              <a:gd name="connsiteY165" fmla="*/ 2142111 h 2323145"/>
              <a:gd name="connsiteX166" fmla="*/ 3769100 w 11269336"/>
              <a:gd name="connsiteY166" fmla="*/ 2131731 h 2323145"/>
              <a:gd name="connsiteX167" fmla="*/ 3562752 w 11269336"/>
              <a:gd name="connsiteY167" fmla="*/ 2131785 h 2323145"/>
              <a:gd name="connsiteX168" fmla="*/ 3541402 w 11269336"/>
              <a:gd name="connsiteY168" fmla="*/ 2106821 h 2323145"/>
              <a:gd name="connsiteX169" fmla="*/ 3365341 w 11269336"/>
              <a:gd name="connsiteY169" fmla="*/ 2077638 h 2323145"/>
              <a:gd name="connsiteX170" fmla="*/ 3170922 w 11269336"/>
              <a:gd name="connsiteY170" fmla="*/ 2115957 h 2323145"/>
              <a:gd name="connsiteX171" fmla="*/ 3156256 w 11269336"/>
              <a:gd name="connsiteY171" fmla="*/ 2124773 h 2323145"/>
              <a:gd name="connsiteX172" fmla="*/ 3140298 w 11269336"/>
              <a:gd name="connsiteY172" fmla="*/ 2129182 h 2323145"/>
              <a:gd name="connsiteX173" fmla="*/ 3138514 w 11269336"/>
              <a:gd name="connsiteY173" fmla="*/ 2128069 h 2323145"/>
              <a:gd name="connsiteX174" fmla="*/ 3120467 w 11269336"/>
              <a:gd name="connsiteY174" fmla="*/ 2128281 h 2323145"/>
              <a:gd name="connsiteX175" fmla="*/ 3116175 w 11269336"/>
              <a:gd name="connsiteY175" fmla="*/ 2131633 h 2323145"/>
              <a:gd name="connsiteX176" fmla="*/ 3103685 w 11269336"/>
              <a:gd name="connsiteY176" fmla="*/ 2132814 h 2323145"/>
              <a:gd name="connsiteX177" fmla="*/ 3078794 w 11269336"/>
              <a:gd name="connsiteY177" fmla="*/ 2137935 h 2323145"/>
              <a:gd name="connsiteX178" fmla="*/ 3074407 w 11269336"/>
              <a:gd name="connsiteY178" fmla="*/ 2136274 h 2323145"/>
              <a:gd name="connsiteX179" fmla="*/ 3037285 w 11269336"/>
              <a:gd name="connsiteY179" fmla="*/ 2139919 h 2323145"/>
              <a:gd name="connsiteX180" fmla="*/ 3036901 w 11269336"/>
              <a:gd name="connsiteY180" fmla="*/ 2138726 h 2323145"/>
              <a:gd name="connsiteX181" fmla="*/ 3026996 w 11269336"/>
              <a:gd name="connsiteY181" fmla="*/ 2134322 h 2323145"/>
              <a:gd name="connsiteX182" fmla="*/ 3007772 w 11269336"/>
              <a:gd name="connsiteY182" fmla="*/ 2128742 h 2323145"/>
              <a:gd name="connsiteX183" fmla="*/ 2965030 w 11269336"/>
              <a:gd name="connsiteY183" fmla="*/ 2100494 h 2323145"/>
              <a:gd name="connsiteX184" fmla="*/ 2926342 w 11269336"/>
              <a:gd name="connsiteY184" fmla="*/ 2104155 h 2323145"/>
              <a:gd name="connsiteX185" fmla="*/ 2918608 w 11269336"/>
              <a:gd name="connsiteY185" fmla="*/ 2104215 h 2323145"/>
              <a:gd name="connsiteX186" fmla="*/ 2918475 w 11269336"/>
              <a:gd name="connsiteY186" fmla="*/ 2103937 h 2323145"/>
              <a:gd name="connsiteX187" fmla="*/ 2910360 w 11269336"/>
              <a:gd name="connsiteY187" fmla="*/ 2103444 h 2323145"/>
              <a:gd name="connsiteX188" fmla="*/ 2904507 w 11269336"/>
              <a:gd name="connsiteY188" fmla="*/ 2104326 h 2323145"/>
              <a:gd name="connsiteX189" fmla="*/ 2889503 w 11269336"/>
              <a:gd name="connsiteY189" fmla="*/ 2104443 h 2323145"/>
              <a:gd name="connsiteX190" fmla="*/ 2884480 w 11269336"/>
              <a:gd name="connsiteY190" fmla="*/ 2102626 h 2323145"/>
              <a:gd name="connsiteX191" fmla="*/ 2882689 w 11269336"/>
              <a:gd name="connsiteY191" fmla="*/ 2099228 h 2323145"/>
              <a:gd name="connsiteX192" fmla="*/ 2881291 w 11269336"/>
              <a:gd name="connsiteY192" fmla="*/ 2099618 h 2323145"/>
              <a:gd name="connsiteX193" fmla="*/ 2853979 w 11269336"/>
              <a:gd name="connsiteY193" fmla="*/ 2090388 h 2323145"/>
              <a:gd name="connsiteX194" fmla="*/ 2791790 w 11269336"/>
              <a:gd name="connsiteY194" fmla="*/ 2080332 h 2323145"/>
              <a:gd name="connsiteX195" fmla="*/ 2755844 w 11269336"/>
              <a:gd name="connsiteY195" fmla="*/ 2078874 h 2323145"/>
              <a:gd name="connsiteX196" fmla="*/ 2657742 w 11269336"/>
              <a:gd name="connsiteY196" fmla="*/ 2070179 h 2323145"/>
              <a:gd name="connsiteX197" fmla="*/ 2559549 w 11269336"/>
              <a:gd name="connsiteY197" fmla="*/ 2057873 h 2323145"/>
              <a:gd name="connsiteX198" fmla="*/ 2512054 w 11269336"/>
              <a:gd name="connsiteY198" fmla="*/ 2031671 h 2323145"/>
              <a:gd name="connsiteX199" fmla="*/ 2506437 w 11269336"/>
              <a:gd name="connsiteY199" fmla="*/ 2030918 h 2323145"/>
              <a:gd name="connsiteX200" fmla="*/ 2491752 w 11269336"/>
              <a:gd name="connsiteY200" fmla="*/ 2033906 h 2323145"/>
              <a:gd name="connsiteX201" fmla="*/ 2486338 w 11269336"/>
              <a:gd name="connsiteY201" fmla="*/ 2035862 h 2323145"/>
              <a:gd name="connsiteX202" fmla="*/ 2478186 w 11269336"/>
              <a:gd name="connsiteY202" fmla="*/ 2036953 h 2323145"/>
              <a:gd name="connsiteX203" fmla="*/ 2477950 w 11269336"/>
              <a:gd name="connsiteY203" fmla="*/ 2036715 h 2323145"/>
              <a:gd name="connsiteX204" fmla="*/ 2470381 w 11269336"/>
              <a:gd name="connsiteY204" fmla="*/ 2038256 h 2323145"/>
              <a:gd name="connsiteX205" fmla="*/ 2433781 w 11269336"/>
              <a:gd name="connsiteY205" fmla="*/ 2049140 h 2323145"/>
              <a:gd name="connsiteX206" fmla="*/ 2381172 w 11269336"/>
              <a:gd name="connsiteY206" fmla="*/ 2030645 h 2323145"/>
              <a:gd name="connsiteX207" fmla="*/ 2360198 w 11269336"/>
              <a:gd name="connsiteY207" fmla="*/ 2029059 h 2323145"/>
              <a:gd name="connsiteX208" fmla="*/ 2348815 w 11269336"/>
              <a:gd name="connsiteY208" fmla="*/ 2026798 h 2323145"/>
              <a:gd name="connsiteX209" fmla="*/ 2347988 w 11269336"/>
              <a:gd name="connsiteY209" fmla="*/ 2025745 h 2323145"/>
              <a:gd name="connsiteX210" fmla="*/ 2312920 w 11269336"/>
              <a:gd name="connsiteY210" fmla="*/ 2036311 h 2323145"/>
              <a:gd name="connsiteX211" fmla="*/ 2307986 w 11269336"/>
              <a:gd name="connsiteY211" fmla="*/ 2035583 h 2323145"/>
              <a:gd name="connsiteX212" fmla="*/ 2285481 w 11269336"/>
              <a:gd name="connsiteY212" fmla="*/ 2045197 h 2323145"/>
              <a:gd name="connsiteX213" fmla="*/ 2273666 w 11269336"/>
              <a:gd name="connsiteY213" fmla="*/ 2048710 h 2323145"/>
              <a:gd name="connsiteX214" fmla="*/ 2270719 w 11269336"/>
              <a:gd name="connsiteY214" fmla="*/ 2052702 h 2323145"/>
              <a:gd name="connsiteX215" fmla="*/ 2253080 w 11269336"/>
              <a:gd name="connsiteY215" fmla="*/ 2056363 h 2323145"/>
              <a:gd name="connsiteX216" fmla="*/ 2250906 w 11269336"/>
              <a:gd name="connsiteY216" fmla="*/ 2055654 h 2323145"/>
              <a:gd name="connsiteX217" fmla="*/ 2236905 w 11269336"/>
              <a:gd name="connsiteY217" fmla="*/ 2062882 h 2323145"/>
              <a:gd name="connsiteX218" fmla="*/ 2225830 w 11269336"/>
              <a:gd name="connsiteY218" fmla="*/ 2074027 h 2323145"/>
              <a:gd name="connsiteX219" fmla="*/ 2073776 w 11269336"/>
              <a:gd name="connsiteY219" fmla="*/ 2089244 h 2323145"/>
              <a:gd name="connsiteX220" fmla="*/ 1948256 w 11269336"/>
              <a:gd name="connsiteY220" fmla="*/ 2146616 h 2323145"/>
              <a:gd name="connsiteX221" fmla="*/ 1865582 w 11269336"/>
              <a:gd name="connsiteY221" fmla="*/ 2153738 h 2323145"/>
              <a:gd name="connsiteX222" fmla="*/ 1835210 w 11269336"/>
              <a:gd name="connsiteY222" fmla="*/ 2134244 h 2323145"/>
              <a:gd name="connsiteX223" fmla="*/ 1632661 w 11269336"/>
              <a:gd name="connsiteY223" fmla="*/ 2173882 h 2323145"/>
              <a:gd name="connsiteX224" fmla="*/ 1579590 w 11269336"/>
              <a:gd name="connsiteY224" fmla="*/ 2173680 h 2323145"/>
              <a:gd name="connsiteX225" fmla="*/ 1535601 w 11269336"/>
              <a:gd name="connsiteY225" fmla="*/ 2194590 h 2323145"/>
              <a:gd name="connsiteX226" fmla="*/ 1515594 w 11269336"/>
              <a:gd name="connsiteY226" fmla="*/ 2189622 h 2323145"/>
              <a:gd name="connsiteX227" fmla="*/ 1512113 w 11269336"/>
              <a:gd name="connsiteY227" fmla="*/ 2188534 h 2323145"/>
              <a:gd name="connsiteX228" fmla="*/ 1498838 w 11269336"/>
              <a:gd name="connsiteY228" fmla="*/ 2189213 h 2323145"/>
              <a:gd name="connsiteX229" fmla="*/ 1494279 w 11269336"/>
              <a:gd name="connsiteY229" fmla="*/ 2183112 h 2323145"/>
              <a:gd name="connsiteX230" fmla="*/ 1473714 w 11269336"/>
              <a:gd name="connsiteY230" fmla="*/ 2179625 h 2323145"/>
              <a:gd name="connsiteX231" fmla="*/ 1449503 w 11269336"/>
              <a:gd name="connsiteY231" fmla="*/ 2182633 h 2323145"/>
              <a:gd name="connsiteX232" fmla="*/ 1266687 w 11269336"/>
              <a:gd name="connsiteY232" fmla="*/ 2212688 h 2323145"/>
              <a:gd name="connsiteX233" fmla="*/ 1239614 w 11269336"/>
              <a:gd name="connsiteY233" fmla="*/ 2209727 h 2323145"/>
              <a:gd name="connsiteX234" fmla="*/ 1202436 w 11269336"/>
              <a:gd name="connsiteY234" fmla="*/ 2209817 h 2323145"/>
              <a:gd name="connsiteX235" fmla="*/ 1136097 w 11269336"/>
              <a:gd name="connsiteY235" fmla="*/ 2205112 h 2323145"/>
              <a:gd name="connsiteX236" fmla="*/ 988232 w 11269336"/>
              <a:gd name="connsiteY236" fmla="*/ 2235635 h 2323145"/>
              <a:gd name="connsiteX237" fmla="*/ 981959 w 11269336"/>
              <a:gd name="connsiteY237" fmla="*/ 2231607 h 2323145"/>
              <a:gd name="connsiteX238" fmla="*/ 938600 w 11269336"/>
              <a:gd name="connsiteY238" fmla="*/ 2238113 h 2323145"/>
              <a:gd name="connsiteX239" fmla="*/ 791788 w 11269336"/>
              <a:gd name="connsiteY239" fmla="*/ 2293224 h 2323145"/>
              <a:gd name="connsiteX240" fmla="*/ 706914 w 11269336"/>
              <a:gd name="connsiteY240" fmla="*/ 2305046 h 2323145"/>
              <a:gd name="connsiteX241" fmla="*/ 675971 w 11269336"/>
              <a:gd name="connsiteY241" fmla="*/ 2304030 h 2323145"/>
              <a:gd name="connsiteX242" fmla="*/ 624180 w 11269336"/>
              <a:gd name="connsiteY242" fmla="*/ 2302650 h 2323145"/>
              <a:gd name="connsiteX243" fmla="*/ 583453 w 11269336"/>
              <a:gd name="connsiteY243" fmla="*/ 2288788 h 2323145"/>
              <a:gd name="connsiteX244" fmla="*/ 540946 w 11269336"/>
              <a:gd name="connsiteY244" fmla="*/ 2292721 h 2323145"/>
              <a:gd name="connsiteX245" fmla="*/ 533680 w 11269336"/>
              <a:gd name="connsiteY245" fmla="*/ 2310233 h 2323145"/>
              <a:gd name="connsiteX246" fmla="*/ 487366 w 11269336"/>
              <a:gd name="connsiteY246" fmla="*/ 2309053 h 2323145"/>
              <a:gd name="connsiteX247" fmla="*/ 416820 w 11269336"/>
              <a:gd name="connsiteY247" fmla="*/ 2305443 h 2323145"/>
              <a:gd name="connsiteX248" fmla="*/ 376805 w 11269336"/>
              <a:gd name="connsiteY248" fmla="*/ 2307647 h 2323145"/>
              <a:gd name="connsiteX249" fmla="*/ 266777 w 11269336"/>
              <a:gd name="connsiteY249" fmla="*/ 2309012 h 2323145"/>
              <a:gd name="connsiteX250" fmla="*/ 156013 w 11269336"/>
              <a:gd name="connsiteY250" fmla="*/ 2306832 h 2323145"/>
              <a:gd name="connsiteX251" fmla="*/ 87258 w 11269336"/>
              <a:gd name="connsiteY251" fmla="*/ 2285511 h 2323145"/>
              <a:gd name="connsiteX252" fmla="*/ 23798 w 11269336"/>
              <a:gd name="connsiteY252" fmla="*/ 2281822 h 2323145"/>
              <a:gd name="connsiteX253" fmla="*/ 0 w 11269336"/>
              <a:gd name="connsiteY253" fmla="*/ 2285369 h 2323145"/>
              <a:gd name="connsiteX254" fmla="*/ 0 w 11269336"/>
              <a:gd name="connsiteY254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67257 w 11269336"/>
              <a:gd name="connsiteY142" fmla="*/ 2196121 h 2323145"/>
              <a:gd name="connsiteX143" fmla="*/ 4405765 w 11269336"/>
              <a:gd name="connsiteY143" fmla="*/ 2199902 h 2323145"/>
              <a:gd name="connsiteX144" fmla="*/ 4401354 w 11269336"/>
              <a:gd name="connsiteY144" fmla="*/ 2194745 h 2323145"/>
              <a:gd name="connsiteX145" fmla="*/ 4366646 w 11269336"/>
              <a:gd name="connsiteY145" fmla="*/ 2198564 h 2323145"/>
              <a:gd name="connsiteX146" fmla="*/ 4354009 w 11269336"/>
              <a:gd name="connsiteY146" fmla="*/ 2204984 h 2323145"/>
              <a:gd name="connsiteX147" fmla="*/ 4348284 w 11269336"/>
              <a:gd name="connsiteY147" fmla="*/ 2205270 h 2323145"/>
              <a:gd name="connsiteX148" fmla="*/ 4333906 w 11269336"/>
              <a:gd name="connsiteY148" fmla="*/ 2205251 h 2323145"/>
              <a:gd name="connsiteX149" fmla="*/ 4308819 w 11269336"/>
              <a:gd name="connsiteY149" fmla="*/ 2203822 h 2323145"/>
              <a:gd name="connsiteX150" fmla="*/ 4301210 w 11269336"/>
              <a:gd name="connsiteY150" fmla="*/ 2204456 h 2323145"/>
              <a:gd name="connsiteX151" fmla="*/ 4283095 w 11269336"/>
              <a:gd name="connsiteY151" fmla="*/ 2198177 h 2323145"/>
              <a:gd name="connsiteX152" fmla="*/ 4250119 w 11269336"/>
              <a:gd name="connsiteY152" fmla="*/ 2196342 h 2323145"/>
              <a:gd name="connsiteX153" fmla="*/ 4189203 w 11269336"/>
              <a:gd name="connsiteY153" fmla="*/ 2178994 h 2323145"/>
              <a:gd name="connsiteX154" fmla="*/ 4154035 w 11269336"/>
              <a:gd name="connsiteY154" fmla="*/ 2171950 h 2323145"/>
              <a:gd name="connsiteX155" fmla="*/ 4129569 w 11269336"/>
              <a:gd name="connsiteY155" fmla="*/ 2163850 h 2323145"/>
              <a:gd name="connsiteX156" fmla="*/ 4061250 w 11269336"/>
              <a:gd name="connsiteY156" fmla="*/ 2159236 h 2323145"/>
              <a:gd name="connsiteX157" fmla="*/ 3945480 w 11269336"/>
              <a:gd name="connsiteY157" fmla="*/ 2158279 h 2323145"/>
              <a:gd name="connsiteX158" fmla="*/ 3921468 w 11269336"/>
              <a:gd name="connsiteY158" fmla="*/ 2156588 h 2323145"/>
              <a:gd name="connsiteX159" fmla="*/ 3903348 w 11269336"/>
              <a:gd name="connsiteY159" fmla="*/ 2149220 h 2323145"/>
              <a:gd name="connsiteX160" fmla="*/ 3901342 w 11269336"/>
              <a:gd name="connsiteY160" fmla="*/ 2142355 h 2323145"/>
              <a:gd name="connsiteX161" fmla="*/ 3888539 w 11269336"/>
              <a:gd name="connsiteY161" fmla="*/ 2140476 h 2323145"/>
              <a:gd name="connsiteX162" fmla="*/ 3885662 w 11269336"/>
              <a:gd name="connsiteY162" fmla="*/ 2138740 h 2323145"/>
              <a:gd name="connsiteX163" fmla="*/ 3868627 w 11269336"/>
              <a:gd name="connsiteY163" fmla="*/ 2130023 h 2323145"/>
              <a:gd name="connsiteX164" fmla="*/ 3819177 w 11269336"/>
              <a:gd name="connsiteY164" fmla="*/ 2142111 h 2323145"/>
              <a:gd name="connsiteX165" fmla="*/ 3769100 w 11269336"/>
              <a:gd name="connsiteY165" fmla="*/ 2131731 h 2323145"/>
              <a:gd name="connsiteX166" fmla="*/ 3562752 w 11269336"/>
              <a:gd name="connsiteY166" fmla="*/ 2131785 h 2323145"/>
              <a:gd name="connsiteX167" fmla="*/ 3541402 w 11269336"/>
              <a:gd name="connsiteY167" fmla="*/ 2106821 h 2323145"/>
              <a:gd name="connsiteX168" fmla="*/ 3365341 w 11269336"/>
              <a:gd name="connsiteY168" fmla="*/ 2077638 h 2323145"/>
              <a:gd name="connsiteX169" fmla="*/ 3170922 w 11269336"/>
              <a:gd name="connsiteY169" fmla="*/ 2115957 h 2323145"/>
              <a:gd name="connsiteX170" fmla="*/ 3156256 w 11269336"/>
              <a:gd name="connsiteY170" fmla="*/ 2124773 h 2323145"/>
              <a:gd name="connsiteX171" fmla="*/ 3140298 w 11269336"/>
              <a:gd name="connsiteY171" fmla="*/ 2129182 h 2323145"/>
              <a:gd name="connsiteX172" fmla="*/ 3138514 w 11269336"/>
              <a:gd name="connsiteY172" fmla="*/ 2128069 h 2323145"/>
              <a:gd name="connsiteX173" fmla="*/ 3120467 w 11269336"/>
              <a:gd name="connsiteY173" fmla="*/ 2128281 h 2323145"/>
              <a:gd name="connsiteX174" fmla="*/ 3116175 w 11269336"/>
              <a:gd name="connsiteY174" fmla="*/ 2131633 h 2323145"/>
              <a:gd name="connsiteX175" fmla="*/ 3103685 w 11269336"/>
              <a:gd name="connsiteY175" fmla="*/ 2132814 h 2323145"/>
              <a:gd name="connsiteX176" fmla="*/ 3078794 w 11269336"/>
              <a:gd name="connsiteY176" fmla="*/ 2137935 h 2323145"/>
              <a:gd name="connsiteX177" fmla="*/ 3074407 w 11269336"/>
              <a:gd name="connsiteY177" fmla="*/ 2136274 h 2323145"/>
              <a:gd name="connsiteX178" fmla="*/ 3037285 w 11269336"/>
              <a:gd name="connsiteY178" fmla="*/ 2139919 h 2323145"/>
              <a:gd name="connsiteX179" fmla="*/ 3036901 w 11269336"/>
              <a:gd name="connsiteY179" fmla="*/ 2138726 h 2323145"/>
              <a:gd name="connsiteX180" fmla="*/ 3026996 w 11269336"/>
              <a:gd name="connsiteY180" fmla="*/ 2134322 h 2323145"/>
              <a:gd name="connsiteX181" fmla="*/ 3007772 w 11269336"/>
              <a:gd name="connsiteY181" fmla="*/ 2128742 h 2323145"/>
              <a:gd name="connsiteX182" fmla="*/ 2965030 w 11269336"/>
              <a:gd name="connsiteY182" fmla="*/ 2100494 h 2323145"/>
              <a:gd name="connsiteX183" fmla="*/ 2926342 w 11269336"/>
              <a:gd name="connsiteY183" fmla="*/ 2104155 h 2323145"/>
              <a:gd name="connsiteX184" fmla="*/ 2918608 w 11269336"/>
              <a:gd name="connsiteY184" fmla="*/ 2104215 h 2323145"/>
              <a:gd name="connsiteX185" fmla="*/ 2918475 w 11269336"/>
              <a:gd name="connsiteY185" fmla="*/ 2103937 h 2323145"/>
              <a:gd name="connsiteX186" fmla="*/ 2910360 w 11269336"/>
              <a:gd name="connsiteY186" fmla="*/ 2103444 h 2323145"/>
              <a:gd name="connsiteX187" fmla="*/ 2904507 w 11269336"/>
              <a:gd name="connsiteY187" fmla="*/ 2104326 h 2323145"/>
              <a:gd name="connsiteX188" fmla="*/ 2889503 w 11269336"/>
              <a:gd name="connsiteY188" fmla="*/ 2104443 h 2323145"/>
              <a:gd name="connsiteX189" fmla="*/ 2884480 w 11269336"/>
              <a:gd name="connsiteY189" fmla="*/ 2102626 h 2323145"/>
              <a:gd name="connsiteX190" fmla="*/ 2882689 w 11269336"/>
              <a:gd name="connsiteY190" fmla="*/ 2099228 h 2323145"/>
              <a:gd name="connsiteX191" fmla="*/ 2881291 w 11269336"/>
              <a:gd name="connsiteY191" fmla="*/ 2099618 h 2323145"/>
              <a:gd name="connsiteX192" fmla="*/ 2853979 w 11269336"/>
              <a:gd name="connsiteY192" fmla="*/ 2090388 h 2323145"/>
              <a:gd name="connsiteX193" fmla="*/ 2791790 w 11269336"/>
              <a:gd name="connsiteY193" fmla="*/ 2080332 h 2323145"/>
              <a:gd name="connsiteX194" fmla="*/ 2755844 w 11269336"/>
              <a:gd name="connsiteY194" fmla="*/ 2078874 h 2323145"/>
              <a:gd name="connsiteX195" fmla="*/ 2657742 w 11269336"/>
              <a:gd name="connsiteY195" fmla="*/ 2070179 h 2323145"/>
              <a:gd name="connsiteX196" fmla="*/ 2559549 w 11269336"/>
              <a:gd name="connsiteY196" fmla="*/ 2057873 h 2323145"/>
              <a:gd name="connsiteX197" fmla="*/ 2512054 w 11269336"/>
              <a:gd name="connsiteY197" fmla="*/ 2031671 h 2323145"/>
              <a:gd name="connsiteX198" fmla="*/ 2506437 w 11269336"/>
              <a:gd name="connsiteY198" fmla="*/ 2030918 h 2323145"/>
              <a:gd name="connsiteX199" fmla="*/ 2491752 w 11269336"/>
              <a:gd name="connsiteY199" fmla="*/ 2033906 h 2323145"/>
              <a:gd name="connsiteX200" fmla="*/ 2486338 w 11269336"/>
              <a:gd name="connsiteY200" fmla="*/ 2035862 h 2323145"/>
              <a:gd name="connsiteX201" fmla="*/ 2478186 w 11269336"/>
              <a:gd name="connsiteY201" fmla="*/ 2036953 h 2323145"/>
              <a:gd name="connsiteX202" fmla="*/ 2477950 w 11269336"/>
              <a:gd name="connsiteY202" fmla="*/ 2036715 h 2323145"/>
              <a:gd name="connsiteX203" fmla="*/ 2470381 w 11269336"/>
              <a:gd name="connsiteY203" fmla="*/ 2038256 h 2323145"/>
              <a:gd name="connsiteX204" fmla="*/ 2433781 w 11269336"/>
              <a:gd name="connsiteY204" fmla="*/ 2049140 h 2323145"/>
              <a:gd name="connsiteX205" fmla="*/ 2381172 w 11269336"/>
              <a:gd name="connsiteY205" fmla="*/ 2030645 h 2323145"/>
              <a:gd name="connsiteX206" fmla="*/ 2360198 w 11269336"/>
              <a:gd name="connsiteY206" fmla="*/ 2029059 h 2323145"/>
              <a:gd name="connsiteX207" fmla="*/ 2348815 w 11269336"/>
              <a:gd name="connsiteY207" fmla="*/ 2026798 h 2323145"/>
              <a:gd name="connsiteX208" fmla="*/ 2347988 w 11269336"/>
              <a:gd name="connsiteY208" fmla="*/ 2025745 h 2323145"/>
              <a:gd name="connsiteX209" fmla="*/ 2312920 w 11269336"/>
              <a:gd name="connsiteY209" fmla="*/ 2036311 h 2323145"/>
              <a:gd name="connsiteX210" fmla="*/ 2307986 w 11269336"/>
              <a:gd name="connsiteY210" fmla="*/ 2035583 h 2323145"/>
              <a:gd name="connsiteX211" fmla="*/ 2285481 w 11269336"/>
              <a:gd name="connsiteY211" fmla="*/ 2045197 h 2323145"/>
              <a:gd name="connsiteX212" fmla="*/ 2273666 w 11269336"/>
              <a:gd name="connsiteY212" fmla="*/ 2048710 h 2323145"/>
              <a:gd name="connsiteX213" fmla="*/ 2270719 w 11269336"/>
              <a:gd name="connsiteY213" fmla="*/ 2052702 h 2323145"/>
              <a:gd name="connsiteX214" fmla="*/ 2253080 w 11269336"/>
              <a:gd name="connsiteY214" fmla="*/ 2056363 h 2323145"/>
              <a:gd name="connsiteX215" fmla="*/ 2250906 w 11269336"/>
              <a:gd name="connsiteY215" fmla="*/ 2055654 h 2323145"/>
              <a:gd name="connsiteX216" fmla="*/ 2236905 w 11269336"/>
              <a:gd name="connsiteY216" fmla="*/ 2062882 h 2323145"/>
              <a:gd name="connsiteX217" fmla="*/ 2225830 w 11269336"/>
              <a:gd name="connsiteY217" fmla="*/ 2074027 h 2323145"/>
              <a:gd name="connsiteX218" fmla="*/ 2073776 w 11269336"/>
              <a:gd name="connsiteY218" fmla="*/ 2089244 h 2323145"/>
              <a:gd name="connsiteX219" fmla="*/ 1948256 w 11269336"/>
              <a:gd name="connsiteY219" fmla="*/ 2146616 h 2323145"/>
              <a:gd name="connsiteX220" fmla="*/ 1865582 w 11269336"/>
              <a:gd name="connsiteY220" fmla="*/ 2153738 h 2323145"/>
              <a:gd name="connsiteX221" fmla="*/ 1835210 w 11269336"/>
              <a:gd name="connsiteY221" fmla="*/ 2134244 h 2323145"/>
              <a:gd name="connsiteX222" fmla="*/ 1632661 w 11269336"/>
              <a:gd name="connsiteY222" fmla="*/ 2173882 h 2323145"/>
              <a:gd name="connsiteX223" fmla="*/ 1579590 w 11269336"/>
              <a:gd name="connsiteY223" fmla="*/ 2173680 h 2323145"/>
              <a:gd name="connsiteX224" fmla="*/ 1535601 w 11269336"/>
              <a:gd name="connsiteY224" fmla="*/ 2194590 h 2323145"/>
              <a:gd name="connsiteX225" fmla="*/ 1515594 w 11269336"/>
              <a:gd name="connsiteY225" fmla="*/ 2189622 h 2323145"/>
              <a:gd name="connsiteX226" fmla="*/ 1512113 w 11269336"/>
              <a:gd name="connsiteY226" fmla="*/ 2188534 h 2323145"/>
              <a:gd name="connsiteX227" fmla="*/ 1498838 w 11269336"/>
              <a:gd name="connsiteY227" fmla="*/ 2189213 h 2323145"/>
              <a:gd name="connsiteX228" fmla="*/ 1494279 w 11269336"/>
              <a:gd name="connsiteY228" fmla="*/ 2183112 h 2323145"/>
              <a:gd name="connsiteX229" fmla="*/ 1473714 w 11269336"/>
              <a:gd name="connsiteY229" fmla="*/ 2179625 h 2323145"/>
              <a:gd name="connsiteX230" fmla="*/ 1449503 w 11269336"/>
              <a:gd name="connsiteY230" fmla="*/ 2182633 h 2323145"/>
              <a:gd name="connsiteX231" fmla="*/ 1266687 w 11269336"/>
              <a:gd name="connsiteY231" fmla="*/ 2212688 h 2323145"/>
              <a:gd name="connsiteX232" fmla="*/ 1239614 w 11269336"/>
              <a:gd name="connsiteY232" fmla="*/ 2209727 h 2323145"/>
              <a:gd name="connsiteX233" fmla="*/ 1202436 w 11269336"/>
              <a:gd name="connsiteY233" fmla="*/ 2209817 h 2323145"/>
              <a:gd name="connsiteX234" fmla="*/ 1136097 w 11269336"/>
              <a:gd name="connsiteY234" fmla="*/ 2205112 h 2323145"/>
              <a:gd name="connsiteX235" fmla="*/ 988232 w 11269336"/>
              <a:gd name="connsiteY235" fmla="*/ 2235635 h 2323145"/>
              <a:gd name="connsiteX236" fmla="*/ 981959 w 11269336"/>
              <a:gd name="connsiteY236" fmla="*/ 2231607 h 2323145"/>
              <a:gd name="connsiteX237" fmla="*/ 938600 w 11269336"/>
              <a:gd name="connsiteY237" fmla="*/ 2238113 h 2323145"/>
              <a:gd name="connsiteX238" fmla="*/ 791788 w 11269336"/>
              <a:gd name="connsiteY238" fmla="*/ 2293224 h 2323145"/>
              <a:gd name="connsiteX239" fmla="*/ 706914 w 11269336"/>
              <a:gd name="connsiteY239" fmla="*/ 2305046 h 2323145"/>
              <a:gd name="connsiteX240" fmla="*/ 675971 w 11269336"/>
              <a:gd name="connsiteY240" fmla="*/ 2304030 h 2323145"/>
              <a:gd name="connsiteX241" fmla="*/ 624180 w 11269336"/>
              <a:gd name="connsiteY241" fmla="*/ 2302650 h 2323145"/>
              <a:gd name="connsiteX242" fmla="*/ 583453 w 11269336"/>
              <a:gd name="connsiteY242" fmla="*/ 2288788 h 2323145"/>
              <a:gd name="connsiteX243" fmla="*/ 540946 w 11269336"/>
              <a:gd name="connsiteY243" fmla="*/ 2292721 h 2323145"/>
              <a:gd name="connsiteX244" fmla="*/ 533680 w 11269336"/>
              <a:gd name="connsiteY244" fmla="*/ 2310233 h 2323145"/>
              <a:gd name="connsiteX245" fmla="*/ 487366 w 11269336"/>
              <a:gd name="connsiteY245" fmla="*/ 2309053 h 2323145"/>
              <a:gd name="connsiteX246" fmla="*/ 416820 w 11269336"/>
              <a:gd name="connsiteY246" fmla="*/ 2305443 h 2323145"/>
              <a:gd name="connsiteX247" fmla="*/ 376805 w 11269336"/>
              <a:gd name="connsiteY247" fmla="*/ 2307647 h 2323145"/>
              <a:gd name="connsiteX248" fmla="*/ 266777 w 11269336"/>
              <a:gd name="connsiteY248" fmla="*/ 2309012 h 2323145"/>
              <a:gd name="connsiteX249" fmla="*/ 156013 w 11269336"/>
              <a:gd name="connsiteY249" fmla="*/ 2306832 h 2323145"/>
              <a:gd name="connsiteX250" fmla="*/ 87258 w 11269336"/>
              <a:gd name="connsiteY250" fmla="*/ 2285511 h 2323145"/>
              <a:gd name="connsiteX251" fmla="*/ 23798 w 11269336"/>
              <a:gd name="connsiteY251" fmla="*/ 2281822 h 2323145"/>
              <a:gd name="connsiteX252" fmla="*/ 0 w 11269336"/>
              <a:gd name="connsiteY252" fmla="*/ 2285369 h 2323145"/>
              <a:gd name="connsiteX253" fmla="*/ 0 w 11269336"/>
              <a:gd name="connsiteY253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467257 w 11269336"/>
              <a:gd name="connsiteY141" fmla="*/ 2196121 h 2323145"/>
              <a:gd name="connsiteX142" fmla="*/ 4405765 w 11269336"/>
              <a:gd name="connsiteY142" fmla="*/ 2199902 h 2323145"/>
              <a:gd name="connsiteX143" fmla="*/ 4401354 w 11269336"/>
              <a:gd name="connsiteY143" fmla="*/ 2194745 h 2323145"/>
              <a:gd name="connsiteX144" fmla="*/ 4366646 w 11269336"/>
              <a:gd name="connsiteY144" fmla="*/ 2198564 h 2323145"/>
              <a:gd name="connsiteX145" fmla="*/ 4354009 w 11269336"/>
              <a:gd name="connsiteY145" fmla="*/ 2204984 h 2323145"/>
              <a:gd name="connsiteX146" fmla="*/ 4348284 w 11269336"/>
              <a:gd name="connsiteY146" fmla="*/ 2205270 h 2323145"/>
              <a:gd name="connsiteX147" fmla="*/ 4333906 w 11269336"/>
              <a:gd name="connsiteY147" fmla="*/ 2205251 h 2323145"/>
              <a:gd name="connsiteX148" fmla="*/ 4308819 w 11269336"/>
              <a:gd name="connsiteY148" fmla="*/ 2203822 h 2323145"/>
              <a:gd name="connsiteX149" fmla="*/ 4301210 w 11269336"/>
              <a:gd name="connsiteY149" fmla="*/ 2204456 h 2323145"/>
              <a:gd name="connsiteX150" fmla="*/ 4283095 w 11269336"/>
              <a:gd name="connsiteY150" fmla="*/ 2198177 h 2323145"/>
              <a:gd name="connsiteX151" fmla="*/ 4250119 w 11269336"/>
              <a:gd name="connsiteY151" fmla="*/ 2196342 h 2323145"/>
              <a:gd name="connsiteX152" fmla="*/ 4189203 w 11269336"/>
              <a:gd name="connsiteY152" fmla="*/ 2178994 h 2323145"/>
              <a:gd name="connsiteX153" fmla="*/ 4154035 w 11269336"/>
              <a:gd name="connsiteY153" fmla="*/ 2171950 h 2323145"/>
              <a:gd name="connsiteX154" fmla="*/ 4129569 w 11269336"/>
              <a:gd name="connsiteY154" fmla="*/ 2163850 h 2323145"/>
              <a:gd name="connsiteX155" fmla="*/ 4061250 w 11269336"/>
              <a:gd name="connsiteY155" fmla="*/ 2159236 h 2323145"/>
              <a:gd name="connsiteX156" fmla="*/ 3945480 w 11269336"/>
              <a:gd name="connsiteY156" fmla="*/ 2158279 h 2323145"/>
              <a:gd name="connsiteX157" fmla="*/ 3921468 w 11269336"/>
              <a:gd name="connsiteY157" fmla="*/ 2156588 h 2323145"/>
              <a:gd name="connsiteX158" fmla="*/ 3903348 w 11269336"/>
              <a:gd name="connsiteY158" fmla="*/ 2149220 h 2323145"/>
              <a:gd name="connsiteX159" fmla="*/ 3901342 w 11269336"/>
              <a:gd name="connsiteY159" fmla="*/ 2142355 h 2323145"/>
              <a:gd name="connsiteX160" fmla="*/ 3888539 w 11269336"/>
              <a:gd name="connsiteY160" fmla="*/ 2140476 h 2323145"/>
              <a:gd name="connsiteX161" fmla="*/ 3885662 w 11269336"/>
              <a:gd name="connsiteY161" fmla="*/ 2138740 h 2323145"/>
              <a:gd name="connsiteX162" fmla="*/ 3868627 w 11269336"/>
              <a:gd name="connsiteY162" fmla="*/ 2130023 h 2323145"/>
              <a:gd name="connsiteX163" fmla="*/ 3819177 w 11269336"/>
              <a:gd name="connsiteY163" fmla="*/ 2142111 h 2323145"/>
              <a:gd name="connsiteX164" fmla="*/ 3769100 w 11269336"/>
              <a:gd name="connsiteY164" fmla="*/ 2131731 h 2323145"/>
              <a:gd name="connsiteX165" fmla="*/ 3562752 w 11269336"/>
              <a:gd name="connsiteY165" fmla="*/ 2131785 h 2323145"/>
              <a:gd name="connsiteX166" fmla="*/ 3541402 w 11269336"/>
              <a:gd name="connsiteY166" fmla="*/ 2106821 h 2323145"/>
              <a:gd name="connsiteX167" fmla="*/ 3365341 w 11269336"/>
              <a:gd name="connsiteY167" fmla="*/ 2077638 h 2323145"/>
              <a:gd name="connsiteX168" fmla="*/ 3170922 w 11269336"/>
              <a:gd name="connsiteY168" fmla="*/ 2115957 h 2323145"/>
              <a:gd name="connsiteX169" fmla="*/ 3156256 w 11269336"/>
              <a:gd name="connsiteY169" fmla="*/ 2124773 h 2323145"/>
              <a:gd name="connsiteX170" fmla="*/ 3140298 w 11269336"/>
              <a:gd name="connsiteY170" fmla="*/ 2129182 h 2323145"/>
              <a:gd name="connsiteX171" fmla="*/ 3138514 w 11269336"/>
              <a:gd name="connsiteY171" fmla="*/ 2128069 h 2323145"/>
              <a:gd name="connsiteX172" fmla="*/ 3120467 w 11269336"/>
              <a:gd name="connsiteY172" fmla="*/ 2128281 h 2323145"/>
              <a:gd name="connsiteX173" fmla="*/ 3116175 w 11269336"/>
              <a:gd name="connsiteY173" fmla="*/ 2131633 h 2323145"/>
              <a:gd name="connsiteX174" fmla="*/ 3103685 w 11269336"/>
              <a:gd name="connsiteY174" fmla="*/ 2132814 h 2323145"/>
              <a:gd name="connsiteX175" fmla="*/ 3078794 w 11269336"/>
              <a:gd name="connsiteY175" fmla="*/ 2137935 h 2323145"/>
              <a:gd name="connsiteX176" fmla="*/ 3074407 w 11269336"/>
              <a:gd name="connsiteY176" fmla="*/ 2136274 h 2323145"/>
              <a:gd name="connsiteX177" fmla="*/ 3037285 w 11269336"/>
              <a:gd name="connsiteY177" fmla="*/ 2139919 h 2323145"/>
              <a:gd name="connsiteX178" fmla="*/ 3036901 w 11269336"/>
              <a:gd name="connsiteY178" fmla="*/ 2138726 h 2323145"/>
              <a:gd name="connsiteX179" fmla="*/ 3026996 w 11269336"/>
              <a:gd name="connsiteY179" fmla="*/ 2134322 h 2323145"/>
              <a:gd name="connsiteX180" fmla="*/ 3007772 w 11269336"/>
              <a:gd name="connsiteY180" fmla="*/ 2128742 h 2323145"/>
              <a:gd name="connsiteX181" fmla="*/ 2965030 w 11269336"/>
              <a:gd name="connsiteY181" fmla="*/ 2100494 h 2323145"/>
              <a:gd name="connsiteX182" fmla="*/ 2926342 w 11269336"/>
              <a:gd name="connsiteY182" fmla="*/ 2104155 h 2323145"/>
              <a:gd name="connsiteX183" fmla="*/ 2918608 w 11269336"/>
              <a:gd name="connsiteY183" fmla="*/ 2104215 h 2323145"/>
              <a:gd name="connsiteX184" fmla="*/ 2918475 w 11269336"/>
              <a:gd name="connsiteY184" fmla="*/ 2103937 h 2323145"/>
              <a:gd name="connsiteX185" fmla="*/ 2910360 w 11269336"/>
              <a:gd name="connsiteY185" fmla="*/ 2103444 h 2323145"/>
              <a:gd name="connsiteX186" fmla="*/ 2904507 w 11269336"/>
              <a:gd name="connsiteY186" fmla="*/ 2104326 h 2323145"/>
              <a:gd name="connsiteX187" fmla="*/ 2889503 w 11269336"/>
              <a:gd name="connsiteY187" fmla="*/ 2104443 h 2323145"/>
              <a:gd name="connsiteX188" fmla="*/ 2884480 w 11269336"/>
              <a:gd name="connsiteY188" fmla="*/ 2102626 h 2323145"/>
              <a:gd name="connsiteX189" fmla="*/ 2882689 w 11269336"/>
              <a:gd name="connsiteY189" fmla="*/ 2099228 h 2323145"/>
              <a:gd name="connsiteX190" fmla="*/ 2881291 w 11269336"/>
              <a:gd name="connsiteY190" fmla="*/ 2099618 h 2323145"/>
              <a:gd name="connsiteX191" fmla="*/ 2853979 w 11269336"/>
              <a:gd name="connsiteY191" fmla="*/ 2090388 h 2323145"/>
              <a:gd name="connsiteX192" fmla="*/ 2791790 w 11269336"/>
              <a:gd name="connsiteY192" fmla="*/ 2080332 h 2323145"/>
              <a:gd name="connsiteX193" fmla="*/ 2755844 w 11269336"/>
              <a:gd name="connsiteY193" fmla="*/ 2078874 h 2323145"/>
              <a:gd name="connsiteX194" fmla="*/ 2657742 w 11269336"/>
              <a:gd name="connsiteY194" fmla="*/ 2070179 h 2323145"/>
              <a:gd name="connsiteX195" fmla="*/ 2559549 w 11269336"/>
              <a:gd name="connsiteY195" fmla="*/ 2057873 h 2323145"/>
              <a:gd name="connsiteX196" fmla="*/ 2512054 w 11269336"/>
              <a:gd name="connsiteY196" fmla="*/ 2031671 h 2323145"/>
              <a:gd name="connsiteX197" fmla="*/ 2506437 w 11269336"/>
              <a:gd name="connsiteY197" fmla="*/ 2030918 h 2323145"/>
              <a:gd name="connsiteX198" fmla="*/ 2491752 w 11269336"/>
              <a:gd name="connsiteY198" fmla="*/ 2033906 h 2323145"/>
              <a:gd name="connsiteX199" fmla="*/ 2486338 w 11269336"/>
              <a:gd name="connsiteY199" fmla="*/ 2035862 h 2323145"/>
              <a:gd name="connsiteX200" fmla="*/ 2478186 w 11269336"/>
              <a:gd name="connsiteY200" fmla="*/ 2036953 h 2323145"/>
              <a:gd name="connsiteX201" fmla="*/ 2477950 w 11269336"/>
              <a:gd name="connsiteY201" fmla="*/ 2036715 h 2323145"/>
              <a:gd name="connsiteX202" fmla="*/ 2470381 w 11269336"/>
              <a:gd name="connsiteY202" fmla="*/ 2038256 h 2323145"/>
              <a:gd name="connsiteX203" fmla="*/ 2433781 w 11269336"/>
              <a:gd name="connsiteY203" fmla="*/ 2049140 h 2323145"/>
              <a:gd name="connsiteX204" fmla="*/ 2381172 w 11269336"/>
              <a:gd name="connsiteY204" fmla="*/ 2030645 h 2323145"/>
              <a:gd name="connsiteX205" fmla="*/ 2360198 w 11269336"/>
              <a:gd name="connsiteY205" fmla="*/ 2029059 h 2323145"/>
              <a:gd name="connsiteX206" fmla="*/ 2348815 w 11269336"/>
              <a:gd name="connsiteY206" fmla="*/ 2026798 h 2323145"/>
              <a:gd name="connsiteX207" fmla="*/ 2347988 w 11269336"/>
              <a:gd name="connsiteY207" fmla="*/ 2025745 h 2323145"/>
              <a:gd name="connsiteX208" fmla="*/ 2312920 w 11269336"/>
              <a:gd name="connsiteY208" fmla="*/ 2036311 h 2323145"/>
              <a:gd name="connsiteX209" fmla="*/ 2307986 w 11269336"/>
              <a:gd name="connsiteY209" fmla="*/ 2035583 h 2323145"/>
              <a:gd name="connsiteX210" fmla="*/ 2285481 w 11269336"/>
              <a:gd name="connsiteY210" fmla="*/ 2045197 h 2323145"/>
              <a:gd name="connsiteX211" fmla="*/ 2273666 w 11269336"/>
              <a:gd name="connsiteY211" fmla="*/ 2048710 h 2323145"/>
              <a:gd name="connsiteX212" fmla="*/ 2270719 w 11269336"/>
              <a:gd name="connsiteY212" fmla="*/ 2052702 h 2323145"/>
              <a:gd name="connsiteX213" fmla="*/ 2253080 w 11269336"/>
              <a:gd name="connsiteY213" fmla="*/ 2056363 h 2323145"/>
              <a:gd name="connsiteX214" fmla="*/ 2250906 w 11269336"/>
              <a:gd name="connsiteY214" fmla="*/ 2055654 h 2323145"/>
              <a:gd name="connsiteX215" fmla="*/ 2236905 w 11269336"/>
              <a:gd name="connsiteY215" fmla="*/ 2062882 h 2323145"/>
              <a:gd name="connsiteX216" fmla="*/ 2225830 w 11269336"/>
              <a:gd name="connsiteY216" fmla="*/ 2074027 h 2323145"/>
              <a:gd name="connsiteX217" fmla="*/ 2073776 w 11269336"/>
              <a:gd name="connsiteY217" fmla="*/ 2089244 h 2323145"/>
              <a:gd name="connsiteX218" fmla="*/ 1948256 w 11269336"/>
              <a:gd name="connsiteY218" fmla="*/ 2146616 h 2323145"/>
              <a:gd name="connsiteX219" fmla="*/ 1865582 w 11269336"/>
              <a:gd name="connsiteY219" fmla="*/ 2153738 h 2323145"/>
              <a:gd name="connsiteX220" fmla="*/ 1835210 w 11269336"/>
              <a:gd name="connsiteY220" fmla="*/ 2134244 h 2323145"/>
              <a:gd name="connsiteX221" fmla="*/ 1632661 w 11269336"/>
              <a:gd name="connsiteY221" fmla="*/ 2173882 h 2323145"/>
              <a:gd name="connsiteX222" fmla="*/ 1579590 w 11269336"/>
              <a:gd name="connsiteY222" fmla="*/ 2173680 h 2323145"/>
              <a:gd name="connsiteX223" fmla="*/ 1535601 w 11269336"/>
              <a:gd name="connsiteY223" fmla="*/ 2194590 h 2323145"/>
              <a:gd name="connsiteX224" fmla="*/ 1515594 w 11269336"/>
              <a:gd name="connsiteY224" fmla="*/ 2189622 h 2323145"/>
              <a:gd name="connsiteX225" fmla="*/ 1512113 w 11269336"/>
              <a:gd name="connsiteY225" fmla="*/ 2188534 h 2323145"/>
              <a:gd name="connsiteX226" fmla="*/ 1498838 w 11269336"/>
              <a:gd name="connsiteY226" fmla="*/ 2189213 h 2323145"/>
              <a:gd name="connsiteX227" fmla="*/ 1494279 w 11269336"/>
              <a:gd name="connsiteY227" fmla="*/ 2183112 h 2323145"/>
              <a:gd name="connsiteX228" fmla="*/ 1473714 w 11269336"/>
              <a:gd name="connsiteY228" fmla="*/ 2179625 h 2323145"/>
              <a:gd name="connsiteX229" fmla="*/ 1449503 w 11269336"/>
              <a:gd name="connsiteY229" fmla="*/ 2182633 h 2323145"/>
              <a:gd name="connsiteX230" fmla="*/ 1266687 w 11269336"/>
              <a:gd name="connsiteY230" fmla="*/ 2212688 h 2323145"/>
              <a:gd name="connsiteX231" fmla="*/ 1239614 w 11269336"/>
              <a:gd name="connsiteY231" fmla="*/ 2209727 h 2323145"/>
              <a:gd name="connsiteX232" fmla="*/ 1202436 w 11269336"/>
              <a:gd name="connsiteY232" fmla="*/ 2209817 h 2323145"/>
              <a:gd name="connsiteX233" fmla="*/ 1136097 w 11269336"/>
              <a:gd name="connsiteY233" fmla="*/ 2205112 h 2323145"/>
              <a:gd name="connsiteX234" fmla="*/ 988232 w 11269336"/>
              <a:gd name="connsiteY234" fmla="*/ 2235635 h 2323145"/>
              <a:gd name="connsiteX235" fmla="*/ 981959 w 11269336"/>
              <a:gd name="connsiteY235" fmla="*/ 2231607 h 2323145"/>
              <a:gd name="connsiteX236" fmla="*/ 938600 w 11269336"/>
              <a:gd name="connsiteY236" fmla="*/ 2238113 h 2323145"/>
              <a:gd name="connsiteX237" fmla="*/ 791788 w 11269336"/>
              <a:gd name="connsiteY237" fmla="*/ 2293224 h 2323145"/>
              <a:gd name="connsiteX238" fmla="*/ 706914 w 11269336"/>
              <a:gd name="connsiteY238" fmla="*/ 2305046 h 2323145"/>
              <a:gd name="connsiteX239" fmla="*/ 675971 w 11269336"/>
              <a:gd name="connsiteY239" fmla="*/ 2304030 h 2323145"/>
              <a:gd name="connsiteX240" fmla="*/ 624180 w 11269336"/>
              <a:gd name="connsiteY240" fmla="*/ 2302650 h 2323145"/>
              <a:gd name="connsiteX241" fmla="*/ 583453 w 11269336"/>
              <a:gd name="connsiteY241" fmla="*/ 2288788 h 2323145"/>
              <a:gd name="connsiteX242" fmla="*/ 540946 w 11269336"/>
              <a:gd name="connsiteY242" fmla="*/ 2292721 h 2323145"/>
              <a:gd name="connsiteX243" fmla="*/ 533680 w 11269336"/>
              <a:gd name="connsiteY243" fmla="*/ 2310233 h 2323145"/>
              <a:gd name="connsiteX244" fmla="*/ 487366 w 11269336"/>
              <a:gd name="connsiteY244" fmla="*/ 2309053 h 2323145"/>
              <a:gd name="connsiteX245" fmla="*/ 416820 w 11269336"/>
              <a:gd name="connsiteY245" fmla="*/ 2305443 h 2323145"/>
              <a:gd name="connsiteX246" fmla="*/ 376805 w 11269336"/>
              <a:gd name="connsiteY246" fmla="*/ 2307647 h 2323145"/>
              <a:gd name="connsiteX247" fmla="*/ 266777 w 11269336"/>
              <a:gd name="connsiteY247" fmla="*/ 2309012 h 2323145"/>
              <a:gd name="connsiteX248" fmla="*/ 156013 w 11269336"/>
              <a:gd name="connsiteY248" fmla="*/ 2306832 h 2323145"/>
              <a:gd name="connsiteX249" fmla="*/ 87258 w 11269336"/>
              <a:gd name="connsiteY249" fmla="*/ 2285511 h 2323145"/>
              <a:gd name="connsiteX250" fmla="*/ 23798 w 11269336"/>
              <a:gd name="connsiteY250" fmla="*/ 2281822 h 2323145"/>
              <a:gd name="connsiteX251" fmla="*/ 0 w 11269336"/>
              <a:gd name="connsiteY251" fmla="*/ 2285369 h 2323145"/>
              <a:gd name="connsiteX252" fmla="*/ 0 w 11269336"/>
              <a:gd name="connsiteY25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405765 w 11269336"/>
              <a:gd name="connsiteY141" fmla="*/ 2199902 h 2323145"/>
              <a:gd name="connsiteX142" fmla="*/ 4401354 w 11269336"/>
              <a:gd name="connsiteY142" fmla="*/ 2194745 h 2323145"/>
              <a:gd name="connsiteX143" fmla="*/ 4366646 w 11269336"/>
              <a:gd name="connsiteY143" fmla="*/ 2198564 h 2323145"/>
              <a:gd name="connsiteX144" fmla="*/ 4354009 w 11269336"/>
              <a:gd name="connsiteY144" fmla="*/ 2204984 h 2323145"/>
              <a:gd name="connsiteX145" fmla="*/ 4348284 w 11269336"/>
              <a:gd name="connsiteY145" fmla="*/ 2205270 h 2323145"/>
              <a:gd name="connsiteX146" fmla="*/ 4333906 w 11269336"/>
              <a:gd name="connsiteY146" fmla="*/ 2205251 h 2323145"/>
              <a:gd name="connsiteX147" fmla="*/ 4308819 w 11269336"/>
              <a:gd name="connsiteY147" fmla="*/ 2203822 h 2323145"/>
              <a:gd name="connsiteX148" fmla="*/ 4301210 w 11269336"/>
              <a:gd name="connsiteY148" fmla="*/ 2204456 h 2323145"/>
              <a:gd name="connsiteX149" fmla="*/ 4283095 w 11269336"/>
              <a:gd name="connsiteY149" fmla="*/ 2198177 h 2323145"/>
              <a:gd name="connsiteX150" fmla="*/ 4250119 w 11269336"/>
              <a:gd name="connsiteY150" fmla="*/ 2196342 h 2323145"/>
              <a:gd name="connsiteX151" fmla="*/ 4189203 w 11269336"/>
              <a:gd name="connsiteY151" fmla="*/ 2178994 h 2323145"/>
              <a:gd name="connsiteX152" fmla="*/ 4154035 w 11269336"/>
              <a:gd name="connsiteY152" fmla="*/ 2171950 h 2323145"/>
              <a:gd name="connsiteX153" fmla="*/ 4129569 w 11269336"/>
              <a:gd name="connsiteY153" fmla="*/ 2163850 h 2323145"/>
              <a:gd name="connsiteX154" fmla="*/ 4061250 w 11269336"/>
              <a:gd name="connsiteY154" fmla="*/ 2159236 h 2323145"/>
              <a:gd name="connsiteX155" fmla="*/ 3945480 w 11269336"/>
              <a:gd name="connsiteY155" fmla="*/ 2158279 h 2323145"/>
              <a:gd name="connsiteX156" fmla="*/ 3921468 w 11269336"/>
              <a:gd name="connsiteY156" fmla="*/ 2156588 h 2323145"/>
              <a:gd name="connsiteX157" fmla="*/ 3903348 w 11269336"/>
              <a:gd name="connsiteY157" fmla="*/ 2149220 h 2323145"/>
              <a:gd name="connsiteX158" fmla="*/ 3901342 w 11269336"/>
              <a:gd name="connsiteY158" fmla="*/ 2142355 h 2323145"/>
              <a:gd name="connsiteX159" fmla="*/ 3888539 w 11269336"/>
              <a:gd name="connsiteY159" fmla="*/ 2140476 h 2323145"/>
              <a:gd name="connsiteX160" fmla="*/ 3885662 w 11269336"/>
              <a:gd name="connsiteY160" fmla="*/ 2138740 h 2323145"/>
              <a:gd name="connsiteX161" fmla="*/ 3868627 w 11269336"/>
              <a:gd name="connsiteY161" fmla="*/ 2130023 h 2323145"/>
              <a:gd name="connsiteX162" fmla="*/ 3819177 w 11269336"/>
              <a:gd name="connsiteY162" fmla="*/ 2142111 h 2323145"/>
              <a:gd name="connsiteX163" fmla="*/ 3769100 w 11269336"/>
              <a:gd name="connsiteY163" fmla="*/ 2131731 h 2323145"/>
              <a:gd name="connsiteX164" fmla="*/ 3562752 w 11269336"/>
              <a:gd name="connsiteY164" fmla="*/ 2131785 h 2323145"/>
              <a:gd name="connsiteX165" fmla="*/ 3541402 w 11269336"/>
              <a:gd name="connsiteY165" fmla="*/ 2106821 h 2323145"/>
              <a:gd name="connsiteX166" fmla="*/ 3365341 w 11269336"/>
              <a:gd name="connsiteY166" fmla="*/ 2077638 h 2323145"/>
              <a:gd name="connsiteX167" fmla="*/ 3170922 w 11269336"/>
              <a:gd name="connsiteY167" fmla="*/ 2115957 h 2323145"/>
              <a:gd name="connsiteX168" fmla="*/ 3156256 w 11269336"/>
              <a:gd name="connsiteY168" fmla="*/ 2124773 h 2323145"/>
              <a:gd name="connsiteX169" fmla="*/ 3140298 w 11269336"/>
              <a:gd name="connsiteY169" fmla="*/ 2129182 h 2323145"/>
              <a:gd name="connsiteX170" fmla="*/ 3138514 w 11269336"/>
              <a:gd name="connsiteY170" fmla="*/ 2128069 h 2323145"/>
              <a:gd name="connsiteX171" fmla="*/ 3120467 w 11269336"/>
              <a:gd name="connsiteY171" fmla="*/ 2128281 h 2323145"/>
              <a:gd name="connsiteX172" fmla="*/ 3116175 w 11269336"/>
              <a:gd name="connsiteY172" fmla="*/ 2131633 h 2323145"/>
              <a:gd name="connsiteX173" fmla="*/ 3103685 w 11269336"/>
              <a:gd name="connsiteY173" fmla="*/ 2132814 h 2323145"/>
              <a:gd name="connsiteX174" fmla="*/ 3078794 w 11269336"/>
              <a:gd name="connsiteY174" fmla="*/ 2137935 h 2323145"/>
              <a:gd name="connsiteX175" fmla="*/ 3074407 w 11269336"/>
              <a:gd name="connsiteY175" fmla="*/ 2136274 h 2323145"/>
              <a:gd name="connsiteX176" fmla="*/ 3037285 w 11269336"/>
              <a:gd name="connsiteY176" fmla="*/ 2139919 h 2323145"/>
              <a:gd name="connsiteX177" fmla="*/ 3036901 w 11269336"/>
              <a:gd name="connsiteY177" fmla="*/ 2138726 h 2323145"/>
              <a:gd name="connsiteX178" fmla="*/ 3026996 w 11269336"/>
              <a:gd name="connsiteY178" fmla="*/ 2134322 h 2323145"/>
              <a:gd name="connsiteX179" fmla="*/ 3007772 w 11269336"/>
              <a:gd name="connsiteY179" fmla="*/ 2128742 h 2323145"/>
              <a:gd name="connsiteX180" fmla="*/ 2965030 w 11269336"/>
              <a:gd name="connsiteY180" fmla="*/ 2100494 h 2323145"/>
              <a:gd name="connsiteX181" fmla="*/ 2926342 w 11269336"/>
              <a:gd name="connsiteY181" fmla="*/ 2104155 h 2323145"/>
              <a:gd name="connsiteX182" fmla="*/ 2918608 w 11269336"/>
              <a:gd name="connsiteY182" fmla="*/ 2104215 h 2323145"/>
              <a:gd name="connsiteX183" fmla="*/ 2918475 w 11269336"/>
              <a:gd name="connsiteY183" fmla="*/ 2103937 h 2323145"/>
              <a:gd name="connsiteX184" fmla="*/ 2910360 w 11269336"/>
              <a:gd name="connsiteY184" fmla="*/ 2103444 h 2323145"/>
              <a:gd name="connsiteX185" fmla="*/ 2904507 w 11269336"/>
              <a:gd name="connsiteY185" fmla="*/ 2104326 h 2323145"/>
              <a:gd name="connsiteX186" fmla="*/ 2889503 w 11269336"/>
              <a:gd name="connsiteY186" fmla="*/ 2104443 h 2323145"/>
              <a:gd name="connsiteX187" fmla="*/ 2884480 w 11269336"/>
              <a:gd name="connsiteY187" fmla="*/ 2102626 h 2323145"/>
              <a:gd name="connsiteX188" fmla="*/ 2882689 w 11269336"/>
              <a:gd name="connsiteY188" fmla="*/ 2099228 h 2323145"/>
              <a:gd name="connsiteX189" fmla="*/ 2881291 w 11269336"/>
              <a:gd name="connsiteY189" fmla="*/ 2099618 h 2323145"/>
              <a:gd name="connsiteX190" fmla="*/ 2853979 w 11269336"/>
              <a:gd name="connsiteY190" fmla="*/ 2090388 h 2323145"/>
              <a:gd name="connsiteX191" fmla="*/ 2791790 w 11269336"/>
              <a:gd name="connsiteY191" fmla="*/ 2080332 h 2323145"/>
              <a:gd name="connsiteX192" fmla="*/ 2755844 w 11269336"/>
              <a:gd name="connsiteY192" fmla="*/ 2078874 h 2323145"/>
              <a:gd name="connsiteX193" fmla="*/ 2657742 w 11269336"/>
              <a:gd name="connsiteY193" fmla="*/ 2070179 h 2323145"/>
              <a:gd name="connsiteX194" fmla="*/ 2559549 w 11269336"/>
              <a:gd name="connsiteY194" fmla="*/ 2057873 h 2323145"/>
              <a:gd name="connsiteX195" fmla="*/ 2512054 w 11269336"/>
              <a:gd name="connsiteY195" fmla="*/ 2031671 h 2323145"/>
              <a:gd name="connsiteX196" fmla="*/ 2506437 w 11269336"/>
              <a:gd name="connsiteY196" fmla="*/ 2030918 h 2323145"/>
              <a:gd name="connsiteX197" fmla="*/ 2491752 w 11269336"/>
              <a:gd name="connsiteY197" fmla="*/ 2033906 h 2323145"/>
              <a:gd name="connsiteX198" fmla="*/ 2486338 w 11269336"/>
              <a:gd name="connsiteY198" fmla="*/ 2035862 h 2323145"/>
              <a:gd name="connsiteX199" fmla="*/ 2478186 w 11269336"/>
              <a:gd name="connsiteY199" fmla="*/ 2036953 h 2323145"/>
              <a:gd name="connsiteX200" fmla="*/ 2477950 w 11269336"/>
              <a:gd name="connsiteY200" fmla="*/ 2036715 h 2323145"/>
              <a:gd name="connsiteX201" fmla="*/ 2470381 w 11269336"/>
              <a:gd name="connsiteY201" fmla="*/ 2038256 h 2323145"/>
              <a:gd name="connsiteX202" fmla="*/ 2433781 w 11269336"/>
              <a:gd name="connsiteY202" fmla="*/ 2049140 h 2323145"/>
              <a:gd name="connsiteX203" fmla="*/ 2381172 w 11269336"/>
              <a:gd name="connsiteY203" fmla="*/ 2030645 h 2323145"/>
              <a:gd name="connsiteX204" fmla="*/ 2360198 w 11269336"/>
              <a:gd name="connsiteY204" fmla="*/ 2029059 h 2323145"/>
              <a:gd name="connsiteX205" fmla="*/ 2348815 w 11269336"/>
              <a:gd name="connsiteY205" fmla="*/ 2026798 h 2323145"/>
              <a:gd name="connsiteX206" fmla="*/ 2347988 w 11269336"/>
              <a:gd name="connsiteY206" fmla="*/ 2025745 h 2323145"/>
              <a:gd name="connsiteX207" fmla="*/ 2312920 w 11269336"/>
              <a:gd name="connsiteY207" fmla="*/ 2036311 h 2323145"/>
              <a:gd name="connsiteX208" fmla="*/ 2307986 w 11269336"/>
              <a:gd name="connsiteY208" fmla="*/ 2035583 h 2323145"/>
              <a:gd name="connsiteX209" fmla="*/ 2285481 w 11269336"/>
              <a:gd name="connsiteY209" fmla="*/ 2045197 h 2323145"/>
              <a:gd name="connsiteX210" fmla="*/ 2273666 w 11269336"/>
              <a:gd name="connsiteY210" fmla="*/ 2048710 h 2323145"/>
              <a:gd name="connsiteX211" fmla="*/ 2270719 w 11269336"/>
              <a:gd name="connsiteY211" fmla="*/ 2052702 h 2323145"/>
              <a:gd name="connsiteX212" fmla="*/ 2253080 w 11269336"/>
              <a:gd name="connsiteY212" fmla="*/ 2056363 h 2323145"/>
              <a:gd name="connsiteX213" fmla="*/ 2250906 w 11269336"/>
              <a:gd name="connsiteY213" fmla="*/ 2055654 h 2323145"/>
              <a:gd name="connsiteX214" fmla="*/ 2236905 w 11269336"/>
              <a:gd name="connsiteY214" fmla="*/ 2062882 h 2323145"/>
              <a:gd name="connsiteX215" fmla="*/ 2225830 w 11269336"/>
              <a:gd name="connsiteY215" fmla="*/ 2074027 h 2323145"/>
              <a:gd name="connsiteX216" fmla="*/ 2073776 w 11269336"/>
              <a:gd name="connsiteY216" fmla="*/ 2089244 h 2323145"/>
              <a:gd name="connsiteX217" fmla="*/ 1948256 w 11269336"/>
              <a:gd name="connsiteY217" fmla="*/ 2146616 h 2323145"/>
              <a:gd name="connsiteX218" fmla="*/ 1865582 w 11269336"/>
              <a:gd name="connsiteY218" fmla="*/ 2153738 h 2323145"/>
              <a:gd name="connsiteX219" fmla="*/ 1835210 w 11269336"/>
              <a:gd name="connsiteY219" fmla="*/ 2134244 h 2323145"/>
              <a:gd name="connsiteX220" fmla="*/ 1632661 w 11269336"/>
              <a:gd name="connsiteY220" fmla="*/ 2173882 h 2323145"/>
              <a:gd name="connsiteX221" fmla="*/ 1579590 w 11269336"/>
              <a:gd name="connsiteY221" fmla="*/ 2173680 h 2323145"/>
              <a:gd name="connsiteX222" fmla="*/ 1535601 w 11269336"/>
              <a:gd name="connsiteY222" fmla="*/ 2194590 h 2323145"/>
              <a:gd name="connsiteX223" fmla="*/ 1515594 w 11269336"/>
              <a:gd name="connsiteY223" fmla="*/ 2189622 h 2323145"/>
              <a:gd name="connsiteX224" fmla="*/ 1512113 w 11269336"/>
              <a:gd name="connsiteY224" fmla="*/ 2188534 h 2323145"/>
              <a:gd name="connsiteX225" fmla="*/ 1498838 w 11269336"/>
              <a:gd name="connsiteY225" fmla="*/ 2189213 h 2323145"/>
              <a:gd name="connsiteX226" fmla="*/ 1494279 w 11269336"/>
              <a:gd name="connsiteY226" fmla="*/ 2183112 h 2323145"/>
              <a:gd name="connsiteX227" fmla="*/ 1473714 w 11269336"/>
              <a:gd name="connsiteY227" fmla="*/ 2179625 h 2323145"/>
              <a:gd name="connsiteX228" fmla="*/ 1449503 w 11269336"/>
              <a:gd name="connsiteY228" fmla="*/ 2182633 h 2323145"/>
              <a:gd name="connsiteX229" fmla="*/ 1266687 w 11269336"/>
              <a:gd name="connsiteY229" fmla="*/ 2212688 h 2323145"/>
              <a:gd name="connsiteX230" fmla="*/ 1239614 w 11269336"/>
              <a:gd name="connsiteY230" fmla="*/ 2209727 h 2323145"/>
              <a:gd name="connsiteX231" fmla="*/ 1202436 w 11269336"/>
              <a:gd name="connsiteY231" fmla="*/ 2209817 h 2323145"/>
              <a:gd name="connsiteX232" fmla="*/ 1136097 w 11269336"/>
              <a:gd name="connsiteY232" fmla="*/ 2205112 h 2323145"/>
              <a:gd name="connsiteX233" fmla="*/ 988232 w 11269336"/>
              <a:gd name="connsiteY233" fmla="*/ 2235635 h 2323145"/>
              <a:gd name="connsiteX234" fmla="*/ 981959 w 11269336"/>
              <a:gd name="connsiteY234" fmla="*/ 2231607 h 2323145"/>
              <a:gd name="connsiteX235" fmla="*/ 938600 w 11269336"/>
              <a:gd name="connsiteY235" fmla="*/ 2238113 h 2323145"/>
              <a:gd name="connsiteX236" fmla="*/ 791788 w 11269336"/>
              <a:gd name="connsiteY236" fmla="*/ 2293224 h 2323145"/>
              <a:gd name="connsiteX237" fmla="*/ 706914 w 11269336"/>
              <a:gd name="connsiteY237" fmla="*/ 2305046 h 2323145"/>
              <a:gd name="connsiteX238" fmla="*/ 675971 w 11269336"/>
              <a:gd name="connsiteY238" fmla="*/ 2304030 h 2323145"/>
              <a:gd name="connsiteX239" fmla="*/ 624180 w 11269336"/>
              <a:gd name="connsiteY239" fmla="*/ 2302650 h 2323145"/>
              <a:gd name="connsiteX240" fmla="*/ 583453 w 11269336"/>
              <a:gd name="connsiteY240" fmla="*/ 2288788 h 2323145"/>
              <a:gd name="connsiteX241" fmla="*/ 540946 w 11269336"/>
              <a:gd name="connsiteY241" fmla="*/ 2292721 h 2323145"/>
              <a:gd name="connsiteX242" fmla="*/ 533680 w 11269336"/>
              <a:gd name="connsiteY242" fmla="*/ 2310233 h 2323145"/>
              <a:gd name="connsiteX243" fmla="*/ 487366 w 11269336"/>
              <a:gd name="connsiteY243" fmla="*/ 2309053 h 2323145"/>
              <a:gd name="connsiteX244" fmla="*/ 416820 w 11269336"/>
              <a:gd name="connsiteY244" fmla="*/ 2305443 h 2323145"/>
              <a:gd name="connsiteX245" fmla="*/ 376805 w 11269336"/>
              <a:gd name="connsiteY245" fmla="*/ 2307647 h 2323145"/>
              <a:gd name="connsiteX246" fmla="*/ 266777 w 11269336"/>
              <a:gd name="connsiteY246" fmla="*/ 2309012 h 2323145"/>
              <a:gd name="connsiteX247" fmla="*/ 156013 w 11269336"/>
              <a:gd name="connsiteY247" fmla="*/ 2306832 h 2323145"/>
              <a:gd name="connsiteX248" fmla="*/ 87258 w 11269336"/>
              <a:gd name="connsiteY248" fmla="*/ 2285511 h 2323145"/>
              <a:gd name="connsiteX249" fmla="*/ 23798 w 11269336"/>
              <a:gd name="connsiteY249" fmla="*/ 2281822 h 2323145"/>
              <a:gd name="connsiteX250" fmla="*/ 0 w 11269336"/>
              <a:gd name="connsiteY250" fmla="*/ 2285369 h 2323145"/>
              <a:gd name="connsiteX251" fmla="*/ 0 w 11269336"/>
              <a:gd name="connsiteY251" fmla="*/ 0 h 2323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</a:cxnLst>
            <a:rect l="l" t="t" r="r" b="b"/>
            <a:pathLst>
              <a:path w="11269336" h="2323145">
                <a:moveTo>
                  <a:pt x="0" y="0"/>
                </a:moveTo>
                <a:lnTo>
                  <a:pt x="11269336" y="0"/>
                </a:lnTo>
                <a:lnTo>
                  <a:pt x="11268645" y="511"/>
                </a:lnTo>
                <a:cubicBezTo>
                  <a:pt x="11257520" y="14091"/>
                  <a:pt x="11248967" y="32073"/>
                  <a:pt x="11230739" y="37096"/>
                </a:cubicBezTo>
                <a:cubicBezTo>
                  <a:pt x="11194283" y="47141"/>
                  <a:pt x="11124351" y="55013"/>
                  <a:pt x="11082485" y="78590"/>
                </a:cubicBezTo>
                <a:cubicBezTo>
                  <a:pt x="11064655" y="69818"/>
                  <a:pt x="11049588" y="97621"/>
                  <a:pt x="11031776" y="79197"/>
                </a:cubicBezTo>
                <a:cubicBezTo>
                  <a:pt x="11016683" y="85023"/>
                  <a:pt x="11009945" y="92832"/>
                  <a:pt x="10995894" y="83459"/>
                </a:cubicBezTo>
                <a:cubicBezTo>
                  <a:pt x="10971843" y="134740"/>
                  <a:pt x="10888992" y="106042"/>
                  <a:pt x="10861177" y="147419"/>
                </a:cubicBezTo>
                <a:cubicBezTo>
                  <a:pt x="10850370" y="129415"/>
                  <a:pt x="10807086" y="138624"/>
                  <a:pt x="10782732" y="135645"/>
                </a:cubicBezTo>
                <a:cubicBezTo>
                  <a:pt x="10869014" y="196205"/>
                  <a:pt x="10693356" y="147304"/>
                  <a:pt x="10660773" y="179312"/>
                </a:cubicBezTo>
                <a:cubicBezTo>
                  <a:pt x="10667385" y="121467"/>
                  <a:pt x="10595265" y="182241"/>
                  <a:pt x="10564442" y="160738"/>
                </a:cubicBezTo>
                <a:cubicBezTo>
                  <a:pt x="10544419" y="190949"/>
                  <a:pt x="10518436" y="167191"/>
                  <a:pt x="10490200" y="183533"/>
                </a:cubicBezTo>
                <a:cubicBezTo>
                  <a:pt x="10423905" y="202688"/>
                  <a:pt x="10362764" y="244779"/>
                  <a:pt x="10271351" y="243104"/>
                </a:cubicBezTo>
                <a:cubicBezTo>
                  <a:pt x="10247818" y="329775"/>
                  <a:pt x="10135674" y="303068"/>
                  <a:pt x="10061033" y="364937"/>
                </a:cubicBezTo>
                <a:cubicBezTo>
                  <a:pt x="10014289" y="383940"/>
                  <a:pt x="9930032" y="360289"/>
                  <a:pt x="9921770" y="406154"/>
                </a:cubicBezTo>
                <a:cubicBezTo>
                  <a:pt x="9894276" y="384665"/>
                  <a:pt x="9881945" y="430851"/>
                  <a:pt x="9858388" y="439489"/>
                </a:cubicBezTo>
                <a:cubicBezTo>
                  <a:pt x="9835642" y="426888"/>
                  <a:pt x="9828901" y="443125"/>
                  <a:pt x="9811914" y="449865"/>
                </a:cubicBezTo>
                <a:cubicBezTo>
                  <a:pt x="9801869" y="441287"/>
                  <a:pt x="9787055" y="444835"/>
                  <a:pt x="9784394" y="457816"/>
                </a:cubicBezTo>
                <a:cubicBezTo>
                  <a:pt x="9797169" y="483924"/>
                  <a:pt x="9656844" y="450179"/>
                  <a:pt x="9656836" y="469967"/>
                </a:cubicBezTo>
                <a:cubicBezTo>
                  <a:pt x="9589537" y="485301"/>
                  <a:pt x="9662097" y="527310"/>
                  <a:pt x="9561575" y="559978"/>
                </a:cubicBezTo>
                <a:cubicBezTo>
                  <a:pt x="9479149" y="599104"/>
                  <a:pt x="9215234" y="670585"/>
                  <a:pt x="9162278" y="704724"/>
                </a:cubicBezTo>
                <a:cubicBezTo>
                  <a:pt x="9173017" y="730567"/>
                  <a:pt x="9063215" y="727685"/>
                  <a:pt x="9062863" y="754656"/>
                </a:cubicBezTo>
                <a:cubicBezTo>
                  <a:pt x="9021608" y="774940"/>
                  <a:pt x="8924639" y="816390"/>
                  <a:pt x="8914746" y="826428"/>
                </a:cubicBezTo>
                <a:lnTo>
                  <a:pt x="8917778" y="835198"/>
                </a:lnTo>
                <a:lnTo>
                  <a:pt x="8905560" y="838358"/>
                </a:lnTo>
                <a:lnTo>
                  <a:pt x="8897564" y="834287"/>
                </a:lnTo>
                <a:lnTo>
                  <a:pt x="8878040" y="844150"/>
                </a:lnTo>
                <a:cubicBezTo>
                  <a:pt x="8861112" y="848992"/>
                  <a:pt x="8812843" y="856499"/>
                  <a:pt x="8795998" y="863337"/>
                </a:cubicBezTo>
                <a:cubicBezTo>
                  <a:pt x="8792888" y="873975"/>
                  <a:pt x="8786153" y="880792"/>
                  <a:pt x="8776970" y="885177"/>
                </a:cubicBezTo>
                <a:lnTo>
                  <a:pt x="8755719" y="889754"/>
                </a:lnTo>
                <a:lnTo>
                  <a:pt x="8743257" y="904723"/>
                </a:lnTo>
                <a:cubicBezTo>
                  <a:pt x="8737642" y="908108"/>
                  <a:pt x="8730651" y="908759"/>
                  <a:pt x="8721366" y="904711"/>
                </a:cubicBezTo>
                <a:cubicBezTo>
                  <a:pt x="8711895" y="915873"/>
                  <a:pt x="8676250" y="900745"/>
                  <a:pt x="8678353" y="926318"/>
                </a:cubicBezTo>
                <a:cubicBezTo>
                  <a:pt x="8658506" y="928813"/>
                  <a:pt x="8647569" y="933735"/>
                  <a:pt x="8636849" y="937900"/>
                </a:cubicBezTo>
                <a:lnTo>
                  <a:pt x="8620213" y="943068"/>
                </a:lnTo>
                <a:lnTo>
                  <a:pt x="8612581" y="952695"/>
                </a:lnTo>
                <a:cubicBezTo>
                  <a:pt x="8605836" y="959769"/>
                  <a:pt x="8598255" y="964412"/>
                  <a:pt x="8589038" y="963892"/>
                </a:cubicBezTo>
                <a:lnTo>
                  <a:pt x="8579950" y="960899"/>
                </a:lnTo>
                <a:cubicBezTo>
                  <a:pt x="8579740" y="962476"/>
                  <a:pt x="8579529" y="964053"/>
                  <a:pt x="8579319" y="965630"/>
                </a:cubicBezTo>
                <a:cubicBezTo>
                  <a:pt x="8579138" y="972972"/>
                  <a:pt x="8576531" y="980010"/>
                  <a:pt x="8547429" y="984506"/>
                </a:cubicBezTo>
                <a:cubicBezTo>
                  <a:pt x="8529238" y="1001725"/>
                  <a:pt x="8505565" y="1015840"/>
                  <a:pt x="8478704" y="1025490"/>
                </a:cubicBezTo>
                <a:cubicBezTo>
                  <a:pt x="8473109" y="1019545"/>
                  <a:pt x="8465819" y="1032194"/>
                  <a:pt x="8461421" y="1035512"/>
                </a:cubicBezTo>
                <a:cubicBezTo>
                  <a:pt x="8459739" y="1031087"/>
                  <a:pt x="8447663" y="1032074"/>
                  <a:pt x="8445003" y="1036851"/>
                </a:cubicBezTo>
                <a:cubicBezTo>
                  <a:pt x="8366593" y="1075951"/>
                  <a:pt x="8398773" y="1021402"/>
                  <a:pt x="8357350" y="1060213"/>
                </a:cubicBezTo>
                <a:cubicBezTo>
                  <a:pt x="8349366" y="1063843"/>
                  <a:pt x="8342208" y="1063367"/>
                  <a:pt x="8335565" y="1061151"/>
                </a:cubicBezTo>
                <a:lnTo>
                  <a:pt x="8325267" y="1055919"/>
                </a:lnTo>
                <a:lnTo>
                  <a:pt x="8293586" y="1076144"/>
                </a:lnTo>
                <a:cubicBezTo>
                  <a:pt x="8277595" y="1084193"/>
                  <a:pt x="8260401" y="1090863"/>
                  <a:pt x="8242405" y="1095960"/>
                </a:cubicBezTo>
                <a:cubicBezTo>
                  <a:pt x="8226373" y="1101227"/>
                  <a:pt x="8224213" y="1102052"/>
                  <a:pt x="8197391" y="1107746"/>
                </a:cubicBezTo>
                <a:cubicBezTo>
                  <a:pt x="8090266" y="1152133"/>
                  <a:pt x="8141491" y="1082372"/>
                  <a:pt x="8081474" y="1130125"/>
                </a:cubicBezTo>
                <a:cubicBezTo>
                  <a:pt x="8070634" y="1134173"/>
                  <a:pt x="8061619" y="1132810"/>
                  <a:pt x="8053585" y="1129169"/>
                </a:cubicBezTo>
                <a:lnTo>
                  <a:pt x="8038422" y="1119092"/>
                </a:lnTo>
                <a:lnTo>
                  <a:pt x="8029450" y="1125592"/>
                </a:lnTo>
                <a:cubicBezTo>
                  <a:pt x="7992226" y="1133484"/>
                  <a:pt x="7978616" y="1122765"/>
                  <a:pt x="7959552" y="1140188"/>
                </a:cubicBezTo>
                <a:cubicBezTo>
                  <a:pt x="7922008" y="1119572"/>
                  <a:pt x="7937737" y="1141786"/>
                  <a:pt x="7914188" y="1150862"/>
                </a:cubicBezTo>
                <a:cubicBezTo>
                  <a:pt x="7896037" y="1160155"/>
                  <a:pt x="7933463" y="1163411"/>
                  <a:pt x="7914918" y="1168758"/>
                </a:cubicBezTo>
                <a:cubicBezTo>
                  <a:pt x="7893102" y="1165887"/>
                  <a:pt x="7898453" y="1187420"/>
                  <a:pt x="7875510" y="1183153"/>
                </a:cubicBezTo>
                <a:cubicBezTo>
                  <a:pt x="7877354" y="1165743"/>
                  <a:pt x="7834286" y="1194789"/>
                  <a:pt x="7829932" y="1180782"/>
                </a:cubicBezTo>
                <a:cubicBezTo>
                  <a:pt x="7816047" y="1204874"/>
                  <a:pt x="7801901" y="1181513"/>
                  <a:pt x="7779182" y="1192665"/>
                </a:cubicBezTo>
                <a:cubicBezTo>
                  <a:pt x="7769446" y="1202686"/>
                  <a:pt x="7761564" y="1205661"/>
                  <a:pt x="7748774" y="1199586"/>
                </a:cubicBezTo>
                <a:cubicBezTo>
                  <a:pt x="7704339" y="1247771"/>
                  <a:pt x="7717626" y="1207638"/>
                  <a:pt x="7671846" y="1231966"/>
                </a:cubicBezTo>
                <a:cubicBezTo>
                  <a:pt x="7632956" y="1255682"/>
                  <a:pt x="7587383" y="1275180"/>
                  <a:pt x="7554146" y="1319748"/>
                </a:cubicBezTo>
                <a:cubicBezTo>
                  <a:pt x="7548775" y="1331557"/>
                  <a:pt x="7531272" y="1339155"/>
                  <a:pt x="7515052" y="1336718"/>
                </a:cubicBezTo>
                <a:cubicBezTo>
                  <a:pt x="7512260" y="1336298"/>
                  <a:pt x="7509613" y="1335590"/>
                  <a:pt x="7507193" y="1334617"/>
                </a:cubicBezTo>
                <a:cubicBezTo>
                  <a:pt x="7488273" y="1365207"/>
                  <a:pt x="7468925" y="1356298"/>
                  <a:pt x="7461694" y="1375866"/>
                </a:cubicBezTo>
                <a:cubicBezTo>
                  <a:pt x="7422434" y="1391917"/>
                  <a:pt x="7384603" y="1382819"/>
                  <a:pt x="7377571" y="1400128"/>
                </a:cubicBezTo>
                <a:cubicBezTo>
                  <a:pt x="7356236" y="1403926"/>
                  <a:pt x="7322509" y="1393138"/>
                  <a:pt x="7311261" y="1412652"/>
                </a:cubicBezTo>
                <a:cubicBezTo>
                  <a:pt x="7305349" y="1400071"/>
                  <a:pt x="7289966" y="1428039"/>
                  <a:pt x="7275307" y="1422171"/>
                </a:cubicBezTo>
                <a:cubicBezTo>
                  <a:pt x="7264529" y="1416601"/>
                  <a:pt x="7257348" y="1423786"/>
                  <a:pt x="7247783" y="1426330"/>
                </a:cubicBezTo>
                <a:cubicBezTo>
                  <a:pt x="7233839" y="1423056"/>
                  <a:pt x="7194363" y="1442037"/>
                  <a:pt x="7185047" y="1451812"/>
                </a:cubicBezTo>
                <a:cubicBezTo>
                  <a:pt x="7164447" y="1483396"/>
                  <a:pt x="7101577" y="1475742"/>
                  <a:pt x="7084117" y="1500281"/>
                </a:cubicBezTo>
                <a:cubicBezTo>
                  <a:pt x="7076899" y="1504821"/>
                  <a:pt x="7069494" y="1507565"/>
                  <a:pt x="7062011" y="1509183"/>
                </a:cubicBezTo>
                <a:lnTo>
                  <a:pt x="7040555" y="1511207"/>
                </a:lnTo>
                <a:lnTo>
                  <a:pt x="7033438" y="1506772"/>
                </a:lnTo>
                <a:lnTo>
                  <a:pt x="7020886" y="1510764"/>
                </a:lnTo>
                <a:lnTo>
                  <a:pt x="7017033" y="1510650"/>
                </a:lnTo>
                <a:lnTo>
                  <a:pt x="6995460" y="1511173"/>
                </a:lnTo>
                <a:cubicBezTo>
                  <a:pt x="7010208" y="1537643"/>
                  <a:pt x="6938512" y="1522467"/>
                  <a:pt x="6962144" y="1541508"/>
                </a:cubicBezTo>
                <a:cubicBezTo>
                  <a:pt x="6926351" y="1550586"/>
                  <a:pt x="6958236" y="1566326"/>
                  <a:pt x="6910674" y="1554793"/>
                </a:cubicBezTo>
                <a:cubicBezTo>
                  <a:pt x="6859225" y="1589274"/>
                  <a:pt x="6769015" y="1598548"/>
                  <a:pt x="6732152" y="1642538"/>
                </a:cubicBezTo>
                <a:cubicBezTo>
                  <a:pt x="6734901" y="1628031"/>
                  <a:pt x="6709146" y="1622413"/>
                  <a:pt x="6694106" y="1632377"/>
                </a:cubicBezTo>
                <a:cubicBezTo>
                  <a:pt x="6702628" y="1575914"/>
                  <a:pt x="6638899" y="1692862"/>
                  <a:pt x="6617223" y="1659889"/>
                </a:cubicBezTo>
                <a:cubicBezTo>
                  <a:pt x="6623246" y="1693349"/>
                  <a:pt x="6561228" y="1764690"/>
                  <a:pt x="6521138" y="1744340"/>
                </a:cubicBezTo>
                <a:cubicBezTo>
                  <a:pt x="6469831" y="1761656"/>
                  <a:pt x="6438109" y="1796731"/>
                  <a:pt x="6380677" y="1796883"/>
                </a:cubicBezTo>
                <a:cubicBezTo>
                  <a:pt x="6379865" y="1801686"/>
                  <a:pt x="6377810" y="1805986"/>
                  <a:pt x="6374897" y="1809910"/>
                </a:cubicBezTo>
                <a:lnTo>
                  <a:pt x="6364545" y="1820090"/>
                </a:lnTo>
                <a:lnTo>
                  <a:pt x="6362126" y="1819991"/>
                </a:lnTo>
                <a:cubicBezTo>
                  <a:pt x="6353055" y="1821720"/>
                  <a:pt x="6348796" y="1824537"/>
                  <a:pt x="6346673" y="1827824"/>
                </a:cubicBezTo>
                <a:lnTo>
                  <a:pt x="6345588" y="1832232"/>
                </a:lnTo>
                <a:lnTo>
                  <a:pt x="6335708" y="1838451"/>
                </a:lnTo>
                <a:lnTo>
                  <a:pt x="6318182" y="1852975"/>
                </a:lnTo>
                <a:lnTo>
                  <a:pt x="6313084" y="1853561"/>
                </a:lnTo>
                <a:lnTo>
                  <a:pt x="6283816" y="1872148"/>
                </a:lnTo>
                <a:lnTo>
                  <a:pt x="6282550" y="1871392"/>
                </a:lnTo>
                <a:cubicBezTo>
                  <a:pt x="6279041" y="1870121"/>
                  <a:pt x="6275192" y="1869982"/>
                  <a:pt x="6270527" y="1872208"/>
                </a:cubicBezTo>
                <a:cubicBezTo>
                  <a:pt x="6265029" y="1853962"/>
                  <a:pt x="6262790" y="1867903"/>
                  <a:pt x="6249518" y="1876079"/>
                </a:cubicBezTo>
                <a:cubicBezTo>
                  <a:pt x="6238019" y="1849564"/>
                  <a:pt x="6207959" y="1881750"/>
                  <a:pt x="6190386" y="1872478"/>
                </a:cubicBezTo>
                <a:cubicBezTo>
                  <a:pt x="6180893" y="1879083"/>
                  <a:pt x="6170646" y="1885584"/>
                  <a:pt x="6159777" y="1891745"/>
                </a:cubicBezTo>
                <a:lnTo>
                  <a:pt x="6153131" y="1895079"/>
                </a:lnTo>
                <a:lnTo>
                  <a:pt x="6152798" y="1894920"/>
                </a:lnTo>
                <a:cubicBezTo>
                  <a:pt x="6150925" y="1895166"/>
                  <a:pt x="6148578" y="1896082"/>
                  <a:pt x="6145388" y="1897990"/>
                </a:cubicBezTo>
                <a:lnTo>
                  <a:pt x="6141014" y="1901155"/>
                </a:lnTo>
                <a:lnTo>
                  <a:pt x="6128122" y="1907623"/>
                </a:lnTo>
                <a:lnTo>
                  <a:pt x="6122351" y="1908359"/>
                </a:lnTo>
                <a:cubicBezTo>
                  <a:pt x="6099508" y="1905910"/>
                  <a:pt x="6088334" y="1869006"/>
                  <a:pt x="6064750" y="1896394"/>
                </a:cubicBezTo>
                <a:cubicBezTo>
                  <a:pt x="6025977" y="1903785"/>
                  <a:pt x="5997095" y="1889190"/>
                  <a:pt x="5964230" y="1910038"/>
                </a:cubicBezTo>
                <a:cubicBezTo>
                  <a:pt x="5927910" y="1916874"/>
                  <a:pt x="5894873" y="1914928"/>
                  <a:pt x="5865399" y="1926966"/>
                </a:cubicBezTo>
                <a:cubicBezTo>
                  <a:pt x="5851644" y="1923038"/>
                  <a:pt x="5839380" y="1922808"/>
                  <a:pt x="5829951" y="1934755"/>
                </a:cubicBezTo>
                <a:cubicBezTo>
                  <a:pt x="5795498" y="1938369"/>
                  <a:pt x="5784532" y="1926246"/>
                  <a:pt x="5765285" y="1941322"/>
                </a:cubicBezTo>
                <a:cubicBezTo>
                  <a:pt x="5741789" y="1922874"/>
                  <a:pt x="5742385" y="1931607"/>
                  <a:pt x="5734750" y="1939793"/>
                </a:cubicBezTo>
                <a:lnTo>
                  <a:pt x="5733569" y="1940505"/>
                </a:lnTo>
                <a:lnTo>
                  <a:pt x="5730329" y="1937845"/>
                </a:lnTo>
                <a:lnTo>
                  <a:pt x="5724661" y="1937455"/>
                </a:lnTo>
                <a:lnTo>
                  <a:pt x="5710186" y="1941370"/>
                </a:lnTo>
                <a:lnTo>
                  <a:pt x="5704910" y="1943663"/>
                </a:lnTo>
                <a:cubicBezTo>
                  <a:pt x="5701213" y="1944937"/>
                  <a:pt x="5698678" y="1945391"/>
                  <a:pt x="5696836" y="1945271"/>
                </a:cubicBezTo>
                <a:lnTo>
                  <a:pt x="5696583" y="1945050"/>
                </a:lnTo>
                <a:lnTo>
                  <a:pt x="5689123" y="1947067"/>
                </a:lnTo>
                <a:cubicBezTo>
                  <a:pt x="5676655" y="1951072"/>
                  <a:pt x="5664639" y="1955533"/>
                  <a:pt x="5653291" y="1960245"/>
                </a:cubicBezTo>
                <a:cubicBezTo>
                  <a:pt x="5640346" y="1947636"/>
                  <a:pt x="5600180" y="1973739"/>
                  <a:pt x="5599385" y="1945198"/>
                </a:cubicBezTo>
                <a:cubicBezTo>
                  <a:pt x="5583913" y="1950736"/>
                  <a:pt x="5576590" y="1964134"/>
                  <a:pt x="5578300" y="1944963"/>
                </a:cubicBezTo>
                <a:cubicBezTo>
                  <a:pt x="5573104" y="1946266"/>
                  <a:pt x="5569560" y="1945382"/>
                  <a:pt x="5566758" y="1943441"/>
                </a:cubicBezTo>
                <a:lnTo>
                  <a:pt x="5565857" y="1942445"/>
                </a:lnTo>
                <a:lnTo>
                  <a:pt x="5531534" y="1955208"/>
                </a:lnTo>
                <a:lnTo>
                  <a:pt x="5526552" y="1954799"/>
                </a:lnTo>
                <a:lnTo>
                  <a:pt x="5504723" y="1965811"/>
                </a:lnTo>
                <a:lnTo>
                  <a:pt x="5493156" y="1970063"/>
                </a:lnTo>
                <a:lnTo>
                  <a:pt x="5490486" y="1974227"/>
                </a:lnTo>
                <a:cubicBezTo>
                  <a:pt x="5487271" y="1977077"/>
                  <a:pt x="5482233" y="1979045"/>
                  <a:pt x="5473107" y="1979001"/>
                </a:cubicBezTo>
                <a:lnTo>
                  <a:pt x="5470885" y="1978432"/>
                </a:lnTo>
                <a:lnTo>
                  <a:pt x="5457393" y="1986525"/>
                </a:lnTo>
                <a:cubicBezTo>
                  <a:pt x="5453194" y="1989853"/>
                  <a:pt x="5449663" y="1993721"/>
                  <a:pt x="5447102" y="1998329"/>
                </a:cubicBezTo>
                <a:cubicBezTo>
                  <a:pt x="5386283" y="2017364"/>
                  <a:pt x="5223545" y="2015483"/>
                  <a:pt x="5159151" y="2029640"/>
                </a:cubicBezTo>
                <a:cubicBezTo>
                  <a:pt x="5141359" y="2036610"/>
                  <a:pt x="5090827" y="2076822"/>
                  <a:pt x="5098838" y="2062961"/>
                </a:cubicBezTo>
                <a:cubicBezTo>
                  <a:pt x="5047883" y="2099457"/>
                  <a:pt x="4922007" y="2111466"/>
                  <a:pt x="4860988" y="2135698"/>
                </a:cubicBezTo>
                <a:cubicBezTo>
                  <a:pt x="4805413" y="2152292"/>
                  <a:pt x="4784714" y="2158665"/>
                  <a:pt x="4765388" y="2162525"/>
                </a:cubicBezTo>
                <a:cubicBezTo>
                  <a:pt x="4758560" y="2161978"/>
                  <a:pt x="4751823" y="2160531"/>
                  <a:pt x="4745033" y="2158859"/>
                </a:cubicBezTo>
                <a:lnTo>
                  <a:pt x="4741475" y="2157998"/>
                </a:lnTo>
                <a:lnTo>
                  <a:pt x="4728247" y="2159526"/>
                </a:lnTo>
                <a:lnTo>
                  <a:pt x="4723263" y="2153742"/>
                </a:lnTo>
                <a:lnTo>
                  <a:pt x="4593061" y="2171597"/>
                </a:lnTo>
                <a:lnTo>
                  <a:pt x="4405765" y="2199902"/>
                </a:lnTo>
                <a:cubicBezTo>
                  <a:pt x="4403942" y="2198353"/>
                  <a:pt x="4402457" y="2196614"/>
                  <a:pt x="4401354" y="2194745"/>
                </a:cubicBezTo>
                <a:lnTo>
                  <a:pt x="4366646" y="2198564"/>
                </a:lnTo>
                <a:lnTo>
                  <a:pt x="4354009" y="2204984"/>
                </a:lnTo>
                <a:lnTo>
                  <a:pt x="4348284" y="2205270"/>
                </a:lnTo>
                <a:lnTo>
                  <a:pt x="4333906" y="2205251"/>
                </a:lnTo>
                <a:cubicBezTo>
                  <a:pt x="4326429" y="2204713"/>
                  <a:pt x="4318024" y="2203940"/>
                  <a:pt x="4308819" y="2203822"/>
                </a:cubicBezTo>
                <a:lnTo>
                  <a:pt x="4301210" y="2204456"/>
                </a:lnTo>
                <a:lnTo>
                  <a:pt x="4283095" y="2198177"/>
                </a:lnTo>
                <a:cubicBezTo>
                  <a:pt x="4269863" y="2193337"/>
                  <a:pt x="4259612" y="2190345"/>
                  <a:pt x="4250119" y="2196342"/>
                </a:cubicBezTo>
                <a:cubicBezTo>
                  <a:pt x="4230702" y="2190559"/>
                  <a:pt x="4213171" y="2166890"/>
                  <a:pt x="4189203" y="2178994"/>
                </a:cubicBezTo>
                <a:cubicBezTo>
                  <a:pt x="4194512" y="2165594"/>
                  <a:pt x="4160734" y="2183257"/>
                  <a:pt x="4154035" y="2171950"/>
                </a:cubicBezTo>
                <a:cubicBezTo>
                  <a:pt x="4150098" y="2162547"/>
                  <a:pt x="4138934" y="2165714"/>
                  <a:pt x="4129569" y="2163850"/>
                </a:cubicBezTo>
                <a:cubicBezTo>
                  <a:pt x="4121391" y="2155090"/>
                  <a:pt x="4076089" y="2154737"/>
                  <a:pt x="4061250" y="2159236"/>
                </a:cubicBezTo>
                <a:cubicBezTo>
                  <a:pt x="4020618" y="2177811"/>
                  <a:pt x="3978175" y="2144465"/>
                  <a:pt x="3945480" y="2158279"/>
                </a:cubicBezTo>
                <a:cubicBezTo>
                  <a:pt x="3936362" y="2159139"/>
                  <a:pt x="3928502" y="2158369"/>
                  <a:pt x="3921468" y="2156588"/>
                </a:cubicBezTo>
                <a:lnTo>
                  <a:pt x="3903348" y="2149220"/>
                </a:lnTo>
                <a:lnTo>
                  <a:pt x="3901342" y="2142355"/>
                </a:lnTo>
                <a:lnTo>
                  <a:pt x="3888539" y="2140476"/>
                </a:lnTo>
                <a:lnTo>
                  <a:pt x="3885662" y="2138740"/>
                </a:lnTo>
                <a:cubicBezTo>
                  <a:pt x="3880178" y="2135398"/>
                  <a:pt x="3874645" y="2132286"/>
                  <a:pt x="3868627" y="2130023"/>
                </a:cubicBezTo>
                <a:cubicBezTo>
                  <a:pt x="3859240" y="2159198"/>
                  <a:pt x="3815892" y="2115590"/>
                  <a:pt x="3819177" y="2142111"/>
                </a:cubicBezTo>
                <a:cubicBezTo>
                  <a:pt x="3784478" y="2134756"/>
                  <a:pt x="3796708" y="2161930"/>
                  <a:pt x="3769100" y="2131731"/>
                </a:cubicBezTo>
                <a:cubicBezTo>
                  <a:pt x="3702423" y="2139704"/>
                  <a:pt x="3625642" y="2109386"/>
                  <a:pt x="3562752" y="2131785"/>
                </a:cubicBezTo>
                <a:cubicBezTo>
                  <a:pt x="3576244" y="2120400"/>
                  <a:pt x="3560801" y="2104591"/>
                  <a:pt x="3541402" y="2106821"/>
                </a:cubicBezTo>
                <a:cubicBezTo>
                  <a:pt x="3592232" y="2061584"/>
                  <a:pt x="3356194" y="2115384"/>
                  <a:pt x="3365341" y="2077638"/>
                </a:cubicBezTo>
                <a:cubicBezTo>
                  <a:pt x="3303594" y="2079161"/>
                  <a:pt x="3221644" y="2111487"/>
                  <a:pt x="3170922" y="2115957"/>
                </a:cubicBezTo>
                <a:cubicBezTo>
                  <a:pt x="3166532" y="2119769"/>
                  <a:pt x="3161579" y="2122617"/>
                  <a:pt x="3156256" y="2124773"/>
                </a:cubicBezTo>
                <a:lnTo>
                  <a:pt x="3140298" y="2129182"/>
                </a:lnTo>
                <a:lnTo>
                  <a:pt x="3138514" y="2128069"/>
                </a:lnTo>
                <a:cubicBezTo>
                  <a:pt x="3130169" y="2125710"/>
                  <a:pt x="3124679" y="2126336"/>
                  <a:pt x="3120467" y="2128281"/>
                </a:cubicBezTo>
                <a:lnTo>
                  <a:pt x="3116175" y="2131633"/>
                </a:lnTo>
                <a:lnTo>
                  <a:pt x="3103685" y="2132814"/>
                </a:lnTo>
                <a:lnTo>
                  <a:pt x="3078794" y="2137935"/>
                </a:lnTo>
                <a:lnTo>
                  <a:pt x="3074407" y="2136274"/>
                </a:lnTo>
                <a:lnTo>
                  <a:pt x="3037285" y="2139919"/>
                </a:lnTo>
                <a:lnTo>
                  <a:pt x="3036901" y="2138726"/>
                </a:lnTo>
                <a:cubicBezTo>
                  <a:pt x="3035193" y="2136135"/>
                  <a:pt x="3032337" y="2134379"/>
                  <a:pt x="3026996" y="2134322"/>
                </a:cubicBezTo>
                <a:cubicBezTo>
                  <a:pt x="3037063" y="2116196"/>
                  <a:pt x="3024412" y="2127308"/>
                  <a:pt x="3007772" y="2128742"/>
                </a:cubicBezTo>
                <a:cubicBezTo>
                  <a:pt x="3019697" y="2100910"/>
                  <a:pt x="2971305" y="2115987"/>
                  <a:pt x="2965030" y="2100494"/>
                </a:cubicBezTo>
                <a:cubicBezTo>
                  <a:pt x="2952539" y="2102174"/>
                  <a:pt x="2939545" y="2103445"/>
                  <a:pt x="2926342" y="2104155"/>
                </a:cubicBezTo>
                <a:lnTo>
                  <a:pt x="2918608" y="2104215"/>
                </a:lnTo>
                <a:cubicBezTo>
                  <a:pt x="2918564" y="2104122"/>
                  <a:pt x="2918519" y="2104030"/>
                  <a:pt x="2918475" y="2103937"/>
                </a:cubicBezTo>
                <a:cubicBezTo>
                  <a:pt x="2916840" y="2103354"/>
                  <a:pt x="2914314" y="2103149"/>
                  <a:pt x="2910360" y="2103444"/>
                </a:cubicBezTo>
                <a:lnTo>
                  <a:pt x="2904507" y="2104326"/>
                </a:lnTo>
                <a:lnTo>
                  <a:pt x="2889503" y="2104443"/>
                </a:lnTo>
                <a:lnTo>
                  <a:pt x="2884480" y="2102626"/>
                </a:lnTo>
                <a:lnTo>
                  <a:pt x="2882689" y="2099228"/>
                </a:lnTo>
                <a:lnTo>
                  <a:pt x="2881291" y="2099618"/>
                </a:lnTo>
                <a:cubicBezTo>
                  <a:pt x="2870663" y="2105606"/>
                  <a:pt x="2867338" y="2114210"/>
                  <a:pt x="2853979" y="2090388"/>
                </a:cubicBezTo>
                <a:cubicBezTo>
                  <a:pt x="2829652" y="2100099"/>
                  <a:pt x="2824975" y="2085577"/>
                  <a:pt x="2791790" y="2080332"/>
                </a:cubicBezTo>
                <a:cubicBezTo>
                  <a:pt x="2777850" y="2089504"/>
                  <a:pt x="2766709" y="2086170"/>
                  <a:pt x="2755844" y="2078874"/>
                </a:cubicBezTo>
                <a:cubicBezTo>
                  <a:pt x="2723488" y="2083049"/>
                  <a:pt x="2694065" y="2072780"/>
                  <a:pt x="2657742" y="2070179"/>
                </a:cubicBezTo>
                <a:cubicBezTo>
                  <a:pt x="2618372" y="2082020"/>
                  <a:pt x="2598368" y="2060559"/>
                  <a:pt x="2559549" y="2057873"/>
                </a:cubicBezTo>
                <a:cubicBezTo>
                  <a:pt x="2525789" y="2078403"/>
                  <a:pt x="2531908" y="2039838"/>
                  <a:pt x="2512054" y="2031671"/>
                </a:cubicBezTo>
                <a:lnTo>
                  <a:pt x="2506437" y="2030918"/>
                </a:lnTo>
                <a:lnTo>
                  <a:pt x="2491752" y="2033906"/>
                </a:lnTo>
                <a:lnTo>
                  <a:pt x="2486338" y="2035862"/>
                </a:lnTo>
                <a:cubicBezTo>
                  <a:pt x="2482568" y="2036899"/>
                  <a:pt x="2480011" y="2037191"/>
                  <a:pt x="2478186" y="2036953"/>
                </a:cubicBezTo>
                <a:lnTo>
                  <a:pt x="2477950" y="2036715"/>
                </a:lnTo>
                <a:lnTo>
                  <a:pt x="2470381" y="2038256"/>
                </a:lnTo>
                <a:cubicBezTo>
                  <a:pt x="2457686" y="2041461"/>
                  <a:pt x="2445410" y="2045155"/>
                  <a:pt x="2433781" y="2049140"/>
                </a:cubicBezTo>
                <a:cubicBezTo>
                  <a:pt x="2421781" y="2035703"/>
                  <a:pt x="2379959" y="2059234"/>
                  <a:pt x="2381172" y="2030645"/>
                </a:cubicBezTo>
                <a:cubicBezTo>
                  <a:pt x="2365380" y="2035192"/>
                  <a:pt x="2357148" y="2048120"/>
                  <a:pt x="2360198" y="2029059"/>
                </a:cubicBezTo>
                <a:cubicBezTo>
                  <a:pt x="2354933" y="2030031"/>
                  <a:pt x="2351467" y="2028919"/>
                  <a:pt x="2348815" y="2026798"/>
                </a:cubicBezTo>
                <a:lnTo>
                  <a:pt x="2347988" y="2025745"/>
                </a:lnTo>
                <a:lnTo>
                  <a:pt x="2312920" y="2036311"/>
                </a:lnTo>
                <a:lnTo>
                  <a:pt x="2307986" y="2035583"/>
                </a:lnTo>
                <a:lnTo>
                  <a:pt x="2285481" y="2045197"/>
                </a:lnTo>
                <a:lnTo>
                  <a:pt x="2273666" y="2048710"/>
                </a:lnTo>
                <a:lnTo>
                  <a:pt x="2270719" y="2052702"/>
                </a:lnTo>
                <a:cubicBezTo>
                  <a:pt x="2267315" y="2055347"/>
                  <a:pt x="2262161" y="2056992"/>
                  <a:pt x="2253080" y="2056363"/>
                </a:cubicBezTo>
                <a:lnTo>
                  <a:pt x="2250906" y="2055654"/>
                </a:lnTo>
                <a:lnTo>
                  <a:pt x="2236905" y="2062882"/>
                </a:lnTo>
                <a:cubicBezTo>
                  <a:pt x="2232493" y="2065942"/>
                  <a:pt x="2228705" y="2069583"/>
                  <a:pt x="2225830" y="2074027"/>
                </a:cubicBezTo>
                <a:cubicBezTo>
                  <a:pt x="2173117" y="2059597"/>
                  <a:pt x="2128486" y="2085502"/>
                  <a:pt x="2073776" y="2089244"/>
                </a:cubicBezTo>
                <a:cubicBezTo>
                  <a:pt x="2046050" y="2059365"/>
                  <a:pt x="1957570" y="2112693"/>
                  <a:pt x="1948256" y="2146616"/>
                </a:cubicBezTo>
                <a:cubicBezTo>
                  <a:pt x="1943005" y="2109192"/>
                  <a:pt x="1832736" y="2206239"/>
                  <a:pt x="1865582" y="2153738"/>
                </a:cubicBezTo>
                <a:cubicBezTo>
                  <a:pt x="1847376" y="2159567"/>
                  <a:pt x="1826258" y="2147592"/>
                  <a:pt x="1835210" y="2134244"/>
                </a:cubicBezTo>
                <a:cubicBezTo>
                  <a:pt x="1781916" y="2167476"/>
                  <a:pt x="1695112" y="2153556"/>
                  <a:pt x="1632661" y="2173882"/>
                </a:cubicBezTo>
                <a:cubicBezTo>
                  <a:pt x="1594177" y="2150642"/>
                  <a:pt x="1616426" y="2173975"/>
                  <a:pt x="1579590" y="2173680"/>
                </a:cubicBezTo>
                <a:cubicBezTo>
                  <a:pt x="1592812" y="2198112"/>
                  <a:pt x="1533818" y="2165220"/>
                  <a:pt x="1535601" y="2194590"/>
                </a:cubicBezTo>
                <a:cubicBezTo>
                  <a:pt x="1528840" y="2193608"/>
                  <a:pt x="1522236" y="2191728"/>
                  <a:pt x="1515594" y="2189622"/>
                </a:cubicBezTo>
                <a:lnTo>
                  <a:pt x="1512113" y="2188534"/>
                </a:lnTo>
                <a:lnTo>
                  <a:pt x="1498838" y="2189213"/>
                </a:lnTo>
                <a:lnTo>
                  <a:pt x="1494279" y="2183112"/>
                </a:lnTo>
                <a:lnTo>
                  <a:pt x="1473714" y="2179625"/>
                </a:lnTo>
                <a:cubicBezTo>
                  <a:pt x="1466138" y="2179292"/>
                  <a:pt x="1458132" y="2180071"/>
                  <a:pt x="1449503" y="2182633"/>
                </a:cubicBezTo>
                <a:lnTo>
                  <a:pt x="1266687" y="2212688"/>
                </a:lnTo>
                <a:cubicBezTo>
                  <a:pt x="1256792" y="2212722"/>
                  <a:pt x="1247024" y="2217857"/>
                  <a:pt x="1239614" y="2209727"/>
                </a:cubicBezTo>
                <a:cubicBezTo>
                  <a:pt x="1228778" y="2200326"/>
                  <a:pt x="1202276" y="2223497"/>
                  <a:pt x="1202436" y="2209817"/>
                </a:cubicBezTo>
                <a:cubicBezTo>
                  <a:pt x="1183471" y="2225854"/>
                  <a:pt x="1157340" y="2206849"/>
                  <a:pt x="1136097" y="2205112"/>
                </a:cubicBezTo>
                <a:cubicBezTo>
                  <a:pt x="1100396" y="2209415"/>
                  <a:pt x="1013922" y="2231219"/>
                  <a:pt x="988232" y="2235635"/>
                </a:cubicBezTo>
                <a:cubicBezTo>
                  <a:pt x="986445" y="2234079"/>
                  <a:pt x="984332" y="2232722"/>
                  <a:pt x="981959" y="2231607"/>
                </a:cubicBezTo>
                <a:cubicBezTo>
                  <a:pt x="968170" y="2225130"/>
                  <a:pt x="948759" y="2228043"/>
                  <a:pt x="938600" y="2238113"/>
                </a:cubicBezTo>
                <a:cubicBezTo>
                  <a:pt x="888371" y="2272824"/>
                  <a:pt x="837950" y="2280135"/>
                  <a:pt x="791788" y="2293224"/>
                </a:cubicBezTo>
                <a:cubicBezTo>
                  <a:pt x="739035" y="2305159"/>
                  <a:pt x="769009" y="2269676"/>
                  <a:pt x="706914" y="2305046"/>
                </a:cubicBezTo>
                <a:cubicBezTo>
                  <a:pt x="697882" y="2295919"/>
                  <a:pt x="689339" y="2296797"/>
                  <a:pt x="675971" y="2304030"/>
                </a:cubicBezTo>
                <a:cubicBezTo>
                  <a:pt x="650201" y="2309060"/>
                  <a:pt x="647591" y="2282853"/>
                  <a:pt x="624180" y="2302650"/>
                </a:cubicBezTo>
                <a:cubicBezTo>
                  <a:pt x="626400" y="2287987"/>
                  <a:pt x="574045" y="2305175"/>
                  <a:pt x="583453" y="2288788"/>
                </a:cubicBezTo>
                <a:cubicBezTo>
                  <a:pt x="564313" y="2278832"/>
                  <a:pt x="559671" y="2301039"/>
                  <a:pt x="540946" y="2292721"/>
                </a:cubicBezTo>
                <a:cubicBezTo>
                  <a:pt x="521576" y="2293191"/>
                  <a:pt x="554439" y="2305843"/>
                  <a:pt x="533680" y="2310233"/>
                </a:cubicBezTo>
                <a:cubicBezTo>
                  <a:pt x="508069" y="2313043"/>
                  <a:pt x="512638" y="2338541"/>
                  <a:pt x="487366" y="2309053"/>
                </a:cubicBezTo>
                <a:cubicBezTo>
                  <a:pt x="462164" y="2321083"/>
                  <a:pt x="454441" y="2307251"/>
                  <a:pt x="416820" y="2305443"/>
                </a:cubicBezTo>
                <a:cubicBezTo>
                  <a:pt x="403012" y="2315890"/>
                  <a:pt x="390105" y="2313733"/>
                  <a:pt x="376805" y="2307647"/>
                </a:cubicBezTo>
                <a:cubicBezTo>
                  <a:pt x="341751" y="2315035"/>
                  <a:pt x="307408" y="2307897"/>
                  <a:pt x="266777" y="2309012"/>
                </a:cubicBezTo>
                <a:cubicBezTo>
                  <a:pt x="225310" y="2324664"/>
                  <a:pt x="199419" y="2305548"/>
                  <a:pt x="156013" y="2306832"/>
                </a:cubicBezTo>
                <a:cubicBezTo>
                  <a:pt x="117457" y="2333851"/>
                  <a:pt x="122965" y="2279562"/>
                  <a:pt x="87258" y="2285511"/>
                </a:cubicBezTo>
                <a:cubicBezTo>
                  <a:pt x="38977" y="2309189"/>
                  <a:pt x="74043" y="2277969"/>
                  <a:pt x="23798" y="2281822"/>
                </a:cubicBezTo>
                <a:lnTo>
                  <a:pt x="0" y="2285369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41FDC3-7577-4C52-6AF8-F4B5B942C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973" y="393380"/>
            <a:ext cx="7655427" cy="73988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err="1">
                <a:solidFill>
                  <a:schemeClr val="tx1"/>
                </a:solidFill>
                <a:latin typeface="+mj-lt"/>
                <a:cs typeface="+mj-cs"/>
              </a:rPr>
              <a:t>Curaclam</a:t>
            </a:r>
            <a:r>
              <a:rPr lang="en-US" sz="3600">
                <a:solidFill>
                  <a:schemeClr val="tx1"/>
                </a:solidFill>
                <a:latin typeface="+mj-lt"/>
                <a:cs typeface="+mj-cs"/>
              </a:rPr>
              <a:t> </a:t>
            </a:r>
            <a:r>
              <a:rPr lang="en-US" sz="3600" err="1">
                <a:solidFill>
                  <a:schemeClr val="tx1"/>
                </a:solidFill>
                <a:latin typeface="+mj-lt"/>
                <a:cs typeface="+mj-cs"/>
              </a:rPr>
              <a:t>Matamaitice</a:t>
            </a:r>
            <a:r>
              <a:rPr lang="en-US" sz="3600">
                <a:solidFill>
                  <a:schemeClr val="tx1"/>
                </a:solidFill>
                <a:latin typeface="+mj-lt"/>
                <a:cs typeface="+mj-cs"/>
              </a:rPr>
              <a:t> </a:t>
            </a:r>
            <a:r>
              <a:rPr lang="en-US" sz="3600" err="1">
                <a:solidFill>
                  <a:schemeClr val="tx1"/>
                </a:solidFill>
                <a:latin typeface="+mj-lt"/>
                <a:cs typeface="+mj-cs"/>
              </a:rPr>
              <a:t>na</a:t>
            </a:r>
            <a:r>
              <a:rPr lang="en-US" sz="3600">
                <a:solidFill>
                  <a:schemeClr val="tx1"/>
                </a:solidFill>
                <a:latin typeface="+mj-lt"/>
                <a:cs typeface="+mj-cs"/>
              </a:rPr>
              <a:t> </a:t>
            </a:r>
            <a:r>
              <a:rPr lang="en-US" sz="3600" err="1">
                <a:solidFill>
                  <a:schemeClr val="tx1"/>
                </a:solidFill>
                <a:latin typeface="+mj-lt"/>
                <a:cs typeface="+mj-cs"/>
              </a:rPr>
              <a:t>Bunscoile</a:t>
            </a:r>
            <a:endParaRPr lang="en-US" sz="3600">
              <a:solidFill>
                <a:schemeClr val="tx1"/>
              </a:solidFill>
              <a:latin typeface="+mj-lt"/>
              <a:cs typeface="+mj-cs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39A0EC6-319E-7B54-689E-92C8FC04C6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7614" y="2337520"/>
            <a:ext cx="2776281" cy="33651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F48917D-3897-543F-824A-F14C1984E3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83" t="20019" r="15987" b="11498"/>
          <a:stretch/>
        </p:blipFill>
        <p:spPr>
          <a:xfrm>
            <a:off x="6757991" y="2402019"/>
            <a:ext cx="3546029" cy="32110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CFDF195F-784B-4D00-8C92-6FC1B0499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07088" y="6277971"/>
            <a:ext cx="6884912" cy="580030"/>
          </a:xfrm>
          <a:custGeom>
            <a:avLst/>
            <a:gdLst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31224 w 6884912"/>
              <a:gd name="connsiteY19" fmla="*/ 706160 h 1161397"/>
              <a:gd name="connsiteX20" fmla="*/ 1138051 w 6884912"/>
              <a:gd name="connsiteY20" fmla="*/ 702034 h 1161397"/>
              <a:gd name="connsiteX21" fmla="*/ 1158800 w 6884912"/>
              <a:gd name="connsiteY21" fmla="*/ 700004 h 1161397"/>
              <a:gd name="connsiteX22" fmla="*/ 1166947 w 6884912"/>
              <a:gd name="connsiteY22" fmla="*/ 700762 h 1161397"/>
              <a:gd name="connsiteX23" fmla="*/ 1178135 w 6884912"/>
              <a:gd name="connsiteY23" fmla="*/ 698631 h 1161397"/>
              <a:gd name="connsiteX24" fmla="*/ 1178301 w 6884912"/>
              <a:gd name="connsiteY24" fmla="*/ 698094 h 1161397"/>
              <a:gd name="connsiteX25" fmla="*/ 1188995 w 6884912"/>
              <a:gd name="connsiteY25" fmla="*/ 697048 h 1161397"/>
              <a:gd name="connsiteX26" fmla="*/ 1242716 w 6884912"/>
              <a:gd name="connsiteY26" fmla="*/ 698052 h 1161397"/>
              <a:gd name="connsiteX27" fmla="*/ 1299977 w 6884912"/>
              <a:gd name="connsiteY27" fmla="*/ 639196 h 1161397"/>
              <a:gd name="connsiteX28" fmla="*/ 1326190 w 6884912"/>
              <a:gd name="connsiteY28" fmla="*/ 625955 h 1161397"/>
              <a:gd name="connsiteX29" fmla="*/ 1339600 w 6884912"/>
              <a:gd name="connsiteY29" fmla="*/ 616295 h 1161397"/>
              <a:gd name="connsiteX30" fmla="*/ 1340054 w 6884912"/>
              <a:gd name="connsiteY30" fmla="*/ 614022 h 1161397"/>
              <a:gd name="connsiteX31" fmla="*/ 1391606 w 6884912"/>
              <a:gd name="connsiteY31" fmla="*/ 615229 h 1161397"/>
              <a:gd name="connsiteX32" fmla="*/ 1397565 w 6884912"/>
              <a:gd name="connsiteY32" fmla="*/ 611490 h 1161397"/>
              <a:gd name="connsiteX33" fmla="*/ 1432302 w 6884912"/>
              <a:gd name="connsiteY33" fmla="*/ 617267 h 1161397"/>
              <a:gd name="connsiteX34" fmla="*/ 1449644 w 6884912"/>
              <a:gd name="connsiteY34" fmla="*/ 617591 h 1161397"/>
              <a:gd name="connsiteX35" fmla="*/ 1455793 w 6884912"/>
              <a:gd name="connsiteY35" fmla="*/ 623174 h 1161397"/>
              <a:gd name="connsiteX36" fmla="*/ 1480758 w 6884912"/>
              <a:gd name="connsiteY36" fmla="*/ 620863 h 1161397"/>
              <a:gd name="connsiteX37" fmla="*/ 1483154 w 6884912"/>
              <a:gd name="connsiteY37" fmla="*/ 618527 h 1161397"/>
              <a:gd name="connsiteX38" fmla="*/ 1505495 w 6884912"/>
              <a:gd name="connsiteY38" fmla="*/ 624325 h 1161397"/>
              <a:gd name="connsiteX39" fmla="*/ 1526340 w 6884912"/>
              <a:gd name="connsiteY39" fmla="*/ 638496 h 1161397"/>
              <a:gd name="connsiteX40" fmla="*/ 1731986 w 6884912"/>
              <a:gd name="connsiteY40" fmla="*/ 589682 h 1161397"/>
              <a:gd name="connsiteX41" fmla="*/ 1927935 w 6884912"/>
              <a:gd name="connsiteY41" fmla="*/ 628540 h 1161397"/>
              <a:gd name="connsiteX42" fmla="*/ 2039075 w 6884912"/>
              <a:gd name="connsiteY42" fmla="*/ 599964 h 1161397"/>
              <a:gd name="connsiteX43" fmla="*/ 2066980 w 6884912"/>
              <a:gd name="connsiteY43" fmla="*/ 550413 h 1161397"/>
              <a:gd name="connsiteX44" fmla="*/ 2352236 w 6884912"/>
              <a:gd name="connsiteY44" fmla="*/ 519602 h 1161397"/>
              <a:gd name="connsiteX45" fmla="*/ 2420791 w 6884912"/>
              <a:gd name="connsiteY45" fmla="*/ 492826 h 1161397"/>
              <a:gd name="connsiteX46" fmla="*/ 2489932 w 6884912"/>
              <a:gd name="connsiteY46" fmla="*/ 507864 h 1161397"/>
              <a:gd name="connsiteX47" fmla="*/ 2512917 w 6884912"/>
              <a:gd name="connsiteY47" fmla="*/ 489127 h 1161397"/>
              <a:gd name="connsiteX48" fmla="*/ 2516783 w 6884912"/>
              <a:gd name="connsiteY48" fmla="*/ 485473 h 1161397"/>
              <a:gd name="connsiteX49" fmla="*/ 2534360 w 6884912"/>
              <a:gd name="connsiteY49" fmla="*/ 480064 h 1161397"/>
              <a:gd name="connsiteX50" fmla="*/ 2536691 w 6884912"/>
              <a:gd name="connsiteY50" fmla="*/ 467018 h 1161397"/>
              <a:gd name="connsiteX51" fmla="*/ 2561265 w 6884912"/>
              <a:gd name="connsiteY51" fmla="*/ 450623 h 1161397"/>
              <a:gd name="connsiteX52" fmla="*/ 2594349 w 6884912"/>
              <a:gd name="connsiteY52" fmla="*/ 443884 h 1161397"/>
              <a:gd name="connsiteX53" fmla="*/ 2754324 w 6884912"/>
              <a:gd name="connsiteY53" fmla="*/ 424766 h 1161397"/>
              <a:gd name="connsiteX54" fmla="*/ 2848470 w 6884912"/>
              <a:gd name="connsiteY54" fmla="*/ 405966 h 1161397"/>
              <a:gd name="connsiteX55" fmla="*/ 2881772 w 6884912"/>
              <a:gd name="connsiteY55" fmla="*/ 387260 h 1161397"/>
              <a:gd name="connsiteX56" fmla="*/ 2929932 w 6884912"/>
              <a:gd name="connsiteY56" fmla="*/ 368912 h 1161397"/>
              <a:gd name="connsiteX57" fmla="*/ 3013020 w 6884912"/>
              <a:gd name="connsiteY57" fmla="*/ 327578 h 1161397"/>
              <a:gd name="connsiteX58" fmla="*/ 3127968 w 6884912"/>
              <a:gd name="connsiteY58" fmla="*/ 287613 h 1161397"/>
              <a:gd name="connsiteX59" fmla="*/ 3222191 w 6884912"/>
              <a:gd name="connsiteY59" fmla="*/ 307887 h 1161397"/>
              <a:gd name="connsiteX60" fmla="*/ 3227953 w 6884912"/>
              <a:gd name="connsiteY60" fmla="*/ 297650 h 1161397"/>
              <a:gd name="connsiteX61" fmla="*/ 3287859 w 6884912"/>
              <a:gd name="connsiteY61" fmla="*/ 287558 h 1161397"/>
              <a:gd name="connsiteX62" fmla="*/ 3510042 w 6884912"/>
              <a:gd name="connsiteY62" fmla="*/ 311820 h 1161397"/>
              <a:gd name="connsiteX63" fmla="*/ 3626773 w 6884912"/>
              <a:gd name="connsiteY63" fmla="*/ 290452 h 1161397"/>
              <a:gd name="connsiteX64" fmla="*/ 3666217 w 6884912"/>
              <a:gd name="connsiteY64" fmla="*/ 273255 h 1161397"/>
              <a:gd name="connsiteX65" fmla="*/ 3732427 w 6884912"/>
              <a:gd name="connsiteY65" fmla="*/ 245039 h 1161397"/>
              <a:gd name="connsiteX66" fmla="*/ 3777022 w 6884912"/>
              <a:gd name="connsiteY66" fmla="*/ 200276 h 1161397"/>
              <a:gd name="connsiteX67" fmla="*/ 3791246 w 6884912"/>
              <a:gd name="connsiteY67" fmla="*/ 189996 h 1161397"/>
              <a:gd name="connsiteX68" fmla="*/ 3819864 w 6884912"/>
              <a:gd name="connsiteY68" fmla="*/ 194605 h 1161397"/>
              <a:gd name="connsiteX69" fmla="*/ 3830398 w 6884912"/>
              <a:gd name="connsiteY69" fmla="*/ 188383 h 1161397"/>
              <a:gd name="connsiteX70" fmla="*/ 3834360 w 6884912"/>
              <a:gd name="connsiteY70" fmla="*/ 188992 h 1161397"/>
              <a:gd name="connsiteX71" fmla="*/ 3843715 w 6884912"/>
              <a:gd name="connsiteY71" fmla="*/ 188752 h 1161397"/>
              <a:gd name="connsiteX72" fmla="*/ 3842609 w 6884912"/>
              <a:gd name="connsiteY72" fmla="*/ 197386 h 1161397"/>
              <a:gd name="connsiteX73" fmla="*/ 3853961 w 6884912"/>
              <a:gd name="connsiteY73" fmla="*/ 213380 h 1161397"/>
              <a:gd name="connsiteX74" fmla="*/ 3907640 w 6884912"/>
              <a:gd name="connsiteY74" fmla="*/ 207568 h 1161397"/>
              <a:gd name="connsiteX75" fmla="*/ 3910449 w 6884912"/>
              <a:gd name="connsiteY75" fmla="*/ 197808 h 1161397"/>
              <a:gd name="connsiteX76" fmla="*/ 3917197 w 6884912"/>
              <a:gd name="connsiteY76" fmla="*/ 196121 h 1161397"/>
              <a:gd name="connsiteX77" fmla="*/ 3922400 w 6884912"/>
              <a:gd name="connsiteY77" fmla="*/ 205056 h 1161397"/>
              <a:gd name="connsiteX78" fmla="*/ 4013061 w 6884912"/>
              <a:gd name="connsiteY78" fmla="*/ 224874 h 1161397"/>
              <a:gd name="connsiteX79" fmla="*/ 4134285 w 6884912"/>
              <a:gd name="connsiteY79" fmla="*/ 235592 h 1161397"/>
              <a:gd name="connsiteX80" fmla="*/ 4220717 w 6884912"/>
              <a:gd name="connsiteY80" fmla="*/ 192946 h 1161397"/>
              <a:gd name="connsiteX81" fmla="*/ 4228802 w 6884912"/>
              <a:gd name="connsiteY81" fmla="*/ 201468 h 1161397"/>
              <a:gd name="connsiteX82" fmla="*/ 4289361 w 6884912"/>
              <a:gd name="connsiteY82" fmla="*/ 196642 h 1161397"/>
              <a:gd name="connsiteX83" fmla="*/ 4498913 w 6884912"/>
              <a:gd name="connsiteY83" fmla="*/ 118915 h 1161397"/>
              <a:gd name="connsiteX84" fmla="*/ 4617330 w 6884912"/>
              <a:gd name="connsiteY84" fmla="*/ 111163 h 1161397"/>
              <a:gd name="connsiteX85" fmla="*/ 4659778 w 6884912"/>
              <a:gd name="connsiteY85" fmla="*/ 118219 h 1161397"/>
              <a:gd name="connsiteX86" fmla="*/ 4730870 w 6884912"/>
              <a:gd name="connsiteY86" fmla="*/ 129432 h 1161397"/>
              <a:gd name="connsiteX87" fmla="*/ 4785037 w 6884912"/>
              <a:gd name="connsiteY87" fmla="*/ 161964 h 1161397"/>
              <a:gd name="connsiteX88" fmla="*/ 4844073 w 6884912"/>
              <a:gd name="connsiteY88" fmla="*/ 161768 h 1161397"/>
              <a:gd name="connsiteX89" fmla="*/ 4856454 w 6884912"/>
              <a:gd name="connsiteY89" fmla="*/ 130488 h 1161397"/>
              <a:gd name="connsiteX90" fmla="*/ 4920038 w 6884912"/>
              <a:gd name="connsiteY90" fmla="*/ 140418 h 1161397"/>
              <a:gd name="connsiteX91" fmla="*/ 5016639 w 6884912"/>
              <a:gd name="connsiteY91" fmla="*/ 158905 h 1161397"/>
              <a:gd name="connsiteX92" fmla="*/ 5072009 w 6884912"/>
              <a:gd name="connsiteY92" fmla="*/ 161502 h 1161397"/>
              <a:gd name="connsiteX93" fmla="*/ 5223626 w 6884912"/>
              <a:gd name="connsiteY93" fmla="*/ 177356 h 1161397"/>
              <a:gd name="connsiteX94" fmla="*/ 5375773 w 6884912"/>
              <a:gd name="connsiteY94" fmla="*/ 199913 h 1161397"/>
              <a:gd name="connsiteX95" fmla="*/ 5467502 w 6884912"/>
              <a:gd name="connsiteY95" fmla="*/ 250963 h 1161397"/>
              <a:gd name="connsiteX96" fmla="*/ 5592395 w 6884912"/>
              <a:gd name="connsiteY96" fmla="*/ 265434 h 1161397"/>
              <a:gd name="connsiteX97" fmla="*/ 5613532 w 6884912"/>
              <a:gd name="connsiteY97" fmla="*/ 273379 h 1161397"/>
              <a:gd name="connsiteX98" fmla="*/ 5642173 w 6884912"/>
              <a:gd name="connsiteY98" fmla="*/ 266904 h 1161397"/>
              <a:gd name="connsiteX99" fmla="*/ 5756910 w 6884912"/>
              <a:gd name="connsiteY99" fmla="*/ 239211 h 1161397"/>
              <a:gd name="connsiteX100" fmla="*/ 5846667 w 6884912"/>
              <a:gd name="connsiteY100" fmla="*/ 201786 h 1161397"/>
              <a:gd name="connsiteX101" fmla="*/ 5960732 w 6884912"/>
              <a:gd name="connsiteY101" fmla="*/ 220708 h 1161397"/>
              <a:gd name="connsiteX102" fmla="*/ 6029542 w 6884912"/>
              <a:gd name="connsiteY102" fmla="*/ 210339 h 1161397"/>
              <a:gd name="connsiteX103" fmla="*/ 6141123 w 6884912"/>
              <a:gd name="connsiteY103" fmla="*/ 159923 h 1161397"/>
              <a:gd name="connsiteX104" fmla="*/ 6290640 w 6884912"/>
              <a:gd name="connsiteY104" fmla="*/ 167441 h 1161397"/>
              <a:gd name="connsiteX105" fmla="*/ 6322806 w 6884912"/>
              <a:gd name="connsiteY105" fmla="*/ 213293 h 1161397"/>
              <a:gd name="connsiteX106" fmla="*/ 6364914 w 6884912"/>
              <a:gd name="connsiteY106" fmla="*/ 240140 h 1161397"/>
              <a:gd name="connsiteX107" fmla="*/ 6380420 w 6884912"/>
              <a:gd name="connsiteY107" fmla="*/ 173195 h 1161397"/>
              <a:gd name="connsiteX108" fmla="*/ 6507891 w 6884912"/>
              <a:gd name="connsiteY108" fmla="*/ 118474 h 1161397"/>
              <a:gd name="connsiteX109" fmla="*/ 6571807 w 6884912"/>
              <a:gd name="connsiteY109" fmla="*/ 98636 h 1161397"/>
              <a:gd name="connsiteX110" fmla="*/ 6671880 w 6884912"/>
              <a:gd name="connsiteY110" fmla="*/ 82931 h 1161397"/>
              <a:gd name="connsiteX111" fmla="*/ 6702266 w 6884912"/>
              <a:gd name="connsiteY111" fmla="*/ 75470 h 1161397"/>
              <a:gd name="connsiteX112" fmla="*/ 6845802 w 6884912"/>
              <a:gd name="connsiteY112" fmla="*/ 24496 h 1161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6884912" h="1161397">
                <a:moveTo>
                  <a:pt x="6884912" y="0"/>
                </a:moveTo>
                <a:lnTo>
                  <a:pt x="6884912" y="1161397"/>
                </a:lnTo>
                <a:lnTo>
                  <a:pt x="0" y="1161397"/>
                </a:lnTo>
                <a:lnTo>
                  <a:pt x="27135" y="1147460"/>
                </a:lnTo>
                <a:cubicBezTo>
                  <a:pt x="57431" y="1167048"/>
                  <a:pt x="61886" y="1135904"/>
                  <a:pt x="115388" y="1159043"/>
                </a:cubicBezTo>
                <a:cubicBezTo>
                  <a:pt x="116121" y="1155340"/>
                  <a:pt x="117370" y="1151777"/>
                  <a:pt x="119094" y="1148463"/>
                </a:cubicBezTo>
                <a:cubicBezTo>
                  <a:pt x="129121" y="1129214"/>
                  <a:pt x="152727" y="1122391"/>
                  <a:pt x="171824" y="1133224"/>
                </a:cubicBezTo>
                <a:cubicBezTo>
                  <a:pt x="254344" y="1161369"/>
                  <a:pt x="315458" y="1143220"/>
                  <a:pt x="376455" y="1137381"/>
                </a:cubicBezTo>
                <a:cubicBezTo>
                  <a:pt x="443775" y="1125614"/>
                  <a:pt x="382885" y="1083927"/>
                  <a:pt x="478946" y="1106011"/>
                </a:cubicBezTo>
                <a:cubicBezTo>
                  <a:pt x="481662" y="1085172"/>
                  <a:pt x="491731" y="1081489"/>
                  <a:pt x="512111" y="1085599"/>
                </a:cubicBezTo>
                <a:cubicBezTo>
                  <a:pt x="544368" y="1078502"/>
                  <a:pt x="526559" y="1032754"/>
                  <a:pt x="567875" y="1051976"/>
                </a:cubicBezTo>
                <a:cubicBezTo>
                  <a:pt x="553871" y="1028602"/>
                  <a:pt x="624901" y="1025930"/>
                  <a:pt x="601644" y="1003997"/>
                </a:cubicBezTo>
                <a:cubicBezTo>
                  <a:pt x="614803" y="975652"/>
                  <a:pt x="637415" y="1010272"/>
                  <a:pt x="651408" y="984938"/>
                </a:cubicBezTo>
                <a:cubicBezTo>
                  <a:pt x="673042" y="974024"/>
                  <a:pt x="646948" y="1015207"/>
                  <a:pt x="673197" y="1010060"/>
                </a:cubicBezTo>
                <a:cubicBezTo>
                  <a:pt x="703527" y="999318"/>
                  <a:pt x="718626" y="1045053"/>
                  <a:pt x="723108" y="980081"/>
                </a:cubicBezTo>
                <a:cubicBezTo>
                  <a:pt x="760262" y="985126"/>
                  <a:pt x="757827" y="957145"/>
                  <a:pt x="797699" y="931362"/>
                </a:cubicBezTo>
                <a:cubicBezTo>
                  <a:pt x="821097" y="940623"/>
                  <a:pt x="833565" y="929189"/>
                  <a:pt x="843359" y="910894"/>
                </a:cubicBezTo>
                <a:cubicBezTo>
                  <a:pt x="887668" y="902160"/>
                  <a:pt x="919738" y="869376"/>
                  <a:pt x="965215" y="846701"/>
                </a:cubicBezTo>
                <a:cubicBezTo>
                  <a:pt x="1023081" y="848019"/>
                  <a:pt x="1036422" y="800154"/>
                  <a:pt x="1085080" y="776086"/>
                </a:cubicBezTo>
                <a:cubicBezTo>
                  <a:pt x="1140763" y="795544"/>
                  <a:pt x="1110309" y="730471"/>
                  <a:pt x="1131224" y="706160"/>
                </a:cubicBezTo>
                <a:lnTo>
                  <a:pt x="1138051" y="702034"/>
                </a:lnTo>
                <a:lnTo>
                  <a:pt x="1158800" y="700004"/>
                </a:lnTo>
                <a:lnTo>
                  <a:pt x="1166947" y="700762"/>
                </a:lnTo>
                <a:cubicBezTo>
                  <a:pt x="1172432" y="700717"/>
                  <a:pt x="1175913" y="699961"/>
                  <a:pt x="1178135" y="698631"/>
                </a:cubicBezTo>
                <a:lnTo>
                  <a:pt x="1178301" y="698094"/>
                </a:lnTo>
                <a:lnTo>
                  <a:pt x="1188995" y="697048"/>
                </a:lnTo>
                <a:cubicBezTo>
                  <a:pt x="1207294" y="696390"/>
                  <a:pt x="1225337" y="696802"/>
                  <a:pt x="1242716" y="698052"/>
                </a:cubicBezTo>
                <a:cubicBezTo>
                  <a:pt x="1250387" y="668345"/>
                  <a:pt x="1318259" y="689091"/>
                  <a:pt x="1299977" y="639196"/>
                </a:cubicBezTo>
                <a:cubicBezTo>
                  <a:pt x="1323072" y="639367"/>
                  <a:pt x="1341279" y="658105"/>
                  <a:pt x="1326190" y="625955"/>
                </a:cubicBezTo>
                <a:cubicBezTo>
                  <a:pt x="1333572" y="625050"/>
                  <a:pt x="1337406" y="621362"/>
                  <a:pt x="1339600" y="616295"/>
                </a:cubicBezTo>
                <a:lnTo>
                  <a:pt x="1340054" y="614022"/>
                </a:lnTo>
                <a:lnTo>
                  <a:pt x="1391606" y="615229"/>
                </a:lnTo>
                <a:lnTo>
                  <a:pt x="1397565" y="611490"/>
                </a:lnTo>
                <a:lnTo>
                  <a:pt x="1432302" y="617267"/>
                </a:lnTo>
                <a:lnTo>
                  <a:pt x="1449644" y="617591"/>
                </a:lnTo>
                <a:lnTo>
                  <a:pt x="1455793" y="623174"/>
                </a:lnTo>
                <a:cubicBezTo>
                  <a:pt x="1461744" y="626151"/>
                  <a:pt x="1469373" y="626493"/>
                  <a:pt x="1480758" y="620863"/>
                </a:cubicBezTo>
                <a:lnTo>
                  <a:pt x="1483154" y="618527"/>
                </a:lnTo>
                <a:lnTo>
                  <a:pt x="1505495" y="624325"/>
                </a:lnTo>
                <a:cubicBezTo>
                  <a:pt x="1512992" y="627532"/>
                  <a:pt x="1520025" y="632078"/>
                  <a:pt x="1526340" y="638496"/>
                </a:cubicBezTo>
                <a:cubicBezTo>
                  <a:pt x="1586113" y="586768"/>
                  <a:pt x="1659006" y="610309"/>
                  <a:pt x="1731986" y="589682"/>
                </a:cubicBezTo>
                <a:cubicBezTo>
                  <a:pt x="1750397" y="523106"/>
                  <a:pt x="1896056" y="573257"/>
                  <a:pt x="1927935" y="628540"/>
                </a:cubicBezTo>
                <a:cubicBezTo>
                  <a:pt x="1912854" y="559823"/>
                  <a:pt x="2112261" y="676347"/>
                  <a:pt x="2039075" y="599964"/>
                </a:cubicBezTo>
                <a:cubicBezTo>
                  <a:pt x="2066036" y="601198"/>
                  <a:pt x="2086366" y="569532"/>
                  <a:pt x="2066980" y="550413"/>
                </a:cubicBezTo>
                <a:cubicBezTo>
                  <a:pt x="2155364" y="582582"/>
                  <a:pt x="2259548" y="514786"/>
                  <a:pt x="2352236" y="519602"/>
                </a:cubicBezTo>
                <a:cubicBezTo>
                  <a:pt x="2388450" y="459394"/>
                  <a:pt x="2373298" y="511682"/>
                  <a:pt x="2420791" y="492826"/>
                </a:cubicBezTo>
                <a:cubicBezTo>
                  <a:pt x="2417962" y="542563"/>
                  <a:pt x="2475071" y="455098"/>
                  <a:pt x="2489932" y="507864"/>
                </a:cubicBezTo>
                <a:cubicBezTo>
                  <a:pt x="2498105" y="502761"/>
                  <a:pt x="2505553" y="496153"/>
                  <a:pt x="2512917" y="489127"/>
                </a:cubicBezTo>
                <a:lnTo>
                  <a:pt x="2516783" y="485473"/>
                </a:lnTo>
                <a:lnTo>
                  <a:pt x="2534360" y="480064"/>
                </a:lnTo>
                <a:lnTo>
                  <a:pt x="2536691" y="467018"/>
                </a:lnTo>
                <a:lnTo>
                  <a:pt x="2561265" y="450623"/>
                </a:lnTo>
                <a:cubicBezTo>
                  <a:pt x="2570872" y="446262"/>
                  <a:pt x="2581686" y="443655"/>
                  <a:pt x="2594349" y="443884"/>
                </a:cubicBezTo>
                <a:cubicBezTo>
                  <a:pt x="2640435" y="464638"/>
                  <a:pt x="2696955" y="396361"/>
                  <a:pt x="2754324" y="424766"/>
                </a:cubicBezTo>
                <a:cubicBezTo>
                  <a:pt x="2775130" y="430896"/>
                  <a:pt x="2837731" y="423458"/>
                  <a:pt x="2848470" y="405966"/>
                </a:cubicBezTo>
                <a:cubicBezTo>
                  <a:pt x="2861295" y="401100"/>
                  <a:pt x="2876936" y="405309"/>
                  <a:pt x="2881772" y="387260"/>
                </a:cubicBezTo>
                <a:cubicBezTo>
                  <a:pt x="2890299" y="365261"/>
                  <a:pt x="2938134" y="392997"/>
                  <a:pt x="2929932" y="368912"/>
                </a:cubicBezTo>
                <a:cubicBezTo>
                  <a:pt x="2963844" y="387799"/>
                  <a:pt x="2986550" y="341223"/>
                  <a:pt x="3013020" y="327578"/>
                </a:cubicBezTo>
                <a:cubicBezTo>
                  <a:pt x="3040041" y="346996"/>
                  <a:pt x="3068934" y="299222"/>
                  <a:pt x="3127968" y="287613"/>
                </a:cubicBezTo>
                <a:cubicBezTo>
                  <a:pt x="3157770" y="310215"/>
                  <a:pt x="3167695" y="279445"/>
                  <a:pt x="3222191" y="307887"/>
                </a:cubicBezTo>
                <a:cubicBezTo>
                  <a:pt x="3223593" y="304249"/>
                  <a:pt x="3225533" y="300801"/>
                  <a:pt x="3227953" y="297650"/>
                </a:cubicBezTo>
                <a:cubicBezTo>
                  <a:pt x="3242008" y="279345"/>
                  <a:pt x="3268831" y="274825"/>
                  <a:pt x="3287859" y="287558"/>
                </a:cubicBezTo>
                <a:cubicBezTo>
                  <a:pt x="3373144" y="323866"/>
                  <a:pt x="3442657" y="311681"/>
                  <a:pt x="3510042" y="311820"/>
                </a:cubicBezTo>
                <a:cubicBezTo>
                  <a:pt x="3585274" y="306641"/>
                  <a:pt x="3525753" y="258887"/>
                  <a:pt x="3626773" y="290452"/>
                </a:cubicBezTo>
                <a:cubicBezTo>
                  <a:pt x="3633124" y="269835"/>
                  <a:pt x="3644693" y="267134"/>
                  <a:pt x="3666217" y="273255"/>
                </a:cubicBezTo>
                <a:cubicBezTo>
                  <a:pt x="3702502" y="269310"/>
                  <a:pt x="3690563" y="221720"/>
                  <a:pt x="3732427" y="245039"/>
                </a:cubicBezTo>
                <a:cubicBezTo>
                  <a:pt x="3720985" y="220241"/>
                  <a:pt x="3798776" y="224539"/>
                  <a:pt x="3777022" y="200276"/>
                </a:cubicBezTo>
                <a:cubicBezTo>
                  <a:pt x="3781759" y="193499"/>
                  <a:pt x="3786499" y="190723"/>
                  <a:pt x="3791246" y="189996"/>
                </a:cubicBezTo>
                <a:cubicBezTo>
                  <a:pt x="3800740" y="188542"/>
                  <a:pt x="3810265" y="195284"/>
                  <a:pt x="3819864" y="194605"/>
                </a:cubicBezTo>
                <a:lnTo>
                  <a:pt x="3830398" y="188383"/>
                </a:lnTo>
                <a:lnTo>
                  <a:pt x="3834360" y="188992"/>
                </a:lnTo>
                <a:lnTo>
                  <a:pt x="3843715" y="188752"/>
                </a:lnTo>
                <a:lnTo>
                  <a:pt x="3842609" y="197386"/>
                </a:lnTo>
                <a:cubicBezTo>
                  <a:pt x="3840673" y="205638"/>
                  <a:pt x="3839248" y="214671"/>
                  <a:pt x="3853961" y="213380"/>
                </a:cubicBezTo>
                <a:cubicBezTo>
                  <a:pt x="3884396" y="206569"/>
                  <a:pt x="3895082" y="241941"/>
                  <a:pt x="3907640" y="207568"/>
                </a:cubicBezTo>
                <a:lnTo>
                  <a:pt x="3910449" y="197808"/>
                </a:lnTo>
                <a:lnTo>
                  <a:pt x="3917197" y="196121"/>
                </a:lnTo>
                <a:cubicBezTo>
                  <a:pt x="3920833" y="196372"/>
                  <a:pt x="3922919" y="198717"/>
                  <a:pt x="3922400" y="205056"/>
                </a:cubicBezTo>
                <a:cubicBezTo>
                  <a:pt x="3950680" y="178467"/>
                  <a:pt x="3984062" y="218098"/>
                  <a:pt x="4013061" y="224874"/>
                </a:cubicBezTo>
                <a:cubicBezTo>
                  <a:pt x="4034530" y="199451"/>
                  <a:pt x="4074202" y="238734"/>
                  <a:pt x="4134285" y="235592"/>
                </a:cubicBezTo>
                <a:cubicBezTo>
                  <a:pt x="4157674" y="206403"/>
                  <a:pt x="4174806" y="233822"/>
                  <a:pt x="4220717" y="192946"/>
                </a:cubicBezTo>
                <a:cubicBezTo>
                  <a:pt x="4222964" y="196132"/>
                  <a:pt x="4225687" y="199002"/>
                  <a:pt x="4228802" y="201468"/>
                </a:cubicBezTo>
                <a:cubicBezTo>
                  <a:pt x="4246898" y="215792"/>
                  <a:pt x="4274013" y="213632"/>
                  <a:pt x="4289361" y="196642"/>
                </a:cubicBezTo>
                <a:cubicBezTo>
                  <a:pt x="4363212" y="140627"/>
                  <a:pt x="4433598" y="135488"/>
                  <a:pt x="4498913" y="118915"/>
                </a:cubicBezTo>
                <a:cubicBezTo>
                  <a:pt x="4573135" y="105586"/>
                  <a:pt x="4527062" y="166416"/>
                  <a:pt x="4617330" y="111163"/>
                </a:cubicBezTo>
                <a:cubicBezTo>
                  <a:pt x="4628518" y="129608"/>
                  <a:pt x="4640397" y="129405"/>
                  <a:pt x="4659778" y="118219"/>
                </a:cubicBezTo>
                <a:cubicBezTo>
                  <a:pt x="4695929" y="113193"/>
                  <a:pt x="4695958" y="162259"/>
                  <a:pt x="4730870" y="129432"/>
                </a:cubicBezTo>
                <a:cubicBezTo>
                  <a:pt x="4725822" y="156271"/>
                  <a:pt x="4800214" y="133127"/>
                  <a:pt x="4785037" y="161964"/>
                </a:cubicBezTo>
                <a:cubicBezTo>
                  <a:pt x="4810025" y="183633"/>
                  <a:pt x="4819434" y="143205"/>
                  <a:pt x="4844073" y="161768"/>
                </a:cubicBezTo>
                <a:cubicBezTo>
                  <a:pt x="4870797" y="164132"/>
                  <a:pt x="4827288" y="135164"/>
                  <a:pt x="4856454" y="130488"/>
                </a:cubicBezTo>
                <a:cubicBezTo>
                  <a:pt x="4892086" y="129553"/>
                  <a:pt x="4889263" y="81477"/>
                  <a:pt x="4920038" y="140418"/>
                </a:cubicBezTo>
                <a:cubicBezTo>
                  <a:pt x="4956358" y="122308"/>
                  <a:pt x="4965108" y="149263"/>
                  <a:pt x="5016639" y="158905"/>
                </a:cubicBezTo>
                <a:cubicBezTo>
                  <a:pt x="5037063" y="141828"/>
                  <a:pt x="5054534" y="147986"/>
                  <a:pt x="5072009" y="161502"/>
                </a:cubicBezTo>
                <a:cubicBezTo>
                  <a:pt x="5121260" y="153653"/>
                  <a:pt x="5167555" y="172635"/>
                  <a:pt x="5223626" y="177356"/>
                </a:cubicBezTo>
                <a:cubicBezTo>
                  <a:pt x="5282824" y="155243"/>
                  <a:pt x="5315859" y="195041"/>
                  <a:pt x="5375773" y="199913"/>
                </a:cubicBezTo>
                <a:cubicBezTo>
                  <a:pt x="5432511" y="156218"/>
                  <a:pt x="5417550" y="256036"/>
                  <a:pt x="5467502" y="250963"/>
                </a:cubicBezTo>
                <a:cubicBezTo>
                  <a:pt x="5547124" y="209975"/>
                  <a:pt x="5467171" y="283839"/>
                  <a:pt x="5592395" y="265434"/>
                </a:cubicBezTo>
                <a:cubicBezTo>
                  <a:pt x="5599201" y="258867"/>
                  <a:pt x="5614752" y="264706"/>
                  <a:pt x="5613532" y="273379"/>
                </a:cubicBezTo>
                <a:cubicBezTo>
                  <a:pt x="5621390" y="270408"/>
                  <a:pt x="5639720" y="253173"/>
                  <a:pt x="5642173" y="266904"/>
                </a:cubicBezTo>
                <a:cubicBezTo>
                  <a:pt x="5682296" y="267049"/>
                  <a:pt x="5721812" y="257513"/>
                  <a:pt x="5756910" y="239211"/>
                </a:cubicBezTo>
                <a:cubicBezTo>
                  <a:pt x="5834998" y="260050"/>
                  <a:pt x="5790596" y="197229"/>
                  <a:pt x="5846667" y="201786"/>
                </a:cubicBezTo>
                <a:cubicBezTo>
                  <a:pt x="5892444" y="227312"/>
                  <a:pt x="5908324" y="204527"/>
                  <a:pt x="5960732" y="220708"/>
                </a:cubicBezTo>
                <a:cubicBezTo>
                  <a:pt x="5977124" y="175349"/>
                  <a:pt x="6009640" y="223654"/>
                  <a:pt x="6029542" y="210339"/>
                </a:cubicBezTo>
                <a:cubicBezTo>
                  <a:pt x="6063108" y="261420"/>
                  <a:pt x="6107411" y="160034"/>
                  <a:pt x="6141123" y="159923"/>
                </a:cubicBezTo>
                <a:cubicBezTo>
                  <a:pt x="6198068" y="167749"/>
                  <a:pt x="6260628" y="219715"/>
                  <a:pt x="6290640" y="167441"/>
                </a:cubicBezTo>
                <a:cubicBezTo>
                  <a:pt x="6295193" y="188689"/>
                  <a:pt x="6290494" y="217816"/>
                  <a:pt x="6322806" y="213293"/>
                </a:cubicBezTo>
                <a:cubicBezTo>
                  <a:pt x="6335911" y="223881"/>
                  <a:pt x="6338726" y="256581"/>
                  <a:pt x="6364914" y="240140"/>
                </a:cubicBezTo>
                <a:cubicBezTo>
                  <a:pt x="6331888" y="211628"/>
                  <a:pt x="6385856" y="207033"/>
                  <a:pt x="6380420" y="173195"/>
                </a:cubicBezTo>
                <a:cubicBezTo>
                  <a:pt x="6420580" y="151473"/>
                  <a:pt x="6513519" y="179296"/>
                  <a:pt x="6507891" y="118474"/>
                </a:cubicBezTo>
                <a:cubicBezTo>
                  <a:pt x="6519398" y="82452"/>
                  <a:pt x="6571830" y="137398"/>
                  <a:pt x="6571807" y="98636"/>
                </a:cubicBezTo>
                <a:cubicBezTo>
                  <a:pt x="6594702" y="123421"/>
                  <a:pt x="6634676" y="82071"/>
                  <a:pt x="6671880" y="82931"/>
                </a:cubicBezTo>
                <a:cubicBezTo>
                  <a:pt x="6678855" y="65407"/>
                  <a:pt x="6687415" y="66196"/>
                  <a:pt x="6702266" y="75470"/>
                </a:cubicBezTo>
                <a:cubicBezTo>
                  <a:pt x="6747004" y="78450"/>
                  <a:pt x="6798307" y="53072"/>
                  <a:pt x="6845802" y="24496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D59126-A3CA-2B05-5010-E03E9DF16B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r>
              <a:rPr lang="en-US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t>|    </a:t>
            </a:r>
            <a:fld id="{C735588B-D5E0-1F4B-8A34-91B7720C8E1F}" type="slidenum">
              <a:rPr lang="en-US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>
                <a:spcAft>
                  <a:spcPts val="600"/>
                </a:spcAft>
              </a:pPr>
              <a:t>5</a:t>
            </a:fld>
            <a:endParaRPr lang="en-US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13" name="Picture 12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F56DD6B9-8EF3-0535-088B-08C280F99C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29" y="6234727"/>
            <a:ext cx="1500187" cy="623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247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2" name="Rectangle 2051">
            <a:extLst>
              <a:ext uri="{FF2B5EF4-FFF2-40B4-BE49-F238E27FC236}">
                <a16:creationId xmlns:a16="http://schemas.microsoft.com/office/drawing/2014/main" id="{08953E74-D241-4DDF-8508-F0365EA13A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3" name="Freeform: Shape 2056">
            <a:extLst>
              <a:ext uri="{FF2B5EF4-FFF2-40B4-BE49-F238E27FC236}">
                <a16:creationId xmlns:a16="http://schemas.microsoft.com/office/drawing/2014/main" id="{5C3C901A-B2F4-4A3C-BCDD-7C8D587EC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12192000" cy="2371134"/>
          </a:xfrm>
          <a:custGeom>
            <a:avLst/>
            <a:gdLst>
              <a:gd name="connsiteX0" fmla="*/ 0 w 12192000"/>
              <a:gd name="connsiteY0" fmla="*/ 0 h 2515690"/>
              <a:gd name="connsiteX1" fmla="*/ 170442 w 12192000"/>
              <a:gd name="connsiteY1" fmla="*/ 96074 h 2515690"/>
              <a:gd name="connsiteX2" fmla="*/ 424739 w 12192000"/>
              <a:gd name="connsiteY2" fmla="*/ 224865 h 2515690"/>
              <a:gd name="connsiteX3" fmla="*/ 748273 w 12192000"/>
              <a:gd name="connsiteY3" fmla="*/ 373939 h 2515690"/>
              <a:gd name="connsiteX4" fmla="*/ 1037058 w 12192000"/>
              <a:gd name="connsiteY4" fmla="*/ 499994 h 2515690"/>
              <a:gd name="connsiteX5" fmla="*/ 1101312 w 12192000"/>
              <a:gd name="connsiteY5" fmla="*/ 428540 h 2515690"/>
              <a:gd name="connsiteX6" fmla="*/ 1367071 w 12192000"/>
              <a:gd name="connsiteY6" fmla="*/ 516118 h 2515690"/>
              <a:gd name="connsiteX7" fmla="*/ 2189943 w 12192000"/>
              <a:gd name="connsiteY7" fmla="*/ 794533 h 2515690"/>
              <a:gd name="connsiteX8" fmla="*/ 2390329 w 12192000"/>
              <a:gd name="connsiteY8" fmla="*/ 920897 h 2515690"/>
              <a:gd name="connsiteX9" fmla="*/ 2459570 w 12192000"/>
              <a:gd name="connsiteY9" fmla="*/ 983740 h 2515690"/>
              <a:gd name="connsiteX10" fmla="*/ 2503252 w 12192000"/>
              <a:gd name="connsiteY10" fmla="*/ 1000151 h 2515690"/>
              <a:gd name="connsiteX11" fmla="*/ 2503252 w 12192000"/>
              <a:gd name="connsiteY11" fmla="*/ 1008273 h 2515690"/>
              <a:gd name="connsiteX12" fmla="*/ 2511191 w 12192000"/>
              <a:gd name="connsiteY12" fmla="*/ 1009499 h 2515690"/>
              <a:gd name="connsiteX13" fmla="*/ 2565029 w 12192000"/>
              <a:gd name="connsiteY13" fmla="*/ 1015977 h 2515690"/>
              <a:gd name="connsiteX14" fmla="*/ 2593745 w 12192000"/>
              <a:gd name="connsiteY14" fmla="*/ 1019963 h 2515690"/>
              <a:gd name="connsiteX15" fmla="*/ 2591015 w 12192000"/>
              <a:gd name="connsiteY15" fmla="*/ 1019651 h 2515690"/>
              <a:gd name="connsiteX16" fmla="*/ 2590137 w 12192000"/>
              <a:gd name="connsiteY16" fmla="*/ 1019549 h 2515690"/>
              <a:gd name="connsiteX17" fmla="*/ 2589021 w 12192000"/>
              <a:gd name="connsiteY17" fmla="*/ 1019424 h 2515690"/>
              <a:gd name="connsiteX18" fmla="*/ 2591015 w 12192000"/>
              <a:gd name="connsiteY18" fmla="*/ 1019651 h 2515690"/>
              <a:gd name="connsiteX19" fmla="*/ 2602385 w 12192000"/>
              <a:gd name="connsiteY19" fmla="*/ 1020975 h 2515690"/>
              <a:gd name="connsiteX20" fmla="*/ 2614445 w 12192000"/>
              <a:gd name="connsiteY20" fmla="*/ 1022389 h 2515690"/>
              <a:gd name="connsiteX21" fmla="*/ 2614445 w 12192000"/>
              <a:gd name="connsiteY21" fmla="*/ 1020966 h 2515690"/>
              <a:gd name="connsiteX22" fmla="*/ 2676661 w 12192000"/>
              <a:gd name="connsiteY22" fmla="*/ 1029355 h 2515690"/>
              <a:gd name="connsiteX23" fmla="*/ 2788597 w 12192000"/>
              <a:gd name="connsiteY23" fmla="*/ 1048926 h 2515690"/>
              <a:gd name="connsiteX24" fmla="*/ 2812742 w 12192000"/>
              <a:gd name="connsiteY24" fmla="*/ 1057667 h 2515690"/>
              <a:gd name="connsiteX25" fmla="*/ 2970201 w 12192000"/>
              <a:gd name="connsiteY25" fmla="*/ 949091 h 2515690"/>
              <a:gd name="connsiteX26" fmla="*/ 3030610 w 12192000"/>
              <a:gd name="connsiteY26" fmla="*/ 1049340 h 2515690"/>
              <a:gd name="connsiteX27" fmla="*/ 3058913 w 12192000"/>
              <a:gd name="connsiteY27" fmla="*/ 1048085 h 2515690"/>
              <a:gd name="connsiteX28" fmla="*/ 3072697 w 12192000"/>
              <a:gd name="connsiteY28" fmla="*/ 1045316 h 2515690"/>
              <a:gd name="connsiteX29" fmla="*/ 3083305 w 12192000"/>
              <a:gd name="connsiteY29" fmla="*/ 1040550 h 2515690"/>
              <a:gd name="connsiteX30" fmla="*/ 3125603 w 12192000"/>
              <a:gd name="connsiteY30" fmla="*/ 1004583 h 2515690"/>
              <a:gd name="connsiteX31" fmla="*/ 3385106 w 12192000"/>
              <a:gd name="connsiteY31" fmla="*/ 1042233 h 2515690"/>
              <a:gd name="connsiteX32" fmla="*/ 3424945 w 12192000"/>
              <a:gd name="connsiteY32" fmla="*/ 1065268 h 2515690"/>
              <a:gd name="connsiteX33" fmla="*/ 3436948 w 12192000"/>
              <a:gd name="connsiteY33" fmla="*/ 1068018 h 2515690"/>
              <a:gd name="connsiteX34" fmla="*/ 3466714 w 12192000"/>
              <a:gd name="connsiteY34" fmla="*/ 1063419 h 2515690"/>
              <a:gd name="connsiteX35" fmla="*/ 3550909 w 12192000"/>
              <a:gd name="connsiteY35" fmla="*/ 1044511 h 2515690"/>
              <a:gd name="connsiteX36" fmla="*/ 3555900 w 12192000"/>
              <a:gd name="connsiteY36" fmla="*/ 1041996 h 2515690"/>
              <a:gd name="connsiteX37" fmla="*/ 3625978 w 12192000"/>
              <a:gd name="connsiteY37" fmla="*/ 1023459 h 2515690"/>
              <a:gd name="connsiteX38" fmla="*/ 3632465 w 12192000"/>
              <a:gd name="connsiteY38" fmla="*/ 1023522 h 2515690"/>
              <a:gd name="connsiteX39" fmla="*/ 3649063 w 12192000"/>
              <a:gd name="connsiteY39" fmla="*/ 1018726 h 2515690"/>
              <a:gd name="connsiteX40" fmla="*/ 3805954 w 12192000"/>
              <a:gd name="connsiteY40" fmla="*/ 917517 h 2515690"/>
              <a:gd name="connsiteX41" fmla="*/ 4020506 w 12192000"/>
              <a:gd name="connsiteY41" fmla="*/ 816231 h 2515690"/>
              <a:gd name="connsiteX42" fmla="*/ 4233682 w 12192000"/>
              <a:gd name="connsiteY42" fmla="*/ 799511 h 2515690"/>
              <a:gd name="connsiteX43" fmla="*/ 4306552 w 12192000"/>
              <a:gd name="connsiteY43" fmla="*/ 610207 h 2515690"/>
              <a:gd name="connsiteX44" fmla="*/ 4816604 w 12192000"/>
              <a:gd name="connsiteY44" fmla="*/ 773163 h 2515690"/>
              <a:gd name="connsiteX45" fmla="*/ 4916502 w 12192000"/>
              <a:gd name="connsiteY45" fmla="*/ 788104 h 2515690"/>
              <a:gd name="connsiteX46" fmla="*/ 5224415 w 12192000"/>
              <a:gd name="connsiteY46" fmla="*/ 674418 h 2515690"/>
              <a:gd name="connsiteX47" fmla="*/ 5274077 w 12192000"/>
              <a:gd name="connsiteY47" fmla="*/ 655978 h 2515690"/>
              <a:gd name="connsiteX48" fmla="*/ 5371217 w 12192000"/>
              <a:gd name="connsiteY48" fmla="*/ 614372 h 2515690"/>
              <a:gd name="connsiteX49" fmla="*/ 5364523 w 12192000"/>
              <a:gd name="connsiteY49" fmla="*/ 502501 h 2515690"/>
              <a:gd name="connsiteX50" fmla="*/ 5457871 w 12192000"/>
              <a:gd name="connsiteY50" fmla="*/ 558285 h 2515690"/>
              <a:gd name="connsiteX51" fmla="*/ 5750580 w 12192000"/>
              <a:gd name="connsiteY51" fmla="*/ 663503 h 2515690"/>
              <a:gd name="connsiteX52" fmla="*/ 5976618 w 12192000"/>
              <a:gd name="connsiteY52" fmla="*/ 582652 h 2515690"/>
              <a:gd name="connsiteX53" fmla="*/ 6009346 w 12192000"/>
              <a:gd name="connsiteY53" fmla="*/ 559470 h 2515690"/>
              <a:gd name="connsiteX54" fmla="*/ 6069735 w 12192000"/>
              <a:gd name="connsiteY54" fmla="*/ 587803 h 2515690"/>
              <a:gd name="connsiteX55" fmla="*/ 6270319 w 12192000"/>
              <a:gd name="connsiteY55" fmla="*/ 643982 h 2515690"/>
              <a:gd name="connsiteX56" fmla="*/ 6406781 w 12192000"/>
              <a:gd name="connsiteY56" fmla="*/ 672327 h 2515690"/>
              <a:gd name="connsiteX57" fmla="*/ 6469508 w 12192000"/>
              <a:gd name="connsiteY57" fmla="*/ 708574 h 2515690"/>
              <a:gd name="connsiteX58" fmla="*/ 6515869 w 12192000"/>
              <a:gd name="connsiteY58" fmla="*/ 715738 h 2515690"/>
              <a:gd name="connsiteX59" fmla="*/ 6725938 w 12192000"/>
              <a:gd name="connsiteY59" fmla="*/ 691128 h 2515690"/>
              <a:gd name="connsiteX60" fmla="*/ 6778240 w 12192000"/>
              <a:gd name="connsiteY60" fmla="*/ 678998 h 2515690"/>
              <a:gd name="connsiteX61" fmla="*/ 6806944 w 12192000"/>
              <a:gd name="connsiteY61" fmla="*/ 646178 h 2515690"/>
              <a:gd name="connsiteX62" fmla="*/ 6830632 w 12192000"/>
              <a:gd name="connsiteY62" fmla="*/ 633915 h 2515690"/>
              <a:gd name="connsiteX63" fmla="*/ 6858072 w 12192000"/>
              <a:gd name="connsiteY63" fmla="*/ 646178 h 2515690"/>
              <a:gd name="connsiteX64" fmla="*/ 6891322 w 12192000"/>
              <a:gd name="connsiteY64" fmla="*/ 678998 h 2515690"/>
              <a:gd name="connsiteX65" fmla="*/ 6951905 w 12192000"/>
              <a:gd name="connsiteY65" fmla="*/ 691128 h 2515690"/>
              <a:gd name="connsiteX66" fmla="*/ 7195246 w 12192000"/>
              <a:gd name="connsiteY66" fmla="*/ 715738 h 2515690"/>
              <a:gd name="connsiteX67" fmla="*/ 7248949 w 12192000"/>
              <a:gd name="connsiteY67" fmla="*/ 708574 h 2515690"/>
              <a:gd name="connsiteX68" fmla="*/ 7321609 w 12192000"/>
              <a:gd name="connsiteY68" fmla="*/ 672327 h 2515690"/>
              <a:gd name="connsiteX69" fmla="*/ 7479684 w 12192000"/>
              <a:gd name="connsiteY69" fmla="*/ 643982 h 2515690"/>
              <a:gd name="connsiteX70" fmla="*/ 7712035 w 12192000"/>
              <a:gd name="connsiteY70" fmla="*/ 587803 h 2515690"/>
              <a:gd name="connsiteX71" fmla="*/ 7781987 w 12192000"/>
              <a:gd name="connsiteY71" fmla="*/ 559470 h 2515690"/>
              <a:gd name="connsiteX72" fmla="*/ 7819900 w 12192000"/>
              <a:gd name="connsiteY72" fmla="*/ 582652 h 2515690"/>
              <a:gd name="connsiteX73" fmla="*/ 8081736 w 12192000"/>
              <a:gd name="connsiteY73" fmla="*/ 663503 h 2515690"/>
              <a:gd name="connsiteX74" fmla="*/ 8420801 w 12192000"/>
              <a:gd name="connsiteY74" fmla="*/ 558285 h 2515690"/>
              <a:gd name="connsiteX75" fmla="*/ 8528933 w 12192000"/>
              <a:gd name="connsiteY75" fmla="*/ 502501 h 2515690"/>
              <a:gd name="connsiteX76" fmla="*/ 8521178 w 12192000"/>
              <a:gd name="connsiteY76" fmla="*/ 614372 h 2515690"/>
              <a:gd name="connsiteX77" fmla="*/ 8633702 w 12192000"/>
              <a:gd name="connsiteY77" fmla="*/ 655978 h 2515690"/>
              <a:gd name="connsiteX78" fmla="*/ 8691231 w 12192000"/>
              <a:gd name="connsiteY78" fmla="*/ 674418 h 2515690"/>
              <a:gd name="connsiteX79" fmla="*/ 9047908 w 12192000"/>
              <a:gd name="connsiteY79" fmla="*/ 788104 h 2515690"/>
              <a:gd name="connsiteX80" fmla="*/ 9163628 w 12192000"/>
              <a:gd name="connsiteY80" fmla="*/ 773163 h 2515690"/>
              <a:gd name="connsiteX81" fmla="*/ 9754459 w 12192000"/>
              <a:gd name="connsiteY81" fmla="*/ 610207 h 2515690"/>
              <a:gd name="connsiteX82" fmla="*/ 9838868 w 12192000"/>
              <a:gd name="connsiteY82" fmla="*/ 799511 h 2515690"/>
              <a:gd name="connsiteX83" fmla="*/ 10085808 w 12192000"/>
              <a:gd name="connsiteY83" fmla="*/ 816231 h 2515690"/>
              <a:gd name="connsiteX84" fmla="*/ 10334338 w 12192000"/>
              <a:gd name="connsiteY84" fmla="*/ 917517 h 2515690"/>
              <a:gd name="connsiteX85" fmla="*/ 10516076 w 12192000"/>
              <a:gd name="connsiteY85" fmla="*/ 1018726 h 2515690"/>
              <a:gd name="connsiteX86" fmla="*/ 10535302 w 12192000"/>
              <a:gd name="connsiteY86" fmla="*/ 1023522 h 2515690"/>
              <a:gd name="connsiteX87" fmla="*/ 10542819 w 12192000"/>
              <a:gd name="connsiteY87" fmla="*/ 1023458 h 2515690"/>
              <a:gd name="connsiteX88" fmla="*/ 10623994 w 12192000"/>
              <a:gd name="connsiteY88" fmla="*/ 1041996 h 2515690"/>
              <a:gd name="connsiteX89" fmla="*/ 10629774 w 12192000"/>
              <a:gd name="connsiteY89" fmla="*/ 1044511 h 2515690"/>
              <a:gd name="connsiteX90" fmla="*/ 10727305 w 12192000"/>
              <a:gd name="connsiteY90" fmla="*/ 1063419 h 2515690"/>
              <a:gd name="connsiteX91" fmla="*/ 10761785 w 12192000"/>
              <a:gd name="connsiteY91" fmla="*/ 1068017 h 2515690"/>
              <a:gd name="connsiteX92" fmla="*/ 10775688 w 12192000"/>
              <a:gd name="connsiteY92" fmla="*/ 1065268 h 2515690"/>
              <a:gd name="connsiteX93" fmla="*/ 10821837 w 12192000"/>
              <a:gd name="connsiteY93" fmla="*/ 1042232 h 2515690"/>
              <a:gd name="connsiteX94" fmla="*/ 11122438 w 12192000"/>
              <a:gd name="connsiteY94" fmla="*/ 1004583 h 2515690"/>
              <a:gd name="connsiteX95" fmla="*/ 11171433 w 12192000"/>
              <a:gd name="connsiteY95" fmla="*/ 1040550 h 2515690"/>
              <a:gd name="connsiteX96" fmla="*/ 11183724 w 12192000"/>
              <a:gd name="connsiteY96" fmla="*/ 1045316 h 2515690"/>
              <a:gd name="connsiteX97" fmla="*/ 11199690 w 12192000"/>
              <a:gd name="connsiteY97" fmla="*/ 1048085 h 2515690"/>
              <a:gd name="connsiteX98" fmla="*/ 11232475 w 12192000"/>
              <a:gd name="connsiteY98" fmla="*/ 1049340 h 2515690"/>
              <a:gd name="connsiteX99" fmla="*/ 11302451 w 12192000"/>
              <a:gd name="connsiteY99" fmla="*/ 949091 h 2515690"/>
              <a:gd name="connsiteX100" fmla="*/ 11484849 w 12192000"/>
              <a:gd name="connsiteY100" fmla="*/ 1057667 h 2515690"/>
              <a:gd name="connsiteX101" fmla="*/ 11512818 w 12192000"/>
              <a:gd name="connsiteY101" fmla="*/ 1048926 h 2515690"/>
              <a:gd name="connsiteX102" fmla="*/ 11642481 w 12192000"/>
              <a:gd name="connsiteY102" fmla="*/ 1029355 h 2515690"/>
              <a:gd name="connsiteX103" fmla="*/ 11714551 w 12192000"/>
              <a:gd name="connsiteY103" fmla="*/ 1020966 h 2515690"/>
              <a:gd name="connsiteX104" fmla="*/ 11714551 w 12192000"/>
              <a:gd name="connsiteY104" fmla="*/ 1022389 h 2515690"/>
              <a:gd name="connsiteX105" fmla="*/ 11728519 w 12192000"/>
              <a:gd name="connsiteY105" fmla="*/ 1020975 h 2515690"/>
              <a:gd name="connsiteX106" fmla="*/ 11741691 w 12192000"/>
              <a:gd name="connsiteY106" fmla="*/ 1019651 h 2515690"/>
              <a:gd name="connsiteX107" fmla="*/ 11743999 w 12192000"/>
              <a:gd name="connsiteY107" fmla="*/ 1019424 h 2515690"/>
              <a:gd name="connsiteX108" fmla="*/ 11742709 w 12192000"/>
              <a:gd name="connsiteY108" fmla="*/ 1019549 h 2515690"/>
              <a:gd name="connsiteX109" fmla="*/ 11741691 w 12192000"/>
              <a:gd name="connsiteY109" fmla="*/ 1019651 h 2515690"/>
              <a:gd name="connsiteX110" fmla="*/ 11738529 w 12192000"/>
              <a:gd name="connsiteY110" fmla="*/ 1019963 h 2515690"/>
              <a:gd name="connsiteX111" fmla="*/ 11771791 w 12192000"/>
              <a:gd name="connsiteY111" fmla="*/ 1015977 h 2515690"/>
              <a:gd name="connsiteX112" fmla="*/ 11834157 w 12192000"/>
              <a:gd name="connsiteY112" fmla="*/ 1009499 h 2515690"/>
              <a:gd name="connsiteX113" fmla="*/ 11843354 w 12192000"/>
              <a:gd name="connsiteY113" fmla="*/ 1008273 h 2515690"/>
              <a:gd name="connsiteX114" fmla="*/ 11843354 w 12192000"/>
              <a:gd name="connsiteY114" fmla="*/ 1000151 h 2515690"/>
              <a:gd name="connsiteX115" fmla="*/ 11893955 w 12192000"/>
              <a:gd name="connsiteY115" fmla="*/ 983740 h 2515690"/>
              <a:gd name="connsiteX116" fmla="*/ 11974160 w 12192000"/>
              <a:gd name="connsiteY116" fmla="*/ 920897 h 2515690"/>
              <a:gd name="connsiteX117" fmla="*/ 12143531 w 12192000"/>
              <a:gd name="connsiteY117" fmla="*/ 823664 h 2515690"/>
              <a:gd name="connsiteX118" fmla="*/ 12192000 w 12192000"/>
              <a:gd name="connsiteY118" fmla="*/ 801163 h 2515690"/>
              <a:gd name="connsiteX119" fmla="*/ 12192000 w 12192000"/>
              <a:gd name="connsiteY119" fmla="*/ 2515690 h 2515690"/>
              <a:gd name="connsiteX120" fmla="*/ 0 w 12192000"/>
              <a:gd name="connsiteY120" fmla="*/ 2515690 h 2515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</a:cxnLst>
            <a:rect l="l" t="t" r="r" b="b"/>
            <a:pathLst>
              <a:path w="12192000" h="2515690">
                <a:moveTo>
                  <a:pt x="0" y="0"/>
                </a:moveTo>
                <a:lnTo>
                  <a:pt x="170442" y="96074"/>
                </a:lnTo>
                <a:cubicBezTo>
                  <a:pt x="323315" y="179510"/>
                  <a:pt x="418777" y="223899"/>
                  <a:pt x="424739" y="224865"/>
                </a:cubicBezTo>
                <a:cubicBezTo>
                  <a:pt x="573781" y="248496"/>
                  <a:pt x="654649" y="314572"/>
                  <a:pt x="748273" y="373939"/>
                </a:cubicBezTo>
                <a:cubicBezTo>
                  <a:pt x="830321" y="425631"/>
                  <a:pt x="917271" y="480784"/>
                  <a:pt x="1037058" y="499994"/>
                </a:cubicBezTo>
                <a:cubicBezTo>
                  <a:pt x="1195925" y="525362"/>
                  <a:pt x="1048105" y="445478"/>
                  <a:pt x="1101312" y="428540"/>
                </a:cubicBezTo>
                <a:cubicBezTo>
                  <a:pt x="1188473" y="458169"/>
                  <a:pt x="1274625" y="505369"/>
                  <a:pt x="1367071" y="516118"/>
                </a:cubicBezTo>
                <a:cubicBezTo>
                  <a:pt x="1701323" y="554463"/>
                  <a:pt x="1964451" y="648887"/>
                  <a:pt x="2189943" y="794533"/>
                </a:cubicBezTo>
                <a:cubicBezTo>
                  <a:pt x="2255082" y="836300"/>
                  <a:pt x="2357481" y="862342"/>
                  <a:pt x="2390329" y="920897"/>
                </a:cubicBezTo>
                <a:cubicBezTo>
                  <a:pt x="2406050" y="949359"/>
                  <a:pt x="2430126" y="969285"/>
                  <a:pt x="2459570" y="983740"/>
                </a:cubicBezTo>
                <a:lnTo>
                  <a:pt x="2503252" y="1000151"/>
                </a:lnTo>
                <a:lnTo>
                  <a:pt x="2503252" y="1008273"/>
                </a:lnTo>
                <a:lnTo>
                  <a:pt x="2511191" y="1009499"/>
                </a:lnTo>
                <a:cubicBezTo>
                  <a:pt x="2529847" y="1011974"/>
                  <a:pt x="2562849" y="1015701"/>
                  <a:pt x="2565029" y="1015977"/>
                </a:cubicBezTo>
                <a:cubicBezTo>
                  <a:pt x="2610845" y="1021778"/>
                  <a:pt x="2601577" y="1020837"/>
                  <a:pt x="2593745" y="1019963"/>
                </a:cubicBezTo>
                <a:lnTo>
                  <a:pt x="2591015" y="1019651"/>
                </a:lnTo>
                <a:lnTo>
                  <a:pt x="2590137" y="1019549"/>
                </a:lnTo>
                <a:cubicBezTo>
                  <a:pt x="2588203" y="1019326"/>
                  <a:pt x="2588125" y="1019321"/>
                  <a:pt x="2589021" y="1019424"/>
                </a:cubicBezTo>
                <a:lnTo>
                  <a:pt x="2591015" y="1019651"/>
                </a:lnTo>
                <a:lnTo>
                  <a:pt x="2602385" y="1020975"/>
                </a:lnTo>
                <a:lnTo>
                  <a:pt x="2614445" y="1022389"/>
                </a:lnTo>
                <a:lnTo>
                  <a:pt x="2614445" y="1020966"/>
                </a:lnTo>
                <a:lnTo>
                  <a:pt x="2676661" y="1029355"/>
                </a:lnTo>
                <a:cubicBezTo>
                  <a:pt x="2715592" y="1034194"/>
                  <a:pt x="2753901" y="1039695"/>
                  <a:pt x="2788597" y="1048926"/>
                </a:cubicBezTo>
                <a:lnTo>
                  <a:pt x="2812742" y="1057667"/>
                </a:lnTo>
                <a:lnTo>
                  <a:pt x="2970201" y="949091"/>
                </a:lnTo>
                <a:cubicBezTo>
                  <a:pt x="3052785" y="982961"/>
                  <a:pt x="2996105" y="1020057"/>
                  <a:pt x="3030610" y="1049340"/>
                </a:cubicBezTo>
                <a:cubicBezTo>
                  <a:pt x="3039005" y="1048442"/>
                  <a:pt x="3049621" y="1048500"/>
                  <a:pt x="3058913" y="1048085"/>
                </a:cubicBezTo>
                <a:lnTo>
                  <a:pt x="3072697" y="1045316"/>
                </a:lnTo>
                <a:lnTo>
                  <a:pt x="3083305" y="1040550"/>
                </a:lnTo>
                <a:lnTo>
                  <a:pt x="3125603" y="1004583"/>
                </a:lnTo>
                <a:cubicBezTo>
                  <a:pt x="3221669" y="925596"/>
                  <a:pt x="3242489" y="937564"/>
                  <a:pt x="3385106" y="1042233"/>
                </a:cubicBezTo>
                <a:cubicBezTo>
                  <a:pt x="3399403" y="1052670"/>
                  <a:pt x="3412529" y="1060209"/>
                  <a:pt x="3424945" y="1065268"/>
                </a:cubicBezTo>
                <a:lnTo>
                  <a:pt x="3436948" y="1068018"/>
                </a:lnTo>
                <a:lnTo>
                  <a:pt x="3466714" y="1063419"/>
                </a:lnTo>
                <a:lnTo>
                  <a:pt x="3550909" y="1044511"/>
                </a:lnTo>
                <a:lnTo>
                  <a:pt x="3555900" y="1041996"/>
                </a:lnTo>
                <a:cubicBezTo>
                  <a:pt x="3573827" y="1033454"/>
                  <a:pt x="3594382" y="1025941"/>
                  <a:pt x="3625978" y="1023459"/>
                </a:cubicBezTo>
                <a:lnTo>
                  <a:pt x="3632465" y="1023522"/>
                </a:lnTo>
                <a:lnTo>
                  <a:pt x="3649063" y="1018726"/>
                </a:lnTo>
                <a:cubicBezTo>
                  <a:pt x="3741849" y="989371"/>
                  <a:pt x="3810578" y="953657"/>
                  <a:pt x="3805954" y="917517"/>
                </a:cubicBezTo>
                <a:cubicBezTo>
                  <a:pt x="4031729" y="953901"/>
                  <a:pt x="4031729" y="953901"/>
                  <a:pt x="4020506" y="816231"/>
                </a:cubicBezTo>
                <a:cubicBezTo>
                  <a:pt x="4171643" y="865324"/>
                  <a:pt x="4206308" y="864422"/>
                  <a:pt x="4233682" y="799511"/>
                </a:cubicBezTo>
                <a:cubicBezTo>
                  <a:pt x="4260226" y="737017"/>
                  <a:pt x="4254728" y="668575"/>
                  <a:pt x="4306552" y="610207"/>
                </a:cubicBezTo>
                <a:cubicBezTo>
                  <a:pt x="4495313" y="657923"/>
                  <a:pt x="4699922" y="667347"/>
                  <a:pt x="4816604" y="773163"/>
                </a:cubicBezTo>
                <a:cubicBezTo>
                  <a:pt x="4834734" y="789836"/>
                  <a:pt x="4890507" y="799946"/>
                  <a:pt x="4916502" y="788104"/>
                </a:cubicBezTo>
                <a:cubicBezTo>
                  <a:pt x="5013526" y="746101"/>
                  <a:pt x="5238129" y="796871"/>
                  <a:pt x="5224415" y="674418"/>
                </a:cubicBezTo>
                <a:cubicBezTo>
                  <a:pt x="5223051" y="659300"/>
                  <a:pt x="5240524" y="644890"/>
                  <a:pt x="5274077" y="655978"/>
                </a:cubicBezTo>
                <a:cubicBezTo>
                  <a:pt x="5388582" y="694066"/>
                  <a:pt x="5367022" y="644784"/>
                  <a:pt x="5371217" y="614372"/>
                </a:cubicBezTo>
                <a:cubicBezTo>
                  <a:pt x="5375856" y="577567"/>
                  <a:pt x="5319010" y="537578"/>
                  <a:pt x="5364523" y="502501"/>
                </a:cubicBezTo>
                <a:cubicBezTo>
                  <a:pt x="5425408" y="508891"/>
                  <a:pt x="5433299" y="538191"/>
                  <a:pt x="5457871" y="558285"/>
                </a:cubicBezTo>
                <a:cubicBezTo>
                  <a:pt x="5530352" y="617005"/>
                  <a:pt x="5609566" y="664386"/>
                  <a:pt x="5750580" y="663503"/>
                </a:cubicBezTo>
                <a:cubicBezTo>
                  <a:pt x="5864519" y="662926"/>
                  <a:pt x="5966527" y="666650"/>
                  <a:pt x="5976618" y="582652"/>
                </a:cubicBezTo>
                <a:cubicBezTo>
                  <a:pt x="5978145" y="569455"/>
                  <a:pt x="5990792" y="562346"/>
                  <a:pt x="6009346" y="559470"/>
                </a:cubicBezTo>
                <a:cubicBezTo>
                  <a:pt x="6030639" y="568485"/>
                  <a:pt x="6052592" y="577083"/>
                  <a:pt x="6069735" y="587803"/>
                </a:cubicBezTo>
                <a:cubicBezTo>
                  <a:pt x="6126182" y="623812"/>
                  <a:pt x="6196945" y="634730"/>
                  <a:pt x="6270319" y="643982"/>
                </a:cubicBezTo>
                <a:cubicBezTo>
                  <a:pt x="6317101" y="649940"/>
                  <a:pt x="6363466" y="657107"/>
                  <a:pt x="6406781" y="672327"/>
                </a:cubicBezTo>
                <a:cubicBezTo>
                  <a:pt x="6433586" y="681598"/>
                  <a:pt x="6454928" y="693402"/>
                  <a:pt x="6469508" y="708574"/>
                </a:cubicBezTo>
                <a:cubicBezTo>
                  <a:pt x="6482729" y="721786"/>
                  <a:pt x="6496225" y="725422"/>
                  <a:pt x="6515869" y="715738"/>
                </a:cubicBezTo>
                <a:cubicBezTo>
                  <a:pt x="6572200" y="688353"/>
                  <a:pt x="6639257" y="676241"/>
                  <a:pt x="6725938" y="691128"/>
                </a:cubicBezTo>
                <a:cubicBezTo>
                  <a:pt x="6752109" y="695629"/>
                  <a:pt x="6772625" y="691505"/>
                  <a:pt x="6778240" y="678998"/>
                </a:cubicBezTo>
                <a:cubicBezTo>
                  <a:pt x="6784286" y="665981"/>
                  <a:pt x="6794269" y="655280"/>
                  <a:pt x="6806944" y="646178"/>
                </a:cubicBezTo>
                <a:lnTo>
                  <a:pt x="6830632" y="633915"/>
                </a:lnTo>
                <a:lnTo>
                  <a:pt x="6858072" y="646178"/>
                </a:lnTo>
                <a:cubicBezTo>
                  <a:pt x="6872754" y="655280"/>
                  <a:pt x="6884317" y="665981"/>
                  <a:pt x="6891322" y="678998"/>
                </a:cubicBezTo>
                <a:cubicBezTo>
                  <a:pt x="6897826" y="691505"/>
                  <a:pt x="6921592" y="695629"/>
                  <a:pt x="6951905" y="691128"/>
                </a:cubicBezTo>
                <a:cubicBezTo>
                  <a:pt x="7052317" y="676241"/>
                  <a:pt x="7129994" y="688353"/>
                  <a:pt x="7195246" y="715738"/>
                </a:cubicBezTo>
                <a:cubicBezTo>
                  <a:pt x="7217999" y="725422"/>
                  <a:pt x="7233634" y="721786"/>
                  <a:pt x="7248949" y="708574"/>
                </a:cubicBezTo>
                <a:cubicBezTo>
                  <a:pt x="7265838" y="693402"/>
                  <a:pt x="7290560" y="681598"/>
                  <a:pt x="7321609" y="672327"/>
                </a:cubicBezTo>
                <a:cubicBezTo>
                  <a:pt x="7371785" y="657107"/>
                  <a:pt x="7425493" y="649940"/>
                  <a:pt x="7479684" y="643982"/>
                </a:cubicBezTo>
                <a:cubicBezTo>
                  <a:pt x="7564679" y="634730"/>
                  <a:pt x="7646649" y="623812"/>
                  <a:pt x="7712035" y="587803"/>
                </a:cubicBezTo>
                <a:cubicBezTo>
                  <a:pt x="7731892" y="577083"/>
                  <a:pt x="7757322" y="568485"/>
                  <a:pt x="7781987" y="559470"/>
                </a:cubicBezTo>
                <a:cubicBezTo>
                  <a:pt x="7803481" y="562346"/>
                  <a:pt x="7818130" y="569455"/>
                  <a:pt x="7819900" y="582652"/>
                </a:cubicBezTo>
                <a:cubicBezTo>
                  <a:pt x="7831588" y="666650"/>
                  <a:pt x="7949751" y="662926"/>
                  <a:pt x="8081736" y="663503"/>
                </a:cubicBezTo>
                <a:cubicBezTo>
                  <a:pt x="8245081" y="664386"/>
                  <a:pt x="8336842" y="617005"/>
                  <a:pt x="8420801" y="558285"/>
                </a:cubicBezTo>
                <a:cubicBezTo>
                  <a:pt x="8449265" y="538191"/>
                  <a:pt x="8458404" y="508890"/>
                  <a:pt x="8528933" y="502501"/>
                </a:cubicBezTo>
                <a:cubicBezTo>
                  <a:pt x="8581654" y="537578"/>
                  <a:pt x="8515805" y="577567"/>
                  <a:pt x="8521178" y="614372"/>
                </a:cubicBezTo>
                <a:cubicBezTo>
                  <a:pt x="8526038" y="644784"/>
                  <a:pt x="8501063" y="694066"/>
                  <a:pt x="8633702" y="655978"/>
                </a:cubicBezTo>
                <a:cubicBezTo>
                  <a:pt x="8672570" y="644890"/>
                  <a:pt x="8692811" y="659300"/>
                  <a:pt x="8691231" y="674418"/>
                </a:cubicBezTo>
                <a:cubicBezTo>
                  <a:pt x="8675345" y="796871"/>
                  <a:pt x="8935518" y="746101"/>
                  <a:pt x="9047908" y="788104"/>
                </a:cubicBezTo>
                <a:cubicBezTo>
                  <a:pt x="9078021" y="799946"/>
                  <a:pt x="9142627" y="789836"/>
                  <a:pt x="9163628" y="773163"/>
                </a:cubicBezTo>
                <a:cubicBezTo>
                  <a:pt x="9298789" y="667347"/>
                  <a:pt x="9535801" y="657923"/>
                  <a:pt x="9754459" y="610207"/>
                </a:cubicBezTo>
                <a:cubicBezTo>
                  <a:pt x="9814490" y="668575"/>
                  <a:pt x="9808123" y="737017"/>
                  <a:pt x="9838868" y="799511"/>
                </a:cubicBezTo>
                <a:cubicBezTo>
                  <a:pt x="9870579" y="864422"/>
                  <a:pt x="9910733" y="865324"/>
                  <a:pt x="10085808" y="816231"/>
                </a:cubicBezTo>
                <a:cubicBezTo>
                  <a:pt x="10072804" y="953901"/>
                  <a:pt x="10072804" y="953901"/>
                  <a:pt x="10334338" y="917517"/>
                </a:cubicBezTo>
                <a:cubicBezTo>
                  <a:pt x="10328982" y="953657"/>
                  <a:pt x="10408594" y="989371"/>
                  <a:pt x="10516076" y="1018726"/>
                </a:cubicBezTo>
                <a:lnTo>
                  <a:pt x="10535302" y="1023522"/>
                </a:lnTo>
                <a:lnTo>
                  <a:pt x="10542819" y="1023458"/>
                </a:lnTo>
                <a:cubicBezTo>
                  <a:pt x="10579419" y="1025941"/>
                  <a:pt x="10603227" y="1033454"/>
                  <a:pt x="10623994" y="1041996"/>
                </a:cubicBezTo>
                <a:lnTo>
                  <a:pt x="10629774" y="1044511"/>
                </a:lnTo>
                <a:lnTo>
                  <a:pt x="10727305" y="1063419"/>
                </a:lnTo>
                <a:lnTo>
                  <a:pt x="10761785" y="1068017"/>
                </a:lnTo>
                <a:lnTo>
                  <a:pt x="10775688" y="1065268"/>
                </a:lnTo>
                <a:cubicBezTo>
                  <a:pt x="10790070" y="1060209"/>
                  <a:pt x="10805275" y="1052670"/>
                  <a:pt x="10821837" y="1042232"/>
                </a:cubicBezTo>
                <a:cubicBezTo>
                  <a:pt x="10987041" y="937564"/>
                  <a:pt x="11011156" y="925596"/>
                  <a:pt x="11122438" y="1004583"/>
                </a:cubicBezTo>
                <a:lnTo>
                  <a:pt x="11171433" y="1040550"/>
                </a:lnTo>
                <a:lnTo>
                  <a:pt x="11183724" y="1045316"/>
                </a:lnTo>
                <a:lnTo>
                  <a:pt x="11199690" y="1048085"/>
                </a:lnTo>
                <a:cubicBezTo>
                  <a:pt x="11210452" y="1048499"/>
                  <a:pt x="11222752" y="1048442"/>
                  <a:pt x="11232475" y="1049340"/>
                </a:cubicBezTo>
                <a:cubicBezTo>
                  <a:pt x="11272445" y="1020057"/>
                  <a:pt x="11206789" y="982961"/>
                  <a:pt x="11302451" y="949091"/>
                </a:cubicBezTo>
                <a:lnTo>
                  <a:pt x="11484849" y="1057667"/>
                </a:lnTo>
                <a:lnTo>
                  <a:pt x="11512818" y="1048926"/>
                </a:lnTo>
                <a:cubicBezTo>
                  <a:pt x="11553007" y="1039695"/>
                  <a:pt x="11597385" y="1034194"/>
                  <a:pt x="11642481" y="1029355"/>
                </a:cubicBezTo>
                <a:lnTo>
                  <a:pt x="11714551" y="1020966"/>
                </a:lnTo>
                <a:lnTo>
                  <a:pt x="11714551" y="1022389"/>
                </a:lnTo>
                <a:lnTo>
                  <a:pt x="11728519" y="1020975"/>
                </a:lnTo>
                <a:lnTo>
                  <a:pt x="11741691" y="1019651"/>
                </a:lnTo>
                <a:lnTo>
                  <a:pt x="11743999" y="1019424"/>
                </a:lnTo>
                <a:cubicBezTo>
                  <a:pt x="11745037" y="1019320"/>
                  <a:pt x="11744948" y="1019326"/>
                  <a:pt x="11742709" y="1019549"/>
                </a:cubicBezTo>
                <a:lnTo>
                  <a:pt x="11741691" y="1019651"/>
                </a:lnTo>
                <a:lnTo>
                  <a:pt x="11738529" y="1019963"/>
                </a:lnTo>
                <a:cubicBezTo>
                  <a:pt x="11729455" y="1020837"/>
                  <a:pt x="11718720" y="1021778"/>
                  <a:pt x="11771791" y="1015977"/>
                </a:cubicBezTo>
                <a:cubicBezTo>
                  <a:pt x="11774317" y="1015701"/>
                  <a:pt x="11812546" y="1011974"/>
                  <a:pt x="11834157" y="1009499"/>
                </a:cubicBezTo>
                <a:lnTo>
                  <a:pt x="11843354" y="1008273"/>
                </a:lnTo>
                <a:lnTo>
                  <a:pt x="11843354" y="1000151"/>
                </a:lnTo>
                <a:lnTo>
                  <a:pt x="11893955" y="983740"/>
                </a:lnTo>
                <a:cubicBezTo>
                  <a:pt x="11928061" y="969285"/>
                  <a:pt x="11955951" y="949359"/>
                  <a:pt x="11974160" y="920897"/>
                </a:cubicBezTo>
                <a:cubicBezTo>
                  <a:pt x="12002698" y="876981"/>
                  <a:pt x="12076554" y="851353"/>
                  <a:pt x="12143531" y="823664"/>
                </a:cubicBezTo>
                <a:lnTo>
                  <a:pt x="12192000" y="801163"/>
                </a:lnTo>
                <a:lnTo>
                  <a:pt x="12192000" y="2515690"/>
                </a:lnTo>
                <a:lnTo>
                  <a:pt x="0" y="251569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C95184-DE8D-CEB2-45AD-6D56FD750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027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Mol Mata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2360DC-8F0B-7636-9EE7-31B0E112CB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28100" y="5863868"/>
            <a:ext cx="563985" cy="308332"/>
          </a:xfrm>
        </p:spPr>
        <p:txBody>
          <a:bodyPr/>
          <a:lstStyle/>
          <a:p>
            <a:pPr defTabSz="749808">
              <a:spcAft>
                <a:spcPts val="600"/>
              </a:spcAft>
            </a:pPr>
            <a:r>
              <a:rPr lang="en-US" sz="820" b="1" i="0" kern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|    </a:t>
            </a:r>
            <a:fld id="{C735588B-D5E0-1F4B-8A34-91B7720C8E1F}" type="slidenum">
              <a:rPr lang="en-US" sz="820" b="1" i="0" kern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defTabSz="749808">
                <a:spcAft>
                  <a:spcPts val="600"/>
                </a:spcAft>
              </a:pPr>
              <a:t>6</a:t>
            </a:fld>
            <a:endParaRPr lang="en-US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855D09F2-5AB1-DCC3-E0B7-C4614FA1596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6396" y="6182989"/>
            <a:ext cx="612556" cy="512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19BD6395-ED06-AEB4-A60C-DCB2C1CB15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365" y="2011363"/>
            <a:ext cx="3010894" cy="301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1">
            <a:extLst>
              <a:ext uri="{FF2B5EF4-FFF2-40B4-BE49-F238E27FC236}">
                <a16:creationId xmlns:a16="http://schemas.microsoft.com/office/drawing/2014/main" id="{21F0BBE4-A86D-C925-0407-E3F0D9E3ECC4}"/>
              </a:ext>
            </a:extLst>
          </p:cNvPr>
          <p:cNvSpPr txBox="1"/>
          <p:nvPr/>
        </p:nvSpPr>
        <p:spPr>
          <a:xfrm>
            <a:off x="7663660" y="5031687"/>
            <a:ext cx="1138302" cy="319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749808">
              <a:spcAft>
                <a:spcPts val="600"/>
              </a:spcAft>
            </a:pPr>
            <a:r>
              <a:rPr lang="en-GB" sz="1476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Mol Mata</a:t>
            </a:r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71C778-413A-5997-4A07-F3B3302CA4E9}"/>
              </a:ext>
            </a:extLst>
          </p:cNvPr>
          <p:cNvSpPr txBox="1"/>
          <p:nvPr/>
        </p:nvSpPr>
        <p:spPr>
          <a:xfrm>
            <a:off x="1399914" y="2100516"/>
            <a:ext cx="3142101" cy="394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49808">
              <a:spcAft>
                <a:spcPts val="600"/>
              </a:spcAft>
            </a:pPr>
            <a:r>
              <a:rPr lang="en-GB" sz="1476" kern="120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</a:t>
            </a:r>
            <a:r>
              <a:rPr lang="en-GB" sz="1476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 </a:t>
            </a:r>
            <a:r>
              <a:rPr lang="en-GB" sz="1476" kern="120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suíomh</a:t>
            </a:r>
            <a:endParaRPr lang="en-GB" sz="1476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749808">
              <a:spcAft>
                <a:spcPts val="600"/>
              </a:spcAft>
            </a:pPr>
            <a:endParaRPr lang="en-GB" sz="1476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34315" indent="-234315" defTabSz="74980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76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Tascanna</a:t>
            </a:r>
          </a:p>
          <a:p>
            <a:pPr marL="234315" indent="-234315" defTabSz="74980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76" kern="120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Uirlisí</a:t>
            </a:r>
            <a:r>
              <a:rPr lang="en-GB" sz="1476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GB" sz="1476" kern="120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láimhseoga</a:t>
            </a:r>
            <a:endParaRPr lang="en-GB" sz="1476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34315" indent="-234315" defTabSz="74980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76" kern="120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Cluichí</a:t>
            </a:r>
            <a:endParaRPr lang="en-GB" sz="1476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34315" indent="-234315" defTabSz="74980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76" kern="120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Físeáin</a:t>
            </a:r>
            <a:r>
              <a:rPr lang="en-GB" sz="1476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476" kern="120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</a:t>
            </a:r>
            <a:r>
              <a:rPr lang="en-GB" sz="1476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476" kern="120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ghníomhaíochtaí</a:t>
            </a:r>
            <a:r>
              <a:rPr lang="en-GB" sz="1476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476" kern="120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samplacha</a:t>
            </a:r>
            <a:endParaRPr lang="en-GB" sz="1476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34315" indent="-234315" defTabSz="749808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476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749808">
              <a:spcAft>
                <a:spcPts val="600"/>
              </a:spcAft>
            </a:pPr>
            <a:r>
              <a:rPr lang="en-GB" sz="1476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 </a:t>
            </a:r>
            <a:r>
              <a:rPr lang="en-GB" sz="1476" kern="120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teacht</a:t>
            </a:r>
            <a:endParaRPr lang="en-GB" sz="1476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749808">
              <a:spcAft>
                <a:spcPts val="600"/>
              </a:spcAft>
            </a:pPr>
            <a:endParaRPr lang="en-GB" sz="1476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34315" indent="-234315" defTabSz="74980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76" kern="120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Físeáin</a:t>
            </a:r>
            <a:r>
              <a:rPr lang="en-GB" sz="1476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do </a:t>
            </a:r>
            <a:r>
              <a:rPr lang="en-GB" sz="1476" kern="120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mhúinteoirí</a:t>
            </a:r>
            <a:endParaRPr lang="en-GB" sz="1476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34315" indent="-234315" defTabSz="74980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76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Tascanna do </a:t>
            </a:r>
            <a:r>
              <a:rPr lang="en-GB" sz="1476" kern="120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pháistí</a:t>
            </a:r>
            <a:endParaRPr lang="en-GB" sz="1476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/>
          </a:p>
        </p:txBody>
      </p:sp>
      <p:pic>
        <p:nvPicPr>
          <p:cNvPr id="3" name="Picture 2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1894DE96-1F1D-3B91-4BD1-9348059D28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29" y="6234727"/>
            <a:ext cx="1500187" cy="623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436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2" name="Rectangle 2051">
            <a:extLst>
              <a:ext uri="{FF2B5EF4-FFF2-40B4-BE49-F238E27FC236}">
                <a16:creationId xmlns:a16="http://schemas.microsoft.com/office/drawing/2014/main" id="{08953E74-D241-4DDF-8508-F0365EA13A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3" name="Freeform: Shape 2056">
            <a:extLst>
              <a:ext uri="{FF2B5EF4-FFF2-40B4-BE49-F238E27FC236}">
                <a16:creationId xmlns:a16="http://schemas.microsoft.com/office/drawing/2014/main" id="{5C3C901A-B2F4-4A3C-BCDD-7C8D587EC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12192000" cy="2371134"/>
          </a:xfrm>
          <a:custGeom>
            <a:avLst/>
            <a:gdLst>
              <a:gd name="connsiteX0" fmla="*/ 0 w 12192000"/>
              <a:gd name="connsiteY0" fmla="*/ 0 h 2515690"/>
              <a:gd name="connsiteX1" fmla="*/ 170442 w 12192000"/>
              <a:gd name="connsiteY1" fmla="*/ 96074 h 2515690"/>
              <a:gd name="connsiteX2" fmla="*/ 424739 w 12192000"/>
              <a:gd name="connsiteY2" fmla="*/ 224865 h 2515690"/>
              <a:gd name="connsiteX3" fmla="*/ 748273 w 12192000"/>
              <a:gd name="connsiteY3" fmla="*/ 373939 h 2515690"/>
              <a:gd name="connsiteX4" fmla="*/ 1037058 w 12192000"/>
              <a:gd name="connsiteY4" fmla="*/ 499994 h 2515690"/>
              <a:gd name="connsiteX5" fmla="*/ 1101312 w 12192000"/>
              <a:gd name="connsiteY5" fmla="*/ 428540 h 2515690"/>
              <a:gd name="connsiteX6" fmla="*/ 1367071 w 12192000"/>
              <a:gd name="connsiteY6" fmla="*/ 516118 h 2515690"/>
              <a:gd name="connsiteX7" fmla="*/ 2189943 w 12192000"/>
              <a:gd name="connsiteY7" fmla="*/ 794533 h 2515690"/>
              <a:gd name="connsiteX8" fmla="*/ 2390329 w 12192000"/>
              <a:gd name="connsiteY8" fmla="*/ 920897 h 2515690"/>
              <a:gd name="connsiteX9" fmla="*/ 2459570 w 12192000"/>
              <a:gd name="connsiteY9" fmla="*/ 983740 h 2515690"/>
              <a:gd name="connsiteX10" fmla="*/ 2503252 w 12192000"/>
              <a:gd name="connsiteY10" fmla="*/ 1000151 h 2515690"/>
              <a:gd name="connsiteX11" fmla="*/ 2503252 w 12192000"/>
              <a:gd name="connsiteY11" fmla="*/ 1008273 h 2515690"/>
              <a:gd name="connsiteX12" fmla="*/ 2511191 w 12192000"/>
              <a:gd name="connsiteY12" fmla="*/ 1009499 h 2515690"/>
              <a:gd name="connsiteX13" fmla="*/ 2565029 w 12192000"/>
              <a:gd name="connsiteY13" fmla="*/ 1015977 h 2515690"/>
              <a:gd name="connsiteX14" fmla="*/ 2593745 w 12192000"/>
              <a:gd name="connsiteY14" fmla="*/ 1019963 h 2515690"/>
              <a:gd name="connsiteX15" fmla="*/ 2591015 w 12192000"/>
              <a:gd name="connsiteY15" fmla="*/ 1019651 h 2515690"/>
              <a:gd name="connsiteX16" fmla="*/ 2590137 w 12192000"/>
              <a:gd name="connsiteY16" fmla="*/ 1019549 h 2515690"/>
              <a:gd name="connsiteX17" fmla="*/ 2589021 w 12192000"/>
              <a:gd name="connsiteY17" fmla="*/ 1019424 h 2515690"/>
              <a:gd name="connsiteX18" fmla="*/ 2591015 w 12192000"/>
              <a:gd name="connsiteY18" fmla="*/ 1019651 h 2515690"/>
              <a:gd name="connsiteX19" fmla="*/ 2602385 w 12192000"/>
              <a:gd name="connsiteY19" fmla="*/ 1020975 h 2515690"/>
              <a:gd name="connsiteX20" fmla="*/ 2614445 w 12192000"/>
              <a:gd name="connsiteY20" fmla="*/ 1022389 h 2515690"/>
              <a:gd name="connsiteX21" fmla="*/ 2614445 w 12192000"/>
              <a:gd name="connsiteY21" fmla="*/ 1020966 h 2515690"/>
              <a:gd name="connsiteX22" fmla="*/ 2676661 w 12192000"/>
              <a:gd name="connsiteY22" fmla="*/ 1029355 h 2515690"/>
              <a:gd name="connsiteX23" fmla="*/ 2788597 w 12192000"/>
              <a:gd name="connsiteY23" fmla="*/ 1048926 h 2515690"/>
              <a:gd name="connsiteX24" fmla="*/ 2812742 w 12192000"/>
              <a:gd name="connsiteY24" fmla="*/ 1057667 h 2515690"/>
              <a:gd name="connsiteX25" fmla="*/ 2970201 w 12192000"/>
              <a:gd name="connsiteY25" fmla="*/ 949091 h 2515690"/>
              <a:gd name="connsiteX26" fmla="*/ 3030610 w 12192000"/>
              <a:gd name="connsiteY26" fmla="*/ 1049340 h 2515690"/>
              <a:gd name="connsiteX27" fmla="*/ 3058913 w 12192000"/>
              <a:gd name="connsiteY27" fmla="*/ 1048085 h 2515690"/>
              <a:gd name="connsiteX28" fmla="*/ 3072697 w 12192000"/>
              <a:gd name="connsiteY28" fmla="*/ 1045316 h 2515690"/>
              <a:gd name="connsiteX29" fmla="*/ 3083305 w 12192000"/>
              <a:gd name="connsiteY29" fmla="*/ 1040550 h 2515690"/>
              <a:gd name="connsiteX30" fmla="*/ 3125603 w 12192000"/>
              <a:gd name="connsiteY30" fmla="*/ 1004583 h 2515690"/>
              <a:gd name="connsiteX31" fmla="*/ 3385106 w 12192000"/>
              <a:gd name="connsiteY31" fmla="*/ 1042233 h 2515690"/>
              <a:gd name="connsiteX32" fmla="*/ 3424945 w 12192000"/>
              <a:gd name="connsiteY32" fmla="*/ 1065268 h 2515690"/>
              <a:gd name="connsiteX33" fmla="*/ 3436948 w 12192000"/>
              <a:gd name="connsiteY33" fmla="*/ 1068018 h 2515690"/>
              <a:gd name="connsiteX34" fmla="*/ 3466714 w 12192000"/>
              <a:gd name="connsiteY34" fmla="*/ 1063419 h 2515690"/>
              <a:gd name="connsiteX35" fmla="*/ 3550909 w 12192000"/>
              <a:gd name="connsiteY35" fmla="*/ 1044511 h 2515690"/>
              <a:gd name="connsiteX36" fmla="*/ 3555900 w 12192000"/>
              <a:gd name="connsiteY36" fmla="*/ 1041996 h 2515690"/>
              <a:gd name="connsiteX37" fmla="*/ 3625978 w 12192000"/>
              <a:gd name="connsiteY37" fmla="*/ 1023459 h 2515690"/>
              <a:gd name="connsiteX38" fmla="*/ 3632465 w 12192000"/>
              <a:gd name="connsiteY38" fmla="*/ 1023522 h 2515690"/>
              <a:gd name="connsiteX39" fmla="*/ 3649063 w 12192000"/>
              <a:gd name="connsiteY39" fmla="*/ 1018726 h 2515690"/>
              <a:gd name="connsiteX40" fmla="*/ 3805954 w 12192000"/>
              <a:gd name="connsiteY40" fmla="*/ 917517 h 2515690"/>
              <a:gd name="connsiteX41" fmla="*/ 4020506 w 12192000"/>
              <a:gd name="connsiteY41" fmla="*/ 816231 h 2515690"/>
              <a:gd name="connsiteX42" fmla="*/ 4233682 w 12192000"/>
              <a:gd name="connsiteY42" fmla="*/ 799511 h 2515690"/>
              <a:gd name="connsiteX43" fmla="*/ 4306552 w 12192000"/>
              <a:gd name="connsiteY43" fmla="*/ 610207 h 2515690"/>
              <a:gd name="connsiteX44" fmla="*/ 4816604 w 12192000"/>
              <a:gd name="connsiteY44" fmla="*/ 773163 h 2515690"/>
              <a:gd name="connsiteX45" fmla="*/ 4916502 w 12192000"/>
              <a:gd name="connsiteY45" fmla="*/ 788104 h 2515690"/>
              <a:gd name="connsiteX46" fmla="*/ 5224415 w 12192000"/>
              <a:gd name="connsiteY46" fmla="*/ 674418 h 2515690"/>
              <a:gd name="connsiteX47" fmla="*/ 5274077 w 12192000"/>
              <a:gd name="connsiteY47" fmla="*/ 655978 h 2515690"/>
              <a:gd name="connsiteX48" fmla="*/ 5371217 w 12192000"/>
              <a:gd name="connsiteY48" fmla="*/ 614372 h 2515690"/>
              <a:gd name="connsiteX49" fmla="*/ 5364523 w 12192000"/>
              <a:gd name="connsiteY49" fmla="*/ 502501 h 2515690"/>
              <a:gd name="connsiteX50" fmla="*/ 5457871 w 12192000"/>
              <a:gd name="connsiteY50" fmla="*/ 558285 h 2515690"/>
              <a:gd name="connsiteX51" fmla="*/ 5750580 w 12192000"/>
              <a:gd name="connsiteY51" fmla="*/ 663503 h 2515690"/>
              <a:gd name="connsiteX52" fmla="*/ 5976618 w 12192000"/>
              <a:gd name="connsiteY52" fmla="*/ 582652 h 2515690"/>
              <a:gd name="connsiteX53" fmla="*/ 6009346 w 12192000"/>
              <a:gd name="connsiteY53" fmla="*/ 559470 h 2515690"/>
              <a:gd name="connsiteX54" fmla="*/ 6069735 w 12192000"/>
              <a:gd name="connsiteY54" fmla="*/ 587803 h 2515690"/>
              <a:gd name="connsiteX55" fmla="*/ 6270319 w 12192000"/>
              <a:gd name="connsiteY55" fmla="*/ 643982 h 2515690"/>
              <a:gd name="connsiteX56" fmla="*/ 6406781 w 12192000"/>
              <a:gd name="connsiteY56" fmla="*/ 672327 h 2515690"/>
              <a:gd name="connsiteX57" fmla="*/ 6469508 w 12192000"/>
              <a:gd name="connsiteY57" fmla="*/ 708574 h 2515690"/>
              <a:gd name="connsiteX58" fmla="*/ 6515869 w 12192000"/>
              <a:gd name="connsiteY58" fmla="*/ 715738 h 2515690"/>
              <a:gd name="connsiteX59" fmla="*/ 6725938 w 12192000"/>
              <a:gd name="connsiteY59" fmla="*/ 691128 h 2515690"/>
              <a:gd name="connsiteX60" fmla="*/ 6778240 w 12192000"/>
              <a:gd name="connsiteY60" fmla="*/ 678998 h 2515690"/>
              <a:gd name="connsiteX61" fmla="*/ 6806944 w 12192000"/>
              <a:gd name="connsiteY61" fmla="*/ 646178 h 2515690"/>
              <a:gd name="connsiteX62" fmla="*/ 6830632 w 12192000"/>
              <a:gd name="connsiteY62" fmla="*/ 633915 h 2515690"/>
              <a:gd name="connsiteX63" fmla="*/ 6858072 w 12192000"/>
              <a:gd name="connsiteY63" fmla="*/ 646178 h 2515690"/>
              <a:gd name="connsiteX64" fmla="*/ 6891322 w 12192000"/>
              <a:gd name="connsiteY64" fmla="*/ 678998 h 2515690"/>
              <a:gd name="connsiteX65" fmla="*/ 6951905 w 12192000"/>
              <a:gd name="connsiteY65" fmla="*/ 691128 h 2515690"/>
              <a:gd name="connsiteX66" fmla="*/ 7195246 w 12192000"/>
              <a:gd name="connsiteY66" fmla="*/ 715738 h 2515690"/>
              <a:gd name="connsiteX67" fmla="*/ 7248949 w 12192000"/>
              <a:gd name="connsiteY67" fmla="*/ 708574 h 2515690"/>
              <a:gd name="connsiteX68" fmla="*/ 7321609 w 12192000"/>
              <a:gd name="connsiteY68" fmla="*/ 672327 h 2515690"/>
              <a:gd name="connsiteX69" fmla="*/ 7479684 w 12192000"/>
              <a:gd name="connsiteY69" fmla="*/ 643982 h 2515690"/>
              <a:gd name="connsiteX70" fmla="*/ 7712035 w 12192000"/>
              <a:gd name="connsiteY70" fmla="*/ 587803 h 2515690"/>
              <a:gd name="connsiteX71" fmla="*/ 7781987 w 12192000"/>
              <a:gd name="connsiteY71" fmla="*/ 559470 h 2515690"/>
              <a:gd name="connsiteX72" fmla="*/ 7819900 w 12192000"/>
              <a:gd name="connsiteY72" fmla="*/ 582652 h 2515690"/>
              <a:gd name="connsiteX73" fmla="*/ 8081736 w 12192000"/>
              <a:gd name="connsiteY73" fmla="*/ 663503 h 2515690"/>
              <a:gd name="connsiteX74" fmla="*/ 8420801 w 12192000"/>
              <a:gd name="connsiteY74" fmla="*/ 558285 h 2515690"/>
              <a:gd name="connsiteX75" fmla="*/ 8528933 w 12192000"/>
              <a:gd name="connsiteY75" fmla="*/ 502501 h 2515690"/>
              <a:gd name="connsiteX76" fmla="*/ 8521178 w 12192000"/>
              <a:gd name="connsiteY76" fmla="*/ 614372 h 2515690"/>
              <a:gd name="connsiteX77" fmla="*/ 8633702 w 12192000"/>
              <a:gd name="connsiteY77" fmla="*/ 655978 h 2515690"/>
              <a:gd name="connsiteX78" fmla="*/ 8691231 w 12192000"/>
              <a:gd name="connsiteY78" fmla="*/ 674418 h 2515690"/>
              <a:gd name="connsiteX79" fmla="*/ 9047908 w 12192000"/>
              <a:gd name="connsiteY79" fmla="*/ 788104 h 2515690"/>
              <a:gd name="connsiteX80" fmla="*/ 9163628 w 12192000"/>
              <a:gd name="connsiteY80" fmla="*/ 773163 h 2515690"/>
              <a:gd name="connsiteX81" fmla="*/ 9754459 w 12192000"/>
              <a:gd name="connsiteY81" fmla="*/ 610207 h 2515690"/>
              <a:gd name="connsiteX82" fmla="*/ 9838868 w 12192000"/>
              <a:gd name="connsiteY82" fmla="*/ 799511 h 2515690"/>
              <a:gd name="connsiteX83" fmla="*/ 10085808 w 12192000"/>
              <a:gd name="connsiteY83" fmla="*/ 816231 h 2515690"/>
              <a:gd name="connsiteX84" fmla="*/ 10334338 w 12192000"/>
              <a:gd name="connsiteY84" fmla="*/ 917517 h 2515690"/>
              <a:gd name="connsiteX85" fmla="*/ 10516076 w 12192000"/>
              <a:gd name="connsiteY85" fmla="*/ 1018726 h 2515690"/>
              <a:gd name="connsiteX86" fmla="*/ 10535302 w 12192000"/>
              <a:gd name="connsiteY86" fmla="*/ 1023522 h 2515690"/>
              <a:gd name="connsiteX87" fmla="*/ 10542819 w 12192000"/>
              <a:gd name="connsiteY87" fmla="*/ 1023458 h 2515690"/>
              <a:gd name="connsiteX88" fmla="*/ 10623994 w 12192000"/>
              <a:gd name="connsiteY88" fmla="*/ 1041996 h 2515690"/>
              <a:gd name="connsiteX89" fmla="*/ 10629774 w 12192000"/>
              <a:gd name="connsiteY89" fmla="*/ 1044511 h 2515690"/>
              <a:gd name="connsiteX90" fmla="*/ 10727305 w 12192000"/>
              <a:gd name="connsiteY90" fmla="*/ 1063419 h 2515690"/>
              <a:gd name="connsiteX91" fmla="*/ 10761785 w 12192000"/>
              <a:gd name="connsiteY91" fmla="*/ 1068017 h 2515690"/>
              <a:gd name="connsiteX92" fmla="*/ 10775688 w 12192000"/>
              <a:gd name="connsiteY92" fmla="*/ 1065268 h 2515690"/>
              <a:gd name="connsiteX93" fmla="*/ 10821837 w 12192000"/>
              <a:gd name="connsiteY93" fmla="*/ 1042232 h 2515690"/>
              <a:gd name="connsiteX94" fmla="*/ 11122438 w 12192000"/>
              <a:gd name="connsiteY94" fmla="*/ 1004583 h 2515690"/>
              <a:gd name="connsiteX95" fmla="*/ 11171433 w 12192000"/>
              <a:gd name="connsiteY95" fmla="*/ 1040550 h 2515690"/>
              <a:gd name="connsiteX96" fmla="*/ 11183724 w 12192000"/>
              <a:gd name="connsiteY96" fmla="*/ 1045316 h 2515690"/>
              <a:gd name="connsiteX97" fmla="*/ 11199690 w 12192000"/>
              <a:gd name="connsiteY97" fmla="*/ 1048085 h 2515690"/>
              <a:gd name="connsiteX98" fmla="*/ 11232475 w 12192000"/>
              <a:gd name="connsiteY98" fmla="*/ 1049340 h 2515690"/>
              <a:gd name="connsiteX99" fmla="*/ 11302451 w 12192000"/>
              <a:gd name="connsiteY99" fmla="*/ 949091 h 2515690"/>
              <a:gd name="connsiteX100" fmla="*/ 11484849 w 12192000"/>
              <a:gd name="connsiteY100" fmla="*/ 1057667 h 2515690"/>
              <a:gd name="connsiteX101" fmla="*/ 11512818 w 12192000"/>
              <a:gd name="connsiteY101" fmla="*/ 1048926 h 2515690"/>
              <a:gd name="connsiteX102" fmla="*/ 11642481 w 12192000"/>
              <a:gd name="connsiteY102" fmla="*/ 1029355 h 2515690"/>
              <a:gd name="connsiteX103" fmla="*/ 11714551 w 12192000"/>
              <a:gd name="connsiteY103" fmla="*/ 1020966 h 2515690"/>
              <a:gd name="connsiteX104" fmla="*/ 11714551 w 12192000"/>
              <a:gd name="connsiteY104" fmla="*/ 1022389 h 2515690"/>
              <a:gd name="connsiteX105" fmla="*/ 11728519 w 12192000"/>
              <a:gd name="connsiteY105" fmla="*/ 1020975 h 2515690"/>
              <a:gd name="connsiteX106" fmla="*/ 11741691 w 12192000"/>
              <a:gd name="connsiteY106" fmla="*/ 1019651 h 2515690"/>
              <a:gd name="connsiteX107" fmla="*/ 11743999 w 12192000"/>
              <a:gd name="connsiteY107" fmla="*/ 1019424 h 2515690"/>
              <a:gd name="connsiteX108" fmla="*/ 11742709 w 12192000"/>
              <a:gd name="connsiteY108" fmla="*/ 1019549 h 2515690"/>
              <a:gd name="connsiteX109" fmla="*/ 11741691 w 12192000"/>
              <a:gd name="connsiteY109" fmla="*/ 1019651 h 2515690"/>
              <a:gd name="connsiteX110" fmla="*/ 11738529 w 12192000"/>
              <a:gd name="connsiteY110" fmla="*/ 1019963 h 2515690"/>
              <a:gd name="connsiteX111" fmla="*/ 11771791 w 12192000"/>
              <a:gd name="connsiteY111" fmla="*/ 1015977 h 2515690"/>
              <a:gd name="connsiteX112" fmla="*/ 11834157 w 12192000"/>
              <a:gd name="connsiteY112" fmla="*/ 1009499 h 2515690"/>
              <a:gd name="connsiteX113" fmla="*/ 11843354 w 12192000"/>
              <a:gd name="connsiteY113" fmla="*/ 1008273 h 2515690"/>
              <a:gd name="connsiteX114" fmla="*/ 11843354 w 12192000"/>
              <a:gd name="connsiteY114" fmla="*/ 1000151 h 2515690"/>
              <a:gd name="connsiteX115" fmla="*/ 11893955 w 12192000"/>
              <a:gd name="connsiteY115" fmla="*/ 983740 h 2515690"/>
              <a:gd name="connsiteX116" fmla="*/ 11974160 w 12192000"/>
              <a:gd name="connsiteY116" fmla="*/ 920897 h 2515690"/>
              <a:gd name="connsiteX117" fmla="*/ 12143531 w 12192000"/>
              <a:gd name="connsiteY117" fmla="*/ 823664 h 2515690"/>
              <a:gd name="connsiteX118" fmla="*/ 12192000 w 12192000"/>
              <a:gd name="connsiteY118" fmla="*/ 801163 h 2515690"/>
              <a:gd name="connsiteX119" fmla="*/ 12192000 w 12192000"/>
              <a:gd name="connsiteY119" fmla="*/ 2515690 h 2515690"/>
              <a:gd name="connsiteX120" fmla="*/ 0 w 12192000"/>
              <a:gd name="connsiteY120" fmla="*/ 2515690 h 2515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</a:cxnLst>
            <a:rect l="l" t="t" r="r" b="b"/>
            <a:pathLst>
              <a:path w="12192000" h="2515690">
                <a:moveTo>
                  <a:pt x="0" y="0"/>
                </a:moveTo>
                <a:lnTo>
                  <a:pt x="170442" y="96074"/>
                </a:lnTo>
                <a:cubicBezTo>
                  <a:pt x="323315" y="179510"/>
                  <a:pt x="418777" y="223899"/>
                  <a:pt x="424739" y="224865"/>
                </a:cubicBezTo>
                <a:cubicBezTo>
                  <a:pt x="573781" y="248496"/>
                  <a:pt x="654649" y="314572"/>
                  <a:pt x="748273" y="373939"/>
                </a:cubicBezTo>
                <a:cubicBezTo>
                  <a:pt x="830321" y="425631"/>
                  <a:pt x="917271" y="480784"/>
                  <a:pt x="1037058" y="499994"/>
                </a:cubicBezTo>
                <a:cubicBezTo>
                  <a:pt x="1195925" y="525362"/>
                  <a:pt x="1048105" y="445478"/>
                  <a:pt x="1101312" y="428540"/>
                </a:cubicBezTo>
                <a:cubicBezTo>
                  <a:pt x="1188473" y="458169"/>
                  <a:pt x="1274625" y="505369"/>
                  <a:pt x="1367071" y="516118"/>
                </a:cubicBezTo>
                <a:cubicBezTo>
                  <a:pt x="1701323" y="554463"/>
                  <a:pt x="1964451" y="648887"/>
                  <a:pt x="2189943" y="794533"/>
                </a:cubicBezTo>
                <a:cubicBezTo>
                  <a:pt x="2255082" y="836300"/>
                  <a:pt x="2357481" y="862342"/>
                  <a:pt x="2390329" y="920897"/>
                </a:cubicBezTo>
                <a:cubicBezTo>
                  <a:pt x="2406050" y="949359"/>
                  <a:pt x="2430126" y="969285"/>
                  <a:pt x="2459570" y="983740"/>
                </a:cubicBezTo>
                <a:lnTo>
                  <a:pt x="2503252" y="1000151"/>
                </a:lnTo>
                <a:lnTo>
                  <a:pt x="2503252" y="1008273"/>
                </a:lnTo>
                <a:lnTo>
                  <a:pt x="2511191" y="1009499"/>
                </a:lnTo>
                <a:cubicBezTo>
                  <a:pt x="2529847" y="1011974"/>
                  <a:pt x="2562849" y="1015701"/>
                  <a:pt x="2565029" y="1015977"/>
                </a:cubicBezTo>
                <a:cubicBezTo>
                  <a:pt x="2610845" y="1021778"/>
                  <a:pt x="2601577" y="1020837"/>
                  <a:pt x="2593745" y="1019963"/>
                </a:cubicBezTo>
                <a:lnTo>
                  <a:pt x="2591015" y="1019651"/>
                </a:lnTo>
                <a:lnTo>
                  <a:pt x="2590137" y="1019549"/>
                </a:lnTo>
                <a:cubicBezTo>
                  <a:pt x="2588203" y="1019326"/>
                  <a:pt x="2588125" y="1019321"/>
                  <a:pt x="2589021" y="1019424"/>
                </a:cubicBezTo>
                <a:lnTo>
                  <a:pt x="2591015" y="1019651"/>
                </a:lnTo>
                <a:lnTo>
                  <a:pt x="2602385" y="1020975"/>
                </a:lnTo>
                <a:lnTo>
                  <a:pt x="2614445" y="1022389"/>
                </a:lnTo>
                <a:lnTo>
                  <a:pt x="2614445" y="1020966"/>
                </a:lnTo>
                <a:lnTo>
                  <a:pt x="2676661" y="1029355"/>
                </a:lnTo>
                <a:cubicBezTo>
                  <a:pt x="2715592" y="1034194"/>
                  <a:pt x="2753901" y="1039695"/>
                  <a:pt x="2788597" y="1048926"/>
                </a:cubicBezTo>
                <a:lnTo>
                  <a:pt x="2812742" y="1057667"/>
                </a:lnTo>
                <a:lnTo>
                  <a:pt x="2970201" y="949091"/>
                </a:lnTo>
                <a:cubicBezTo>
                  <a:pt x="3052785" y="982961"/>
                  <a:pt x="2996105" y="1020057"/>
                  <a:pt x="3030610" y="1049340"/>
                </a:cubicBezTo>
                <a:cubicBezTo>
                  <a:pt x="3039005" y="1048442"/>
                  <a:pt x="3049621" y="1048500"/>
                  <a:pt x="3058913" y="1048085"/>
                </a:cubicBezTo>
                <a:lnTo>
                  <a:pt x="3072697" y="1045316"/>
                </a:lnTo>
                <a:lnTo>
                  <a:pt x="3083305" y="1040550"/>
                </a:lnTo>
                <a:lnTo>
                  <a:pt x="3125603" y="1004583"/>
                </a:lnTo>
                <a:cubicBezTo>
                  <a:pt x="3221669" y="925596"/>
                  <a:pt x="3242489" y="937564"/>
                  <a:pt x="3385106" y="1042233"/>
                </a:cubicBezTo>
                <a:cubicBezTo>
                  <a:pt x="3399403" y="1052670"/>
                  <a:pt x="3412529" y="1060209"/>
                  <a:pt x="3424945" y="1065268"/>
                </a:cubicBezTo>
                <a:lnTo>
                  <a:pt x="3436948" y="1068018"/>
                </a:lnTo>
                <a:lnTo>
                  <a:pt x="3466714" y="1063419"/>
                </a:lnTo>
                <a:lnTo>
                  <a:pt x="3550909" y="1044511"/>
                </a:lnTo>
                <a:lnTo>
                  <a:pt x="3555900" y="1041996"/>
                </a:lnTo>
                <a:cubicBezTo>
                  <a:pt x="3573827" y="1033454"/>
                  <a:pt x="3594382" y="1025941"/>
                  <a:pt x="3625978" y="1023459"/>
                </a:cubicBezTo>
                <a:lnTo>
                  <a:pt x="3632465" y="1023522"/>
                </a:lnTo>
                <a:lnTo>
                  <a:pt x="3649063" y="1018726"/>
                </a:lnTo>
                <a:cubicBezTo>
                  <a:pt x="3741849" y="989371"/>
                  <a:pt x="3810578" y="953657"/>
                  <a:pt x="3805954" y="917517"/>
                </a:cubicBezTo>
                <a:cubicBezTo>
                  <a:pt x="4031729" y="953901"/>
                  <a:pt x="4031729" y="953901"/>
                  <a:pt x="4020506" y="816231"/>
                </a:cubicBezTo>
                <a:cubicBezTo>
                  <a:pt x="4171643" y="865324"/>
                  <a:pt x="4206308" y="864422"/>
                  <a:pt x="4233682" y="799511"/>
                </a:cubicBezTo>
                <a:cubicBezTo>
                  <a:pt x="4260226" y="737017"/>
                  <a:pt x="4254728" y="668575"/>
                  <a:pt x="4306552" y="610207"/>
                </a:cubicBezTo>
                <a:cubicBezTo>
                  <a:pt x="4495313" y="657923"/>
                  <a:pt x="4699922" y="667347"/>
                  <a:pt x="4816604" y="773163"/>
                </a:cubicBezTo>
                <a:cubicBezTo>
                  <a:pt x="4834734" y="789836"/>
                  <a:pt x="4890507" y="799946"/>
                  <a:pt x="4916502" y="788104"/>
                </a:cubicBezTo>
                <a:cubicBezTo>
                  <a:pt x="5013526" y="746101"/>
                  <a:pt x="5238129" y="796871"/>
                  <a:pt x="5224415" y="674418"/>
                </a:cubicBezTo>
                <a:cubicBezTo>
                  <a:pt x="5223051" y="659300"/>
                  <a:pt x="5240524" y="644890"/>
                  <a:pt x="5274077" y="655978"/>
                </a:cubicBezTo>
                <a:cubicBezTo>
                  <a:pt x="5388582" y="694066"/>
                  <a:pt x="5367022" y="644784"/>
                  <a:pt x="5371217" y="614372"/>
                </a:cubicBezTo>
                <a:cubicBezTo>
                  <a:pt x="5375856" y="577567"/>
                  <a:pt x="5319010" y="537578"/>
                  <a:pt x="5364523" y="502501"/>
                </a:cubicBezTo>
                <a:cubicBezTo>
                  <a:pt x="5425408" y="508891"/>
                  <a:pt x="5433299" y="538191"/>
                  <a:pt x="5457871" y="558285"/>
                </a:cubicBezTo>
                <a:cubicBezTo>
                  <a:pt x="5530352" y="617005"/>
                  <a:pt x="5609566" y="664386"/>
                  <a:pt x="5750580" y="663503"/>
                </a:cubicBezTo>
                <a:cubicBezTo>
                  <a:pt x="5864519" y="662926"/>
                  <a:pt x="5966527" y="666650"/>
                  <a:pt x="5976618" y="582652"/>
                </a:cubicBezTo>
                <a:cubicBezTo>
                  <a:pt x="5978145" y="569455"/>
                  <a:pt x="5990792" y="562346"/>
                  <a:pt x="6009346" y="559470"/>
                </a:cubicBezTo>
                <a:cubicBezTo>
                  <a:pt x="6030639" y="568485"/>
                  <a:pt x="6052592" y="577083"/>
                  <a:pt x="6069735" y="587803"/>
                </a:cubicBezTo>
                <a:cubicBezTo>
                  <a:pt x="6126182" y="623812"/>
                  <a:pt x="6196945" y="634730"/>
                  <a:pt x="6270319" y="643982"/>
                </a:cubicBezTo>
                <a:cubicBezTo>
                  <a:pt x="6317101" y="649940"/>
                  <a:pt x="6363466" y="657107"/>
                  <a:pt x="6406781" y="672327"/>
                </a:cubicBezTo>
                <a:cubicBezTo>
                  <a:pt x="6433586" y="681598"/>
                  <a:pt x="6454928" y="693402"/>
                  <a:pt x="6469508" y="708574"/>
                </a:cubicBezTo>
                <a:cubicBezTo>
                  <a:pt x="6482729" y="721786"/>
                  <a:pt x="6496225" y="725422"/>
                  <a:pt x="6515869" y="715738"/>
                </a:cubicBezTo>
                <a:cubicBezTo>
                  <a:pt x="6572200" y="688353"/>
                  <a:pt x="6639257" y="676241"/>
                  <a:pt x="6725938" y="691128"/>
                </a:cubicBezTo>
                <a:cubicBezTo>
                  <a:pt x="6752109" y="695629"/>
                  <a:pt x="6772625" y="691505"/>
                  <a:pt x="6778240" y="678998"/>
                </a:cubicBezTo>
                <a:cubicBezTo>
                  <a:pt x="6784286" y="665981"/>
                  <a:pt x="6794269" y="655280"/>
                  <a:pt x="6806944" y="646178"/>
                </a:cubicBezTo>
                <a:lnTo>
                  <a:pt x="6830632" y="633915"/>
                </a:lnTo>
                <a:lnTo>
                  <a:pt x="6858072" y="646178"/>
                </a:lnTo>
                <a:cubicBezTo>
                  <a:pt x="6872754" y="655280"/>
                  <a:pt x="6884317" y="665981"/>
                  <a:pt x="6891322" y="678998"/>
                </a:cubicBezTo>
                <a:cubicBezTo>
                  <a:pt x="6897826" y="691505"/>
                  <a:pt x="6921592" y="695629"/>
                  <a:pt x="6951905" y="691128"/>
                </a:cubicBezTo>
                <a:cubicBezTo>
                  <a:pt x="7052317" y="676241"/>
                  <a:pt x="7129994" y="688353"/>
                  <a:pt x="7195246" y="715738"/>
                </a:cubicBezTo>
                <a:cubicBezTo>
                  <a:pt x="7217999" y="725422"/>
                  <a:pt x="7233634" y="721786"/>
                  <a:pt x="7248949" y="708574"/>
                </a:cubicBezTo>
                <a:cubicBezTo>
                  <a:pt x="7265838" y="693402"/>
                  <a:pt x="7290560" y="681598"/>
                  <a:pt x="7321609" y="672327"/>
                </a:cubicBezTo>
                <a:cubicBezTo>
                  <a:pt x="7371785" y="657107"/>
                  <a:pt x="7425493" y="649940"/>
                  <a:pt x="7479684" y="643982"/>
                </a:cubicBezTo>
                <a:cubicBezTo>
                  <a:pt x="7564679" y="634730"/>
                  <a:pt x="7646649" y="623812"/>
                  <a:pt x="7712035" y="587803"/>
                </a:cubicBezTo>
                <a:cubicBezTo>
                  <a:pt x="7731892" y="577083"/>
                  <a:pt x="7757322" y="568485"/>
                  <a:pt x="7781987" y="559470"/>
                </a:cubicBezTo>
                <a:cubicBezTo>
                  <a:pt x="7803481" y="562346"/>
                  <a:pt x="7818130" y="569455"/>
                  <a:pt x="7819900" y="582652"/>
                </a:cubicBezTo>
                <a:cubicBezTo>
                  <a:pt x="7831588" y="666650"/>
                  <a:pt x="7949751" y="662926"/>
                  <a:pt x="8081736" y="663503"/>
                </a:cubicBezTo>
                <a:cubicBezTo>
                  <a:pt x="8245081" y="664386"/>
                  <a:pt x="8336842" y="617005"/>
                  <a:pt x="8420801" y="558285"/>
                </a:cubicBezTo>
                <a:cubicBezTo>
                  <a:pt x="8449265" y="538191"/>
                  <a:pt x="8458404" y="508890"/>
                  <a:pt x="8528933" y="502501"/>
                </a:cubicBezTo>
                <a:cubicBezTo>
                  <a:pt x="8581654" y="537578"/>
                  <a:pt x="8515805" y="577567"/>
                  <a:pt x="8521178" y="614372"/>
                </a:cubicBezTo>
                <a:cubicBezTo>
                  <a:pt x="8526038" y="644784"/>
                  <a:pt x="8501063" y="694066"/>
                  <a:pt x="8633702" y="655978"/>
                </a:cubicBezTo>
                <a:cubicBezTo>
                  <a:pt x="8672570" y="644890"/>
                  <a:pt x="8692811" y="659300"/>
                  <a:pt x="8691231" y="674418"/>
                </a:cubicBezTo>
                <a:cubicBezTo>
                  <a:pt x="8675345" y="796871"/>
                  <a:pt x="8935518" y="746101"/>
                  <a:pt x="9047908" y="788104"/>
                </a:cubicBezTo>
                <a:cubicBezTo>
                  <a:pt x="9078021" y="799946"/>
                  <a:pt x="9142627" y="789836"/>
                  <a:pt x="9163628" y="773163"/>
                </a:cubicBezTo>
                <a:cubicBezTo>
                  <a:pt x="9298789" y="667347"/>
                  <a:pt x="9535801" y="657923"/>
                  <a:pt x="9754459" y="610207"/>
                </a:cubicBezTo>
                <a:cubicBezTo>
                  <a:pt x="9814490" y="668575"/>
                  <a:pt x="9808123" y="737017"/>
                  <a:pt x="9838868" y="799511"/>
                </a:cubicBezTo>
                <a:cubicBezTo>
                  <a:pt x="9870579" y="864422"/>
                  <a:pt x="9910733" y="865324"/>
                  <a:pt x="10085808" y="816231"/>
                </a:cubicBezTo>
                <a:cubicBezTo>
                  <a:pt x="10072804" y="953901"/>
                  <a:pt x="10072804" y="953901"/>
                  <a:pt x="10334338" y="917517"/>
                </a:cubicBezTo>
                <a:cubicBezTo>
                  <a:pt x="10328982" y="953657"/>
                  <a:pt x="10408594" y="989371"/>
                  <a:pt x="10516076" y="1018726"/>
                </a:cubicBezTo>
                <a:lnTo>
                  <a:pt x="10535302" y="1023522"/>
                </a:lnTo>
                <a:lnTo>
                  <a:pt x="10542819" y="1023458"/>
                </a:lnTo>
                <a:cubicBezTo>
                  <a:pt x="10579419" y="1025941"/>
                  <a:pt x="10603227" y="1033454"/>
                  <a:pt x="10623994" y="1041996"/>
                </a:cubicBezTo>
                <a:lnTo>
                  <a:pt x="10629774" y="1044511"/>
                </a:lnTo>
                <a:lnTo>
                  <a:pt x="10727305" y="1063419"/>
                </a:lnTo>
                <a:lnTo>
                  <a:pt x="10761785" y="1068017"/>
                </a:lnTo>
                <a:lnTo>
                  <a:pt x="10775688" y="1065268"/>
                </a:lnTo>
                <a:cubicBezTo>
                  <a:pt x="10790070" y="1060209"/>
                  <a:pt x="10805275" y="1052670"/>
                  <a:pt x="10821837" y="1042232"/>
                </a:cubicBezTo>
                <a:cubicBezTo>
                  <a:pt x="10987041" y="937564"/>
                  <a:pt x="11011156" y="925596"/>
                  <a:pt x="11122438" y="1004583"/>
                </a:cubicBezTo>
                <a:lnTo>
                  <a:pt x="11171433" y="1040550"/>
                </a:lnTo>
                <a:lnTo>
                  <a:pt x="11183724" y="1045316"/>
                </a:lnTo>
                <a:lnTo>
                  <a:pt x="11199690" y="1048085"/>
                </a:lnTo>
                <a:cubicBezTo>
                  <a:pt x="11210452" y="1048499"/>
                  <a:pt x="11222752" y="1048442"/>
                  <a:pt x="11232475" y="1049340"/>
                </a:cubicBezTo>
                <a:cubicBezTo>
                  <a:pt x="11272445" y="1020057"/>
                  <a:pt x="11206789" y="982961"/>
                  <a:pt x="11302451" y="949091"/>
                </a:cubicBezTo>
                <a:lnTo>
                  <a:pt x="11484849" y="1057667"/>
                </a:lnTo>
                <a:lnTo>
                  <a:pt x="11512818" y="1048926"/>
                </a:lnTo>
                <a:cubicBezTo>
                  <a:pt x="11553007" y="1039695"/>
                  <a:pt x="11597385" y="1034194"/>
                  <a:pt x="11642481" y="1029355"/>
                </a:cubicBezTo>
                <a:lnTo>
                  <a:pt x="11714551" y="1020966"/>
                </a:lnTo>
                <a:lnTo>
                  <a:pt x="11714551" y="1022389"/>
                </a:lnTo>
                <a:lnTo>
                  <a:pt x="11728519" y="1020975"/>
                </a:lnTo>
                <a:lnTo>
                  <a:pt x="11741691" y="1019651"/>
                </a:lnTo>
                <a:lnTo>
                  <a:pt x="11743999" y="1019424"/>
                </a:lnTo>
                <a:cubicBezTo>
                  <a:pt x="11745037" y="1019320"/>
                  <a:pt x="11744948" y="1019326"/>
                  <a:pt x="11742709" y="1019549"/>
                </a:cubicBezTo>
                <a:lnTo>
                  <a:pt x="11741691" y="1019651"/>
                </a:lnTo>
                <a:lnTo>
                  <a:pt x="11738529" y="1019963"/>
                </a:lnTo>
                <a:cubicBezTo>
                  <a:pt x="11729455" y="1020837"/>
                  <a:pt x="11718720" y="1021778"/>
                  <a:pt x="11771791" y="1015977"/>
                </a:cubicBezTo>
                <a:cubicBezTo>
                  <a:pt x="11774317" y="1015701"/>
                  <a:pt x="11812546" y="1011974"/>
                  <a:pt x="11834157" y="1009499"/>
                </a:cubicBezTo>
                <a:lnTo>
                  <a:pt x="11843354" y="1008273"/>
                </a:lnTo>
                <a:lnTo>
                  <a:pt x="11843354" y="1000151"/>
                </a:lnTo>
                <a:lnTo>
                  <a:pt x="11893955" y="983740"/>
                </a:lnTo>
                <a:cubicBezTo>
                  <a:pt x="11928061" y="969285"/>
                  <a:pt x="11955951" y="949359"/>
                  <a:pt x="11974160" y="920897"/>
                </a:cubicBezTo>
                <a:cubicBezTo>
                  <a:pt x="12002698" y="876981"/>
                  <a:pt x="12076554" y="851353"/>
                  <a:pt x="12143531" y="823664"/>
                </a:cubicBezTo>
                <a:lnTo>
                  <a:pt x="12192000" y="801163"/>
                </a:lnTo>
                <a:lnTo>
                  <a:pt x="12192000" y="2515690"/>
                </a:lnTo>
                <a:lnTo>
                  <a:pt x="0" y="251569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C95184-DE8D-CEB2-45AD-6D56FD750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618" y="136920"/>
            <a:ext cx="10515600" cy="93027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+mj-lt"/>
              </a:rPr>
              <a:t>Tascanna </a:t>
            </a:r>
            <a:r>
              <a:rPr lang="en-GB" sz="3600" err="1">
                <a:solidFill>
                  <a:schemeClr val="tx1"/>
                </a:solidFill>
                <a:latin typeface="+mj-lt"/>
              </a:rPr>
              <a:t>na</a:t>
            </a:r>
            <a:r>
              <a:rPr lang="en-GB" sz="3600">
                <a:solidFill>
                  <a:schemeClr val="tx1"/>
                </a:solidFill>
                <a:latin typeface="+mj-lt"/>
              </a:rPr>
              <a:t> </a:t>
            </a:r>
            <a:r>
              <a:rPr lang="en-GB" sz="3600" err="1">
                <a:solidFill>
                  <a:schemeClr val="tx1"/>
                </a:solidFill>
                <a:latin typeface="+mj-lt"/>
              </a:rPr>
              <a:t>bPáistí</a:t>
            </a:r>
            <a:endParaRPr lang="en-US" sz="36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2360DC-8F0B-7636-9EE7-31B0E112CB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28100" y="5863868"/>
            <a:ext cx="563985" cy="308332"/>
          </a:xfrm>
        </p:spPr>
        <p:txBody>
          <a:bodyPr/>
          <a:lstStyle/>
          <a:p>
            <a:pPr defTabSz="749808">
              <a:spcAft>
                <a:spcPts val="600"/>
              </a:spcAft>
            </a:pPr>
            <a:r>
              <a:rPr lang="en-US" sz="820" b="1" i="0" kern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|    </a:t>
            </a:r>
            <a:fld id="{C735588B-D5E0-1F4B-8A34-91B7720C8E1F}" type="slidenum">
              <a:rPr lang="en-US" sz="820" b="1" i="0" kern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defTabSz="749808">
                <a:spcAft>
                  <a:spcPts val="600"/>
                </a:spcAft>
              </a:pPr>
              <a:t>7</a:t>
            </a:fld>
            <a:endParaRPr lang="en-US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855D09F2-5AB1-DCC3-E0B7-C4614FA1596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6396" y="6182989"/>
            <a:ext cx="612556" cy="512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71F9CD65-F6F3-165C-94FD-D01B502F33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1894" y="1185567"/>
            <a:ext cx="3195638" cy="1790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 descr="A close-up of a logo&#10;&#10;Description automatically generated">
            <a:extLst>
              <a:ext uri="{FF2B5EF4-FFF2-40B4-BE49-F238E27FC236}">
                <a16:creationId xmlns:a16="http://schemas.microsoft.com/office/drawing/2014/main" id="{CDC06241-BA2F-9C1F-53C3-D04AEBED16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3048" y="3536560"/>
            <a:ext cx="2585754" cy="8973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 descr="A screenshot of a computer game&#10;&#10;Description automatically generated">
            <a:extLst>
              <a:ext uri="{FF2B5EF4-FFF2-40B4-BE49-F238E27FC236}">
                <a16:creationId xmlns:a16="http://schemas.microsoft.com/office/drawing/2014/main" id="{FB1AE80A-9129-3C8B-4385-E3D9A92F187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tretch/>
        </p:blipFill>
        <p:spPr>
          <a:xfrm>
            <a:off x="4501419" y="4833445"/>
            <a:ext cx="3186113" cy="1784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Content Placeholder 6" descr="A screenshot of a computer&#10;&#10;Description automatically generated">
            <a:extLst>
              <a:ext uri="{FF2B5EF4-FFF2-40B4-BE49-F238E27FC236}">
                <a16:creationId xmlns:a16="http://schemas.microsoft.com/office/drawing/2014/main" id="{E3A30009-0FF8-7280-E8AD-EB7834F6342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904"/>
          <a:stretch/>
        </p:blipFill>
        <p:spPr>
          <a:xfrm>
            <a:off x="8569123" y="2994814"/>
            <a:ext cx="3195638" cy="1784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Content Placeholder 6" descr="A screenshot of a computer game&#10;&#10;Description automatically generated">
            <a:extLst>
              <a:ext uri="{FF2B5EF4-FFF2-40B4-BE49-F238E27FC236}">
                <a16:creationId xmlns:a16="http://schemas.microsoft.com/office/drawing/2014/main" id="{86BE0993-9247-C7E9-B269-DF56A513984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415"/>
          <a:stretch/>
        </p:blipFill>
        <p:spPr>
          <a:xfrm>
            <a:off x="592856" y="3029219"/>
            <a:ext cx="3230195" cy="17970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98088FE1-4A97-2F98-9CF7-3AF7E77A7C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814" y="6178283"/>
            <a:ext cx="1500187" cy="623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038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Rectangle 2057">
            <a:extLst>
              <a:ext uri="{FF2B5EF4-FFF2-40B4-BE49-F238E27FC236}">
                <a16:creationId xmlns:a16="http://schemas.microsoft.com/office/drawing/2014/main" id="{928F64C6-FE22-4FC1-A763-DFCC51481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261224" y="4577975"/>
            <a:ext cx="7539349" cy="1899827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C95184-DE8D-CEB2-45AD-6D56FD750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468" y="4741948"/>
            <a:ext cx="6829520" cy="86203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Seachtain na hEolaíochta</a:t>
            </a:r>
          </a:p>
        </p:txBody>
      </p:sp>
      <p:pic>
        <p:nvPicPr>
          <p:cNvPr id="17" name="Content Placeholder 16" descr="Science Week Ireland (@ScienceWeek) / X">
            <a:extLst>
              <a:ext uri="{FF2B5EF4-FFF2-40B4-BE49-F238E27FC236}">
                <a16:creationId xmlns:a16="http://schemas.microsoft.com/office/drawing/2014/main" id="{119205D1-D718-7526-19EE-06B2DA6B2B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7840" y="974826"/>
            <a:ext cx="3793472" cy="2805134"/>
          </a:xfrm>
          <a:prstGeom prst="rect">
            <a:avLst/>
          </a:prstGeom>
        </p:spPr>
      </p:pic>
      <p:pic>
        <p:nvPicPr>
          <p:cNvPr id="13" name="Picture 12" descr="A screenshot of a computer&#10;&#10;Description automatically generated">
            <a:extLst>
              <a:ext uri="{FF2B5EF4-FFF2-40B4-BE49-F238E27FC236}">
                <a16:creationId xmlns:a16="http://schemas.microsoft.com/office/drawing/2014/main" id="{126DE336-7CF8-D489-6506-8227B920BD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2333" y="321734"/>
            <a:ext cx="3542821" cy="2010551"/>
          </a:xfrm>
          <a:prstGeom prst="rect">
            <a:avLst/>
          </a:prstGeom>
        </p:spPr>
      </p:pic>
      <p:pic>
        <p:nvPicPr>
          <p:cNvPr id="8" name="Picture 7" descr="A page of a book&#10;&#10;Description automatically generated">
            <a:extLst>
              <a:ext uri="{FF2B5EF4-FFF2-40B4-BE49-F238E27FC236}">
                <a16:creationId xmlns:a16="http://schemas.microsoft.com/office/drawing/2014/main" id="{662462AD-FCC0-AEF7-031E-0EBBA57E9E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1064" y="2422097"/>
            <a:ext cx="3532991" cy="2013804"/>
          </a:xfrm>
          <a:prstGeom prst="rect">
            <a:avLst/>
          </a:prstGeom>
        </p:spPr>
      </p:pic>
      <p:pic>
        <p:nvPicPr>
          <p:cNvPr id="7" name="Picture 6" descr="A screenshot of a video game&#10;&#10;Description automatically generated">
            <a:extLst>
              <a:ext uri="{FF2B5EF4-FFF2-40B4-BE49-F238E27FC236}">
                <a16:creationId xmlns:a16="http://schemas.microsoft.com/office/drawing/2014/main" id="{B46DECF3-2AD3-C58E-808C-E19D273BD5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6176" y="1290221"/>
            <a:ext cx="3797984" cy="2174345"/>
          </a:xfrm>
          <a:prstGeom prst="rect">
            <a:avLst/>
          </a:prstGeom>
        </p:spPr>
      </p:pic>
      <p:cxnSp>
        <p:nvCxnSpPr>
          <p:cNvPr id="2060" name="Straight Connector 2059">
            <a:extLst>
              <a:ext uri="{FF2B5EF4-FFF2-40B4-BE49-F238E27FC236}">
                <a16:creationId xmlns:a16="http://schemas.microsoft.com/office/drawing/2014/main" id="{5C34627B-48E6-4F4D-B843-97717A86B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19934" y="5694097"/>
            <a:ext cx="5486400" cy="0"/>
          </a:xfrm>
          <a:prstGeom prst="line">
            <a:avLst/>
          </a:prstGeom>
          <a:ln w="1587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0E2A7139-27EC-C7D4-960B-48160B3A2D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1578" y="4168234"/>
            <a:ext cx="3527284" cy="2010551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2360DC-8F0B-7636-9EE7-31B0E112CB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57372" y="6536267"/>
            <a:ext cx="2743200" cy="3069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r>
              <a:rPr lang="en-US" sz="1200" b="1" i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|    </a:t>
            </a:r>
            <a:fld id="{C735588B-D5E0-1F4B-8A34-91B7720C8E1F}" type="slidenum">
              <a:rPr lang="en-US" sz="1200" b="1" i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pPr algn="r">
                <a:spcAft>
                  <a:spcPts val="600"/>
                </a:spcAft>
              </a:pPr>
              <a:t>8</a:t>
            </a:fld>
            <a:endParaRPr lang="en-US" sz="12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40971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9367D-B033-A143-8DE0-907BBF0038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ga-IE"/>
              <a:t>AN TAIRSEACH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4E1DDE-B355-454C-9454-D039492298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|    </a:t>
            </a:r>
            <a:fld id="{C735588B-D5E0-1F4B-8A34-91B7720C8E1F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04019E-31F3-A64A-BD11-8DD58D0AA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297" y="311148"/>
            <a:ext cx="5048707" cy="1497076"/>
          </a:xfrm>
        </p:spPr>
        <p:txBody>
          <a:bodyPr/>
          <a:lstStyle/>
          <a:p>
            <a:r>
              <a:rPr lang="ga-IE"/>
              <a:t>Go raibh míle maith agaibh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F228E1-BD4A-144E-B5E6-13FBD9C02C6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 b="1" err="1"/>
              <a:t>Teagmháil</a:t>
            </a:r>
            <a:r>
              <a:rPr lang="en-US" sz="2800" b="1"/>
              <a:t>:</a:t>
            </a:r>
            <a:endParaRPr lang="ga-IE" sz="2800" b="1"/>
          </a:p>
          <a:p>
            <a:r>
              <a:rPr lang="en-US" sz="2800">
                <a:latin typeface="Arial"/>
                <a:cs typeface="Arial"/>
                <a:hlinkClick r:id="rId3"/>
              </a:rPr>
              <a:t>frank@cogg.ie</a:t>
            </a:r>
          </a:p>
          <a:p>
            <a:r>
              <a:rPr lang="en-US" sz="2800">
                <a:latin typeface="Arial"/>
                <a:cs typeface="Arial"/>
                <a:hlinkClick r:id="rId4"/>
              </a:rPr>
              <a:t>triona@cogg.ie</a:t>
            </a:r>
            <a:r>
              <a:rPr lang="en-US" sz="2800">
                <a:latin typeface="Arial"/>
                <a:cs typeface="Arial"/>
              </a:rPr>
              <a:t> </a:t>
            </a:r>
          </a:p>
          <a:p>
            <a:r>
              <a:rPr lang="ga-IE" sz="2800">
                <a:latin typeface="Arial"/>
                <a:cs typeface="Arial"/>
                <a:hlinkClick r:id="rId5"/>
              </a:rPr>
              <a:t>antairseach@cogg.ie</a:t>
            </a:r>
            <a:r>
              <a:rPr lang="ga-IE" sz="2800">
                <a:latin typeface="Arial"/>
                <a:cs typeface="Arial"/>
              </a:rPr>
              <a:t> 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23499246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AF322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81672D5788CC04E879601D1FC36F0A7" ma:contentTypeVersion="22" ma:contentTypeDescription="Create a new document." ma:contentTypeScope="" ma:versionID="05a122787eca1b9f362faeaad2a6cb4c">
  <xsd:schema xmlns:xsd="http://www.w3.org/2001/XMLSchema" xmlns:xs="http://www.w3.org/2001/XMLSchema" xmlns:p="http://schemas.microsoft.com/office/2006/metadata/properties" xmlns:ns2="b8d9e94c-5754-45e6-a36b-d060fac4ff87" xmlns:ns3="1043f793-4e05-4bc1-bb32-c7800cd6eb2b" targetNamespace="http://schemas.microsoft.com/office/2006/metadata/properties" ma:root="true" ma:fieldsID="8dd56109be78bf6106a4bb5cdf6914a2" ns2:_="" ns3:_="">
    <xsd:import namespace="b8d9e94c-5754-45e6-a36b-d060fac4ff87"/>
    <xsd:import namespace="1043f793-4e05-4bc1-bb32-c7800cd6eb2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LengthInSeconds" minOccurs="0"/>
                <xsd:element ref="ns3:D_x00ed_rithear_x003a_" minOccurs="0"/>
                <xsd:element ref="ns3:Leaganreatha_x003f_" minOccurs="0"/>
                <xsd:element ref="ns3:Leibh_x00e9_al" minOccurs="0"/>
                <xsd:element ref="ns3:lcf76f155ced4ddcb4097134ff3c332f" minOccurs="0"/>
                <xsd:element ref="ns2:TaxCatchAll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d9e94c-5754-45e6-a36b-d060fac4ff8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  <xsd:element name="TaxCatchAll" ma:index="28" nillable="true" ma:displayName="Taxonomy Catch All Column" ma:hidden="true" ma:list="{feb47107-c837-4811-bb90-4e26662c509d}" ma:internalName="TaxCatchAll" ma:showField="CatchAllData" ma:web="b8d9e94c-5754-45e6-a36b-d060fac4ff8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43f793-4e05-4bc1-bb32-c7800cd6eb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5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D_x00ed_rithear_x003a_" ma:index="23" nillable="true" ma:displayName="Dírithe ar:" ma:description="Cén spriocphobal atá i gceist don ábhar?" ma:format="Dropdown" ma:internalName="D_x00ed_rithear_x003a_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Múinteoirí"/>
                    <xsd:enumeration value="Tuismitheoirí"/>
                    <xsd:enumeration value="Seomra Naíonra/Ranga"/>
                  </xsd:restriction>
                </xsd:simpleType>
              </xsd:element>
            </xsd:sequence>
          </xsd:extension>
        </xsd:complexContent>
      </xsd:complexType>
    </xsd:element>
    <xsd:element name="Leaganreatha_x003f_" ma:index="24" nillable="true" ma:displayName="Leagan reatha?" ma:format="Dropdown" ma:internalName="Leaganreatha_x003f_">
      <xsd:simpleType>
        <xsd:restriction base="dms:Choice">
          <xsd:enumeration value="Reatha"/>
          <xsd:enumeration value="As dáta"/>
        </xsd:restriction>
      </xsd:simpleType>
    </xsd:element>
    <xsd:element name="Leibh_x00e9_al" ma:index="25" nillable="true" ma:displayName="Leibhéal" ma:format="Dropdown" ma:internalName="Leibh_x00e9_al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Naíonra"/>
                    <xsd:enumeration value="Bunscoil"/>
                    <xsd:enumeration value="Iar-bhunscoil"/>
                  </xsd:restriction>
                </xsd:simpleType>
              </xsd:element>
            </xsd:sequence>
          </xsd:extension>
        </xsd:complexContent>
      </xsd:complexType>
    </xsd:element>
    <xsd:element name="lcf76f155ced4ddcb4097134ff3c332f" ma:index="27" nillable="true" ma:taxonomy="true" ma:internalName="lcf76f155ced4ddcb4097134ff3c332f" ma:taxonomyFieldName="MediaServiceImageTags" ma:displayName="Image Tags" ma:readOnly="false" ma:fieldId="{5cf76f15-5ced-4ddc-b409-7134ff3c332f}" ma:taxonomyMulti="true" ma:sspId="84f5938b-0e6b-4a82-8fe1-21018fda76f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043f793-4e05-4bc1-bb32-c7800cd6eb2b">
      <Terms xmlns="http://schemas.microsoft.com/office/infopath/2007/PartnerControls"/>
    </lcf76f155ced4ddcb4097134ff3c332f>
    <D_x00ed_rithear_x003a_ xmlns="1043f793-4e05-4bc1-bb32-c7800cd6eb2b" xsi:nil="true"/>
    <Leibh_x00e9_al xmlns="1043f793-4e05-4bc1-bb32-c7800cd6eb2b" xsi:nil="true"/>
    <Leaganreatha_x003f_ xmlns="1043f793-4e05-4bc1-bb32-c7800cd6eb2b" xsi:nil="true"/>
    <TaxCatchAll xmlns="b8d9e94c-5754-45e6-a36b-d060fac4ff87" xsi:nil="true"/>
  </documentManagement>
</p:properties>
</file>

<file path=customXml/itemProps1.xml><?xml version="1.0" encoding="utf-8"?>
<ds:datastoreItem xmlns:ds="http://schemas.openxmlformats.org/officeDocument/2006/customXml" ds:itemID="{0730A0E4-D985-4C43-9377-DEE55FA84071}"/>
</file>

<file path=customXml/itemProps2.xml><?xml version="1.0" encoding="utf-8"?>
<ds:datastoreItem xmlns:ds="http://schemas.openxmlformats.org/officeDocument/2006/customXml" ds:itemID="{50A8AEDA-1F06-4371-A5E0-0F4FA16C7823}"/>
</file>

<file path=customXml/itemProps3.xml><?xml version="1.0" encoding="utf-8"?>
<ds:datastoreItem xmlns:ds="http://schemas.openxmlformats.org/officeDocument/2006/customXml" ds:itemID="{1D12B2B3-3707-43CE-8D28-1E65960D7F28}"/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Widescreen</PresentationFormat>
  <Slides>9</Slides>
  <Notes>5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An Tairseach agus Forbairtí ETIM Bunscoile</vt:lpstr>
      <vt:lpstr>An Tairseach</vt:lpstr>
      <vt:lpstr>An Tairseach - Cúlra</vt:lpstr>
      <vt:lpstr>An Tairseach</vt:lpstr>
      <vt:lpstr>Curaclam Matamaitice na Bunscoile</vt:lpstr>
      <vt:lpstr>Mol Mata</vt:lpstr>
      <vt:lpstr>Tascanna na bPáistí</vt:lpstr>
      <vt:lpstr>Seachtain na hEolaíochta</vt:lpstr>
      <vt:lpstr>Go raibh míle maith agaibh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Daire Ó Beaglaoich</dc:creator>
  <cp:revision>3</cp:revision>
  <dcterms:created xsi:type="dcterms:W3CDTF">2020-10-29T13:59:01Z</dcterms:created>
  <dcterms:modified xsi:type="dcterms:W3CDTF">2023-11-09T09:22:54Z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0x010100581672D5788CC04E879601D1FC36F0A7</vt:lpwstr>
  </property>
</Properties>
</file>