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3.xml" ContentType="application/vnd.openxmlformats-officedocument.drawingml.diagramStyl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5.xml" ContentType="application/vnd.openxmlformats-officedocument.drawingml.diagramStyle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3.xml" ContentType="application/vnd.ms-office.drawingml.diagramDrawing+xml"/>
  <Override PartName="/ppt/diagrams/layout5.xml" ContentType="application/vnd.openxmlformats-officedocument.drawingml.diagramLayout+xml"/>
  <Override PartName="/ppt/diagrams/colors5.xml" ContentType="application/vnd.openxmlformats-officedocument.drawingml.diagramColors+xml"/>
  <Override PartName="/ppt/diagrams/colors3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1" r:id="rId4"/>
    <p:sldId id="303" r:id="rId5"/>
    <p:sldId id="289" r:id="rId6"/>
    <p:sldId id="288" r:id="rId7"/>
    <p:sldId id="298" r:id="rId8"/>
    <p:sldId id="307" r:id="rId9"/>
    <p:sldId id="305" r:id="rId10"/>
    <p:sldId id="306" r:id="rId11"/>
    <p:sldId id="296" r:id="rId12"/>
    <p:sldId id="310" r:id="rId13"/>
    <p:sldId id="308" r:id="rId14"/>
    <p:sldId id="290" r:id="rId15"/>
    <p:sldId id="281" r:id="rId16"/>
    <p:sldId id="309" r:id="rId17"/>
    <p:sldId id="295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2EF1D1-3FFF-45B7-AE51-6EF357D28946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1F53844-6234-4B67-8417-4D93E1119771}">
      <dgm:prSet custT="1"/>
      <dgm:spPr/>
      <dgm:t>
        <a:bodyPr/>
        <a:lstStyle/>
        <a:p>
          <a:r>
            <a:rPr lang="en-IE" sz="2400" dirty="0"/>
            <a:t>An </a:t>
          </a:r>
          <a:r>
            <a:rPr lang="en-IE" sz="2400" dirty="0" err="1"/>
            <a:t>droichead</a:t>
          </a:r>
          <a:r>
            <a:rPr lang="en-IE" sz="2400" dirty="0"/>
            <a:t> </a:t>
          </a:r>
          <a:r>
            <a:rPr lang="en-IE" sz="2400" dirty="0" err="1"/>
            <a:t>riaracháin</a:t>
          </a:r>
          <a:endParaRPr lang="en-US" sz="2400" dirty="0"/>
        </a:p>
      </dgm:t>
    </dgm:pt>
    <dgm:pt modelId="{7A62A10A-18F1-484A-9150-A8250E9FA882}" type="parTrans" cxnId="{67F8931D-B0D3-456E-BFB0-4B1BADAF24B4}">
      <dgm:prSet/>
      <dgm:spPr/>
      <dgm:t>
        <a:bodyPr/>
        <a:lstStyle/>
        <a:p>
          <a:endParaRPr lang="en-US" sz="2400"/>
        </a:p>
      </dgm:t>
    </dgm:pt>
    <dgm:pt modelId="{5B4A0632-B0CF-4423-A084-08358AC4FD93}" type="sibTrans" cxnId="{67F8931D-B0D3-456E-BFB0-4B1BADAF24B4}">
      <dgm:prSet/>
      <dgm:spPr/>
      <dgm:t>
        <a:bodyPr/>
        <a:lstStyle/>
        <a:p>
          <a:endParaRPr lang="en-US" sz="2400"/>
        </a:p>
      </dgm:t>
    </dgm:pt>
    <dgm:pt modelId="{EFC6C2E7-85E8-486D-A7C2-F3F1950CA376}">
      <dgm:prSet custT="1"/>
      <dgm:spPr/>
      <dgm:t>
        <a:bodyPr/>
        <a:lstStyle/>
        <a:p>
          <a:r>
            <a:rPr lang="en-IE" sz="2400" dirty="0"/>
            <a:t>An </a:t>
          </a:r>
          <a:r>
            <a:rPr lang="en-IE" sz="2400" dirty="0" err="1"/>
            <a:t>droichead</a:t>
          </a:r>
          <a:r>
            <a:rPr lang="en-IE" sz="2400" dirty="0"/>
            <a:t> </a:t>
          </a:r>
          <a:r>
            <a:rPr lang="en-IE" sz="2400" dirty="0" err="1"/>
            <a:t>sóisialta</a:t>
          </a:r>
          <a:r>
            <a:rPr lang="en-IE" sz="2400" dirty="0"/>
            <a:t> </a:t>
          </a:r>
          <a:r>
            <a:rPr lang="en-IE" sz="2400" dirty="0" err="1"/>
            <a:t>agus</a:t>
          </a:r>
          <a:r>
            <a:rPr lang="en-IE" sz="2400" dirty="0"/>
            <a:t> </a:t>
          </a:r>
          <a:r>
            <a:rPr lang="en-IE" sz="2400" dirty="0" err="1"/>
            <a:t>mothúchánach</a:t>
          </a:r>
          <a:endParaRPr lang="en-US" sz="2400" dirty="0"/>
        </a:p>
      </dgm:t>
    </dgm:pt>
    <dgm:pt modelId="{65B29FE2-0785-444D-8E46-E96AF475AD09}" type="parTrans" cxnId="{C70E2219-9CFC-43AF-833D-3B268371B6AF}">
      <dgm:prSet/>
      <dgm:spPr/>
      <dgm:t>
        <a:bodyPr/>
        <a:lstStyle/>
        <a:p>
          <a:endParaRPr lang="en-US" sz="2400"/>
        </a:p>
      </dgm:t>
    </dgm:pt>
    <dgm:pt modelId="{0801590F-A9CC-489A-86E1-02564813A5B9}" type="sibTrans" cxnId="{C70E2219-9CFC-43AF-833D-3B268371B6AF}">
      <dgm:prSet/>
      <dgm:spPr/>
      <dgm:t>
        <a:bodyPr/>
        <a:lstStyle/>
        <a:p>
          <a:endParaRPr lang="en-US" sz="2400"/>
        </a:p>
      </dgm:t>
    </dgm:pt>
    <dgm:pt modelId="{CF6C139C-1BAD-4744-8F0D-05B5FD66E68F}">
      <dgm:prSet custT="1"/>
      <dgm:spPr/>
      <dgm:t>
        <a:bodyPr/>
        <a:lstStyle/>
        <a:p>
          <a:r>
            <a:rPr lang="en-IE" sz="2400" dirty="0"/>
            <a:t>An </a:t>
          </a:r>
          <a:r>
            <a:rPr lang="en-IE" sz="2400" dirty="0" err="1"/>
            <a:t>droichead</a:t>
          </a:r>
          <a:r>
            <a:rPr lang="en-IE" sz="2400" dirty="0"/>
            <a:t> </a:t>
          </a:r>
          <a:r>
            <a:rPr lang="en-IE" sz="2400" dirty="0" err="1"/>
            <a:t>curaclaim</a:t>
          </a:r>
          <a:endParaRPr lang="en-US" sz="2400" dirty="0"/>
        </a:p>
      </dgm:t>
    </dgm:pt>
    <dgm:pt modelId="{5CB8CC71-8B13-4367-9EEE-7D7E3C3BDE6C}" type="parTrans" cxnId="{EF6B68C4-4953-463F-9166-9AE5EA16A11C}">
      <dgm:prSet/>
      <dgm:spPr/>
      <dgm:t>
        <a:bodyPr/>
        <a:lstStyle/>
        <a:p>
          <a:endParaRPr lang="en-US" sz="2400"/>
        </a:p>
      </dgm:t>
    </dgm:pt>
    <dgm:pt modelId="{34FD4F35-D7DB-43FB-AB23-AEE31000F67B}" type="sibTrans" cxnId="{EF6B68C4-4953-463F-9166-9AE5EA16A11C}">
      <dgm:prSet/>
      <dgm:spPr/>
      <dgm:t>
        <a:bodyPr/>
        <a:lstStyle/>
        <a:p>
          <a:endParaRPr lang="en-US" sz="2400"/>
        </a:p>
      </dgm:t>
    </dgm:pt>
    <dgm:pt modelId="{AA951F4C-F1A5-4737-A35F-158DC0D4F1CD}">
      <dgm:prSet custT="1"/>
      <dgm:spPr/>
      <dgm:t>
        <a:bodyPr/>
        <a:lstStyle/>
        <a:p>
          <a:r>
            <a:rPr lang="en-IE" sz="2400" dirty="0"/>
            <a:t>An </a:t>
          </a:r>
          <a:r>
            <a:rPr lang="en-IE" sz="2400" dirty="0" err="1"/>
            <a:t>droichead</a:t>
          </a:r>
          <a:r>
            <a:rPr lang="en-IE" sz="2400" dirty="0"/>
            <a:t> </a:t>
          </a:r>
          <a:r>
            <a:rPr lang="en-IE" sz="2400" dirty="0" err="1"/>
            <a:t>oideolaíoch</a:t>
          </a:r>
          <a:endParaRPr lang="en-US" sz="2400" dirty="0"/>
        </a:p>
      </dgm:t>
    </dgm:pt>
    <dgm:pt modelId="{56234FFE-DA52-4B6E-8020-D399A074643D}" type="parTrans" cxnId="{C3E14D94-5F0B-4187-BA8E-59085EA86E3B}">
      <dgm:prSet/>
      <dgm:spPr/>
      <dgm:t>
        <a:bodyPr/>
        <a:lstStyle/>
        <a:p>
          <a:endParaRPr lang="en-US" sz="2400"/>
        </a:p>
      </dgm:t>
    </dgm:pt>
    <dgm:pt modelId="{C38D133A-9B6E-41B5-A60B-550030A12DAC}" type="sibTrans" cxnId="{C3E14D94-5F0B-4187-BA8E-59085EA86E3B}">
      <dgm:prSet/>
      <dgm:spPr/>
      <dgm:t>
        <a:bodyPr/>
        <a:lstStyle/>
        <a:p>
          <a:endParaRPr lang="en-US" sz="2400"/>
        </a:p>
      </dgm:t>
    </dgm:pt>
    <dgm:pt modelId="{14A143A4-A859-4B52-966E-C1CEFF06CD60}">
      <dgm:prSet custT="1"/>
      <dgm:spPr/>
      <dgm:t>
        <a:bodyPr/>
        <a:lstStyle/>
        <a:p>
          <a:r>
            <a:rPr lang="en-IE" sz="2400" dirty="0"/>
            <a:t>An </a:t>
          </a:r>
          <a:r>
            <a:rPr lang="en-IE" sz="2400" dirty="0" err="1"/>
            <a:t>droichead</a:t>
          </a:r>
          <a:r>
            <a:rPr lang="en-IE" sz="2400" dirty="0"/>
            <a:t> </a:t>
          </a:r>
          <a:r>
            <a:rPr lang="en-IE" sz="2400" dirty="0" err="1"/>
            <a:t>neamhpléachais</a:t>
          </a:r>
          <a:r>
            <a:rPr lang="en-IE" sz="2400" dirty="0"/>
            <a:t> </a:t>
          </a:r>
          <a:r>
            <a:rPr lang="en-IE" sz="2400" dirty="0" err="1"/>
            <a:t>foghlama</a:t>
          </a:r>
          <a:endParaRPr lang="en-US" sz="2400" dirty="0"/>
        </a:p>
      </dgm:t>
    </dgm:pt>
    <dgm:pt modelId="{72922E93-A908-455F-8F7E-9E4737DA66A3}" type="parTrans" cxnId="{73C72005-4B13-4146-8C5F-16CA2FEFCB22}">
      <dgm:prSet/>
      <dgm:spPr/>
      <dgm:t>
        <a:bodyPr/>
        <a:lstStyle/>
        <a:p>
          <a:endParaRPr lang="en-US" sz="2400"/>
        </a:p>
      </dgm:t>
    </dgm:pt>
    <dgm:pt modelId="{D68472C8-65B1-458E-A421-EEB1AB85A063}" type="sibTrans" cxnId="{73C72005-4B13-4146-8C5F-16CA2FEFCB22}">
      <dgm:prSet/>
      <dgm:spPr/>
      <dgm:t>
        <a:bodyPr/>
        <a:lstStyle/>
        <a:p>
          <a:endParaRPr lang="en-US" sz="2400"/>
        </a:p>
      </dgm:t>
    </dgm:pt>
    <dgm:pt modelId="{075762C5-7032-475A-85A8-80FD695B71DA}" type="pres">
      <dgm:prSet presAssocID="{482EF1D1-3FFF-45B7-AE51-6EF357D28946}" presName="diagram" presStyleCnt="0">
        <dgm:presLayoutVars>
          <dgm:dir/>
          <dgm:resizeHandles val="exact"/>
        </dgm:presLayoutVars>
      </dgm:prSet>
      <dgm:spPr/>
    </dgm:pt>
    <dgm:pt modelId="{AC90C16F-7CF9-476C-93F0-F2524ED7F00B}" type="pres">
      <dgm:prSet presAssocID="{E1F53844-6234-4B67-8417-4D93E1119771}" presName="node" presStyleLbl="node1" presStyleIdx="0" presStyleCnt="5">
        <dgm:presLayoutVars>
          <dgm:bulletEnabled val="1"/>
        </dgm:presLayoutVars>
      </dgm:prSet>
      <dgm:spPr/>
    </dgm:pt>
    <dgm:pt modelId="{D6FE252F-D226-46A5-86DB-37BC897B68DA}" type="pres">
      <dgm:prSet presAssocID="{5B4A0632-B0CF-4423-A084-08358AC4FD93}" presName="sibTrans" presStyleCnt="0"/>
      <dgm:spPr/>
    </dgm:pt>
    <dgm:pt modelId="{919FD36E-D678-4DF4-82DC-2585242ABD4F}" type="pres">
      <dgm:prSet presAssocID="{EFC6C2E7-85E8-486D-A7C2-F3F1950CA376}" presName="node" presStyleLbl="node1" presStyleIdx="1" presStyleCnt="5">
        <dgm:presLayoutVars>
          <dgm:bulletEnabled val="1"/>
        </dgm:presLayoutVars>
      </dgm:prSet>
      <dgm:spPr/>
    </dgm:pt>
    <dgm:pt modelId="{48E8F12E-2132-42A7-9965-D7BAECD48275}" type="pres">
      <dgm:prSet presAssocID="{0801590F-A9CC-489A-86E1-02564813A5B9}" presName="sibTrans" presStyleCnt="0"/>
      <dgm:spPr/>
    </dgm:pt>
    <dgm:pt modelId="{82E5C0D2-5E28-4259-BB2D-11C841554D33}" type="pres">
      <dgm:prSet presAssocID="{CF6C139C-1BAD-4744-8F0D-05B5FD66E68F}" presName="node" presStyleLbl="node1" presStyleIdx="2" presStyleCnt="5">
        <dgm:presLayoutVars>
          <dgm:bulletEnabled val="1"/>
        </dgm:presLayoutVars>
      </dgm:prSet>
      <dgm:spPr/>
    </dgm:pt>
    <dgm:pt modelId="{E984BAB5-8C21-4C8E-AC2E-F39ECE0070A7}" type="pres">
      <dgm:prSet presAssocID="{34FD4F35-D7DB-43FB-AB23-AEE31000F67B}" presName="sibTrans" presStyleCnt="0"/>
      <dgm:spPr/>
    </dgm:pt>
    <dgm:pt modelId="{4B0F024F-7A1D-40DE-A2F3-24BF79ACFECF}" type="pres">
      <dgm:prSet presAssocID="{AA951F4C-F1A5-4737-A35F-158DC0D4F1CD}" presName="node" presStyleLbl="node1" presStyleIdx="3" presStyleCnt="5">
        <dgm:presLayoutVars>
          <dgm:bulletEnabled val="1"/>
        </dgm:presLayoutVars>
      </dgm:prSet>
      <dgm:spPr/>
    </dgm:pt>
    <dgm:pt modelId="{DA88B8A3-066F-40C4-B1A0-F7CF2292293C}" type="pres">
      <dgm:prSet presAssocID="{C38D133A-9B6E-41B5-A60B-550030A12DAC}" presName="sibTrans" presStyleCnt="0"/>
      <dgm:spPr/>
    </dgm:pt>
    <dgm:pt modelId="{2E9BAD8F-EF0C-461A-97B0-0D393BBDFBB0}" type="pres">
      <dgm:prSet presAssocID="{14A143A4-A859-4B52-966E-C1CEFF06CD60}" presName="node" presStyleLbl="node1" presStyleIdx="4" presStyleCnt="5">
        <dgm:presLayoutVars>
          <dgm:bulletEnabled val="1"/>
        </dgm:presLayoutVars>
      </dgm:prSet>
      <dgm:spPr/>
    </dgm:pt>
  </dgm:ptLst>
  <dgm:cxnLst>
    <dgm:cxn modelId="{73C72005-4B13-4146-8C5F-16CA2FEFCB22}" srcId="{482EF1D1-3FFF-45B7-AE51-6EF357D28946}" destId="{14A143A4-A859-4B52-966E-C1CEFF06CD60}" srcOrd="4" destOrd="0" parTransId="{72922E93-A908-455F-8F7E-9E4737DA66A3}" sibTransId="{D68472C8-65B1-458E-A421-EEB1AB85A063}"/>
    <dgm:cxn modelId="{C70E2219-9CFC-43AF-833D-3B268371B6AF}" srcId="{482EF1D1-3FFF-45B7-AE51-6EF357D28946}" destId="{EFC6C2E7-85E8-486D-A7C2-F3F1950CA376}" srcOrd="1" destOrd="0" parTransId="{65B29FE2-0785-444D-8E46-E96AF475AD09}" sibTransId="{0801590F-A9CC-489A-86E1-02564813A5B9}"/>
    <dgm:cxn modelId="{67F8931D-B0D3-456E-BFB0-4B1BADAF24B4}" srcId="{482EF1D1-3FFF-45B7-AE51-6EF357D28946}" destId="{E1F53844-6234-4B67-8417-4D93E1119771}" srcOrd="0" destOrd="0" parTransId="{7A62A10A-18F1-484A-9150-A8250E9FA882}" sibTransId="{5B4A0632-B0CF-4423-A084-08358AC4FD93}"/>
    <dgm:cxn modelId="{8ADA2E24-990B-4218-888F-4E6ABB3F5EA0}" type="presOf" srcId="{CF6C139C-1BAD-4744-8F0D-05B5FD66E68F}" destId="{82E5C0D2-5E28-4259-BB2D-11C841554D33}" srcOrd="0" destOrd="0" presId="urn:microsoft.com/office/officeart/2005/8/layout/default"/>
    <dgm:cxn modelId="{CFF8BD33-661D-47BA-9D25-8E537B7440BC}" type="presOf" srcId="{EFC6C2E7-85E8-486D-A7C2-F3F1950CA376}" destId="{919FD36E-D678-4DF4-82DC-2585242ABD4F}" srcOrd="0" destOrd="0" presId="urn:microsoft.com/office/officeart/2005/8/layout/default"/>
    <dgm:cxn modelId="{C72EA55D-8F55-4528-B905-683822D5C591}" type="presOf" srcId="{14A143A4-A859-4B52-966E-C1CEFF06CD60}" destId="{2E9BAD8F-EF0C-461A-97B0-0D393BBDFBB0}" srcOrd="0" destOrd="0" presId="urn:microsoft.com/office/officeart/2005/8/layout/default"/>
    <dgm:cxn modelId="{C3E14D94-5F0B-4187-BA8E-59085EA86E3B}" srcId="{482EF1D1-3FFF-45B7-AE51-6EF357D28946}" destId="{AA951F4C-F1A5-4737-A35F-158DC0D4F1CD}" srcOrd="3" destOrd="0" parTransId="{56234FFE-DA52-4B6E-8020-D399A074643D}" sibTransId="{C38D133A-9B6E-41B5-A60B-550030A12DAC}"/>
    <dgm:cxn modelId="{2244CAAC-DD6B-40A8-B386-6AFA51E78CE5}" type="presOf" srcId="{E1F53844-6234-4B67-8417-4D93E1119771}" destId="{AC90C16F-7CF9-476C-93F0-F2524ED7F00B}" srcOrd="0" destOrd="0" presId="urn:microsoft.com/office/officeart/2005/8/layout/default"/>
    <dgm:cxn modelId="{0844F5B5-CE2C-483B-B335-214FA4DACB60}" type="presOf" srcId="{AA951F4C-F1A5-4737-A35F-158DC0D4F1CD}" destId="{4B0F024F-7A1D-40DE-A2F3-24BF79ACFECF}" srcOrd="0" destOrd="0" presId="urn:microsoft.com/office/officeart/2005/8/layout/default"/>
    <dgm:cxn modelId="{7AFDB3B8-3AC2-4601-92B0-87D315F85690}" type="presOf" srcId="{482EF1D1-3FFF-45B7-AE51-6EF357D28946}" destId="{075762C5-7032-475A-85A8-80FD695B71DA}" srcOrd="0" destOrd="0" presId="urn:microsoft.com/office/officeart/2005/8/layout/default"/>
    <dgm:cxn modelId="{EF6B68C4-4953-463F-9166-9AE5EA16A11C}" srcId="{482EF1D1-3FFF-45B7-AE51-6EF357D28946}" destId="{CF6C139C-1BAD-4744-8F0D-05B5FD66E68F}" srcOrd="2" destOrd="0" parTransId="{5CB8CC71-8B13-4367-9EEE-7D7E3C3BDE6C}" sibTransId="{34FD4F35-D7DB-43FB-AB23-AEE31000F67B}"/>
    <dgm:cxn modelId="{2F320B28-D6ED-4EDA-9ADA-2F90974CDF7B}" type="presParOf" srcId="{075762C5-7032-475A-85A8-80FD695B71DA}" destId="{AC90C16F-7CF9-476C-93F0-F2524ED7F00B}" srcOrd="0" destOrd="0" presId="urn:microsoft.com/office/officeart/2005/8/layout/default"/>
    <dgm:cxn modelId="{4A3258DC-ED55-4100-99CF-B287EC590926}" type="presParOf" srcId="{075762C5-7032-475A-85A8-80FD695B71DA}" destId="{D6FE252F-D226-46A5-86DB-37BC897B68DA}" srcOrd="1" destOrd="0" presId="urn:microsoft.com/office/officeart/2005/8/layout/default"/>
    <dgm:cxn modelId="{73420D5F-4FAD-4A6B-A0CE-7703C71318B1}" type="presParOf" srcId="{075762C5-7032-475A-85A8-80FD695B71DA}" destId="{919FD36E-D678-4DF4-82DC-2585242ABD4F}" srcOrd="2" destOrd="0" presId="urn:microsoft.com/office/officeart/2005/8/layout/default"/>
    <dgm:cxn modelId="{AA5B1626-B4CA-4B34-B1B4-CA04EE6A0446}" type="presParOf" srcId="{075762C5-7032-475A-85A8-80FD695B71DA}" destId="{48E8F12E-2132-42A7-9965-D7BAECD48275}" srcOrd="3" destOrd="0" presId="urn:microsoft.com/office/officeart/2005/8/layout/default"/>
    <dgm:cxn modelId="{155BDCED-E502-4EFD-8F2C-FE1F483E91BE}" type="presParOf" srcId="{075762C5-7032-475A-85A8-80FD695B71DA}" destId="{82E5C0D2-5E28-4259-BB2D-11C841554D33}" srcOrd="4" destOrd="0" presId="urn:microsoft.com/office/officeart/2005/8/layout/default"/>
    <dgm:cxn modelId="{2D59B94B-CBE0-44F1-A1E5-F1E5080738E7}" type="presParOf" srcId="{075762C5-7032-475A-85A8-80FD695B71DA}" destId="{E984BAB5-8C21-4C8E-AC2E-F39ECE0070A7}" srcOrd="5" destOrd="0" presId="urn:microsoft.com/office/officeart/2005/8/layout/default"/>
    <dgm:cxn modelId="{99F1E2E3-4901-441E-A99E-D5000F6CF170}" type="presParOf" srcId="{075762C5-7032-475A-85A8-80FD695B71DA}" destId="{4B0F024F-7A1D-40DE-A2F3-24BF79ACFECF}" srcOrd="6" destOrd="0" presId="urn:microsoft.com/office/officeart/2005/8/layout/default"/>
    <dgm:cxn modelId="{AB00B0A9-AAE0-4F0E-9FDC-2C775B1F01ED}" type="presParOf" srcId="{075762C5-7032-475A-85A8-80FD695B71DA}" destId="{DA88B8A3-066F-40C4-B1A0-F7CF2292293C}" srcOrd="7" destOrd="0" presId="urn:microsoft.com/office/officeart/2005/8/layout/default"/>
    <dgm:cxn modelId="{61DF8C41-1B7B-4E7A-9CCC-986F07AFBCF6}" type="presParOf" srcId="{075762C5-7032-475A-85A8-80FD695B71DA}" destId="{2E9BAD8F-EF0C-461A-97B0-0D393BBDFBB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B70D65-2846-47C9-A19F-2BB034FBC9F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130B5D8-F9F6-4D2A-BE48-E4D4374B82B1}">
      <dgm:prSet custT="1"/>
      <dgm:spPr/>
      <dgm:t>
        <a:bodyPr/>
        <a:lstStyle/>
        <a:p>
          <a:r>
            <a:rPr lang="en-IE" sz="2000" b="1" dirty="0">
              <a:solidFill>
                <a:schemeClr val="tx1"/>
              </a:solidFill>
            </a:rPr>
            <a:t>An </a:t>
          </a:r>
          <a:r>
            <a:rPr lang="en-IE" sz="2000" b="1" dirty="0" err="1">
              <a:solidFill>
                <a:schemeClr val="tx1"/>
              </a:solidFill>
            </a:rPr>
            <a:t>droichead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riaracháin</a:t>
          </a:r>
          <a:r>
            <a:rPr lang="en-IE" sz="2000" dirty="0" err="1">
              <a:solidFill>
                <a:schemeClr val="tx1"/>
              </a:solidFill>
            </a:rPr>
            <a:t>-cruinnithe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idir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scoileanna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tuairiscí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scoile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roinnt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faisnéise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ar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fhoghlaimeoirí</a:t>
          </a:r>
          <a:r>
            <a:rPr lang="en-IE" sz="2000" dirty="0">
              <a:solidFill>
                <a:schemeClr val="tx1"/>
              </a:solidFill>
            </a:rPr>
            <a:t>, An Pas </a:t>
          </a:r>
          <a:r>
            <a:rPr lang="en-IE" sz="2000" dirty="0" err="1">
              <a:solidFill>
                <a:schemeClr val="tx1"/>
              </a:solidFill>
            </a:rPr>
            <a:t>Oideachais</a:t>
          </a:r>
          <a:r>
            <a:rPr lang="en-IE" sz="2000" dirty="0">
              <a:solidFill>
                <a:schemeClr val="tx1"/>
              </a:solidFill>
            </a:rPr>
            <a:t> </a:t>
          </a:r>
        </a:p>
      </dgm:t>
    </dgm:pt>
    <dgm:pt modelId="{5B2F2C8E-76F3-414C-8536-A91591DD4364}" type="parTrans" cxnId="{B39E6D42-8361-4E99-91AD-4C41C63B050E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61B4E183-C395-46A8-84C8-7278855570AA}" type="sibTrans" cxnId="{B39E6D42-8361-4E99-91AD-4C41C63B050E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CF80F26C-9D4F-4FE9-8793-CE29546BAB4E}">
      <dgm:prSet custT="1"/>
      <dgm:spPr/>
      <dgm:t>
        <a:bodyPr/>
        <a:lstStyle/>
        <a:p>
          <a:r>
            <a:rPr lang="en-IE" sz="2000" b="1" dirty="0">
              <a:solidFill>
                <a:schemeClr val="tx1"/>
              </a:solidFill>
            </a:rPr>
            <a:t>An </a:t>
          </a:r>
          <a:r>
            <a:rPr lang="en-IE" sz="2000" b="1" dirty="0" err="1">
              <a:solidFill>
                <a:schemeClr val="tx1"/>
              </a:solidFill>
            </a:rPr>
            <a:t>droichead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sóisialta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agus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mothúchánach</a:t>
          </a:r>
          <a:r>
            <a:rPr lang="en-IE" sz="2000" dirty="0" err="1">
              <a:solidFill>
                <a:schemeClr val="tx1"/>
              </a:solidFill>
            </a:rPr>
            <a:t>-cláir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ionduchtúcháin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ceardlanna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frithbhulaíochta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córais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pháirtíochta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turais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cuairteanna</a:t>
          </a:r>
          <a:endParaRPr lang="en-US" sz="2000" dirty="0">
            <a:solidFill>
              <a:schemeClr val="tx1"/>
            </a:solidFill>
          </a:endParaRPr>
        </a:p>
      </dgm:t>
    </dgm:pt>
    <dgm:pt modelId="{4C889C2E-20BF-49C4-BA67-D2E62FF9B14C}" type="parTrans" cxnId="{2B9B2723-21BA-404E-BC26-B2039045A3CA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2DFE2BB3-45F3-4C74-B2A4-DA11DCA550AD}" type="sibTrans" cxnId="{2B9B2723-21BA-404E-BC26-B2039045A3CA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BFDA3AD3-59C2-4240-A2CA-37EFAD8F52F6}">
      <dgm:prSet custT="1"/>
      <dgm:spPr/>
      <dgm:t>
        <a:bodyPr/>
        <a:lstStyle/>
        <a:p>
          <a:r>
            <a:rPr lang="en-IE" sz="2000" b="1" dirty="0">
              <a:solidFill>
                <a:schemeClr val="tx1"/>
              </a:solidFill>
            </a:rPr>
            <a:t>An </a:t>
          </a:r>
          <a:r>
            <a:rPr lang="en-IE" sz="2000" b="1" dirty="0" err="1">
              <a:solidFill>
                <a:schemeClr val="tx1"/>
              </a:solidFill>
            </a:rPr>
            <a:t>droichead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curaclaim</a:t>
          </a:r>
          <a:r>
            <a:rPr lang="en-IE" sz="2000" dirty="0">
              <a:solidFill>
                <a:schemeClr val="tx1"/>
              </a:solidFill>
            </a:rPr>
            <a:t>-ag cur le </a:t>
          </a:r>
          <a:r>
            <a:rPr lang="en-IE" sz="2000" dirty="0" err="1">
              <a:solidFill>
                <a:schemeClr val="tx1"/>
              </a:solidFill>
            </a:rPr>
            <a:t>réamheolas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na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bhfoghlaimeoirí</a:t>
          </a:r>
          <a:r>
            <a:rPr lang="en-IE" sz="2000" dirty="0">
              <a:solidFill>
                <a:schemeClr val="tx1"/>
              </a:solidFill>
            </a:rPr>
            <a:t>, FGL a </a:t>
          </a:r>
          <a:r>
            <a:rPr lang="en-IE" sz="2000" dirty="0" err="1">
              <a:solidFill>
                <a:schemeClr val="tx1"/>
              </a:solidFill>
            </a:rPr>
            <a:t>nascann</a:t>
          </a:r>
          <a:r>
            <a:rPr lang="en-IE" sz="2000" dirty="0">
              <a:solidFill>
                <a:schemeClr val="tx1"/>
              </a:solidFill>
            </a:rPr>
            <a:t> an </a:t>
          </a:r>
          <a:r>
            <a:rPr lang="en-IE" sz="2000" dirty="0" err="1">
              <a:solidFill>
                <a:schemeClr val="tx1"/>
              </a:solidFill>
            </a:rPr>
            <a:t>dá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earnáil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eolas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ar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churaclam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na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bunscoile</a:t>
          </a:r>
          <a:r>
            <a:rPr lang="en-IE" sz="2000" dirty="0">
              <a:solidFill>
                <a:schemeClr val="tx1"/>
              </a:solidFill>
            </a:rPr>
            <a:t> ag an </a:t>
          </a:r>
          <a:r>
            <a:rPr lang="en-IE" sz="2000" dirty="0" err="1">
              <a:solidFill>
                <a:schemeClr val="tx1"/>
              </a:solidFill>
            </a:rPr>
            <a:t>múinteoir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chéad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bhliana</a:t>
          </a:r>
          <a:r>
            <a:rPr lang="en-IE" sz="2000" dirty="0">
              <a:solidFill>
                <a:schemeClr val="tx1"/>
              </a:solidFill>
            </a:rPr>
            <a:t> (</a:t>
          </a:r>
          <a:r>
            <a:rPr lang="en-IE" sz="2000" dirty="0" err="1">
              <a:solidFill>
                <a:schemeClr val="tx1"/>
              </a:solidFill>
            </a:rPr>
            <a:t>agus</a:t>
          </a:r>
          <a:r>
            <a:rPr lang="en-IE" sz="2000" dirty="0">
              <a:solidFill>
                <a:schemeClr val="tx1"/>
              </a:solidFill>
            </a:rPr>
            <a:t> a </a:t>
          </a:r>
          <a:r>
            <a:rPr lang="en-IE" sz="2000" dirty="0" err="1">
              <a:solidFill>
                <a:schemeClr val="tx1"/>
              </a:solidFill>
            </a:rPr>
            <a:t>mhalairt</a:t>
          </a:r>
          <a:r>
            <a:rPr lang="en-IE" sz="2000" dirty="0">
              <a:solidFill>
                <a:schemeClr val="tx1"/>
              </a:solidFill>
            </a:rPr>
            <a:t>?)</a:t>
          </a:r>
          <a:endParaRPr lang="en-US" sz="2000" dirty="0">
            <a:solidFill>
              <a:schemeClr val="tx1"/>
            </a:solidFill>
          </a:endParaRPr>
        </a:p>
      </dgm:t>
    </dgm:pt>
    <dgm:pt modelId="{887B92D8-D884-44DA-AE41-7A372A6A0E26}" type="parTrans" cxnId="{6CB3B3BC-FB23-444A-B46E-5E42DCFDECBE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96080972-1300-41B1-B3B9-8BEE750B1823}" type="sibTrans" cxnId="{6CB3B3BC-FB23-444A-B46E-5E42DCFDECBE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7493F453-6B04-42E6-8B9C-96592C75A4D0}">
      <dgm:prSet custT="1"/>
      <dgm:spPr/>
      <dgm:t>
        <a:bodyPr/>
        <a:lstStyle/>
        <a:p>
          <a:r>
            <a:rPr lang="en-IE" sz="2000" b="1" dirty="0">
              <a:solidFill>
                <a:schemeClr val="tx1"/>
              </a:solidFill>
            </a:rPr>
            <a:t>An </a:t>
          </a:r>
          <a:r>
            <a:rPr lang="en-IE" sz="2000" b="1" dirty="0" err="1">
              <a:solidFill>
                <a:schemeClr val="tx1"/>
              </a:solidFill>
            </a:rPr>
            <a:t>droichead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oideolaíoch</a:t>
          </a:r>
          <a:r>
            <a:rPr lang="en-IE" sz="2000" b="1" dirty="0">
              <a:solidFill>
                <a:schemeClr val="tx1"/>
              </a:solidFill>
            </a:rPr>
            <a:t>- </a:t>
          </a:r>
          <a:r>
            <a:rPr lang="en-IE" sz="2000" dirty="0" err="1">
              <a:solidFill>
                <a:schemeClr val="tx1"/>
              </a:solidFill>
            </a:rPr>
            <a:t>piarbhreathnóireacht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modheolaíochtaí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bunscoile</a:t>
          </a:r>
          <a:r>
            <a:rPr lang="en-IE" sz="2000" dirty="0">
              <a:solidFill>
                <a:schemeClr val="tx1"/>
              </a:solidFill>
            </a:rPr>
            <a:t> a chur in </a:t>
          </a:r>
          <a:r>
            <a:rPr lang="en-IE" sz="2000" dirty="0" err="1">
              <a:solidFill>
                <a:schemeClr val="tx1"/>
              </a:solidFill>
            </a:rPr>
            <a:t>oiriúint</a:t>
          </a:r>
          <a:r>
            <a:rPr lang="en-IE" sz="2000" dirty="0">
              <a:solidFill>
                <a:schemeClr val="tx1"/>
              </a:solidFill>
            </a:rPr>
            <a:t> don </a:t>
          </a:r>
          <a:r>
            <a:rPr lang="en-IE" sz="2000" dirty="0" err="1">
              <a:solidFill>
                <a:schemeClr val="tx1"/>
              </a:solidFill>
            </a:rPr>
            <a:t>iar-bhunoideachas</a:t>
          </a:r>
          <a:r>
            <a:rPr lang="en-IE" sz="2000" dirty="0">
              <a:solidFill>
                <a:schemeClr val="tx1"/>
              </a:solidFill>
            </a:rPr>
            <a:t>. </a:t>
          </a:r>
          <a:r>
            <a:rPr lang="en-IE" sz="2000" dirty="0" err="1">
              <a:solidFill>
                <a:schemeClr val="tx1"/>
              </a:solidFill>
            </a:rPr>
            <a:t>Ar</a:t>
          </a:r>
          <a:r>
            <a:rPr lang="en-IE" sz="2000" dirty="0">
              <a:solidFill>
                <a:schemeClr val="tx1"/>
              </a:solidFill>
            </a:rPr>
            <a:t> an </a:t>
          </a:r>
          <a:r>
            <a:rPr lang="en-IE" sz="2000" dirty="0" err="1">
              <a:solidFill>
                <a:schemeClr val="tx1"/>
              </a:solidFill>
            </a:rPr>
            <a:t>eolas</a:t>
          </a:r>
          <a:r>
            <a:rPr lang="en-IE" sz="2000" dirty="0">
              <a:solidFill>
                <a:schemeClr val="tx1"/>
              </a:solidFill>
            </a:rPr>
            <a:t>?</a:t>
          </a:r>
          <a:endParaRPr lang="en-US" sz="2000" dirty="0">
            <a:solidFill>
              <a:schemeClr val="tx1"/>
            </a:solidFill>
          </a:endParaRPr>
        </a:p>
      </dgm:t>
    </dgm:pt>
    <dgm:pt modelId="{F5225C2E-CF64-43E0-8D16-547E9F05A5C8}" type="parTrans" cxnId="{21DFBAB2-BFA6-40A7-AD1E-41AB1D52A7D3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E171FB62-0A5D-4296-9633-4E0EEF2E60B8}" type="sibTrans" cxnId="{21DFBAB2-BFA6-40A7-AD1E-41AB1D52A7D3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85225AFA-2059-45C0-9D3B-D2A6984B8CF3}">
      <dgm:prSet custT="1"/>
      <dgm:spPr/>
      <dgm:t>
        <a:bodyPr/>
        <a:lstStyle/>
        <a:p>
          <a:r>
            <a:rPr lang="en-IE" sz="2000" b="1" dirty="0">
              <a:solidFill>
                <a:schemeClr val="tx1"/>
              </a:solidFill>
            </a:rPr>
            <a:t>An </a:t>
          </a:r>
          <a:r>
            <a:rPr lang="en-IE" sz="2000" b="1" dirty="0" err="1">
              <a:solidFill>
                <a:schemeClr val="tx1"/>
              </a:solidFill>
            </a:rPr>
            <a:t>droichead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neamhpléachais</a:t>
          </a:r>
          <a:r>
            <a:rPr lang="en-IE" sz="2000" b="1" dirty="0">
              <a:solidFill>
                <a:schemeClr val="tx1"/>
              </a:solidFill>
            </a:rPr>
            <a:t> </a:t>
          </a:r>
          <a:r>
            <a:rPr lang="en-IE" sz="2000" b="1" dirty="0" err="1">
              <a:solidFill>
                <a:schemeClr val="tx1"/>
              </a:solidFill>
            </a:rPr>
            <a:t>foghlama</a:t>
          </a:r>
          <a:r>
            <a:rPr lang="en-IE" sz="2000" dirty="0" err="1">
              <a:solidFill>
                <a:schemeClr val="tx1"/>
              </a:solidFill>
            </a:rPr>
            <a:t>-ceardlanna</a:t>
          </a:r>
          <a:r>
            <a:rPr lang="en-IE" sz="2000" dirty="0">
              <a:solidFill>
                <a:schemeClr val="tx1"/>
              </a:solidFill>
            </a:rPr>
            <a:t> a </a:t>
          </a:r>
          <a:r>
            <a:rPr lang="en-IE" sz="2000" dirty="0" err="1">
              <a:solidFill>
                <a:schemeClr val="tx1"/>
              </a:solidFill>
            </a:rPr>
            <a:t>spreagann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straitéisí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foghlama</a:t>
          </a:r>
          <a:r>
            <a:rPr lang="en-IE" sz="2000" dirty="0">
              <a:solidFill>
                <a:schemeClr val="tx1"/>
              </a:solidFill>
            </a:rPr>
            <a:t>, an </a:t>
          </a:r>
          <a:r>
            <a:rPr lang="en-IE" sz="2000" dirty="0" err="1">
              <a:solidFill>
                <a:schemeClr val="tx1"/>
              </a:solidFill>
            </a:rPr>
            <a:t>mheiteachognaíocht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agus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féinfheasacht</a:t>
          </a:r>
          <a:r>
            <a:rPr lang="en-IE" sz="2000" dirty="0">
              <a:solidFill>
                <a:schemeClr val="tx1"/>
              </a:solidFill>
            </a:rPr>
            <a:t> an </a:t>
          </a:r>
          <a:r>
            <a:rPr lang="en-IE" sz="2000" dirty="0" err="1">
              <a:solidFill>
                <a:schemeClr val="tx1"/>
              </a:solidFill>
            </a:rPr>
            <a:t>fhoghlaimeora</a:t>
          </a:r>
          <a:r>
            <a:rPr lang="en-IE" sz="2000" dirty="0">
              <a:solidFill>
                <a:schemeClr val="tx1"/>
              </a:solidFill>
            </a:rPr>
            <a:t>, </a:t>
          </a:r>
          <a:r>
            <a:rPr lang="en-IE" sz="2000" dirty="0" err="1">
              <a:solidFill>
                <a:schemeClr val="tx1"/>
              </a:solidFill>
            </a:rPr>
            <a:t>stíleanna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agus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riachtanais</a:t>
          </a:r>
          <a:r>
            <a:rPr lang="en-IE" sz="2000" dirty="0">
              <a:solidFill>
                <a:schemeClr val="tx1"/>
              </a:solidFill>
            </a:rPr>
            <a:t> </a:t>
          </a:r>
          <a:r>
            <a:rPr lang="en-IE" sz="2000" dirty="0" err="1">
              <a:solidFill>
                <a:schemeClr val="tx1"/>
              </a:solidFill>
            </a:rPr>
            <a:t>foghlama</a:t>
          </a:r>
          <a:r>
            <a:rPr lang="en-IE" sz="2000" dirty="0">
              <a:solidFill>
                <a:schemeClr val="tx1"/>
              </a:solidFill>
            </a:rPr>
            <a:t> a </a:t>
          </a:r>
          <a:r>
            <a:rPr lang="en-IE" sz="2000" dirty="0" err="1">
              <a:solidFill>
                <a:schemeClr val="tx1"/>
              </a:solidFill>
            </a:rPr>
            <a:t>aithint</a:t>
          </a:r>
          <a:r>
            <a:rPr lang="en-IE" sz="2000" dirty="0">
              <a:solidFill>
                <a:schemeClr val="tx1"/>
              </a:solidFill>
            </a:rPr>
            <a:t>.</a:t>
          </a:r>
          <a:endParaRPr lang="en-US" sz="2000" dirty="0">
            <a:solidFill>
              <a:schemeClr val="tx1"/>
            </a:solidFill>
          </a:endParaRPr>
        </a:p>
      </dgm:t>
    </dgm:pt>
    <dgm:pt modelId="{DD146CE0-9735-46B5-B9D7-B30D35A95BF3}" type="parTrans" cxnId="{7BD72EBA-C79E-42BA-BFD8-4659B62BC2C2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08F6AB42-F568-4526-8CB1-E0D132A82918}" type="sibTrans" cxnId="{7BD72EBA-C79E-42BA-BFD8-4659B62BC2C2}">
      <dgm:prSet/>
      <dgm:spPr/>
      <dgm:t>
        <a:bodyPr/>
        <a:lstStyle/>
        <a:p>
          <a:endParaRPr lang="en-US" sz="2000">
            <a:solidFill>
              <a:schemeClr val="tx1"/>
            </a:solidFill>
          </a:endParaRPr>
        </a:p>
      </dgm:t>
    </dgm:pt>
    <dgm:pt modelId="{24A3AA8A-9AFB-4078-87E4-DDAA4CAF7F15}" type="pres">
      <dgm:prSet presAssocID="{1FB70D65-2846-47C9-A19F-2BB034FBC9FD}" presName="diagram" presStyleCnt="0">
        <dgm:presLayoutVars>
          <dgm:dir/>
          <dgm:resizeHandles val="exact"/>
        </dgm:presLayoutVars>
      </dgm:prSet>
      <dgm:spPr/>
    </dgm:pt>
    <dgm:pt modelId="{262FAAEF-A016-419C-9A0C-1FE61719F3E5}" type="pres">
      <dgm:prSet presAssocID="{7130B5D8-F9F6-4D2A-BE48-E4D4374B82B1}" presName="node" presStyleLbl="node1" presStyleIdx="0" presStyleCnt="5">
        <dgm:presLayoutVars>
          <dgm:bulletEnabled val="1"/>
        </dgm:presLayoutVars>
      </dgm:prSet>
      <dgm:spPr/>
    </dgm:pt>
    <dgm:pt modelId="{01964420-D607-4D82-A109-685401E44193}" type="pres">
      <dgm:prSet presAssocID="{61B4E183-C395-46A8-84C8-7278855570AA}" presName="sibTrans" presStyleCnt="0"/>
      <dgm:spPr/>
    </dgm:pt>
    <dgm:pt modelId="{80B78F48-1B34-46C0-82CE-006B5544AE66}" type="pres">
      <dgm:prSet presAssocID="{CF80F26C-9D4F-4FE9-8793-CE29546BAB4E}" presName="node" presStyleLbl="node1" presStyleIdx="1" presStyleCnt="5">
        <dgm:presLayoutVars>
          <dgm:bulletEnabled val="1"/>
        </dgm:presLayoutVars>
      </dgm:prSet>
      <dgm:spPr/>
    </dgm:pt>
    <dgm:pt modelId="{B0D100F3-3327-4263-8606-CFE99EE5D8D2}" type="pres">
      <dgm:prSet presAssocID="{2DFE2BB3-45F3-4C74-B2A4-DA11DCA550AD}" presName="sibTrans" presStyleCnt="0"/>
      <dgm:spPr/>
    </dgm:pt>
    <dgm:pt modelId="{8D53EB22-850C-43AE-AD51-1B8B0B2EFFF8}" type="pres">
      <dgm:prSet presAssocID="{BFDA3AD3-59C2-4240-A2CA-37EFAD8F52F6}" presName="node" presStyleLbl="node1" presStyleIdx="2" presStyleCnt="5">
        <dgm:presLayoutVars>
          <dgm:bulletEnabled val="1"/>
        </dgm:presLayoutVars>
      </dgm:prSet>
      <dgm:spPr/>
    </dgm:pt>
    <dgm:pt modelId="{B7F3CC9B-A9A1-479C-BF66-4A45B4E5D11C}" type="pres">
      <dgm:prSet presAssocID="{96080972-1300-41B1-B3B9-8BEE750B1823}" presName="sibTrans" presStyleCnt="0"/>
      <dgm:spPr/>
    </dgm:pt>
    <dgm:pt modelId="{0B5069D3-4EDA-4231-BA88-03A919563B7C}" type="pres">
      <dgm:prSet presAssocID="{7493F453-6B04-42E6-8B9C-96592C75A4D0}" presName="node" presStyleLbl="node1" presStyleIdx="3" presStyleCnt="5">
        <dgm:presLayoutVars>
          <dgm:bulletEnabled val="1"/>
        </dgm:presLayoutVars>
      </dgm:prSet>
      <dgm:spPr/>
    </dgm:pt>
    <dgm:pt modelId="{C07C15A2-2FD9-4C5A-B7A2-1AD0CE0002A3}" type="pres">
      <dgm:prSet presAssocID="{E171FB62-0A5D-4296-9633-4E0EEF2E60B8}" presName="sibTrans" presStyleCnt="0"/>
      <dgm:spPr/>
    </dgm:pt>
    <dgm:pt modelId="{D4FE6000-6AC2-4840-B98B-C4135E6CA9FF}" type="pres">
      <dgm:prSet presAssocID="{85225AFA-2059-45C0-9D3B-D2A6984B8CF3}" presName="node" presStyleLbl="node1" presStyleIdx="4" presStyleCnt="5">
        <dgm:presLayoutVars>
          <dgm:bulletEnabled val="1"/>
        </dgm:presLayoutVars>
      </dgm:prSet>
      <dgm:spPr/>
    </dgm:pt>
  </dgm:ptLst>
  <dgm:cxnLst>
    <dgm:cxn modelId="{CADC7805-AA16-44AE-8FC1-10F49FF7004A}" type="presOf" srcId="{CF80F26C-9D4F-4FE9-8793-CE29546BAB4E}" destId="{80B78F48-1B34-46C0-82CE-006B5544AE66}" srcOrd="0" destOrd="0" presId="urn:microsoft.com/office/officeart/2005/8/layout/default"/>
    <dgm:cxn modelId="{35309C0A-A413-458D-A7DB-568862E0EE64}" type="presOf" srcId="{7130B5D8-F9F6-4D2A-BE48-E4D4374B82B1}" destId="{262FAAEF-A016-419C-9A0C-1FE61719F3E5}" srcOrd="0" destOrd="0" presId="urn:microsoft.com/office/officeart/2005/8/layout/default"/>
    <dgm:cxn modelId="{7082151E-EB37-469C-BFDA-AAC78D9B04E4}" type="presOf" srcId="{1FB70D65-2846-47C9-A19F-2BB034FBC9FD}" destId="{24A3AA8A-9AFB-4078-87E4-DDAA4CAF7F15}" srcOrd="0" destOrd="0" presId="urn:microsoft.com/office/officeart/2005/8/layout/default"/>
    <dgm:cxn modelId="{2B9B2723-21BA-404E-BC26-B2039045A3CA}" srcId="{1FB70D65-2846-47C9-A19F-2BB034FBC9FD}" destId="{CF80F26C-9D4F-4FE9-8793-CE29546BAB4E}" srcOrd="1" destOrd="0" parTransId="{4C889C2E-20BF-49C4-BA67-D2E62FF9B14C}" sibTransId="{2DFE2BB3-45F3-4C74-B2A4-DA11DCA550AD}"/>
    <dgm:cxn modelId="{74676761-2E52-4F93-ACFA-5EE285CA45E3}" type="presOf" srcId="{BFDA3AD3-59C2-4240-A2CA-37EFAD8F52F6}" destId="{8D53EB22-850C-43AE-AD51-1B8B0B2EFFF8}" srcOrd="0" destOrd="0" presId="urn:microsoft.com/office/officeart/2005/8/layout/default"/>
    <dgm:cxn modelId="{B39E6D42-8361-4E99-91AD-4C41C63B050E}" srcId="{1FB70D65-2846-47C9-A19F-2BB034FBC9FD}" destId="{7130B5D8-F9F6-4D2A-BE48-E4D4374B82B1}" srcOrd="0" destOrd="0" parTransId="{5B2F2C8E-76F3-414C-8536-A91591DD4364}" sibTransId="{61B4E183-C395-46A8-84C8-7278855570AA}"/>
    <dgm:cxn modelId="{7C5B457B-B5FC-4B22-A710-3265F7F4BF56}" type="presOf" srcId="{85225AFA-2059-45C0-9D3B-D2A6984B8CF3}" destId="{D4FE6000-6AC2-4840-B98B-C4135E6CA9FF}" srcOrd="0" destOrd="0" presId="urn:microsoft.com/office/officeart/2005/8/layout/default"/>
    <dgm:cxn modelId="{87A558A8-8682-45B3-808D-6535017F1038}" type="presOf" srcId="{7493F453-6B04-42E6-8B9C-96592C75A4D0}" destId="{0B5069D3-4EDA-4231-BA88-03A919563B7C}" srcOrd="0" destOrd="0" presId="urn:microsoft.com/office/officeart/2005/8/layout/default"/>
    <dgm:cxn modelId="{21DFBAB2-BFA6-40A7-AD1E-41AB1D52A7D3}" srcId="{1FB70D65-2846-47C9-A19F-2BB034FBC9FD}" destId="{7493F453-6B04-42E6-8B9C-96592C75A4D0}" srcOrd="3" destOrd="0" parTransId="{F5225C2E-CF64-43E0-8D16-547E9F05A5C8}" sibTransId="{E171FB62-0A5D-4296-9633-4E0EEF2E60B8}"/>
    <dgm:cxn modelId="{7BD72EBA-C79E-42BA-BFD8-4659B62BC2C2}" srcId="{1FB70D65-2846-47C9-A19F-2BB034FBC9FD}" destId="{85225AFA-2059-45C0-9D3B-D2A6984B8CF3}" srcOrd="4" destOrd="0" parTransId="{DD146CE0-9735-46B5-B9D7-B30D35A95BF3}" sibTransId="{08F6AB42-F568-4526-8CB1-E0D132A82918}"/>
    <dgm:cxn modelId="{6CB3B3BC-FB23-444A-B46E-5E42DCFDECBE}" srcId="{1FB70D65-2846-47C9-A19F-2BB034FBC9FD}" destId="{BFDA3AD3-59C2-4240-A2CA-37EFAD8F52F6}" srcOrd="2" destOrd="0" parTransId="{887B92D8-D884-44DA-AE41-7A372A6A0E26}" sibTransId="{96080972-1300-41B1-B3B9-8BEE750B1823}"/>
    <dgm:cxn modelId="{16E42B15-BDA1-42D7-8B6E-B58A37EB5DB1}" type="presParOf" srcId="{24A3AA8A-9AFB-4078-87E4-DDAA4CAF7F15}" destId="{262FAAEF-A016-419C-9A0C-1FE61719F3E5}" srcOrd="0" destOrd="0" presId="urn:microsoft.com/office/officeart/2005/8/layout/default"/>
    <dgm:cxn modelId="{0677BB23-0877-4561-B97A-0251AD4F3068}" type="presParOf" srcId="{24A3AA8A-9AFB-4078-87E4-DDAA4CAF7F15}" destId="{01964420-D607-4D82-A109-685401E44193}" srcOrd="1" destOrd="0" presId="urn:microsoft.com/office/officeart/2005/8/layout/default"/>
    <dgm:cxn modelId="{D1B9DE1F-55D1-4EF4-B129-672E8F40C557}" type="presParOf" srcId="{24A3AA8A-9AFB-4078-87E4-DDAA4CAF7F15}" destId="{80B78F48-1B34-46C0-82CE-006B5544AE66}" srcOrd="2" destOrd="0" presId="urn:microsoft.com/office/officeart/2005/8/layout/default"/>
    <dgm:cxn modelId="{4031ADDE-F8F2-4011-BF7F-80F911C916DD}" type="presParOf" srcId="{24A3AA8A-9AFB-4078-87E4-DDAA4CAF7F15}" destId="{B0D100F3-3327-4263-8606-CFE99EE5D8D2}" srcOrd="3" destOrd="0" presId="urn:microsoft.com/office/officeart/2005/8/layout/default"/>
    <dgm:cxn modelId="{211265A9-2DE5-44E0-8D4E-5ADB37998762}" type="presParOf" srcId="{24A3AA8A-9AFB-4078-87E4-DDAA4CAF7F15}" destId="{8D53EB22-850C-43AE-AD51-1B8B0B2EFFF8}" srcOrd="4" destOrd="0" presId="urn:microsoft.com/office/officeart/2005/8/layout/default"/>
    <dgm:cxn modelId="{1C5662DE-6094-451A-9169-627F109D48EE}" type="presParOf" srcId="{24A3AA8A-9AFB-4078-87E4-DDAA4CAF7F15}" destId="{B7F3CC9B-A9A1-479C-BF66-4A45B4E5D11C}" srcOrd="5" destOrd="0" presId="urn:microsoft.com/office/officeart/2005/8/layout/default"/>
    <dgm:cxn modelId="{D3AAED1C-7C2A-4789-8DA6-08D6AA48251B}" type="presParOf" srcId="{24A3AA8A-9AFB-4078-87E4-DDAA4CAF7F15}" destId="{0B5069D3-4EDA-4231-BA88-03A919563B7C}" srcOrd="6" destOrd="0" presId="urn:microsoft.com/office/officeart/2005/8/layout/default"/>
    <dgm:cxn modelId="{9525AF4C-B40F-4366-BD1E-651E2EFF3091}" type="presParOf" srcId="{24A3AA8A-9AFB-4078-87E4-DDAA4CAF7F15}" destId="{C07C15A2-2FD9-4C5A-B7A2-1AD0CE0002A3}" srcOrd="7" destOrd="0" presId="urn:microsoft.com/office/officeart/2005/8/layout/default"/>
    <dgm:cxn modelId="{B88CC07C-913A-4A93-924D-C45F37F15EF3}" type="presParOf" srcId="{24A3AA8A-9AFB-4078-87E4-DDAA4CAF7F15}" destId="{D4FE6000-6AC2-4840-B98B-C4135E6CA9F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A9F6EF-D109-48ED-A4F8-BC3EE41BAA7A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57D1129C-4643-4CB1-A823-91E6761F06D0}">
      <dgm:prSet phldrT="[Text]" custT="1"/>
      <dgm:spPr/>
      <dgm:t>
        <a:bodyPr/>
        <a:lstStyle/>
        <a:p>
          <a:r>
            <a:rPr lang="en-IE" sz="1700" b="1">
              <a:solidFill>
                <a:schemeClr val="tx1"/>
              </a:solidFill>
            </a:rPr>
            <a:t>An foghlaimeoir</a:t>
          </a:r>
          <a:endParaRPr lang="en-IE" sz="1700" b="1" dirty="0">
            <a:solidFill>
              <a:schemeClr val="tx1"/>
            </a:solidFill>
          </a:endParaRPr>
        </a:p>
      </dgm:t>
    </dgm:pt>
    <dgm:pt modelId="{5D9B7223-C93A-4637-ABF0-CEFE5D4DB9DB}" type="parTrans" cxnId="{2729BE65-8FA5-45C3-A31B-A57C6CC4CAEE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1E7B3275-053F-4F18-AF68-DC1011820199}" type="sibTrans" cxnId="{2729BE65-8FA5-45C3-A31B-A57C6CC4CAEE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4047B84D-69C1-42B3-99F6-5017923C1160}">
      <dgm:prSet phldrT="[Text]" custT="1"/>
      <dgm:spPr/>
      <dgm:t>
        <a:bodyPr/>
        <a:lstStyle/>
        <a:p>
          <a:r>
            <a:rPr lang="en-IE" sz="1700" b="1">
              <a:solidFill>
                <a:schemeClr val="tx1"/>
              </a:solidFill>
            </a:rPr>
            <a:t>Tuismitheoirí/</a:t>
          </a:r>
        </a:p>
        <a:p>
          <a:r>
            <a:rPr lang="en-IE" sz="1700" b="1">
              <a:solidFill>
                <a:schemeClr val="tx1"/>
              </a:solidFill>
            </a:rPr>
            <a:t>Caomhnóirí</a:t>
          </a:r>
          <a:endParaRPr lang="en-IE" sz="1700" b="1" dirty="0">
            <a:solidFill>
              <a:schemeClr val="tx1"/>
            </a:solidFill>
          </a:endParaRPr>
        </a:p>
      </dgm:t>
    </dgm:pt>
    <dgm:pt modelId="{07B7734D-28AF-4831-ABA9-2FC208474479}" type="parTrans" cxnId="{8F51A390-73D3-4615-9B2B-91A19B7A199E}">
      <dgm:prSet custT="1"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D6E9BD80-79F7-4F29-AAFE-8E8CB1954D6E}" type="sibTrans" cxnId="{8F51A390-73D3-4615-9B2B-91A19B7A199E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D321F96D-CF81-4A81-A725-CC0F4162D04E}">
      <dgm:prSet phldrT="[Text]" custT="1"/>
      <dgm:spPr/>
      <dgm:t>
        <a:bodyPr/>
        <a:lstStyle/>
        <a:p>
          <a:r>
            <a:rPr lang="en-IE" sz="1700" b="1">
              <a:solidFill>
                <a:schemeClr val="tx1"/>
              </a:solidFill>
            </a:rPr>
            <a:t>Múinteoirí</a:t>
          </a:r>
          <a:endParaRPr lang="en-IE" sz="1700" b="1" dirty="0">
            <a:solidFill>
              <a:schemeClr val="tx1"/>
            </a:solidFill>
          </a:endParaRPr>
        </a:p>
      </dgm:t>
    </dgm:pt>
    <dgm:pt modelId="{0FE6013C-3EB6-49F4-B7A0-67D41BEE5537}" type="parTrans" cxnId="{D2D0817F-75D6-46ED-BB58-689182AEAB79}">
      <dgm:prSet custT="1"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61A7535D-7E8A-48AB-A3B4-754224E3BEA9}" type="sibTrans" cxnId="{D2D0817F-75D6-46ED-BB58-689182AEAB79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8DE95B81-B3DC-4A26-98D8-FBC434FEF131}">
      <dgm:prSet phldrT="[Text]" custT="1"/>
      <dgm:spPr/>
      <dgm:t>
        <a:bodyPr/>
        <a:lstStyle/>
        <a:p>
          <a:r>
            <a:rPr lang="en-IE" sz="1700" b="1">
              <a:solidFill>
                <a:schemeClr val="tx1"/>
              </a:solidFill>
            </a:rPr>
            <a:t>Ceannairí </a:t>
          </a:r>
        </a:p>
        <a:p>
          <a:r>
            <a:rPr lang="en-IE" sz="1700" b="1">
              <a:solidFill>
                <a:schemeClr val="tx1"/>
              </a:solidFill>
            </a:rPr>
            <a:t>Scoile</a:t>
          </a:r>
          <a:endParaRPr lang="en-IE" sz="1700" b="1" dirty="0">
            <a:solidFill>
              <a:schemeClr val="tx1"/>
            </a:solidFill>
          </a:endParaRPr>
        </a:p>
      </dgm:t>
    </dgm:pt>
    <dgm:pt modelId="{04B9636E-D61F-4883-9B45-D776F05012BF}" type="parTrans" cxnId="{A4CD79CC-7986-468E-AE4D-3DCCBD1CB7E4}">
      <dgm:prSet custT="1"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49956FC3-00BC-4E34-A889-D424F33A9A13}" type="sibTrans" cxnId="{A4CD79CC-7986-468E-AE4D-3DCCBD1CB7E4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63DE80D5-4AF9-4A4C-9C6F-C452A18864E8}">
      <dgm:prSet phldrT="[Text]" custT="1"/>
      <dgm:spPr/>
      <dgm:t>
        <a:bodyPr/>
        <a:lstStyle/>
        <a:p>
          <a:r>
            <a:rPr lang="en-IE" sz="1300" b="1">
              <a:solidFill>
                <a:schemeClr val="tx1"/>
              </a:solidFill>
            </a:rPr>
            <a:t>Gníomaireachtaí seachtracha</a:t>
          </a:r>
          <a:endParaRPr lang="en-IE" sz="1300" b="1" dirty="0">
            <a:solidFill>
              <a:schemeClr val="tx1"/>
            </a:solidFill>
          </a:endParaRPr>
        </a:p>
      </dgm:t>
    </dgm:pt>
    <dgm:pt modelId="{4E4EDF53-585C-417E-BFF9-F50EC0675CFF}" type="sibTrans" cxnId="{C6229040-CDEE-43C5-A82F-3F736D4E511A}">
      <dgm:prSet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2BA1DC19-AA15-4DDE-8ACA-077D05D8361C}" type="parTrans" cxnId="{C6229040-CDEE-43C5-A82F-3F736D4E511A}">
      <dgm:prSet custT="1"/>
      <dgm:spPr/>
      <dgm:t>
        <a:bodyPr/>
        <a:lstStyle/>
        <a:p>
          <a:endParaRPr lang="en-IE" sz="1700" b="1">
            <a:solidFill>
              <a:schemeClr val="tx1"/>
            </a:solidFill>
          </a:endParaRPr>
        </a:p>
      </dgm:t>
    </dgm:pt>
    <dgm:pt modelId="{3FB02405-1919-4AE3-99C8-39544D3ECBA3}" type="pres">
      <dgm:prSet presAssocID="{B8A9F6EF-D109-48ED-A4F8-BC3EE41BAA7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A97D47-DD9C-49EC-86F4-723B41F546C1}" type="pres">
      <dgm:prSet presAssocID="{57D1129C-4643-4CB1-A823-91E6761F06D0}" presName="centerShape" presStyleLbl="node0" presStyleIdx="0" presStyleCnt="1"/>
      <dgm:spPr/>
    </dgm:pt>
    <dgm:pt modelId="{D60E497A-FFD3-4892-8C88-A5C6F68EBBB8}" type="pres">
      <dgm:prSet presAssocID="{07B7734D-28AF-4831-ABA9-2FC208474479}" presName="Name9" presStyleLbl="parChTrans1D2" presStyleIdx="0" presStyleCnt="4"/>
      <dgm:spPr/>
    </dgm:pt>
    <dgm:pt modelId="{7F3C341A-4753-4D9C-BFB5-320D489C4574}" type="pres">
      <dgm:prSet presAssocID="{07B7734D-28AF-4831-ABA9-2FC208474479}" presName="connTx" presStyleLbl="parChTrans1D2" presStyleIdx="0" presStyleCnt="4"/>
      <dgm:spPr/>
    </dgm:pt>
    <dgm:pt modelId="{FB5E6EE1-AD0E-4042-8BA1-E1D2BBE9420C}" type="pres">
      <dgm:prSet presAssocID="{4047B84D-69C1-42B3-99F6-5017923C1160}" presName="node" presStyleLbl="node1" presStyleIdx="0" presStyleCnt="4">
        <dgm:presLayoutVars>
          <dgm:bulletEnabled val="1"/>
        </dgm:presLayoutVars>
      </dgm:prSet>
      <dgm:spPr/>
    </dgm:pt>
    <dgm:pt modelId="{7D5BE8A8-528F-4A4F-A5F8-5294CF77039D}" type="pres">
      <dgm:prSet presAssocID="{0FE6013C-3EB6-49F4-B7A0-67D41BEE5537}" presName="Name9" presStyleLbl="parChTrans1D2" presStyleIdx="1" presStyleCnt="4"/>
      <dgm:spPr/>
    </dgm:pt>
    <dgm:pt modelId="{EFA48C1B-4D85-47A0-8E81-AC2104A5C1B8}" type="pres">
      <dgm:prSet presAssocID="{0FE6013C-3EB6-49F4-B7A0-67D41BEE5537}" presName="connTx" presStyleLbl="parChTrans1D2" presStyleIdx="1" presStyleCnt="4"/>
      <dgm:spPr/>
    </dgm:pt>
    <dgm:pt modelId="{F16C372D-2700-49F1-B03C-DB4C585AE23B}" type="pres">
      <dgm:prSet presAssocID="{D321F96D-CF81-4A81-A725-CC0F4162D04E}" presName="node" presStyleLbl="node1" presStyleIdx="1" presStyleCnt="4">
        <dgm:presLayoutVars>
          <dgm:bulletEnabled val="1"/>
        </dgm:presLayoutVars>
      </dgm:prSet>
      <dgm:spPr/>
    </dgm:pt>
    <dgm:pt modelId="{A876C0A5-2BEA-4324-9A09-4BD1B6294991}" type="pres">
      <dgm:prSet presAssocID="{2BA1DC19-AA15-4DDE-8ACA-077D05D8361C}" presName="Name9" presStyleLbl="parChTrans1D2" presStyleIdx="2" presStyleCnt="4"/>
      <dgm:spPr/>
    </dgm:pt>
    <dgm:pt modelId="{52E3FB2B-3481-4B63-8D46-0FAD621800C8}" type="pres">
      <dgm:prSet presAssocID="{2BA1DC19-AA15-4DDE-8ACA-077D05D8361C}" presName="connTx" presStyleLbl="parChTrans1D2" presStyleIdx="2" presStyleCnt="4"/>
      <dgm:spPr/>
    </dgm:pt>
    <dgm:pt modelId="{7B6D6AF9-5032-4602-AC06-2C4BC8AE0012}" type="pres">
      <dgm:prSet presAssocID="{63DE80D5-4AF9-4A4C-9C6F-C452A18864E8}" presName="node" presStyleLbl="node1" presStyleIdx="2" presStyleCnt="4">
        <dgm:presLayoutVars>
          <dgm:bulletEnabled val="1"/>
        </dgm:presLayoutVars>
      </dgm:prSet>
      <dgm:spPr/>
    </dgm:pt>
    <dgm:pt modelId="{09CEFAA9-88F6-4B0D-9296-61736BDB7890}" type="pres">
      <dgm:prSet presAssocID="{04B9636E-D61F-4883-9B45-D776F05012BF}" presName="Name9" presStyleLbl="parChTrans1D2" presStyleIdx="3" presStyleCnt="4"/>
      <dgm:spPr/>
    </dgm:pt>
    <dgm:pt modelId="{5C597319-E39C-471B-B58B-F83F9A7E7667}" type="pres">
      <dgm:prSet presAssocID="{04B9636E-D61F-4883-9B45-D776F05012BF}" presName="connTx" presStyleLbl="parChTrans1D2" presStyleIdx="3" presStyleCnt="4"/>
      <dgm:spPr/>
    </dgm:pt>
    <dgm:pt modelId="{91B646B8-DA69-476C-8E5B-3307B47277F2}" type="pres">
      <dgm:prSet presAssocID="{8DE95B81-B3DC-4A26-98D8-FBC434FEF131}" presName="node" presStyleLbl="node1" presStyleIdx="3" presStyleCnt="4">
        <dgm:presLayoutVars>
          <dgm:bulletEnabled val="1"/>
        </dgm:presLayoutVars>
      </dgm:prSet>
      <dgm:spPr/>
    </dgm:pt>
  </dgm:ptLst>
  <dgm:cxnLst>
    <dgm:cxn modelId="{C6229040-CDEE-43C5-A82F-3F736D4E511A}" srcId="{57D1129C-4643-4CB1-A823-91E6761F06D0}" destId="{63DE80D5-4AF9-4A4C-9C6F-C452A18864E8}" srcOrd="2" destOrd="0" parTransId="{2BA1DC19-AA15-4DDE-8ACA-077D05D8361C}" sibTransId="{4E4EDF53-585C-417E-BFF9-F50EC0675CFF}"/>
    <dgm:cxn modelId="{2729BE65-8FA5-45C3-A31B-A57C6CC4CAEE}" srcId="{B8A9F6EF-D109-48ED-A4F8-BC3EE41BAA7A}" destId="{57D1129C-4643-4CB1-A823-91E6761F06D0}" srcOrd="0" destOrd="0" parTransId="{5D9B7223-C93A-4637-ABF0-CEFE5D4DB9DB}" sibTransId="{1E7B3275-053F-4F18-AF68-DC1011820199}"/>
    <dgm:cxn modelId="{3D5A9046-31B7-4001-9B90-D16159B8FE95}" type="presOf" srcId="{0FE6013C-3EB6-49F4-B7A0-67D41BEE5537}" destId="{7D5BE8A8-528F-4A4F-A5F8-5294CF77039D}" srcOrd="0" destOrd="0" presId="urn:microsoft.com/office/officeart/2005/8/layout/radial1"/>
    <dgm:cxn modelId="{40C6244A-9353-40F4-8224-D0240E105CDF}" type="presOf" srcId="{4047B84D-69C1-42B3-99F6-5017923C1160}" destId="{FB5E6EE1-AD0E-4042-8BA1-E1D2BBE9420C}" srcOrd="0" destOrd="0" presId="urn:microsoft.com/office/officeart/2005/8/layout/radial1"/>
    <dgm:cxn modelId="{6A756072-1D32-450B-AB7A-4DFDBBF14950}" type="presOf" srcId="{D321F96D-CF81-4A81-A725-CC0F4162D04E}" destId="{F16C372D-2700-49F1-B03C-DB4C585AE23B}" srcOrd="0" destOrd="0" presId="urn:microsoft.com/office/officeart/2005/8/layout/radial1"/>
    <dgm:cxn modelId="{F6470D53-96BA-40FC-87AF-B061EC3F7690}" type="presOf" srcId="{0FE6013C-3EB6-49F4-B7A0-67D41BEE5537}" destId="{EFA48C1B-4D85-47A0-8E81-AC2104A5C1B8}" srcOrd="1" destOrd="0" presId="urn:microsoft.com/office/officeart/2005/8/layout/radial1"/>
    <dgm:cxn modelId="{1D718554-C2CE-4E02-961E-08A64F46CB02}" type="presOf" srcId="{57D1129C-4643-4CB1-A823-91E6761F06D0}" destId="{D4A97D47-DD9C-49EC-86F4-723B41F546C1}" srcOrd="0" destOrd="0" presId="urn:microsoft.com/office/officeart/2005/8/layout/radial1"/>
    <dgm:cxn modelId="{D2D0817F-75D6-46ED-BB58-689182AEAB79}" srcId="{57D1129C-4643-4CB1-A823-91E6761F06D0}" destId="{D321F96D-CF81-4A81-A725-CC0F4162D04E}" srcOrd="1" destOrd="0" parTransId="{0FE6013C-3EB6-49F4-B7A0-67D41BEE5537}" sibTransId="{61A7535D-7E8A-48AB-A3B4-754224E3BEA9}"/>
    <dgm:cxn modelId="{646B0E85-9918-4F88-B537-D4408E7AA9B1}" type="presOf" srcId="{07B7734D-28AF-4831-ABA9-2FC208474479}" destId="{D60E497A-FFD3-4892-8C88-A5C6F68EBBB8}" srcOrd="0" destOrd="0" presId="urn:microsoft.com/office/officeart/2005/8/layout/radial1"/>
    <dgm:cxn modelId="{0047E48A-1769-42E5-AEC4-E81D02D1AA65}" type="presOf" srcId="{07B7734D-28AF-4831-ABA9-2FC208474479}" destId="{7F3C341A-4753-4D9C-BFB5-320D489C4574}" srcOrd="1" destOrd="0" presId="urn:microsoft.com/office/officeart/2005/8/layout/radial1"/>
    <dgm:cxn modelId="{5E30498D-48D2-4F4C-8750-66176C889796}" type="presOf" srcId="{B8A9F6EF-D109-48ED-A4F8-BC3EE41BAA7A}" destId="{3FB02405-1919-4AE3-99C8-39544D3ECBA3}" srcOrd="0" destOrd="0" presId="urn:microsoft.com/office/officeart/2005/8/layout/radial1"/>
    <dgm:cxn modelId="{8F51A390-73D3-4615-9B2B-91A19B7A199E}" srcId="{57D1129C-4643-4CB1-A823-91E6761F06D0}" destId="{4047B84D-69C1-42B3-99F6-5017923C1160}" srcOrd="0" destOrd="0" parTransId="{07B7734D-28AF-4831-ABA9-2FC208474479}" sibTransId="{D6E9BD80-79F7-4F29-AAFE-8E8CB1954D6E}"/>
    <dgm:cxn modelId="{D88FE7C1-9597-4ED2-8257-B1CDE036290E}" type="presOf" srcId="{63DE80D5-4AF9-4A4C-9C6F-C452A18864E8}" destId="{7B6D6AF9-5032-4602-AC06-2C4BC8AE0012}" srcOrd="0" destOrd="0" presId="urn:microsoft.com/office/officeart/2005/8/layout/radial1"/>
    <dgm:cxn modelId="{FFD7BAC5-894A-40E0-A157-DCC1E544E6BD}" type="presOf" srcId="{2BA1DC19-AA15-4DDE-8ACA-077D05D8361C}" destId="{52E3FB2B-3481-4B63-8D46-0FAD621800C8}" srcOrd="1" destOrd="0" presId="urn:microsoft.com/office/officeart/2005/8/layout/radial1"/>
    <dgm:cxn modelId="{A4CD79CC-7986-468E-AE4D-3DCCBD1CB7E4}" srcId="{57D1129C-4643-4CB1-A823-91E6761F06D0}" destId="{8DE95B81-B3DC-4A26-98D8-FBC434FEF131}" srcOrd="3" destOrd="0" parTransId="{04B9636E-D61F-4883-9B45-D776F05012BF}" sibTransId="{49956FC3-00BC-4E34-A889-D424F33A9A13}"/>
    <dgm:cxn modelId="{89A769D2-271D-49A4-843F-1A9C3072C473}" type="presOf" srcId="{04B9636E-D61F-4883-9B45-D776F05012BF}" destId="{5C597319-E39C-471B-B58B-F83F9A7E7667}" srcOrd="1" destOrd="0" presId="urn:microsoft.com/office/officeart/2005/8/layout/radial1"/>
    <dgm:cxn modelId="{D7BB31E5-0798-4C45-8D8D-5E6A73F839A1}" type="presOf" srcId="{04B9636E-D61F-4883-9B45-D776F05012BF}" destId="{09CEFAA9-88F6-4B0D-9296-61736BDB7890}" srcOrd="0" destOrd="0" presId="urn:microsoft.com/office/officeart/2005/8/layout/radial1"/>
    <dgm:cxn modelId="{DB1268F5-E2C3-4841-89A0-655F1EE0DC43}" type="presOf" srcId="{8DE95B81-B3DC-4A26-98D8-FBC434FEF131}" destId="{91B646B8-DA69-476C-8E5B-3307B47277F2}" srcOrd="0" destOrd="0" presId="urn:microsoft.com/office/officeart/2005/8/layout/radial1"/>
    <dgm:cxn modelId="{ECA85CFE-C365-48F8-9278-0F7398D55A7F}" type="presOf" srcId="{2BA1DC19-AA15-4DDE-8ACA-077D05D8361C}" destId="{A876C0A5-2BEA-4324-9A09-4BD1B6294991}" srcOrd="0" destOrd="0" presId="urn:microsoft.com/office/officeart/2005/8/layout/radial1"/>
    <dgm:cxn modelId="{4B25061A-5574-4801-AFDC-4D9A594F6CEE}" type="presParOf" srcId="{3FB02405-1919-4AE3-99C8-39544D3ECBA3}" destId="{D4A97D47-DD9C-49EC-86F4-723B41F546C1}" srcOrd="0" destOrd="0" presId="urn:microsoft.com/office/officeart/2005/8/layout/radial1"/>
    <dgm:cxn modelId="{C2C98B6D-5635-4B00-8D1F-AE2A20A8F355}" type="presParOf" srcId="{3FB02405-1919-4AE3-99C8-39544D3ECBA3}" destId="{D60E497A-FFD3-4892-8C88-A5C6F68EBBB8}" srcOrd="1" destOrd="0" presId="urn:microsoft.com/office/officeart/2005/8/layout/radial1"/>
    <dgm:cxn modelId="{60EA4D09-A1C1-484E-A503-E0DA378256A4}" type="presParOf" srcId="{D60E497A-FFD3-4892-8C88-A5C6F68EBBB8}" destId="{7F3C341A-4753-4D9C-BFB5-320D489C4574}" srcOrd="0" destOrd="0" presId="urn:microsoft.com/office/officeart/2005/8/layout/radial1"/>
    <dgm:cxn modelId="{01788365-F8D6-4509-B0E8-C4CF86A56B3B}" type="presParOf" srcId="{3FB02405-1919-4AE3-99C8-39544D3ECBA3}" destId="{FB5E6EE1-AD0E-4042-8BA1-E1D2BBE9420C}" srcOrd="2" destOrd="0" presId="urn:microsoft.com/office/officeart/2005/8/layout/radial1"/>
    <dgm:cxn modelId="{CE171AE3-0FFE-40CC-827B-AA65F7799677}" type="presParOf" srcId="{3FB02405-1919-4AE3-99C8-39544D3ECBA3}" destId="{7D5BE8A8-528F-4A4F-A5F8-5294CF77039D}" srcOrd="3" destOrd="0" presId="urn:microsoft.com/office/officeart/2005/8/layout/radial1"/>
    <dgm:cxn modelId="{FEC550F5-B526-4199-A1CB-48772667458D}" type="presParOf" srcId="{7D5BE8A8-528F-4A4F-A5F8-5294CF77039D}" destId="{EFA48C1B-4D85-47A0-8E81-AC2104A5C1B8}" srcOrd="0" destOrd="0" presId="urn:microsoft.com/office/officeart/2005/8/layout/radial1"/>
    <dgm:cxn modelId="{39B03DDD-883B-4A03-8BE0-D0CA5112425C}" type="presParOf" srcId="{3FB02405-1919-4AE3-99C8-39544D3ECBA3}" destId="{F16C372D-2700-49F1-B03C-DB4C585AE23B}" srcOrd="4" destOrd="0" presId="urn:microsoft.com/office/officeart/2005/8/layout/radial1"/>
    <dgm:cxn modelId="{248ADB0A-82FC-4F62-A764-E8964DD6080F}" type="presParOf" srcId="{3FB02405-1919-4AE3-99C8-39544D3ECBA3}" destId="{A876C0A5-2BEA-4324-9A09-4BD1B6294991}" srcOrd="5" destOrd="0" presId="urn:microsoft.com/office/officeart/2005/8/layout/radial1"/>
    <dgm:cxn modelId="{3BA8C505-EC34-4BA7-AD7B-4A8E27FFCC2C}" type="presParOf" srcId="{A876C0A5-2BEA-4324-9A09-4BD1B6294991}" destId="{52E3FB2B-3481-4B63-8D46-0FAD621800C8}" srcOrd="0" destOrd="0" presId="urn:microsoft.com/office/officeart/2005/8/layout/radial1"/>
    <dgm:cxn modelId="{7E68342B-6C70-4470-A551-2BB80E31C110}" type="presParOf" srcId="{3FB02405-1919-4AE3-99C8-39544D3ECBA3}" destId="{7B6D6AF9-5032-4602-AC06-2C4BC8AE0012}" srcOrd="6" destOrd="0" presId="urn:microsoft.com/office/officeart/2005/8/layout/radial1"/>
    <dgm:cxn modelId="{FF767E03-4BAD-42F9-8635-7D0A33FD2E94}" type="presParOf" srcId="{3FB02405-1919-4AE3-99C8-39544D3ECBA3}" destId="{09CEFAA9-88F6-4B0D-9296-61736BDB7890}" srcOrd="7" destOrd="0" presId="urn:microsoft.com/office/officeart/2005/8/layout/radial1"/>
    <dgm:cxn modelId="{8912A710-6CF9-49C2-ADB6-49AC25D7E5D3}" type="presParOf" srcId="{09CEFAA9-88F6-4B0D-9296-61736BDB7890}" destId="{5C597319-E39C-471B-B58B-F83F9A7E7667}" srcOrd="0" destOrd="0" presId="urn:microsoft.com/office/officeart/2005/8/layout/radial1"/>
    <dgm:cxn modelId="{B4CDE579-3319-4F89-AB96-525F998AEE0A}" type="presParOf" srcId="{3FB02405-1919-4AE3-99C8-39544D3ECBA3}" destId="{91B646B8-DA69-476C-8E5B-3307B47277F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A9E0E4-95D3-4959-A441-0E2F0405203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E96F93F-BEC0-44DF-B560-AD09F7A68CF5}">
      <dgm:prSet phldrT="[Text]" custT="1"/>
      <dgm:spPr>
        <a:solidFill>
          <a:schemeClr val="accent2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E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An </a:t>
          </a:r>
          <a:r>
            <a:rPr lang="en-IE" sz="1800" b="1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luath-thumoideachas</a:t>
          </a:r>
          <a:endParaRPr lang="en-IE" sz="1800" b="1" dirty="0">
            <a:solidFill>
              <a:schemeClr val="bg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>
            <a:buFont typeface="Symbol" panose="05050102010706020507" pitchFamily="18" charset="2"/>
            <a:buChar char=""/>
          </a:pPr>
          <a:r>
            <a:rPr lang="ga-IE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7,930 uair</a:t>
          </a:r>
          <a:endParaRPr lang="en-IE" sz="2800" dirty="0"/>
        </a:p>
      </dgm:t>
    </dgm:pt>
    <dgm:pt modelId="{AF51A1E4-500C-468E-BC1E-A954DE23EC86}" type="parTrans" cxnId="{7A878BA1-F2F9-4549-9A5A-B13E97058E48}">
      <dgm:prSet/>
      <dgm:spPr/>
      <dgm:t>
        <a:bodyPr/>
        <a:lstStyle/>
        <a:p>
          <a:endParaRPr lang="en-IE"/>
        </a:p>
      </dgm:t>
    </dgm:pt>
    <dgm:pt modelId="{D264C573-3402-4D5B-8B80-F8AF468FE694}" type="sibTrans" cxnId="{7A878BA1-F2F9-4549-9A5A-B13E97058E48}">
      <dgm:prSet/>
      <dgm:spPr/>
      <dgm:t>
        <a:bodyPr/>
        <a:lstStyle/>
        <a:p>
          <a:endParaRPr lang="en-IE"/>
        </a:p>
      </dgm:t>
    </dgm:pt>
    <dgm:pt modelId="{CDF70B1F-67DC-46D7-9E9C-04062C2AD15A}">
      <dgm:prSet phldrT="[Text]" custT="1"/>
      <dgm:spPr>
        <a:solidFill>
          <a:schemeClr val="accent2"/>
        </a:soli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E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An </a:t>
          </a:r>
          <a:r>
            <a:rPr lang="en-IE" sz="2000" b="1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tumoideachas</a:t>
          </a:r>
          <a:r>
            <a:rPr lang="en-IE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E" sz="2000" b="1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déanach</a:t>
          </a:r>
          <a:r>
            <a:rPr lang="ga-IE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ga-IE" sz="2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1,464 uair</a:t>
          </a:r>
          <a:endParaRPr lang="en-IE" sz="2800" dirty="0"/>
        </a:p>
      </dgm:t>
    </dgm:pt>
    <dgm:pt modelId="{E7C69E2A-5376-421C-B365-98DB882F342C}" type="parTrans" cxnId="{8798C834-E6E0-4D63-942E-8125A22C0EFA}">
      <dgm:prSet/>
      <dgm:spPr/>
      <dgm:t>
        <a:bodyPr/>
        <a:lstStyle/>
        <a:p>
          <a:endParaRPr lang="en-IE"/>
        </a:p>
      </dgm:t>
    </dgm:pt>
    <dgm:pt modelId="{347E017D-E2D5-42C7-A847-4B7DF9CFEEFA}" type="sibTrans" cxnId="{8798C834-E6E0-4D63-942E-8125A22C0EFA}">
      <dgm:prSet/>
      <dgm:spPr/>
      <dgm:t>
        <a:bodyPr/>
        <a:lstStyle/>
        <a:p>
          <a:endParaRPr lang="en-IE"/>
        </a:p>
      </dgm:t>
    </dgm:pt>
    <dgm:pt modelId="{C3CEDC99-7121-4045-8053-ADC942C85E4D}" type="pres">
      <dgm:prSet presAssocID="{2AA9E0E4-95D3-4959-A441-0E2F04052032}" presName="Name0" presStyleCnt="0">
        <dgm:presLayoutVars>
          <dgm:dir/>
          <dgm:resizeHandles val="exact"/>
        </dgm:presLayoutVars>
      </dgm:prSet>
      <dgm:spPr/>
    </dgm:pt>
    <dgm:pt modelId="{1BFFF354-536A-40DE-865D-662DAEBDFE78}" type="pres">
      <dgm:prSet presAssocID="{DE96F93F-BEC0-44DF-B560-AD09F7A68CF5}" presName="node" presStyleLbl="node1" presStyleIdx="0" presStyleCnt="2">
        <dgm:presLayoutVars>
          <dgm:bulletEnabled val="1"/>
        </dgm:presLayoutVars>
      </dgm:prSet>
      <dgm:spPr/>
    </dgm:pt>
    <dgm:pt modelId="{4932F77C-FBAD-418D-B99A-F0FB39EA60A6}" type="pres">
      <dgm:prSet presAssocID="{D264C573-3402-4D5B-8B80-F8AF468FE694}" presName="sibTrans" presStyleCnt="0"/>
      <dgm:spPr/>
    </dgm:pt>
    <dgm:pt modelId="{311159BC-1792-4D63-99A2-9E68D7A558AB}" type="pres">
      <dgm:prSet presAssocID="{CDF70B1F-67DC-46D7-9E9C-04062C2AD15A}" presName="node" presStyleLbl="node1" presStyleIdx="1" presStyleCnt="2">
        <dgm:presLayoutVars>
          <dgm:bulletEnabled val="1"/>
        </dgm:presLayoutVars>
      </dgm:prSet>
      <dgm:spPr/>
    </dgm:pt>
  </dgm:ptLst>
  <dgm:cxnLst>
    <dgm:cxn modelId="{07318E32-956C-488D-9E95-6D47251E78F7}" type="presOf" srcId="{CDF70B1F-67DC-46D7-9E9C-04062C2AD15A}" destId="{311159BC-1792-4D63-99A2-9E68D7A558AB}" srcOrd="0" destOrd="0" presId="urn:microsoft.com/office/officeart/2005/8/layout/hList6"/>
    <dgm:cxn modelId="{8798C834-E6E0-4D63-942E-8125A22C0EFA}" srcId="{2AA9E0E4-95D3-4959-A441-0E2F04052032}" destId="{CDF70B1F-67DC-46D7-9E9C-04062C2AD15A}" srcOrd="1" destOrd="0" parTransId="{E7C69E2A-5376-421C-B365-98DB882F342C}" sibTransId="{347E017D-E2D5-42C7-A847-4B7DF9CFEEFA}"/>
    <dgm:cxn modelId="{E6A09093-FC92-4CDA-BB29-075341EDB93A}" type="presOf" srcId="{DE96F93F-BEC0-44DF-B560-AD09F7A68CF5}" destId="{1BFFF354-536A-40DE-865D-662DAEBDFE78}" srcOrd="0" destOrd="0" presId="urn:microsoft.com/office/officeart/2005/8/layout/hList6"/>
    <dgm:cxn modelId="{7A878BA1-F2F9-4549-9A5A-B13E97058E48}" srcId="{2AA9E0E4-95D3-4959-A441-0E2F04052032}" destId="{DE96F93F-BEC0-44DF-B560-AD09F7A68CF5}" srcOrd="0" destOrd="0" parTransId="{AF51A1E4-500C-468E-BC1E-A954DE23EC86}" sibTransId="{D264C573-3402-4D5B-8B80-F8AF468FE694}"/>
    <dgm:cxn modelId="{DDBEEDBA-8A72-430D-B609-5C8720E46759}" type="presOf" srcId="{2AA9E0E4-95D3-4959-A441-0E2F04052032}" destId="{C3CEDC99-7121-4045-8053-ADC942C85E4D}" srcOrd="0" destOrd="0" presId="urn:microsoft.com/office/officeart/2005/8/layout/hList6"/>
    <dgm:cxn modelId="{5AC29196-00C9-4187-A1F3-A45BF20E9589}" type="presParOf" srcId="{C3CEDC99-7121-4045-8053-ADC942C85E4D}" destId="{1BFFF354-536A-40DE-865D-662DAEBDFE78}" srcOrd="0" destOrd="0" presId="urn:microsoft.com/office/officeart/2005/8/layout/hList6"/>
    <dgm:cxn modelId="{67DFE660-8C8F-4F1B-8170-2C894B3D09F1}" type="presParOf" srcId="{C3CEDC99-7121-4045-8053-ADC942C85E4D}" destId="{4932F77C-FBAD-418D-B99A-F0FB39EA60A6}" srcOrd="1" destOrd="0" presId="urn:microsoft.com/office/officeart/2005/8/layout/hList6"/>
    <dgm:cxn modelId="{15993C58-EA25-4374-AF96-5C1C1E3DA551}" type="presParOf" srcId="{C3CEDC99-7121-4045-8053-ADC942C85E4D}" destId="{311159BC-1792-4D63-99A2-9E68D7A558AB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830C79-9EAC-4631-B0D1-5207167A2BA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6217E9-61AA-49EB-9C56-D141D6E7DB73}">
      <dgm:prSet/>
      <dgm:spPr/>
      <dgm:t>
        <a:bodyPr/>
        <a:lstStyle/>
        <a:p>
          <a:r>
            <a:rPr lang="en-IE" b="1"/>
            <a:t>Tuismitheoirí mar chomh-oideachasóirí</a:t>
          </a:r>
          <a:endParaRPr lang="en-US" b="1"/>
        </a:p>
      </dgm:t>
    </dgm:pt>
    <dgm:pt modelId="{68383316-E3EE-4B8D-8FDC-69EC3C045A1E}" type="parTrans" cxnId="{A03C7CED-366D-4A41-AA3D-152589163393}">
      <dgm:prSet/>
      <dgm:spPr/>
      <dgm:t>
        <a:bodyPr/>
        <a:lstStyle/>
        <a:p>
          <a:endParaRPr lang="en-US" b="1"/>
        </a:p>
      </dgm:t>
    </dgm:pt>
    <dgm:pt modelId="{411763F8-B8DF-4E8B-BDE4-259D0C4479F2}" type="sibTrans" cxnId="{A03C7CED-366D-4A41-AA3D-152589163393}">
      <dgm:prSet/>
      <dgm:spPr/>
      <dgm:t>
        <a:bodyPr/>
        <a:lstStyle/>
        <a:p>
          <a:endParaRPr lang="en-US" b="1"/>
        </a:p>
      </dgm:t>
    </dgm:pt>
    <dgm:pt modelId="{2691E031-CDEA-417A-8CDF-04B1E0A91B32}">
      <dgm:prSet/>
      <dgm:spPr/>
      <dgm:t>
        <a:bodyPr/>
        <a:lstStyle/>
        <a:p>
          <a:r>
            <a:rPr lang="en-IE" b="1" dirty="0" err="1"/>
            <a:t>Béim</a:t>
          </a:r>
          <a:r>
            <a:rPr lang="en-IE" b="1" dirty="0"/>
            <a:t> </a:t>
          </a:r>
          <a:r>
            <a:rPr lang="en-IE" b="1" dirty="0" err="1"/>
            <a:t>ar</a:t>
          </a:r>
          <a:r>
            <a:rPr lang="en-IE" b="1" dirty="0"/>
            <a:t> an </a:t>
          </a:r>
          <a:r>
            <a:rPr lang="en-IE" b="1" dirty="0" err="1"/>
            <a:t>turas</a:t>
          </a:r>
          <a:r>
            <a:rPr lang="en-IE" b="1" dirty="0"/>
            <a:t> </a:t>
          </a:r>
          <a:r>
            <a:rPr lang="en-IE" b="1" dirty="0" err="1"/>
            <a:t>foghlama</a:t>
          </a:r>
          <a:r>
            <a:rPr lang="en-IE" b="1" dirty="0"/>
            <a:t> </a:t>
          </a:r>
          <a:r>
            <a:rPr lang="en-IE" b="1" dirty="0" err="1"/>
            <a:t>chomh</a:t>
          </a:r>
          <a:r>
            <a:rPr lang="en-IE" b="1" dirty="0"/>
            <a:t> </a:t>
          </a:r>
          <a:r>
            <a:rPr lang="en-IE" b="1" dirty="0" err="1"/>
            <a:t>maith</a:t>
          </a:r>
          <a:r>
            <a:rPr lang="en-IE" b="1" dirty="0"/>
            <a:t> leis an </a:t>
          </a:r>
          <a:r>
            <a:rPr lang="en-IE" b="1" dirty="0" err="1"/>
            <a:t>turas</a:t>
          </a:r>
          <a:r>
            <a:rPr lang="en-IE" b="1" dirty="0"/>
            <a:t> </a:t>
          </a:r>
          <a:r>
            <a:rPr lang="en-IE" b="1" dirty="0" err="1"/>
            <a:t>sóisialta</a:t>
          </a:r>
          <a:endParaRPr lang="en-US" b="1" dirty="0"/>
        </a:p>
      </dgm:t>
    </dgm:pt>
    <dgm:pt modelId="{66845D8C-F39F-4BFE-8E2A-693233EE824E}" type="parTrans" cxnId="{C1A86290-790D-4503-B388-FDBF0513A59D}">
      <dgm:prSet/>
      <dgm:spPr/>
      <dgm:t>
        <a:bodyPr/>
        <a:lstStyle/>
        <a:p>
          <a:endParaRPr lang="en-US" b="1"/>
        </a:p>
      </dgm:t>
    </dgm:pt>
    <dgm:pt modelId="{EEE3105D-CC44-43D4-B6B0-0AF97D86AC8B}" type="sibTrans" cxnId="{C1A86290-790D-4503-B388-FDBF0513A59D}">
      <dgm:prSet/>
      <dgm:spPr/>
      <dgm:t>
        <a:bodyPr/>
        <a:lstStyle/>
        <a:p>
          <a:endParaRPr lang="en-US" b="1"/>
        </a:p>
      </dgm:t>
    </dgm:pt>
    <dgm:pt modelId="{EBBF7F10-C394-4AF3-80CB-77DE02D6A2CA}">
      <dgm:prSet/>
      <dgm:spPr/>
      <dgm:t>
        <a:bodyPr/>
        <a:lstStyle/>
        <a:p>
          <a:r>
            <a:rPr lang="en-IE" b="1"/>
            <a:t>Inniúlacht na múinteoirí a fhorbairt (FGL-TTA )</a:t>
          </a:r>
          <a:endParaRPr lang="en-US" b="1"/>
        </a:p>
      </dgm:t>
    </dgm:pt>
    <dgm:pt modelId="{27CA3F70-8499-49EB-946F-94FD3C99A947}" type="parTrans" cxnId="{A54A8E30-8E89-43AF-ADCF-6A6FAF0D3A75}">
      <dgm:prSet/>
      <dgm:spPr/>
      <dgm:t>
        <a:bodyPr/>
        <a:lstStyle/>
        <a:p>
          <a:endParaRPr lang="en-US" b="1"/>
        </a:p>
      </dgm:t>
    </dgm:pt>
    <dgm:pt modelId="{0D3C1B7F-83B6-49A4-A6CD-7AE29936632C}" type="sibTrans" cxnId="{A54A8E30-8E89-43AF-ADCF-6A6FAF0D3A75}">
      <dgm:prSet/>
      <dgm:spPr/>
      <dgm:t>
        <a:bodyPr/>
        <a:lstStyle/>
        <a:p>
          <a:endParaRPr lang="en-US" b="1"/>
        </a:p>
      </dgm:t>
    </dgm:pt>
    <dgm:pt modelId="{9169537C-F919-4985-B935-EBDD9EA09C2F}">
      <dgm:prSet/>
      <dgm:spPr/>
      <dgm:t>
        <a:bodyPr/>
        <a:lstStyle/>
        <a:p>
          <a:r>
            <a:rPr lang="en-IE" b="1"/>
            <a:t>Acmhainní (An Leabhrán Téarmaí)</a:t>
          </a:r>
          <a:endParaRPr lang="en-US" b="1"/>
        </a:p>
      </dgm:t>
    </dgm:pt>
    <dgm:pt modelId="{A67ED7FC-F481-4E36-9CC3-6267D9E24BC6}" type="parTrans" cxnId="{F2C330C7-5831-44A8-ABC3-BB1D6D05AB0C}">
      <dgm:prSet/>
      <dgm:spPr/>
      <dgm:t>
        <a:bodyPr/>
        <a:lstStyle/>
        <a:p>
          <a:endParaRPr lang="en-US" b="1"/>
        </a:p>
      </dgm:t>
    </dgm:pt>
    <dgm:pt modelId="{4EF69028-F424-49A2-950D-F126C61908BF}" type="sibTrans" cxnId="{F2C330C7-5831-44A8-ABC3-BB1D6D05AB0C}">
      <dgm:prSet/>
      <dgm:spPr/>
      <dgm:t>
        <a:bodyPr/>
        <a:lstStyle/>
        <a:p>
          <a:endParaRPr lang="en-US" b="1"/>
        </a:p>
      </dgm:t>
    </dgm:pt>
    <dgm:pt modelId="{6C9D57E3-20EE-4389-905C-8DDC669FA795}">
      <dgm:prSet/>
      <dgm:spPr/>
      <dgm:t>
        <a:bodyPr/>
        <a:lstStyle/>
        <a:p>
          <a:r>
            <a:rPr lang="en-IE" b="1"/>
            <a:t>Pleanáil fadtéarmach (leanúnachas sa tacaíocht, ní amháin ag tús na bliana)</a:t>
          </a:r>
          <a:endParaRPr lang="en-US" b="1"/>
        </a:p>
      </dgm:t>
    </dgm:pt>
    <dgm:pt modelId="{43492AB5-9ED0-4014-A02F-DBBF17C90468}" type="parTrans" cxnId="{D9CF6577-DEA8-4F18-8BF8-3047BE7893B9}">
      <dgm:prSet/>
      <dgm:spPr/>
      <dgm:t>
        <a:bodyPr/>
        <a:lstStyle/>
        <a:p>
          <a:endParaRPr lang="en-US" b="1"/>
        </a:p>
      </dgm:t>
    </dgm:pt>
    <dgm:pt modelId="{786ED578-5F0F-48A5-8D7B-6070E436BC8F}" type="sibTrans" cxnId="{D9CF6577-DEA8-4F18-8BF8-3047BE7893B9}">
      <dgm:prSet/>
      <dgm:spPr/>
      <dgm:t>
        <a:bodyPr/>
        <a:lstStyle/>
        <a:p>
          <a:endParaRPr lang="en-US" b="1"/>
        </a:p>
      </dgm:t>
    </dgm:pt>
    <dgm:pt modelId="{A7D3D935-DF24-4946-8046-F58833B094C6}">
      <dgm:prSet/>
      <dgm:spPr/>
      <dgm:t>
        <a:bodyPr/>
        <a:lstStyle/>
        <a:p>
          <a:r>
            <a:rPr lang="en-IE" b="1"/>
            <a:t>Foghlaim conas foghlaim-straitéisí (</a:t>
          </a:r>
          <a:r>
            <a:rPr lang="en-IE" b="1" i="0"/>
            <a:t>An Dr. Suzanne Nic Pheaircín</a:t>
          </a:r>
          <a:r>
            <a:rPr lang="en-IE" b="1"/>
            <a:t>-</a:t>
          </a:r>
          <a:r>
            <a:rPr lang="en-IE" b="1" i="0"/>
            <a:t>Mise mar </a:t>
          </a:r>
          <a:r>
            <a:rPr lang="en-IE" b="1"/>
            <a:t>F</a:t>
          </a:r>
          <a:r>
            <a:rPr lang="en-IE" b="1" i="0"/>
            <a:t>hoghlaimeoir) </a:t>
          </a:r>
          <a:endParaRPr lang="en-US" b="1"/>
        </a:p>
      </dgm:t>
    </dgm:pt>
    <dgm:pt modelId="{CA0CBD07-1C94-4F56-8FCA-7CCD189B4261}" type="parTrans" cxnId="{0B9BBB01-9572-48DC-9860-BA03CCAD5157}">
      <dgm:prSet/>
      <dgm:spPr/>
      <dgm:t>
        <a:bodyPr/>
        <a:lstStyle/>
        <a:p>
          <a:endParaRPr lang="en-US" b="1"/>
        </a:p>
      </dgm:t>
    </dgm:pt>
    <dgm:pt modelId="{ADEB62AA-DB21-4FF7-B7D9-998F98DE152B}" type="sibTrans" cxnId="{0B9BBB01-9572-48DC-9860-BA03CCAD5157}">
      <dgm:prSet/>
      <dgm:spPr/>
      <dgm:t>
        <a:bodyPr/>
        <a:lstStyle/>
        <a:p>
          <a:endParaRPr lang="en-US" b="1"/>
        </a:p>
      </dgm:t>
    </dgm:pt>
    <dgm:pt modelId="{2796A18B-0F8F-4466-B574-FD1BC029B329}" type="pres">
      <dgm:prSet presAssocID="{FD830C79-9EAC-4631-B0D1-5207167A2BA6}" presName="Name0" presStyleCnt="0">
        <dgm:presLayoutVars>
          <dgm:dir/>
          <dgm:resizeHandles val="exact"/>
        </dgm:presLayoutVars>
      </dgm:prSet>
      <dgm:spPr/>
    </dgm:pt>
    <dgm:pt modelId="{6BC4C121-5117-4E56-99D1-D9BB21828412}" type="pres">
      <dgm:prSet presAssocID="{F16217E9-61AA-49EB-9C56-D141D6E7DB73}" presName="node" presStyleLbl="node1" presStyleIdx="0" presStyleCnt="6">
        <dgm:presLayoutVars>
          <dgm:bulletEnabled val="1"/>
        </dgm:presLayoutVars>
      </dgm:prSet>
      <dgm:spPr/>
    </dgm:pt>
    <dgm:pt modelId="{C0379479-29BD-443F-8E22-4D0CA7092C15}" type="pres">
      <dgm:prSet presAssocID="{411763F8-B8DF-4E8B-BDE4-259D0C4479F2}" presName="sibTrans" presStyleLbl="sibTrans1D1" presStyleIdx="0" presStyleCnt="5"/>
      <dgm:spPr/>
    </dgm:pt>
    <dgm:pt modelId="{56F866B3-D45E-484E-957D-77D14D16C36D}" type="pres">
      <dgm:prSet presAssocID="{411763F8-B8DF-4E8B-BDE4-259D0C4479F2}" presName="connectorText" presStyleLbl="sibTrans1D1" presStyleIdx="0" presStyleCnt="5"/>
      <dgm:spPr/>
    </dgm:pt>
    <dgm:pt modelId="{9ADF0D26-3E65-4EAF-9573-4E698F62D6A5}" type="pres">
      <dgm:prSet presAssocID="{2691E031-CDEA-417A-8CDF-04B1E0A91B32}" presName="node" presStyleLbl="node1" presStyleIdx="1" presStyleCnt="6">
        <dgm:presLayoutVars>
          <dgm:bulletEnabled val="1"/>
        </dgm:presLayoutVars>
      </dgm:prSet>
      <dgm:spPr/>
    </dgm:pt>
    <dgm:pt modelId="{DDF54AF5-0A98-4602-9FB8-47CCE6626307}" type="pres">
      <dgm:prSet presAssocID="{EEE3105D-CC44-43D4-B6B0-0AF97D86AC8B}" presName="sibTrans" presStyleLbl="sibTrans1D1" presStyleIdx="1" presStyleCnt="5"/>
      <dgm:spPr/>
    </dgm:pt>
    <dgm:pt modelId="{B0F646A2-0FA6-49CF-AE81-0E5A3BAA182B}" type="pres">
      <dgm:prSet presAssocID="{EEE3105D-CC44-43D4-B6B0-0AF97D86AC8B}" presName="connectorText" presStyleLbl="sibTrans1D1" presStyleIdx="1" presStyleCnt="5"/>
      <dgm:spPr/>
    </dgm:pt>
    <dgm:pt modelId="{18DAB7B5-BF73-4545-9BC4-97CE7041ACA0}" type="pres">
      <dgm:prSet presAssocID="{EBBF7F10-C394-4AF3-80CB-77DE02D6A2CA}" presName="node" presStyleLbl="node1" presStyleIdx="2" presStyleCnt="6">
        <dgm:presLayoutVars>
          <dgm:bulletEnabled val="1"/>
        </dgm:presLayoutVars>
      </dgm:prSet>
      <dgm:spPr/>
    </dgm:pt>
    <dgm:pt modelId="{6C21F9E6-A08F-44FA-85EC-620762D180AB}" type="pres">
      <dgm:prSet presAssocID="{0D3C1B7F-83B6-49A4-A6CD-7AE29936632C}" presName="sibTrans" presStyleLbl="sibTrans1D1" presStyleIdx="2" presStyleCnt="5"/>
      <dgm:spPr/>
    </dgm:pt>
    <dgm:pt modelId="{C1DCB592-4D96-44B4-A7A1-3B6E7D50028F}" type="pres">
      <dgm:prSet presAssocID="{0D3C1B7F-83B6-49A4-A6CD-7AE29936632C}" presName="connectorText" presStyleLbl="sibTrans1D1" presStyleIdx="2" presStyleCnt="5"/>
      <dgm:spPr/>
    </dgm:pt>
    <dgm:pt modelId="{B6DDB1FE-589E-4E66-A6FC-904150D0C090}" type="pres">
      <dgm:prSet presAssocID="{9169537C-F919-4985-B935-EBDD9EA09C2F}" presName="node" presStyleLbl="node1" presStyleIdx="3" presStyleCnt="6">
        <dgm:presLayoutVars>
          <dgm:bulletEnabled val="1"/>
        </dgm:presLayoutVars>
      </dgm:prSet>
      <dgm:spPr/>
    </dgm:pt>
    <dgm:pt modelId="{8A509553-5AA2-4492-92FB-A1FC28FA3893}" type="pres">
      <dgm:prSet presAssocID="{4EF69028-F424-49A2-950D-F126C61908BF}" presName="sibTrans" presStyleLbl="sibTrans1D1" presStyleIdx="3" presStyleCnt="5"/>
      <dgm:spPr/>
    </dgm:pt>
    <dgm:pt modelId="{1ECABCDE-BACF-45F4-B902-4B26DDE6281D}" type="pres">
      <dgm:prSet presAssocID="{4EF69028-F424-49A2-950D-F126C61908BF}" presName="connectorText" presStyleLbl="sibTrans1D1" presStyleIdx="3" presStyleCnt="5"/>
      <dgm:spPr/>
    </dgm:pt>
    <dgm:pt modelId="{8E7E9175-FD72-4EAF-9EB8-2EB6D2915A7E}" type="pres">
      <dgm:prSet presAssocID="{6C9D57E3-20EE-4389-905C-8DDC669FA795}" presName="node" presStyleLbl="node1" presStyleIdx="4" presStyleCnt="6">
        <dgm:presLayoutVars>
          <dgm:bulletEnabled val="1"/>
        </dgm:presLayoutVars>
      </dgm:prSet>
      <dgm:spPr/>
    </dgm:pt>
    <dgm:pt modelId="{038BF033-D99F-4638-8422-8D02E569D066}" type="pres">
      <dgm:prSet presAssocID="{786ED578-5F0F-48A5-8D7B-6070E436BC8F}" presName="sibTrans" presStyleLbl="sibTrans1D1" presStyleIdx="4" presStyleCnt="5"/>
      <dgm:spPr/>
    </dgm:pt>
    <dgm:pt modelId="{93947F0B-ED3A-46EF-A087-ECDD0C4B02A5}" type="pres">
      <dgm:prSet presAssocID="{786ED578-5F0F-48A5-8D7B-6070E436BC8F}" presName="connectorText" presStyleLbl="sibTrans1D1" presStyleIdx="4" presStyleCnt="5"/>
      <dgm:spPr/>
    </dgm:pt>
    <dgm:pt modelId="{FB7A8467-390F-4170-9454-80AA609621C3}" type="pres">
      <dgm:prSet presAssocID="{A7D3D935-DF24-4946-8046-F58833B094C6}" presName="node" presStyleLbl="node1" presStyleIdx="5" presStyleCnt="6">
        <dgm:presLayoutVars>
          <dgm:bulletEnabled val="1"/>
        </dgm:presLayoutVars>
      </dgm:prSet>
      <dgm:spPr/>
    </dgm:pt>
  </dgm:ptLst>
  <dgm:cxnLst>
    <dgm:cxn modelId="{0B9BBB01-9572-48DC-9860-BA03CCAD5157}" srcId="{FD830C79-9EAC-4631-B0D1-5207167A2BA6}" destId="{A7D3D935-DF24-4946-8046-F58833B094C6}" srcOrd="5" destOrd="0" parTransId="{CA0CBD07-1C94-4F56-8FCA-7CCD189B4261}" sibTransId="{ADEB62AA-DB21-4FF7-B7D9-998F98DE152B}"/>
    <dgm:cxn modelId="{D036CD08-EB14-44DC-AA2D-7ADB9CF240BF}" type="presOf" srcId="{0D3C1B7F-83B6-49A4-A6CD-7AE29936632C}" destId="{C1DCB592-4D96-44B4-A7A1-3B6E7D50028F}" srcOrd="1" destOrd="0" presId="urn:microsoft.com/office/officeart/2016/7/layout/RepeatingBendingProcessNew"/>
    <dgm:cxn modelId="{A003F014-3515-4A41-A774-CB8170E47AA0}" type="presOf" srcId="{EBBF7F10-C394-4AF3-80CB-77DE02D6A2CA}" destId="{18DAB7B5-BF73-4545-9BC4-97CE7041ACA0}" srcOrd="0" destOrd="0" presId="urn:microsoft.com/office/officeart/2016/7/layout/RepeatingBendingProcessNew"/>
    <dgm:cxn modelId="{A54A8E30-8E89-43AF-ADCF-6A6FAF0D3A75}" srcId="{FD830C79-9EAC-4631-B0D1-5207167A2BA6}" destId="{EBBF7F10-C394-4AF3-80CB-77DE02D6A2CA}" srcOrd="2" destOrd="0" parTransId="{27CA3F70-8499-49EB-946F-94FD3C99A947}" sibTransId="{0D3C1B7F-83B6-49A4-A6CD-7AE29936632C}"/>
    <dgm:cxn modelId="{A4808833-8400-4774-9F06-CA9E00DE7676}" type="presOf" srcId="{F16217E9-61AA-49EB-9C56-D141D6E7DB73}" destId="{6BC4C121-5117-4E56-99D1-D9BB21828412}" srcOrd="0" destOrd="0" presId="urn:microsoft.com/office/officeart/2016/7/layout/RepeatingBendingProcessNew"/>
    <dgm:cxn modelId="{F610AA5F-5876-4327-AC8C-2B42BE47F337}" type="presOf" srcId="{411763F8-B8DF-4E8B-BDE4-259D0C4479F2}" destId="{C0379479-29BD-443F-8E22-4D0CA7092C15}" srcOrd="0" destOrd="0" presId="urn:microsoft.com/office/officeart/2016/7/layout/RepeatingBendingProcessNew"/>
    <dgm:cxn modelId="{21F43C42-7262-4235-8F88-D7E9A271D3C4}" type="presOf" srcId="{786ED578-5F0F-48A5-8D7B-6070E436BC8F}" destId="{038BF033-D99F-4638-8422-8D02E569D066}" srcOrd="0" destOrd="0" presId="urn:microsoft.com/office/officeart/2016/7/layout/RepeatingBendingProcessNew"/>
    <dgm:cxn modelId="{41098A46-282A-44CB-AA1A-2A412087E311}" type="presOf" srcId="{786ED578-5F0F-48A5-8D7B-6070E436BC8F}" destId="{93947F0B-ED3A-46EF-A087-ECDD0C4B02A5}" srcOrd="1" destOrd="0" presId="urn:microsoft.com/office/officeart/2016/7/layout/RepeatingBendingProcessNew"/>
    <dgm:cxn modelId="{F445554D-E6B2-4861-82E8-0FAE68524837}" type="presOf" srcId="{411763F8-B8DF-4E8B-BDE4-259D0C4479F2}" destId="{56F866B3-D45E-484E-957D-77D14D16C36D}" srcOrd="1" destOrd="0" presId="urn:microsoft.com/office/officeart/2016/7/layout/RepeatingBendingProcessNew"/>
    <dgm:cxn modelId="{88EB2772-7FB4-42B6-8632-81686806B39D}" type="presOf" srcId="{EEE3105D-CC44-43D4-B6B0-0AF97D86AC8B}" destId="{B0F646A2-0FA6-49CF-AE81-0E5A3BAA182B}" srcOrd="1" destOrd="0" presId="urn:microsoft.com/office/officeart/2016/7/layout/RepeatingBendingProcessNew"/>
    <dgm:cxn modelId="{D9CF6577-DEA8-4F18-8BF8-3047BE7893B9}" srcId="{FD830C79-9EAC-4631-B0D1-5207167A2BA6}" destId="{6C9D57E3-20EE-4389-905C-8DDC669FA795}" srcOrd="4" destOrd="0" parTransId="{43492AB5-9ED0-4014-A02F-DBBF17C90468}" sibTransId="{786ED578-5F0F-48A5-8D7B-6070E436BC8F}"/>
    <dgm:cxn modelId="{A43DF18A-FA5E-4FC2-9955-0A8DD674546C}" type="presOf" srcId="{9169537C-F919-4985-B935-EBDD9EA09C2F}" destId="{B6DDB1FE-589E-4E66-A6FC-904150D0C090}" srcOrd="0" destOrd="0" presId="urn:microsoft.com/office/officeart/2016/7/layout/RepeatingBendingProcessNew"/>
    <dgm:cxn modelId="{C1A86290-790D-4503-B388-FDBF0513A59D}" srcId="{FD830C79-9EAC-4631-B0D1-5207167A2BA6}" destId="{2691E031-CDEA-417A-8CDF-04B1E0A91B32}" srcOrd="1" destOrd="0" parTransId="{66845D8C-F39F-4BFE-8E2A-693233EE824E}" sibTransId="{EEE3105D-CC44-43D4-B6B0-0AF97D86AC8B}"/>
    <dgm:cxn modelId="{72775991-CB08-4FF1-9A56-26C915C63560}" type="presOf" srcId="{FD830C79-9EAC-4631-B0D1-5207167A2BA6}" destId="{2796A18B-0F8F-4466-B574-FD1BC029B329}" srcOrd="0" destOrd="0" presId="urn:microsoft.com/office/officeart/2016/7/layout/RepeatingBendingProcessNew"/>
    <dgm:cxn modelId="{1185D698-2736-4394-BA09-1720D031090B}" type="presOf" srcId="{4EF69028-F424-49A2-950D-F126C61908BF}" destId="{8A509553-5AA2-4492-92FB-A1FC28FA3893}" srcOrd="0" destOrd="0" presId="urn:microsoft.com/office/officeart/2016/7/layout/RepeatingBendingProcessNew"/>
    <dgm:cxn modelId="{AA5C619A-25FD-45C9-8FF7-16ADCE96A526}" type="presOf" srcId="{A7D3D935-DF24-4946-8046-F58833B094C6}" destId="{FB7A8467-390F-4170-9454-80AA609621C3}" srcOrd="0" destOrd="0" presId="urn:microsoft.com/office/officeart/2016/7/layout/RepeatingBendingProcessNew"/>
    <dgm:cxn modelId="{F2C330C7-5831-44A8-ABC3-BB1D6D05AB0C}" srcId="{FD830C79-9EAC-4631-B0D1-5207167A2BA6}" destId="{9169537C-F919-4985-B935-EBDD9EA09C2F}" srcOrd="3" destOrd="0" parTransId="{A67ED7FC-F481-4E36-9CC3-6267D9E24BC6}" sibTransId="{4EF69028-F424-49A2-950D-F126C61908BF}"/>
    <dgm:cxn modelId="{E083BDC9-812C-4B06-9C84-A807AC3EBA8D}" type="presOf" srcId="{0D3C1B7F-83B6-49A4-A6CD-7AE29936632C}" destId="{6C21F9E6-A08F-44FA-85EC-620762D180AB}" srcOrd="0" destOrd="0" presId="urn:microsoft.com/office/officeart/2016/7/layout/RepeatingBendingProcessNew"/>
    <dgm:cxn modelId="{0B1CFCCF-4B07-44F3-AC82-05BF80FA8625}" type="presOf" srcId="{6C9D57E3-20EE-4389-905C-8DDC669FA795}" destId="{8E7E9175-FD72-4EAF-9EB8-2EB6D2915A7E}" srcOrd="0" destOrd="0" presId="urn:microsoft.com/office/officeart/2016/7/layout/RepeatingBendingProcessNew"/>
    <dgm:cxn modelId="{B013A9D8-DAAE-439C-B9D4-F52639C087B2}" type="presOf" srcId="{2691E031-CDEA-417A-8CDF-04B1E0A91B32}" destId="{9ADF0D26-3E65-4EAF-9573-4E698F62D6A5}" srcOrd="0" destOrd="0" presId="urn:microsoft.com/office/officeart/2016/7/layout/RepeatingBendingProcessNew"/>
    <dgm:cxn modelId="{FD2A7FDD-1ECB-4A0A-8E1F-6A24CC61F676}" type="presOf" srcId="{4EF69028-F424-49A2-950D-F126C61908BF}" destId="{1ECABCDE-BACF-45F4-B902-4B26DDE6281D}" srcOrd="1" destOrd="0" presId="urn:microsoft.com/office/officeart/2016/7/layout/RepeatingBendingProcessNew"/>
    <dgm:cxn modelId="{A03C7CED-366D-4A41-AA3D-152589163393}" srcId="{FD830C79-9EAC-4631-B0D1-5207167A2BA6}" destId="{F16217E9-61AA-49EB-9C56-D141D6E7DB73}" srcOrd="0" destOrd="0" parTransId="{68383316-E3EE-4B8D-8FDC-69EC3C045A1E}" sibTransId="{411763F8-B8DF-4E8B-BDE4-259D0C4479F2}"/>
    <dgm:cxn modelId="{9E5551FB-8A52-463D-A72E-48E87F7307B9}" type="presOf" srcId="{EEE3105D-CC44-43D4-B6B0-0AF97D86AC8B}" destId="{DDF54AF5-0A98-4602-9FB8-47CCE6626307}" srcOrd="0" destOrd="0" presId="urn:microsoft.com/office/officeart/2016/7/layout/RepeatingBendingProcessNew"/>
    <dgm:cxn modelId="{9FF0E9B9-99B6-4531-B5B7-7B6FD4C1F14D}" type="presParOf" srcId="{2796A18B-0F8F-4466-B574-FD1BC029B329}" destId="{6BC4C121-5117-4E56-99D1-D9BB21828412}" srcOrd="0" destOrd="0" presId="urn:microsoft.com/office/officeart/2016/7/layout/RepeatingBendingProcessNew"/>
    <dgm:cxn modelId="{466C216C-6395-4042-A90C-14196C17F59D}" type="presParOf" srcId="{2796A18B-0F8F-4466-B574-FD1BC029B329}" destId="{C0379479-29BD-443F-8E22-4D0CA7092C15}" srcOrd="1" destOrd="0" presId="urn:microsoft.com/office/officeart/2016/7/layout/RepeatingBendingProcessNew"/>
    <dgm:cxn modelId="{64EFC9F4-F118-444C-93F8-AB56535CC99C}" type="presParOf" srcId="{C0379479-29BD-443F-8E22-4D0CA7092C15}" destId="{56F866B3-D45E-484E-957D-77D14D16C36D}" srcOrd="0" destOrd="0" presId="urn:microsoft.com/office/officeart/2016/7/layout/RepeatingBendingProcessNew"/>
    <dgm:cxn modelId="{0E74BA12-B85C-4B53-9867-893FE91B16DF}" type="presParOf" srcId="{2796A18B-0F8F-4466-B574-FD1BC029B329}" destId="{9ADF0D26-3E65-4EAF-9573-4E698F62D6A5}" srcOrd="2" destOrd="0" presId="urn:microsoft.com/office/officeart/2016/7/layout/RepeatingBendingProcessNew"/>
    <dgm:cxn modelId="{9A70FAE7-C52A-4683-8EEC-CABB4EBBFBD3}" type="presParOf" srcId="{2796A18B-0F8F-4466-B574-FD1BC029B329}" destId="{DDF54AF5-0A98-4602-9FB8-47CCE6626307}" srcOrd="3" destOrd="0" presId="urn:microsoft.com/office/officeart/2016/7/layout/RepeatingBendingProcessNew"/>
    <dgm:cxn modelId="{4A742F67-73DF-48E5-B054-FCAE6A3ED61F}" type="presParOf" srcId="{DDF54AF5-0A98-4602-9FB8-47CCE6626307}" destId="{B0F646A2-0FA6-49CF-AE81-0E5A3BAA182B}" srcOrd="0" destOrd="0" presId="urn:microsoft.com/office/officeart/2016/7/layout/RepeatingBendingProcessNew"/>
    <dgm:cxn modelId="{1F764B56-E064-4BE1-AC35-BA73C1781EFD}" type="presParOf" srcId="{2796A18B-0F8F-4466-B574-FD1BC029B329}" destId="{18DAB7B5-BF73-4545-9BC4-97CE7041ACA0}" srcOrd="4" destOrd="0" presId="urn:microsoft.com/office/officeart/2016/7/layout/RepeatingBendingProcessNew"/>
    <dgm:cxn modelId="{A7E11F3E-A29F-4A99-91E9-D9C814575C2B}" type="presParOf" srcId="{2796A18B-0F8F-4466-B574-FD1BC029B329}" destId="{6C21F9E6-A08F-44FA-85EC-620762D180AB}" srcOrd="5" destOrd="0" presId="urn:microsoft.com/office/officeart/2016/7/layout/RepeatingBendingProcessNew"/>
    <dgm:cxn modelId="{AD40552E-F83B-433E-AA34-9F4755F3CEE8}" type="presParOf" srcId="{6C21F9E6-A08F-44FA-85EC-620762D180AB}" destId="{C1DCB592-4D96-44B4-A7A1-3B6E7D50028F}" srcOrd="0" destOrd="0" presId="urn:microsoft.com/office/officeart/2016/7/layout/RepeatingBendingProcessNew"/>
    <dgm:cxn modelId="{BBAE093C-1186-49F8-9300-2DC986804A39}" type="presParOf" srcId="{2796A18B-0F8F-4466-B574-FD1BC029B329}" destId="{B6DDB1FE-589E-4E66-A6FC-904150D0C090}" srcOrd="6" destOrd="0" presId="urn:microsoft.com/office/officeart/2016/7/layout/RepeatingBendingProcessNew"/>
    <dgm:cxn modelId="{5421F8C6-289D-47BB-B5D5-BA54A0C1BA81}" type="presParOf" srcId="{2796A18B-0F8F-4466-B574-FD1BC029B329}" destId="{8A509553-5AA2-4492-92FB-A1FC28FA3893}" srcOrd="7" destOrd="0" presId="urn:microsoft.com/office/officeart/2016/7/layout/RepeatingBendingProcessNew"/>
    <dgm:cxn modelId="{7851C2E1-6A6C-4435-892F-CDD5DE8C1430}" type="presParOf" srcId="{8A509553-5AA2-4492-92FB-A1FC28FA3893}" destId="{1ECABCDE-BACF-45F4-B902-4B26DDE6281D}" srcOrd="0" destOrd="0" presId="urn:microsoft.com/office/officeart/2016/7/layout/RepeatingBendingProcessNew"/>
    <dgm:cxn modelId="{32C3246F-A239-4477-96AD-67F94BFA57D5}" type="presParOf" srcId="{2796A18B-0F8F-4466-B574-FD1BC029B329}" destId="{8E7E9175-FD72-4EAF-9EB8-2EB6D2915A7E}" srcOrd="8" destOrd="0" presId="urn:microsoft.com/office/officeart/2016/7/layout/RepeatingBendingProcessNew"/>
    <dgm:cxn modelId="{24FCC33A-6DEB-49C8-B14A-B6E254C6F567}" type="presParOf" srcId="{2796A18B-0F8F-4466-B574-FD1BC029B329}" destId="{038BF033-D99F-4638-8422-8D02E569D066}" srcOrd="9" destOrd="0" presId="urn:microsoft.com/office/officeart/2016/7/layout/RepeatingBendingProcessNew"/>
    <dgm:cxn modelId="{F086F832-41F6-4A79-A602-4BD9A77FDF81}" type="presParOf" srcId="{038BF033-D99F-4638-8422-8D02E569D066}" destId="{93947F0B-ED3A-46EF-A087-ECDD0C4B02A5}" srcOrd="0" destOrd="0" presId="urn:microsoft.com/office/officeart/2016/7/layout/RepeatingBendingProcessNew"/>
    <dgm:cxn modelId="{C2C7FF16-EA16-4B9C-8275-465528F08FDD}" type="presParOf" srcId="{2796A18B-0F8F-4466-B574-FD1BC029B329}" destId="{FB7A8467-390F-4170-9454-80AA609621C3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0C16F-7CF9-476C-93F0-F2524ED7F00B}">
      <dsp:nvSpPr>
        <dsp:cNvPr id="0" name=""/>
        <dsp:cNvSpPr/>
      </dsp:nvSpPr>
      <dsp:spPr>
        <a:xfrm>
          <a:off x="0" y="274875"/>
          <a:ext cx="3252787" cy="19516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An </a:t>
          </a:r>
          <a:r>
            <a:rPr lang="en-IE" sz="2400" kern="1200" dirty="0" err="1"/>
            <a:t>droichead</a:t>
          </a:r>
          <a:r>
            <a:rPr lang="en-IE" sz="2400" kern="1200" dirty="0"/>
            <a:t> </a:t>
          </a:r>
          <a:r>
            <a:rPr lang="en-IE" sz="2400" kern="1200" dirty="0" err="1"/>
            <a:t>riaracháin</a:t>
          </a:r>
          <a:endParaRPr lang="en-US" sz="2400" kern="1200" dirty="0"/>
        </a:p>
      </dsp:txBody>
      <dsp:txXfrm>
        <a:off x="0" y="274875"/>
        <a:ext cx="3252787" cy="1951672"/>
      </dsp:txXfrm>
    </dsp:sp>
    <dsp:sp modelId="{919FD36E-D678-4DF4-82DC-2585242ABD4F}">
      <dsp:nvSpPr>
        <dsp:cNvPr id="0" name=""/>
        <dsp:cNvSpPr/>
      </dsp:nvSpPr>
      <dsp:spPr>
        <a:xfrm>
          <a:off x="3578066" y="274875"/>
          <a:ext cx="3252787" cy="19516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An </a:t>
          </a:r>
          <a:r>
            <a:rPr lang="en-IE" sz="2400" kern="1200" dirty="0" err="1"/>
            <a:t>droichead</a:t>
          </a:r>
          <a:r>
            <a:rPr lang="en-IE" sz="2400" kern="1200" dirty="0"/>
            <a:t> </a:t>
          </a:r>
          <a:r>
            <a:rPr lang="en-IE" sz="2400" kern="1200" dirty="0" err="1"/>
            <a:t>sóisialta</a:t>
          </a:r>
          <a:r>
            <a:rPr lang="en-IE" sz="2400" kern="1200" dirty="0"/>
            <a:t> </a:t>
          </a:r>
          <a:r>
            <a:rPr lang="en-IE" sz="2400" kern="1200" dirty="0" err="1"/>
            <a:t>agus</a:t>
          </a:r>
          <a:r>
            <a:rPr lang="en-IE" sz="2400" kern="1200" dirty="0"/>
            <a:t> </a:t>
          </a:r>
          <a:r>
            <a:rPr lang="en-IE" sz="2400" kern="1200" dirty="0" err="1"/>
            <a:t>mothúchánach</a:t>
          </a:r>
          <a:endParaRPr lang="en-US" sz="2400" kern="1200" dirty="0"/>
        </a:p>
      </dsp:txBody>
      <dsp:txXfrm>
        <a:off x="3578066" y="274875"/>
        <a:ext cx="3252787" cy="1951672"/>
      </dsp:txXfrm>
    </dsp:sp>
    <dsp:sp modelId="{82E5C0D2-5E28-4259-BB2D-11C841554D33}">
      <dsp:nvSpPr>
        <dsp:cNvPr id="0" name=""/>
        <dsp:cNvSpPr/>
      </dsp:nvSpPr>
      <dsp:spPr>
        <a:xfrm>
          <a:off x="7156132" y="274875"/>
          <a:ext cx="3252787" cy="19516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An </a:t>
          </a:r>
          <a:r>
            <a:rPr lang="en-IE" sz="2400" kern="1200" dirty="0" err="1"/>
            <a:t>droichead</a:t>
          </a:r>
          <a:r>
            <a:rPr lang="en-IE" sz="2400" kern="1200" dirty="0"/>
            <a:t> </a:t>
          </a:r>
          <a:r>
            <a:rPr lang="en-IE" sz="2400" kern="1200" dirty="0" err="1"/>
            <a:t>curaclaim</a:t>
          </a:r>
          <a:endParaRPr lang="en-US" sz="2400" kern="1200" dirty="0"/>
        </a:p>
      </dsp:txBody>
      <dsp:txXfrm>
        <a:off x="7156132" y="274875"/>
        <a:ext cx="3252787" cy="1951672"/>
      </dsp:txXfrm>
    </dsp:sp>
    <dsp:sp modelId="{4B0F024F-7A1D-40DE-A2F3-24BF79ACFECF}">
      <dsp:nvSpPr>
        <dsp:cNvPr id="0" name=""/>
        <dsp:cNvSpPr/>
      </dsp:nvSpPr>
      <dsp:spPr>
        <a:xfrm>
          <a:off x="1789033" y="2551826"/>
          <a:ext cx="3252787" cy="19516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An </a:t>
          </a:r>
          <a:r>
            <a:rPr lang="en-IE" sz="2400" kern="1200" dirty="0" err="1"/>
            <a:t>droichead</a:t>
          </a:r>
          <a:r>
            <a:rPr lang="en-IE" sz="2400" kern="1200" dirty="0"/>
            <a:t> </a:t>
          </a:r>
          <a:r>
            <a:rPr lang="en-IE" sz="2400" kern="1200" dirty="0" err="1"/>
            <a:t>oideolaíoch</a:t>
          </a:r>
          <a:endParaRPr lang="en-US" sz="2400" kern="1200" dirty="0"/>
        </a:p>
      </dsp:txBody>
      <dsp:txXfrm>
        <a:off x="1789033" y="2551826"/>
        <a:ext cx="3252787" cy="1951672"/>
      </dsp:txXfrm>
    </dsp:sp>
    <dsp:sp modelId="{2E9BAD8F-EF0C-461A-97B0-0D393BBDFBB0}">
      <dsp:nvSpPr>
        <dsp:cNvPr id="0" name=""/>
        <dsp:cNvSpPr/>
      </dsp:nvSpPr>
      <dsp:spPr>
        <a:xfrm>
          <a:off x="5367099" y="2551826"/>
          <a:ext cx="3252787" cy="195167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kern="1200" dirty="0"/>
            <a:t>An </a:t>
          </a:r>
          <a:r>
            <a:rPr lang="en-IE" sz="2400" kern="1200" dirty="0" err="1"/>
            <a:t>droichead</a:t>
          </a:r>
          <a:r>
            <a:rPr lang="en-IE" sz="2400" kern="1200" dirty="0"/>
            <a:t> </a:t>
          </a:r>
          <a:r>
            <a:rPr lang="en-IE" sz="2400" kern="1200" dirty="0" err="1"/>
            <a:t>neamhpléachais</a:t>
          </a:r>
          <a:r>
            <a:rPr lang="en-IE" sz="2400" kern="1200" dirty="0"/>
            <a:t> </a:t>
          </a:r>
          <a:r>
            <a:rPr lang="en-IE" sz="2400" kern="1200" dirty="0" err="1"/>
            <a:t>foghlama</a:t>
          </a:r>
          <a:endParaRPr lang="en-US" sz="2400" kern="1200" dirty="0"/>
        </a:p>
      </dsp:txBody>
      <dsp:txXfrm>
        <a:off x="5367099" y="2551826"/>
        <a:ext cx="3252787" cy="1951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FAAEF-A016-419C-9A0C-1FE61719F3E5}">
      <dsp:nvSpPr>
        <dsp:cNvPr id="0" name=""/>
        <dsp:cNvSpPr/>
      </dsp:nvSpPr>
      <dsp:spPr>
        <a:xfrm>
          <a:off x="0" y="509269"/>
          <a:ext cx="3530599" cy="21183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>
              <a:solidFill>
                <a:schemeClr val="tx1"/>
              </a:solidFill>
            </a:rPr>
            <a:t>An </a:t>
          </a:r>
          <a:r>
            <a:rPr lang="en-IE" sz="2000" b="1" kern="1200" dirty="0" err="1">
              <a:solidFill>
                <a:schemeClr val="tx1"/>
              </a:solidFill>
            </a:rPr>
            <a:t>droichead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riaracháin</a:t>
          </a:r>
          <a:r>
            <a:rPr lang="en-IE" sz="2000" kern="1200" dirty="0" err="1">
              <a:solidFill>
                <a:schemeClr val="tx1"/>
              </a:solidFill>
            </a:rPr>
            <a:t>-cruinnithe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idir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scoileanna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tuairiscí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scoile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roinnt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faisnéise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ar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fhoghlaimeoirí</a:t>
          </a:r>
          <a:r>
            <a:rPr lang="en-IE" sz="2000" kern="1200" dirty="0">
              <a:solidFill>
                <a:schemeClr val="tx1"/>
              </a:solidFill>
            </a:rPr>
            <a:t>, An Pas </a:t>
          </a:r>
          <a:r>
            <a:rPr lang="en-IE" sz="2000" kern="1200" dirty="0" err="1">
              <a:solidFill>
                <a:schemeClr val="tx1"/>
              </a:solidFill>
            </a:rPr>
            <a:t>Oideachais</a:t>
          </a:r>
          <a:r>
            <a:rPr lang="en-IE" sz="2000" kern="1200" dirty="0">
              <a:solidFill>
                <a:schemeClr val="tx1"/>
              </a:solidFill>
            </a:rPr>
            <a:t> </a:t>
          </a:r>
        </a:p>
      </dsp:txBody>
      <dsp:txXfrm>
        <a:off x="0" y="509269"/>
        <a:ext cx="3530599" cy="2118360"/>
      </dsp:txXfrm>
    </dsp:sp>
    <dsp:sp modelId="{80B78F48-1B34-46C0-82CE-006B5544AE66}">
      <dsp:nvSpPr>
        <dsp:cNvPr id="0" name=""/>
        <dsp:cNvSpPr/>
      </dsp:nvSpPr>
      <dsp:spPr>
        <a:xfrm>
          <a:off x="3883660" y="509269"/>
          <a:ext cx="3530599" cy="2118360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>
              <a:solidFill>
                <a:schemeClr val="tx1"/>
              </a:solidFill>
            </a:rPr>
            <a:t>An </a:t>
          </a:r>
          <a:r>
            <a:rPr lang="en-IE" sz="2000" b="1" kern="1200" dirty="0" err="1">
              <a:solidFill>
                <a:schemeClr val="tx1"/>
              </a:solidFill>
            </a:rPr>
            <a:t>droichead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sóisialta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agus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mothúchánach</a:t>
          </a:r>
          <a:r>
            <a:rPr lang="en-IE" sz="2000" kern="1200" dirty="0" err="1">
              <a:solidFill>
                <a:schemeClr val="tx1"/>
              </a:solidFill>
            </a:rPr>
            <a:t>-cláir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ionduchtúcháin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ceardlanna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frithbhulaíochta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córais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pháirtíochta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turais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cuairteanna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883660" y="509269"/>
        <a:ext cx="3530599" cy="2118360"/>
      </dsp:txXfrm>
    </dsp:sp>
    <dsp:sp modelId="{8D53EB22-850C-43AE-AD51-1B8B0B2EFFF8}">
      <dsp:nvSpPr>
        <dsp:cNvPr id="0" name=""/>
        <dsp:cNvSpPr/>
      </dsp:nvSpPr>
      <dsp:spPr>
        <a:xfrm>
          <a:off x="7767320" y="509269"/>
          <a:ext cx="3530599" cy="2118360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>
              <a:solidFill>
                <a:schemeClr val="tx1"/>
              </a:solidFill>
            </a:rPr>
            <a:t>An </a:t>
          </a:r>
          <a:r>
            <a:rPr lang="en-IE" sz="2000" b="1" kern="1200" dirty="0" err="1">
              <a:solidFill>
                <a:schemeClr val="tx1"/>
              </a:solidFill>
            </a:rPr>
            <a:t>droichead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curaclaim</a:t>
          </a:r>
          <a:r>
            <a:rPr lang="en-IE" sz="2000" kern="1200" dirty="0">
              <a:solidFill>
                <a:schemeClr val="tx1"/>
              </a:solidFill>
            </a:rPr>
            <a:t>-ag cur le </a:t>
          </a:r>
          <a:r>
            <a:rPr lang="en-IE" sz="2000" kern="1200" dirty="0" err="1">
              <a:solidFill>
                <a:schemeClr val="tx1"/>
              </a:solidFill>
            </a:rPr>
            <a:t>réamheolas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na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bhfoghlaimeoirí</a:t>
          </a:r>
          <a:r>
            <a:rPr lang="en-IE" sz="2000" kern="1200" dirty="0">
              <a:solidFill>
                <a:schemeClr val="tx1"/>
              </a:solidFill>
            </a:rPr>
            <a:t>, FGL a </a:t>
          </a:r>
          <a:r>
            <a:rPr lang="en-IE" sz="2000" kern="1200" dirty="0" err="1">
              <a:solidFill>
                <a:schemeClr val="tx1"/>
              </a:solidFill>
            </a:rPr>
            <a:t>nascann</a:t>
          </a:r>
          <a:r>
            <a:rPr lang="en-IE" sz="2000" kern="1200" dirty="0">
              <a:solidFill>
                <a:schemeClr val="tx1"/>
              </a:solidFill>
            </a:rPr>
            <a:t> an </a:t>
          </a:r>
          <a:r>
            <a:rPr lang="en-IE" sz="2000" kern="1200" dirty="0" err="1">
              <a:solidFill>
                <a:schemeClr val="tx1"/>
              </a:solidFill>
            </a:rPr>
            <a:t>dá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earnáil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eolas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ar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churaclam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na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bunscoile</a:t>
          </a:r>
          <a:r>
            <a:rPr lang="en-IE" sz="2000" kern="1200" dirty="0">
              <a:solidFill>
                <a:schemeClr val="tx1"/>
              </a:solidFill>
            </a:rPr>
            <a:t> ag an </a:t>
          </a:r>
          <a:r>
            <a:rPr lang="en-IE" sz="2000" kern="1200" dirty="0" err="1">
              <a:solidFill>
                <a:schemeClr val="tx1"/>
              </a:solidFill>
            </a:rPr>
            <a:t>múinteoir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chéad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bhliana</a:t>
          </a:r>
          <a:r>
            <a:rPr lang="en-IE" sz="2000" kern="1200" dirty="0">
              <a:solidFill>
                <a:schemeClr val="tx1"/>
              </a:solidFill>
            </a:rPr>
            <a:t> (</a:t>
          </a:r>
          <a:r>
            <a:rPr lang="en-IE" sz="2000" kern="1200" dirty="0" err="1">
              <a:solidFill>
                <a:schemeClr val="tx1"/>
              </a:solidFill>
            </a:rPr>
            <a:t>agus</a:t>
          </a:r>
          <a:r>
            <a:rPr lang="en-IE" sz="2000" kern="1200" dirty="0">
              <a:solidFill>
                <a:schemeClr val="tx1"/>
              </a:solidFill>
            </a:rPr>
            <a:t> a </a:t>
          </a:r>
          <a:r>
            <a:rPr lang="en-IE" sz="2000" kern="1200" dirty="0" err="1">
              <a:solidFill>
                <a:schemeClr val="tx1"/>
              </a:solidFill>
            </a:rPr>
            <a:t>mhalairt</a:t>
          </a:r>
          <a:r>
            <a:rPr lang="en-IE" sz="2000" kern="1200" dirty="0">
              <a:solidFill>
                <a:schemeClr val="tx1"/>
              </a:solidFill>
            </a:rPr>
            <a:t>?)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767320" y="509269"/>
        <a:ext cx="3530599" cy="2118360"/>
      </dsp:txXfrm>
    </dsp:sp>
    <dsp:sp modelId="{0B5069D3-4EDA-4231-BA88-03A919563B7C}">
      <dsp:nvSpPr>
        <dsp:cNvPr id="0" name=""/>
        <dsp:cNvSpPr/>
      </dsp:nvSpPr>
      <dsp:spPr>
        <a:xfrm>
          <a:off x="1941830" y="2980689"/>
          <a:ext cx="3530599" cy="2118360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>
              <a:solidFill>
                <a:schemeClr val="tx1"/>
              </a:solidFill>
            </a:rPr>
            <a:t>An </a:t>
          </a:r>
          <a:r>
            <a:rPr lang="en-IE" sz="2000" b="1" kern="1200" dirty="0" err="1">
              <a:solidFill>
                <a:schemeClr val="tx1"/>
              </a:solidFill>
            </a:rPr>
            <a:t>droichead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oideolaíoch</a:t>
          </a:r>
          <a:r>
            <a:rPr lang="en-IE" sz="2000" b="1" kern="1200" dirty="0">
              <a:solidFill>
                <a:schemeClr val="tx1"/>
              </a:solidFill>
            </a:rPr>
            <a:t>- </a:t>
          </a:r>
          <a:r>
            <a:rPr lang="en-IE" sz="2000" kern="1200" dirty="0" err="1">
              <a:solidFill>
                <a:schemeClr val="tx1"/>
              </a:solidFill>
            </a:rPr>
            <a:t>piarbhreathnóireacht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modheolaíochtaí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bunscoile</a:t>
          </a:r>
          <a:r>
            <a:rPr lang="en-IE" sz="2000" kern="1200" dirty="0">
              <a:solidFill>
                <a:schemeClr val="tx1"/>
              </a:solidFill>
            </a:rPr>
            <a:t> a chur in </a:t>
          </a:r>
          <a:r>
            <a:rPr lang="en-IE" sz="2000" kern="1200" dirty="0" err="1">
              <a:solidFill>
                <a:schemeClr val="tx1"/>
              </a:solidFill>
            </a:rPr>
            <a:t>oiriúint</a:t>
          </a:r>
          <a:r>
            <a:rPr lang="en-IE" sz="2000" kern="1200" dirty="0">
              <a:solidFill>
                <a:schemeClr val="tx1"/>
              </a:solidFill>
            </a:rPr>
            <a:t> don </a:t>
          </a:r>
          <a:r>
            <a:rPr lang="en-IE" sz="2000" kern="1200" dirty="0" err="1">
              <a:solidFill>
                <a:schemeClr val="tx1"/>
              </a:solidFill>
            </a:rPr>
            <a:t>iar-bhunoideachas</a:t>
          </a:r>
          <a:r>
            <a:rPr lang="en-IE" sz="2000" kern="1200" dirty="0">
              <a:solidFill>
                <a:schemeClr val="tx1"/>
              </a:solidFill>
            </a:rPr>
            <a:t>. </a:t>
          </a:r>
          <a:r>
            <a:rPr lang="en-IE" sz="2000" kern="1200" dirty="0" err="1">
              <a:solidFill>
                <a:schemeClr val="tx1"/>
              </a:solidFill>
            </a:rPr>
            <a:t>Ar</a:t>
          </a:r>
          <a:r>
            <a:rPr lang="en-IE" sz="2000" kern="1200" dirty="0">
              <a:solidFill>
                <a:schemeClr val="tx1"/>
              </a:solidFill>
            </a:rPr>
            <a:t> an </a:t>
          </a:r>
          <a:r>
            <a:rPr lang="en-IE" sz="2000" kern="1200" dirty="0" err="1">
              <a:solidFill>
                <a:schemeClr val="tx1"/>
              </a:solidFill>
            </a:rPr>
            <a:t>eolas</a:t>
          </a:r>
          <a:r>
            <a:rPr lang="en-IE" sz="2000" kern="1200" dirty="0">
              <a:solidFill>
                <a:schemeClr val="tx1"/>
              </a:solidFill>
            </a:rPr>
            <a:t>?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941830" y="2980689"/>
        <a:ext cx="3530599" cy="2118360"/>
      </dsp:txXfrm>
    </dsp:sp>
    <dsp:sp modelId="{D4FE6000-6AC2-4840-B98B-C4135E6CA9FF}">
      <dsp:nvSpPr>
        <dsp:cNvPr id="0" name=""/>
        <dsp:cNvSpPr/>
      </dsp:nvSpPr>
      <dsp:spPr>
        <a:xfrm>
          <a:off x="5825490" y="2980689"/>
          <a:ext cx="3530599" cy="211836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b="1" kern="1200" dirty="0">
              <a:solidFill>
                <a:schemeClr val="tx1"/>
              </a:solidFill>
            </a:rPr>
            <a:t>An </a:t>
          </a:r>
          <a:r>
            <a:rPr lang="en-IE" sz="2000" b="1" kern="1200" dirty="0" err="1">
              <a:solidFill>
                <a:schemeClr val="tx1"/>
              </a:solidFill>
            </a:rPr>
            <a:t>droichead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neamhpléachais</a:t>
          </a:r>
          <a:r>
            <a:rPr lang="en-IE" sz="2000" b="1" kern="1200" dirty="0">
              <a:solidFill>
                <a:schemeClr val="tx1"/>
              </a:solidFill>
            </a:rPr>
            <a:t> </a:t>
          </a:r>
          <a:r>
            <a:rPr lang="en-IE" sz="2000" b="1" kern="1200" dirty="0" err="1">
              <a:solidFill>
                <a:schemeClr val="tx1"/>
              </a:solidFill>
            </a:rPr>
            <a:t>foghlama</a:t>
          </a:r>
          <a:r>
            <a:rPr lang="en-IE" sz="2000" kern="1200" dirty="0" err="1">
              <a:solidFill>
                <a:schemeClr val="tx1"/>
              </a:solidFill>
            </a:rPr>
            <a:t>-ceardlanna</a:t>
          </a:r>
          <a:r>
            <a:rPr lang="en-IE" sz="2000" kern="1200" dirty="0">
              <a:solidFill>
                <a:schemeClr val="tx1"/>
              </a:solidFill>
            </a:rPr>
            <a:t> a </a:t>
          </a:r>
          <a:r>
            <a:rPr lang="en-IE" sz="2000" kern="1200" dirty="0" err="1">
              <a:solidFill>
                <a:schemeClr val="tx1"/>
              </a:solidFill>
            </a:rPr>
            <a:t>spreagann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straitéisí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foghlama</a:t>
          </a:r>
          <a:r>
            <a:rPr lang="en-IE" sz="2000" kern="1200" dirty="0">
              <a:solidFill>
                <a:schemeClr val="tx1"/>
              </a:solidFill>
            </a:rPr>
            <a:t>, an </a:t>
          </a:r>
          <a:r>
            <a:rPr lang="en-IE" sz="2000" kern="1200" dirty="0" err="1">
              <a:solidFill>
                <a:schemeClr val="tx1"/>
              </a:solidFill>
            </a:rPr>
            <a:t>mheiteachognaíocht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agus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féinfheasacht</a:t>
          </a:r>
          <a:r>
            <a:rPr lang="en-IE" sz="2000" kern="1200" dirty="0">
              <a:solidFill>
                <a:schemeClr val="tx1"/>
              </a:solidFill>
            </a:rPr>
            <a:t> an </a:t>
          </a:r>
          <a:r>
            <a:rPr lang="en-IE" sz="2000" kern="1200" dirty="0" err="1">
              <a:solidFill>
                <a:schemeClr val="tx1"/>
              </a:solidFill>
            </a:rPr>
            <a:t>fhoghlaimeora</a:t>
          </a:r>
          <a:r>
            <a:rPr lang="en-IE" sz="2000" kern="1200" dirty="0">
              <a:solidFill>
                <a:schemeClr val="tx1"/>
              </a:solidFill>
            </a:rPr>
            <a:t>, </a:t>
          </a:r>
          <a:r>
            <a:rPr lang="en-IE" sz="2000" kern="1200" dirty="0" err="1">
              <a:solidFill>
                <a:schemeClr val="tx1"/>
              </a:solidFill>
            </a:rPr>
            <a:t>stíleanna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agus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riachtanais</a:t>
          </a:r>
          <a:r>
            <a:rPr lang="en-IE" sz="2000" kern="1200" dirty="0">
              <a:solidFill>
                <a:schemeClr val="tx1"/>
              </a:solidFill>
            </a:rPr>
            <a:t> </a:t>
          </a:r>
          <a:r>
            <a:rPr lang="en-IE" sz="2000" kern="1200" dirty="0" err="1">
              <a:solidFill>
                <a:schemeClr val="tx1"/>
              </a:solidFill>
            </a:rPr>
            <a:t>foghlama</a:t>
          </a:r>
          <a:r>
            <a:rPr lang="en-IE" sz="2000" kern="1200" dirty="0">
              <a:solidFill>
                <a:schemeClr val="tx1"/>
              </a:solidFill>
            </a:rPr>
            <a:t> a </a:t>
          </a:r>
          <a:r>
            <a:rPr lang="en-IE" sz="2000" kern="1200" dirty="0" err="1">
              <a:solidFill>
                <a:schemeClr val="tx1"/>
              </a:solidFill>
            </a:rPr>
            <a:t>aithint</a:t>
          </a:r>
          <a:r>
            <a:rPr lang="en-IE" sz="2000" kern="1200" dirty="0">
              <a:solidFill>
                <a:schemeClr val="tx1"/>
              </a:solidFill>
            </a:rPr>
            <a:t>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825490" y="2980689"/>
        <a:ext cx="3530599" cy="2118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97D47-DD9C-49EC-86F4-723B41F546C1}">
      <dsp:nvSpPr>
        <dsp:cNvPr id="0" name=""/>
        <dsp:cNvSpPr/>
      </dsp:nvSpPr>
      <dsp:spPr>
        <a:xfrm>
          <a:off x="2668943" y="2282863"/>
          <a:ext cx="1733473" cy="1733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An foghlaimeoir</a:t>
          </a:r>
          <a:endParaRPr lang="en-IE" sz="1700" b="1" kern="1200" dirty="0">
            <a:solidFill>
              <a:schemeClr val="tx1"/>
            </a:solidFill>
          </a:endParaRPr>
        </a:p>
      </dsp:txBody>
      <dsp:txXfrm>
        <a:off x="2922804" y="2536724"/>
        <a:ext cx="1225751" cy="1225751"/>
      </dsp:txXfrm>
    </dsp:sp>
    <dsp:sp modelId="{D60E497A-FFD3-4892-8C88-A5C6F68EBBB8}">
      <dsp:nvSpPr>
        <dsp:cNvPr id="0" name=""/>
        <dsp:cNvSpPr/>
      </dsp:nvSpPr>
      <dsp:spPr>
        <a:xfrm rot="16200000">
          <a:off x="3273911" y="1999032"/>
          <a:ext cx="523536" cy="44125"/>
        </a:xfrm>
        <a:custGeom>
          <a:avLst/>
          <a:gdLst/>
          <a:ahLst/>
          <a:cxnLst/>
          <a:rect l="0" t="0" r="0" b="0"/>
          <a:pathLst>
            <a:path>
              <a:moveTo>
                <a:pt x="0" y="22062"/>
              </a:moveTo>
              <a:lnTo>
                <a:pt x="523536" y="22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b="1" kern="1200">
            <a:solidFill>
              <a:schemeClr val="tx1"/>
            </a:solidFill>
          </a:endParaRPr>
        </a:p>
      </dsp:txBody>
      <dsp:txXfrm>
        <a:off x="3522591" y="2008006"/>
        <a:ext cx="26176" cy="26176"/>
      </dsp:txXfrm>
    </dsp:sp>
    <dsp:sp modelId="{FB5E6EE1-AD0E-4042-8BA1-E1D2BBE9420C}">
      <dsp:nvSpPr>
        <dsp:cNvPr id="0" name=""/>
        <dsp:cNvSpPr/>
      </dsp:nvSpPr>
      <dsp:spPr>
        <a:xfrm>
          <a:off x="2668943" y="25852"/>
          <a:ext cx="1733473" cy="17334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Tuismitheoirí/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Caomhnóirí</a:t>
          </a:r>
          <a:endParaRPr lang="en-IE" sz="1700" b="1" kern="1200" dirty="0">
            <a:solidFill>
              <a:schemeClr val="tx1"/>
            </a:solidFill>
          </a:endParaRPr>
        </a:p>
      </dsp:txBody>
      <dsp:txXfrm>
        <a:off x="2922804" y="279713"/>
        <a:ext cx="1225751" cy="1225751"/>
      </dsp:txXfrm>
    </dsp:sp>
    <dsp:sp modelId="{7D5BE8A8-528F-4A4F-A5F8-5294CF77039D}">
      <dsp:nvSpPr>
        <dsp:cNvPr id="0" name=""/>
        <dsp:cNvSpPr/>
      </dsp:nvSpPr>
      <dsp:spPr>
        <a:xfrm>
          <a:off x="4402416" y="3127537"/>
          <a:ext cx="523536" cy="44125"/>
        </a:xfrm>
        <a:custGeom>
          <a:avLst/>
          <a:gdLst/>
          <a:ahLst/>
          <a:cxnLst/>
          <a:rect l="0" t="0" r="0" b="0"/>
          <a:pathLst>
            <a:path>
              <a:moveTo>
                <a:pt x="0" y="22062"/>
              </a:moveTo>
              <a:lnTo>
                <a:pt x="523536" y="22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b="1" kern="1200">
            <a:solidFill>
              <a:schemeClr val="tx1"/>
            </a:solidFill>
          </a:endParaRPr>
        </a:p>
      </dsp:txBody>
      <dsp:txXfrm>
        <a:off x="4651096" y="3136511"/>
        <a:ext cx="26176" cy="26176"/>
      </dsp:txXfrm>
    </dsp:sp>
    <dsp:sp modelId="{F16C372D-2700-49F1-B03C-DB4C585AE23B}">
      <dsp:nvSpPr>
        <dsp:cNvPr id="0" name=""/>
        <dsp:cNvSpPr/>
      </dsp:nvSpPr>
      <dsp:spPr>
        <a:xfrm>
          <a:off x="4925953" y="2282863"/>
          <a:ext cx="1733473" cy="17334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Múinteoirí</a:t>
          </a:r>
          <a:endParaRPr lang="en-IE" sz="1700" b="1" kern="1200" dirty="0">
            <a:solidFill>
              <a:schemeClr val="tx1"/>
            </a:solidFill>
          </a:endParaRPr>
        </a:p>
      </dsp:txBody>
      <dsp:txXfrm>
        <a:off x="5179814" y="2536724"/>
        <a:ext cx="1225751" cy="1225751"/>
      </dsp:txXfrm>
    </dsp:sp>
    <dsp:sp modelId="{A876C0A5-2BEA-4324-9A09-4BD1B6294991}">
      <dsp:nvSpPr>
        <dsp:cNvPr id="0" name=""/>
        <dsp:cNvSpPr/>
      </dsp:nvSpPr>
      <dsp:spPr>
        <a:xfrm rot="5400000">
          <a:off x="3273911" y="4256042"/>
          <a:ext cx="523536" cy="44125"/>
        </a:xfrm>
        <a:custGeom>
          <a:avLst/>
          <a:gdLst/>
          <a:ahLst/>
          <a:cxnLst/>
          <a:rect l="0" t="0" r="0" b="0"/>
          <a:pathLst>
            <a:path>
              <a:moveTo>
                <a:pt x="0" y="22062"/>
              </a:moveTo>
              <a:lnTo>
                <a:pt x="523536" y="22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b="1" kern="1200">
            <a:solidFill>
              <a:schemeClr val="tx1"/>
            </a:solidFill>
          </a:endParaRPr>
        </a:p>
      </dsp:txBody>
      <dsp:txXfrm>
        <a:off x="3522591" y="4265016"/>
        <a:ext cx="26176" cy="26176"/>
      </dsp:txXfrm>
    </dsp:sp>
    <dsp:sp modelId="{7B6D6AF9-5032-4602-AC06-2C4BC8AE0012}">
      <dsp:nvSpPr>
        <dsp:cNvPr id="0" name=""/>
        <dsp:cNvSpPr/>
      </dsp:nvSpPr>
      <dsp:spPr>
        <a:xfrm>
          <a:off x="2668943" y="4539873"/>
          <a:ext cx="1733473" cy="173347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300" b="1" kern="1200">
              <a:solidFill>
                <a:schemeClr val="tx1"/>
              </a:solidFill>
            </a:rPr>
            <a:t>Gníomaireachtaí seachtracha</a:t>
          </a:r>
          <a:endParaRPr lang="en-IE" sz="1300" b="1" kern="1200" dirty="0">
            <a:solidFill>
              <a:schemeClr val="tx1"/>
            </a:solidFill>
          </a:endParaRPr>
        </a:p>
      </dsp:txBody>
      <dsp:txXfrm>
        <a:off x="2922804" y="4793734"/>
        <a:ext cx="1225751" cy="1225751"/>
      </dsp:txXfrm>
    </dsp:sp>
    <dsp:sp modelId="{09CEFAA9-88F6-4B0D-9296-61736BDB7890}">
      <dsp:nvSpPr>
        <dsp:cNvPr id="0" name=""/>
        <dsp:cNvSpPr/>
      </dsp:nvSpPr>
      <dsp:spPr>
        <a:xfrm rot="10800000">
          <a:off x="2145406" y="3127537"/>
          <a:ext cx="523536" cy="44125"/>
        </a:xfrm>
        <a:custGeom>
          <a:avLst/>
          <a:gdLst/>
          <a:ahLst/>
          <a:cxnLst/>
          <a:rect l="0" t="0" r="0" b="0"/>
          <a:pathLst>
            <a:path>
              <a:moveTo>
                <a:pt x="0" y="22062"/>
              </a:moveTo>
              <a:lnTo>
                <a:pt x="523536" y="22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1700" b="1" kern="1200">
            <a:solidFill>
              <a:schemeClr val="tx1"/>
            </a:solidFill>
          </a:endParaRPr>
        </a:p>
      </dsp:txBody>
      <dsp:txXfrm rot="10800000">
        <a:off x="2394086" y="3136511"/>
        <a:ext cx="26176" cy="26176"/>
      </dsp:txXfrm>
    </dsp:sp>
    <dsp:sp modelId="{91B646B8-DA69-476C-8E5B-3307B47277F2}">
      <dsp:nvSpPr>
        <dsp:cNvPr id="0" name=""/>
        <dsp:cNvSpPr/>
      </dsp:nvSpPr>
      <dsp:spPr>
        <a:xfrm>
          <a:off x="411932" y="2282863"/>
          <a:ext cx="1733473" cy="173347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Ceannairí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700" b="1" kern="1200">
              <a:solidFill>
                <a:schemeClr val="tx1"/>
              </a:solidFill>
            </a:rPr>
            <a:t>Scoile</a:t>
          </a:r>
          <a:endParaRPr lang="en-IE" sz="1700" b="1" kern="1200" dirty="0">
            <a:solidFill>
              <a:schemeClr val="tx1"/>
            </a:solidFill>
          </a:endParaRPr>
        </a:p>
      </dsp:txBody>
      <dsp:txXfrm>
        <a:off x="665793" y="2536724"/>
        <a:ext cx="1225751" cy="12257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FF354-536A-40DE-865D-662DAEBDFE78}">
      <dsp:nvSpPr>
        <dsp:cNvPr id="0" name=""/>
        <dsp:cNvSpPr/>
      </dsp:nvSpPr>
      <dsp:spPr>
        <a:xfrm rot="16200000">
          <a:off x="-1109162" y="1110979"/>
          <a:ext cx="3969282" cy="1747323"/>
        </a:xfrm>
        <a:prstGeom prst="flowChartManualOperati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IE" sz="18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An </a:t>
          </a:r>
          <a:r>
            <a:rPr lang="en-IE" sz="1800" b="1" kern="1200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luath-thumoideachas</a:t>
          </a:r>
          <a:endParaRPr lang="en-IE" sz="1800" b="1" kern="1200" dirty="0">
            <a:solidFill>
              <a:schemeClr val="bg1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ga-IE" sz="28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7,930 uair</a:t>
          </a:r>
          <a:endParaRPr lang="en-IE" sz="2800" kern="1200" dirty="0"/>
        </a:p>
      </dsp:txBody>
      <dsp:txXfrm rot="5400000">
        <a:off x="1817" y="793856"/>
        <a:ext cx="1747323" cy="2381570"/>
      </dsp:txXfrm>
    </dsp:sp>
    <dsp:sp modelId="{311159BC-1792-4D63-99A2-9E68D7A558AB}">
      <dsp:nvSpPr>
        <dsp:cNvPr id="0" name=""/>
        <dsp:cNvSpPr/>
      </dsp:nvSpPr>
      <dsp:spPr>
        <a:xfrm rot="16200000">
          <a:off x="769210" y="1110979"/>
          <a:ext cx="3969282" cy="1747323"/>
        </a:xfrm>
        <a:prstGeom prst="flowChartManualOperati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IE" sz="20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An </a:t>
          </a:r>
          <a:r>
            <a:rPr lang="en-IE" sz="2000" b="1" kern="1200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tumoideachas</a:t>
          </a:r>
          <a:r>
            <a:rPr lang="en-IE" sz="20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IE" sz="2000" b="1" kern="1200" dirty="0" err="1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déanach</a:t>
          </a:r>
          <a:r>
            <a:rPr lang="ga-IE" sz="20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ga-IE" sz="28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1,464 uair</a:t>
          </a:r>
          <a:endParaRPr lang="en-IE" sz="2800" kern="1200" dirty="0"/>
        </a:p>
      </dsp:txBody>
      <dsp:txXfrm rot="5400000">
        <a:off x="1880189" y="793856"/>
        <a:ext cx="1747323" cy="23815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79479-29BD-443F-8E22-4D0CA7092C15}">
      <dsp:nvSpPr>
        <dsp:cNvPr id="0" name=""/>
        <dsp:cNvSpPr/>
      </dsp:nvSpPr>
      <dsp:spPr>
        <a:xfrm>
          <a:off x="2537009" y="641573"/>
          <a:ext cx="496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621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771944" y="684659"/>
        <a:ext cx="26340" cy="5268"/>
      </dsp:txXfrm>
    </dsp:sp>
    <dsp:sp modelId="{6BC4C121-5117-4E56-99D1-D9BB21828412}">
      <dsp:nvSpPr>
        <dsp:cNvPr id="0" name=""/>
        <dsp:cNvSpPr/>
      </dsp:nvSpPr>
      <dsp:spPr>
        <a:xfrm>
          <a:off x="248327" y="1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/>
            <a:t>Tuismitheoirí mar chomh-oideachasóirí</a:t>
          </a:r>
          <a:endParaRPr lang="en-US" sz="1500" b="1" kern="1200"/>
        </a:p>
      </dsp:txBody>
      <dsp:txXfrm>
        <a:off x="248327" y="149"/>
        <a:ext cx="2290481" cy="1374289"/>
      </dsp:txXfrm>
    </dsp:sp>
    <dsp:sp modelId="{DDF54AF5-0A98-4602-9FB8-47CCE6626307}">
      <dsp:nvSpPr>
        <dsp:cNvPr id="0" name=""/>
        <dsp:cNvSpPr/>
      </dsp:nvSpPr>
      <dsp:spPr>
        <a:xfrm>
          <a:off x="1393568" y="1372638"/>
          <a:ext cx="2817292" cy="496210"/>
        </a:xfrm>
        <a:custGeom>
          <a:avLst/>
          <a:gdLst/>
          <a:ahLst/>
          <a:cxnLst/>
          <a:rect l="0" t="0" r="0" b="0"/>
          <a:pathLst>
            <a:path>
              <a:moveTo>
                <a:pt x="2817292" y="0"/>
              </a:moveTo>
              <a:lnTo>
                <a:pt x="2817292" y="265205"/>
              </a:lnTo>
              <a:lnTo>
                <a:pt x="0" y="265205"/>
              </a:lnTo>
              <a:lnTo>
                <a:pt x="0" y="49621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730561" y="1618109"/>
        <a:ext cx="143306" cy="5268"/>
      </dsp:txXfrm>
    </dsp:sp>
    <dsp:sp modelId="{9ADF0D26-3E65-4EAF-9573-4E698F62D6A5}">
      <dsp:nvSpPr>
        <dsp:cNvPr id="0" name=""/>
        <dsp:cNvSpPr/>
      </dsp:nvSpPr>
      <dsp:spPr>
        <a:xfrm>
          <a:off x="3065619" y="1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 dirty="0" err="1"/>
            <a:t>Béim</a:t>
          </a:r>
          <a:r>
            <a:rPr lang="en-IE" sz="1500" b="1" kern="1200" dirty="0"/>
            <a:t> </a:t>
          </a:r>
          <a:r>
            <a:rPr lang="en-IE" sz="1500" b="1" kern="1200" dirty="0" err="1"/>
            <a:t>ar</a:t>
          </a:r>
          <a:r>
            <a:rPr lang="en-IE" sz="1500" b="1" kern="1200" dirty="0"/>
            <a:t> an </a:t>
          </a:r>
          <a:r>
            <a:rPr lang="en-IE" sz="1500" b="1" kern="1200" dirty="0" err="1"/>
            <a:t>turas</a:t>
          </a:r>
          <a:r>
            <a:rPr lang="en-IE" sz="1500" b="1" kern="1200" dirty="0"/>
            <a:t> </a:t>
          </a:r>
          <a:r>
            <a:rPr lang="en-IE" sz="1500" b="1" kern="1200" dirty="0" err="1"/>
            <a:t>foghlama</a:t>
          </a:r>
          <a:r>
            <a:rPr lang="en-IE" sz="1500" b="1" kern="1200" dirty="0"/>
            <a:t> </a:t>
          </a:r>
          <a:r>
            <a:rPr lang="en-IE" sz="1500" b="1" kern="1200" dirty="0" err="1"/>
            <a:t>chomh</a:t>
          </a:r>
          <a:r>
            <a:rPr lang="en-IE" sz="1500" b="1" kern="1200" dirty="0"/>
            <a:t> </a:t>
          </a:r>
          <a:r>
            <a:rPr lang="en-IE" sz="1500" b="1" kern="1200" dirty="0" err="1"/>
            <a:t>maith</a:t>
          </a:r>
          <a:r>
            <a:rPr lang="en-IE" sz="1500" b="1" kern="1200" dirty="0"/>
            <a:t> leis an </a:t>
          </a:r>
          <a:r>
            <a:rPr lang="en-IE" sz="1500" b="1" kern="1200" dirty="0" err="1"/>
            <a:t>turas</a:t>
          </a:r>
          <a:r>
            <a:rPr lang="en-IE" sz="1500" b="1" kern="1200" dirty="0"/>
            <a:t> </a:t>
          </a:r>
          <a:r>
            <a:rPr lang="en-IE" sz="1500" b="1" kern="1200" dirty="0" err="1"/>
            <a:t>sóisialta</a:t>
          </a:r>
          <a:endParaRPr lang="en-US" sz="1500" b="1" kern="1200" dirty="0"/>
        </a:p>
      </dsp:txBody>
      <dsp:txXfrm>
        <a:off x="3065619" y="149"/>
        <a:ext cx="2290481" cy="1374289"/>
      </dsp:txXfrm>
    </dsp:sp>
    <dsp:sp modelId="{6C21F9E6-A08F-44FA-85EC-620762D180AB}">
      <dsp:nvSpPr>
        <dsp:cNvPr id="0" name=""/>
        <dsp:cNvSpPr/>
      </dsp:nvSpPr>
      <dsp:spPr>
        <a:xfrm>
          <a:off x="2537009" y="2542674"/>
          <a:ext cx="496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621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771944" y="2585759"/>
        <a:ext cx="26340" cy="5268"/>
      </dsp:txXfrm>
    </dsp:sp>
    <dsp:sp modelId="{18DAB7B5-BF73-4545-9BC4-97CE7041ACA0}">
      <dsp:nvSpPr>
        <dsp:cNvPr id="0" name=""/>
        <dsp:cNvSpPr/>
      </dsp:nvSpPr>
      <dsp:spPr>
        <a:xfrm>
          <a:off x="248327" y="19012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/>
            <a:t>Inniúlacht na múinteoirí a fhorbairt (FGL-TTA )</a:t>
          </a:r>
          <a:endParaRPr lang="en-US" sz="1500" b="1" kern="1200"/>
        </a:p>
      </dsp:txBody>
      <dsp:txXfrm>
        <a:off x="248327" y="1901249"/>
        <a:ext cx="2290481" cy="1374289"/>
      </dsp:txXfrm>
    </dsp:sp>
    <dsp:sp modelId="{8A509553-5AA2-4492-92FB-A1FC28FA3893}">
      <dsp:nvSpPr>
        <dsp:cNvPr id="0" name=""/>
        <dsp:cNvSpPr/>
      </dsp:nvSpPr>
      <dsp:spPr>
        <a:xfrm>
          <a:off x="1393568" y="3273738"/>
          <a:ext cx="2817292" cy="496210"/>
        </a:xfrm>
        <a:custGeom>
          <a:avLst/>
          <a:gdLst/>
          <a:ahLst/>
          <a:cxnLst/>
          <a:rect l="0" t="0" r="0" b="0"/>
          <a:pathLst>
            <a:path>
              <a:moveTo>
                <a:pt x="2817292" y="0"/>
              </a:moveTo>
              <a:lnTo>
                <a:pt x="2817292" y="265205"/>
              </a:lnTo>
              <a:lnTo>
                <a:pt x="0" y="265205"/>
              </a:lnTo>
              <a:lnTo>
                <a:pt x="0" y="49621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730561" y="3519209"/>
        <a:ext cx="143306" cy="5268"/>
      </dsp:txXfrm>
    </dsp:sp>
    <dsp:sp modelId="{B6DDB1FE-589E-4E66-A6FC-904150D0C090}">
      <dsp:nvSpPr>
        <dsp:cNvPr id="0" name=""/>
        <dsp:cNvSpPr/>
      </dsp:nvSpPr>
      <dsp:spPr>
        <a:xfrm>
          <a:off x="3065619" y="19012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/>
            <a:t>Acmhainní (An Leabhrán Téarmaí)</a:t>
          </a:r>
          <a:endParaRPr lang="en-US" sz="1500" b="1" kern="1200"/>
        </a:p>
      </dsp:txBody>
      <dsp:txXfrm>
        <a:off x="3065619" y="1901249"/>
        <a:ext cx="2290481" cy="1374289"/>
      </dsp:txXfrm>
    </dsp:sp>
    <dsp:sp modelId="{038BF033-D99F-4638-8422-8D02E569D066}">
      <dsp:nvSpPr>
        <dsp:cNvPr id="0" name=""/>
        <dsp:cNvSpPr/>
      </dsp:nvSpPr>
      <dsp:spPr>
        <a:xfrm>
          <a:off x="2537009" y="4443774"/>
          <a:ext cx="4962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6210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771944" y="4486859"/>
        <a:ext cx="26340" cy="5268"/>
      </dsp:txXfrm>
    </dsp:sp>
    <dsp:sp modelId="{8E7E9175-FD72-4EAF-9EB8-2EB6D2915A7E}">
      <dsp:nvSpPr>
        <dsp:cNvPr id="0" name=""/>
        <dsp:cNvSpPr/>
      </dsp:nvSpPr>
      <dsp:spPr>
        <a:xfrm>
          <a:off x="248327" y="38023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/>
            <a:t>Pleanáil fadtéarmach (leanúnachas sa tacaíocht, ní amháin ag tús na bliana)</a:t>
          </a:r>
          <a:endParaRPr lang="en-US" sz="1500" b="1" kern="1200"/>
        </a:p>
      </dsp:txBody>
      <dsp:txXfrm>
        <a:off x="248327" y="3802349"/>
        <a:ext cx="2290481" cy="1374289"/>
      </dsp:txXfrm>
    </dsp:sp>
    <dsp:sp modelId="{FB7A8467-390F-4170-9454-80AA609621C3}">
      <dsp:nvSpPr>
        <dsp:cNvPr id="0" name=""/>
        <dsp:cNvSpPr/>
      </dsp:nvSpPr>
      <dsp:spPr>
        <a:xfrm>
          <a:off x="3065619" y="3802349"/>
          <a:ext cx="2290481" cy="1374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236" tIns="117811" rIns="112236" bIns="11781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b="1" kern="1200"/>
            <a:t>Foghlaim conas foghlaim-straitéisí (</a:t>
          </a:r>
          <a:r>
            <a:rPr lang="en-IE" sz="1500" b="1" i="0" kern="1200"/>
            <a:t>An Dr. Suzanne Nic Pheaircín</a:t>
          </a:r>
          <a:r>
            <a:rPr lang="en-IE" sz="1500" b="1" kern="1200"/>
            <a:t>-</a:t>
          </a:r>
          <a:r>
            <a:rPr lang="en-IE" sz="1500" b="1" i="0" kern="1200"/>
            <a:t>Mise mar </a:t>
          </a:r>
          <a:r>
            <a:rPr lang="en-IE" sz="1500" b="1" kern="1200"/>
            <a:t>F</a:t>
          </a:r>
          <a:r>
            <a:rPr lang="en-IE" sz="1500" b="1" i="0" kern="1200"/>
            <a:t>hoghlaimeoir) </a:t>
          </a:r>
          <a:endParaRPr lang="en-US" sz="1500" b="1" kern="1200"/>
        </a:p>
      </dsp:txBody>
      <dsp:txXfrm>
        <a:off x="3065619" y="3802349"/>
        <a:ext cx="2290481" cy="1374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931D9-E175-CA34-26A3-F0944A804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3DD19-0439-7C09-F6F6-FE541C20E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DAF0B-3F5F-9133-4DB5-2BD543CFB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DA2FC1-DC58-0D1A-74D2-FDD0DB11D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59FC-99FE-0D3F-0E12-EE264A4C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918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662C-11B3-CE65-5F66-330CD391C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4BCC2-41E9-67B8-97FD-F2C396CB2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78D7D-C86F-13D1-D7C0-76E8F2208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839EF-DF90-8D5A-CC21-0B434FF5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46A90-1B79-C92C-2D72-C6728E3B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48143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99EAAD-88DF-6612-BA38-91720A38A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735A0-B6FB-1EC6-2173-0B207CF85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DAAE2-F20E-E6FB-E41E-3049DF5AF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5A308-5A9F-50C0-EC94-ADC4B278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88EA6-C808-27D0-E5ED-CC45BEE5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7297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F9098-E830-C4EF-EC3A-FAADB0DC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08CB6-1A03-9FC6-6DE3-021881A42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858F3-1E01-EADE-3E80-0E743697B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A27DF-AD9F-DF8A-6894-54828D1D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B98F2-C67E-55C2-702C-7DB277E3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738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D0948-5A76-92BD-60FD-3F16B9FD0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86169-66C7-56C3-A78D-51FC9CEEB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2A47F-0665-CB5E-86E6-89905B3B5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0FECC-3019-3E3D-3A19-8F65472D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4C37-23D4-8979-D3C8-FE25C6D9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435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CE5B-CED8-FB58-88F4-DD60266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2E8-8027-2FAA-E0DC-248D41481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05502-176E-1DCE-5556-CDE215B1A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57366-0B59-C3E0-DC25-0DB240EC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14AB2-AA0C-D3BD-98AC-4A1DFC23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4F070-D2A3-F1C4-C9AD-F4C9F283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106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EE319-149A-3A07-E993-EC2A9053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5977D-4748-4F7D-3114-641A59E8A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E23A8-A8B8-C24B-7336-502047133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F7BFDB-C825-CD71-8321-5E0EED2A35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F31123-5637-EF0E-1BA4-19D3FFFB2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B1D86B-C7B3-FD68-9683-7292637B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3BA365-663E-136C-C8CA-D336D174A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E9D718-E27B-D973-060A-6EC11B4D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8808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49F8F-6114-1063-1DBC-C602831D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65DB0-642C-09CD-EFBB-10E59DF3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507591-3061-6A91-66DF-AC722199B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DD234B-4E11-AF07-E841-69AB88B4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42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3FDDE4-BD5F-5ABC-7B08-B3F6333E4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0A206-FD5C-5798-649A-A586A859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2B43F-881E-B71C-6158-2E5EBB294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934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25E55-5946-A0B8-1105-F376C56B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D7BC3-BDBC-4D0D-393F-5B24A7435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2ED62-037A-F7AE-929A-596B4F661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9127E-02A3-F565-DBF5-36F52B59B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FA8-C2F2-EEAB-E499-1A286AAE4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8809E-846B-2A8D-1128-DEE4BC19B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95135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B8A85-4663-C4F4-A90F-425E6DB68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1A2BC5-7628-1756-4885-33348F245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27AEE-4FC5-509F-F0E9-A89308896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BC661-CF7E-80EB-740F-49447B51C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E531E-B5B7-358D-E597-6F7BA79AA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F5ED94-2F14-7120-6A7F-0508C3FC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616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136001-96EB-A262-D293-4EA30CB9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769E7-3605-318C-915B-88C8C7AF2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C8589-4F3A-F81D-97DC-B706CB9D3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0246C-3A1C-4216-B5AF-A4FD56C2F8E8}" type="datetimeFigureOut">
              <a:rPr lang="en-IE" smtClean="0"/>
              <a:t>02/11/2023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4F3AD-8F58-659D-CCCA-B88367D11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E9ED5-8BD0-4670-0DB4-5D58703D5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2A7BF-6E83-41C0-BD29-52C1CEFCBAC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419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2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Falling autumn leaf">
            <a:extLst>
              <a:ext uri="{FF2B5EF4-FFF2-40B4-BE49-F238E27FC236}">
                <a16:creationId xmlns:a16="http://schemas.microsoft.com/office/drawing/2014/main" id="{6B7C2F2D-80CD-FE49-E0DC-19681BFFB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3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F0F6CFB-BDAB-7635-F368-6E3520CC0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498708"/>
            <a:ext cx="5262880" cy="3114675"/>
          </a:xfrm>
          <a:noFill/>
        </p:spPr>
        <p:txBody>
          <a:bodyPr>
            <a:normAutofit/>
          </a:bodyPr>
          <a:lstStyle/>
          <a:p>
            <a:r>
              <a:rPr lang="en-IE" sz="4200" b="1" dirty="0"/>
              <a:t>An t-</a:t>
            </a:r>
            <a:r>
              <a:rPr lang="en-IE" sz="4200" b="1" dirty="0" err="1"/>
              <a:t>aistriú</a:t>
            </a:r>
            <a:r>
              <a:rPr lang="en-IE" sz="4200" b="1" dirty="0"/>
              <a:t> </a:t>
            </a:r>
            <a:r>
              <a:rPr lang="en-IE" sz="4200" b="1" dirty="0" err="1"/>
              <a:t>ón</a:t>
            </a:r>
            <a:r>
              <a:rPr lang="en-IE" sz="4200" b="1" dirty="0"/>
              <a:t> </a:t>
            </a:r>
            <a:r>
              <a:rPr lang="en-IE" sz="4200" b="1" dirty="0" err="1"/>
              <a:t>mbunscoil</a:t>
            </a:r>
            <a:r>
              <a:rPr lang="en-IE" sz="4200" b="1" dirty="0"/>
              <a:t> go </a:t>
            </a:r>
            <a:r>
              <a:rPr lang="en-IE" sz="4200" b="1" dirty="0" err="1"/>
              <a:t>dtí</a:t>
            </a:r>
            <a:r>
              <a:rPr lang="en-IE" sz="4200" b="1" dirty="0"/>
              <a:t> an </a:t>
            </a:r>
            <a:r>
              <a:rPr lang="en-IE" sz="4200" b="1" dirty="0" err="1"/>
              <a:t>iar-bhunscoil</a:t>
            </a:r>
            <a:r>
              <a:rPr lang="en-IE" sz="4200" b="1" dirty="0"/>
              <a:t>: </a:t>
            </a:r>
            <a:r>
              <a:rPr lang="en-IE" sz="4200" b="1" dirty="0" err="1"/>
              <a:t>deiseanna</a:t>
            </a:r>
            <a:r>
              <a:rPr lang="en-IE" sz="4200" b="1" dirty="0"/>
              <a:t>, </a:t>
            </a:r>
            <a:r>
              <a:rPr lang="en-IE" sz="4200" b="1" dirty="0" err="1"/>
              <a:t>dúshláin</a:t>
            </a:r>
            <a:r>
              <a:rPr lang="en-IE" sz="4200" b="1" dirty="0"/>
              <a:t> </a:t>
            </a:r>
            <a:r>
              <a:rPr lang="en-IE" sz="4200" b="1" dirty="0" err="1"/>
              <a:t>agus</a:t>
            </a:r>
            <a:r>
              <a:rPr lang="en-IE" sz="4200" b="1" dirty="0"/>
              <a:t> </a:t>
            </a:r>
            <a:r>
              <a:rPr lang="en-IE" sz="4200" b="1" dirty="0" err="1"/>
              <a:t>dearcthaí</a:t>
            </a:r>
            <a:endParaRPr lang="en-IE" sz="4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7199FF-FA22-D6E3-52F4-A743511F2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" y="4354914"/>
            <a:ext cx="5090160" cy="1485319"/>
          </a:xfrm>
          <a:noFill/>
        </p:spPr>
        <p:txBody>
          <a:bodyPr>
            <a:noAutofit/>
          </a:bodyPr>
          <a:lstStyle/>
          <a:p>
            <a:pPr algn="l"/>
            <a:r>
              <a:rPr lang="en-IE" sz="2000" dirty="0"/>
              <a:t>An Dr Róisín </a:t>
            </a:r>
            <a:r>
              <a:rPr lang="en-IE" sz="2000" dirty="0" err="1"/>
              <a:t>Ní</a:t>
            </a:r>
            <a:r>
              <a:rPr lang="en-IE" sz="2000" dirty="0"/>
              <a:t> </a:t>
            </a:r>
            <a:r>
              <a:rPr lang="en-IE" sz="2000" dirty="0" err="1"/>
              <a:t>Mhulláin</a:t>
            </a:r>
            <a:r>
              <a:rPr lang="en-IE" sz="2000" dirty="0"/>
              <a:t>, An </a:t>
            </a:r>
            <a:r>
              <a:rPr lang="en-IE" sz="2000" dirty="0" err="1"/>
              <a:t>Chomhairle</a:t>
            </a:r>
            <a:r>
              <a:rPr lang="en-IE" sz="2000" dirty="0"/>
              <a:t> um </a:t>
            </a:r>
            <a:r>
              <a:rPr lang="en-IE" sz="2000" dirty="0" err="1"/>
              <a:t>Oideachas</a:t>
            </a:r>
            <a:r>
              <a:rPr lang="en-IE" sz="2000" dirty="0"/>
              <a:t> </a:t>
            </a:r>
            <a:r>
              <a:rPr lang="en-IE" sz="2000" dirty="0" err="1"/>
              <a:t>Gaeltachta</a:t>
            </a:r>
            <a:r>
              <a:rPr lang="en-IE" sz="2000" dirty="0"/>
              <a:t> </a:t>
            </a:r>
            <a:r>
              <a:rPr lang="en-IE" sz="2000" dirty="0" err="1"/>
              <a:t>agus</a:t>
            </a:r>
            <a:r>
              <a:rPr lang="en-IE" sz="2000" dirty="0"/>
              <a:t> </a:t>
            </a:r>
            <a:r>
              <a:rPr lang="en-IE" sz="2000" dirty="0" err="1"/>
              <a:t>Gaelscolaíochta</a:t>
            </a:r>
            <a:endParaRPr lang="en-IE" sz="2000" dirty="0"/>
          </a:p>
          <a:p>
            <a:pPr algn="l"/>
            <a:r>
              <a:rPr lang="en-IE" sz="2000" dirty="0"/>
              <a:t>Hilary </a:t>
            </a:r>
            <a:r>
              <a:rPr lang="en-IE" sz="2000" dirty="0" err="1"/>
              <a:t>Ní</a:t>
            </a:r>
            <a:r>
              <a:rPr lang="en-IE" sz="2000" dirty="0"/>
              <a:t> </a:t>
            </a:r>
            <a:r>
              <a:rPr lang="en-IE" sz="2000" dirty="0" err="1"/>
              <a:t>Chonchubhair</a:t>
            </a:r>
            <a:r>
              <a:rPr lang="en-IE" sz="2000" dirty="0"/>
              <a:t>, </a:t>
            </a:r>
            <a:r>
              <a:rPr lang="en-IE" sz="2000" dirty="0" err="1"/>
              <a:t>Coláiste</a:t>
            </a:r>
            <a:r>
              <a:rPr lang="en-IE" sz="2000" dirty="0"/>
              <a:t> </a:t>
            </a:r>
            <a:r>
              <a:rPr lang="en-IE" sz="2000" dirty="0" err="1"/>
              <a:t>na</a:t>
            </a:r>
            <a:r>
              <a:rPr lang="en-IE" sz="2000" dirty="0"/>
              <a:t> </a:t>
            </a:r>
            <a:r>
              <a:rPr lang="en-IE" sz="2000" dirty="0" err="1"/>
              <a:t>hOllscoile</a:t>
            </a:r>
            <a:r>
              <a:rPr lang="en-IE" sz="2000" dirty="0"/>
              <a:t> Corcaigh</a:t>
            </a:r>
          </a:p>
          <a:p>
            <a:pPr algn="l"/>
            <a:r>
              <a:rPr lang="en-IE" sz="2000" dirty="0"/>
              <a:t>Pádraig Ó </a:t>
            </a:r>
            <a:r>
              <a:rPr lang="en-IE" sz="2000" dirty="0" err="1"/>
              <a:t>Fionnmhúchán</a:t>
            </a:r>
            <a:r>
              <a:rPr lang="en-IE" sz="2000" dirty="0"/>
              <a:t> , </a:t>
            </a:r>
            <a:r>
              <a:rPr lang="en-IE" sz="2000" dirty="0" err="1"/>
              <a:t>Gaelcholáiste</a:t>
            </a:r>
            <a:r>
              <a:rPr lang="en-IE" sz="2000" dirty="0"/>
              <a:t> </a:t>
            </a:r>
            <a:r>
              <a:rPr lang="en-IE" sz="2000" dirty="0" err="1"/>
              <a:t>Mhic</a:t>
            </a:r>
            <a:r>
              <a:rPr lang="en-IE" sz="2000" dirty="0"/>
              <a:t> </a:t>
            </a:r>
            <a:r>
              <a:rPr lang="en-IE" sz="2000" dirty="0" err="1"/>
              <a:t>Shuibhne</a:t>
            </a:r>
            <a:r>
              <a:rPr lang="en-I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7727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9C158-E82D-179D-DC91-7A51F07A9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Chun tacú le haistriú rathúil…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FB70FD-EAAC-6BAC-2910-AA4A232805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465512"/>
              </p:ext>
            </p:extLst>
          </p:nvPr>
        </p:nvGraphicFramePr>
        <p:xfrm>
          <a:off x="4744720" y="254000"/>
          <a:ext cx="7071360" cy="629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6474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F927-5C20-32A2-F607-52E9526F5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E" sz="4200" b="1" dirty="0" err="1"/>
              <a:t>Múinteoirí</a:t>
            </a:r>
            <a:r>
              <a:rPr lang="en-IE" sz="4200" b="1" dirty="0"/>
              <a:t> </a:t>
            </a:r>
            <a:r>
              <a:rPr lang="en-IE" sz="4200" b="1" dirty="0" err="1"/>
              <a:t>faoi</a:t>
            </a:r>
            <a:r>
              <a:rPr lang="en-IE" sz="4200" b="1" dirty="0"/>
              <a:t> </a:t>
            </a:r>
            <a:r>
              <a:rPr lang="en-IE" sz="4200" b="1" dirty="0" err="1"/>
              <a:t>oiliúint</a:t>
            </a:r>
            <a:endParaRPr lang="en-IE" sz="4200" b="1" dirty="0"/>
          </a:p>
        </p:txBody>
      </p:sp>
      <p:pic>
        <p:nvPicPr>
          <p:cNvPr id="4" name="Picture 2" descr="Forms response chart. Question title: If you are assigned a student teacher (e.g. PME), which year group(s) do they usually teach?. Number of responses: 55 responses.">
            <a:extLst>
              <a:ext uri="{FF2B5EF4-FFF2-40B4-BE49-F238E27FC236}">
                <a16:creationId xmlns:a16="http://schemas.microsoft.com/office/drawing/2014/main" id="{80D9F4C7-DD0E-8BD4-3208-1CA0F5F330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6683"/>
          <a:stretch/>
        </p:blipFill>
        <p:spPr bwMode="auto">
          <a:xfrm>
            <a:off x="1191897" y="1825625"/>
            <a:ext cx="9808205" cy="43513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87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B27E9-A0FB-EB50-1A90-091F4D3DE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/>
              <a:t>Ach…</a:t>
            </a:r>
          </a:p>
        </p:txBody>
      </p:sp>
      <p:pic>
        <p:nvPicPr>
          <p:cNvPr id="4" name="Picture 2" descr="Forms response chart. Question title: Which members of the school community are part of this induction team?. Number of responses: 55 responses.">
            <a:extLst>
              <a:ext uri="{FF2B5EF4-FFF2-40B4-BE49-F238E27FC236}">
                <a16:creationId xmlns:a16="http://schemas.microsoft.com/office/drawing/2014/main" id="{EF48C18F-63AB-BD39-B93D-FB15B42082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66" y="1584960"/>
            <a:ext cx="10447113" cy="496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8BC6669-8425-05D1-0247-4F48C932F044}"/>
              </a:ext>
            </a:extLst>
          </p:cNvPr>
          <p:cNvSpPr/>
          <p:nvPr/>
        </p:nvSpPr>
        <p:spPr>
          <a:xfrm>
            <a:off x="914401" y="4653280"/>
            <a:ext cx="3738879" cy="1839595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6474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ruck on bridge">
            <a:extLst>
              <a:ext uri="{FF2B5EF4-FFF2-40B4-BE49-F238E27FC236}">
                <a16:creationId xmlns:a16="http://schemas.microsoft.com/office/drawing/2014/main" id="{9A7EB234-CE2D-5A69-9F53-6E6729C77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" b="141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59764D-8328-7249-7A61-7AB3E38E5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Droichead sa bhreis?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785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D1CF1E-4BA4-AD06-4146-CB6896DA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923" y="103805"/>
            <a:ext cx="10176151" cy="1097519"/>
          </a:xfrm>
        </p:spPr>
        <p:txBody>
          <a:bodyPr anchor="ctr">
            <a:normAutofit/>
          </a:bodyPr>
          <a:lstStyle/>
          <a:p>
            <a:pPr algn="ctr"/>
            <a:r>
              <a:rPr lang="en-IE" sz="4000" b="1" dirty="0"/>
              <a:t>An </a:t>
            </a:r>
            <a:r>
              <a:rPr lang="en-IE" sz="4000" b="1" dirty="0" err="1"/>
              <a:t>séú</a:t>
            </a:r>
            <a:r>
              <a:rPr lang="en-IE" sz="4000" b="1" dirty="0"/>
              <a:t> </a:t>
            </a:r>
            <a:r>
              <a:rPr lang="en-IE" sz="4000" b="1" dirty="0" err="1"/>
              <a:t>droichead</a:t>
            </a:r>
            <a:r>
              <a:rPr lang="en-IE" sz="4000" b="1" dirty="0"/>
              <a:t>: </a:t>
            </a:r>
            <a:r>
              <a:rPr lang="en-IE" sz="4000" b="1" dirty="0" err="1"/>
              <a:t>Droichead</a:t>
            </a:r>
            <a:r>
              <a:rPr lang="en-IE" sz="4000" b="1" dirty="0"/>
              <a:t> </a:t>
            </a:r>
            <a:r>
              <a:rPr lang="en-IE" sz="4000" b="1" dirty="0" err="1"/>
              <a:t>na</a:t>
            </a:r>
            <a:r>
              <a:rPr lang="en-IE" sz="4000" b="1" dirty="0"/>
              <a:t> </a:t>
            </a:r>
            <a:r>
              <a:rPr lang="en-IE" sz="4000" b="1" dirty="0" err="1"/>
              <a:t>teanga</a:t>
            </a:r>
            <a:endParaRPr lang="en-IE" sz="40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44D337-4D9F-40A8-BA84-C0BFA7A8A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478D1D-B50E-41C8-8A55-36A53D449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1962"/>
            <a:ext cx="4076698" cy="464399"/>
          </a:xfrm>
          <a:prstGeom prst="rect">
            <a:avLst/>
          </a:prstGeom>
          <a:gradFill>
            <a:gsLst>
              <a:gs pos="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25718-4FE7-C250-214D-E92C2986E574}"/>
              </a:ext>
            </a:extLst>
          </p:cNvPr>
          <p:cNvSpPr>
            <a:spLocks/>
          </p:cNvSpPr>
          <p:nvPr/>
        </p:nvSpPr>
        <p:spPr>
          <a:xfrm>
            <a:off x="282395" y="1422400"/>
            <a:ext cx="3255090" cy="464312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ctr" defTabSz="649224">
              <a:spcAft>
                <a:spcPts val="600"/>
              </a:spcAft>
            </a:pPr>
            <a:r>
              <a:rPr lang="en-US" sz="2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</a:t>
            </a:r>
            <a:r>
              <a:rPr lang="en-US" sz="26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tumoideachas</a:t>
            </a:r>
            <a:r>
              <a:rPr lang="en-US" sz="2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6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déanach</a:t>
            </a:r>
            <a:endParaRPr lang="en-US" sz="26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649224">
              <a:spcAft>
                <a:spcPts val="600"/>
              </a:spcAft>
            </a:pP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Is foghlaimeoirí an </a:t>
            </a:r>
            <a:r>
              <a:rPr lang="ga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tumoideachais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ga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dhéanaigh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iad foghlaimeoirí a aistríonn ó bhun</a:t>
            </a:r>
            <a:r>
              <a:rPr lang="en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oideachas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lán-Bhéarla go </a:t>
            </a:r>
            <a:r>
              <a:rPr lang="ga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hiar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-bhun</a:t>
            </a:r>
            <a:r>
              <a:rPr lang="en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oideachas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lán-Ghaeilge, nó foghlaimeoirí a dhéanann staidéar ar an nGaeilge mar ábhar riachtanach amháin mar chuid den churaclam bunscoile</a:t>
            </a:r>
            <a:r>
              <a:rPr lang="en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(Ó Muircheartaigh agus </a:t>
            </a:r>
            <a:r>
              <a:rPr lang="ga-IE" sz="2200" kern="1200" dirty="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Hickey</a:t>
            </a:r>
            <a:r>
              <a:rPr lang="ga-IE" sz="22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2008). </a:t>
            </a:r>
            <a:endParaRPr lang="en-US" sz="2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spcAft>
                <a:spcPts val="600"/>
              </a:spcAft>
              <a:buNone/>
            </a:pPr>
            <a:endParaRPr lang="en-IE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41BE7A8-E3D9-7EDD-74F8-A6C85E15BE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09861"/>
              </p:ext>
            </p:extLst>
          </p:nvPr>
        </p:nvGraphicFramePr>
        <p:xfrm>
          <a:off x="3718560" y="1544321"/>
          <a:ext cx="3629330" cy="3969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6DA53E3-4278-1F0D-C47E-E5D97ADDC9D2}"/>
              </a:ext>
            </a:extLst>
          </p:cNvPr>
          <p:cNvSpPr txBox="1"/>
          <p:nvPr/>
        </p:nvSpPr>
        <p:spPr>
          <a:xfrm>
            <a:off x="3601197" y="5675465"/>
            <a:ext cx="4212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9224">
              <a:spcAft>
                <a:spcPts val="568"/>
              </a:spcAft>
            </a:pP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Uaireanta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teagaisc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trí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Ghaeilge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ag an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mbunleibhéal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</a:t>
            </a:r>
          </a:p>
          <a:p>
            <a:pPr algn="ctr" defTabSz="649224">
              <a:spcAft>
                <a:spcPts val="568"/>
              </a:spcAft>
            </a:pP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(</a:t>
            </a:r>
            <a:r>
              <a:rPr lang="ga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Ó Muircheartaigh agus </a:t>
            </a:r>
            <a:r>
              <a:rPr lang="ga-IE" sz="1400" kern="1200" dirty="0" err="1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Hickey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, </a:t>
            </a:r>
            <a:r>
              <a:rPr lang="ga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2008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)</a:t>
            </a:r>
          </a:p>
          <a:p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DEAF2F-ACFE-D76C-CBF7-6522ABEFC018}"/>
              </a:ext>
            </a:extLst>
          </p:cNvPr>
          <p:cNvSpPr txBox="1"/>
          <p:nvPr/>
        </p:nvSpPr>
        <p:spPr>
          <a:xfrm>
            <a:off x="8290560" y="4034592"/>
            <a:ext cx="3527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49224">
              <a:spcAft>
                <a:spcPts val="600"/>
              </a:spcAft>
            </a:pP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Leithdháileadh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seachtainiúil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IE" sz="1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dteangacha</a:t>
            </a:r>
            <a:r>
              <a:rPr lang="en-I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(CNCM, 2020)</a:t>
            </a:r>
            <a:endParaRPr lang="en-IE" sz="1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9DCABA-5429-A9F8-C7DC-0E535F4A0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435" y="2397760"/>
            <a:ext cx="3913020" cy="14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97DCF-7046-79F4-109B-ECE2C399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801" y="464923"/>
            <a:ext cx="3549649" cy="528609"/>
          </a:xfrm>
        </p:spPr>
        <p:txBody>
          <a:bodyPr anchor="b">
            <a:noAutofit/>
          </a:bodyPr>
          <a:lstStyle/>
          <a:p>
            <a:r>
              <a:rPr lang="en-IE" sz="4200" b="1" dirty="0"/>
              <a:t>Na </a:t>
            </a:r>
            <a:r>
              <a:rPr lang="en-IE" sz="4200" b="1" dirty="0" err="1"/>
              <a:t>dúshláin</a:t>
            </a:r>
            <a:endParaRPr lang="en-IE" sz="4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DA7F2-1CF0-6131-1B10-FDB6F0E2D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209039"/>
            <a:ext cx="4846320" cy="564896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Johnson </a:t>
            </a:r>
            <a:r>
              <a:rPr lang="en-US" sz="2000" b="1" dirty="0" err="1"/>
              <a:t>agus</a:t>
            </a:r>
            <a:r>
              <a:rPr lang="en-US" sz="2000" b="1" dirty="0"/>
              <a:t> Swain (1994, </a:t>
            </a:r>
            <a:r>
              <a:rPr lang="en-US" sz="2000" b="1" dirty="0" err="1"/>
              <a:t>lch</a:t>
            </a:r>
            <a:r>
              <a:rPr lang="en-US" sz="2000" b="1" dirty="0"/>
              <a:t>. 214)</a:t>
            </a:r>
          </a:p>
          <a:p>
            <a:r>
              <a:rPr lang="en-US" sz="2200" dirty="0" err="1"/>
              <a:t>Tá</a:t>
            </a:r>
            <a:r>
              <a:rPr lang="en-US" sz="2200" dirty="0"/>
              <a:t> an </a:t>
            </a:r>
            <a:r>
              <a:rPr lang="en-US" sz="2200" dirty="0" err="1"/>
              <a:t>bhearna</a:t>
            </a:r>
            <a:r>
              <a:rPr lang="en-US" sz="2200" dirty="0"/>
              <a:t> </a:t>
            </a:r>
            <a:r>
              <a:rPr lang="en-US" sz="2200" dirty="0" err="1"/>
              <a:t>san</a:t>
            </a:r>
            <a:r>
              <a:rPr lang="en-US" sz="2200" dirty="0"/>
              <a:t> </a:t>
            </a:r>
            <a:r>
              <a:rPr lang="en-US" sz="2200" dirty="0" err="1"/>
              <a:t>inniúlacht</a:t>
            </a:r>
            <a:r>
              <a:rPr lang="en-US" sz="2200" dirty="0"/>
              <a:t> </a:t>
            </a:r>
            <a:r>
              <a:rPr lang="en-US" sz="2200" dirty="0" err="1"/>
              <a:t>teanga</a:t>
            </a:r>
            <a:r>
              <a:rPr lang="en-US" sz="2200" dirty="0"/>
              <a:t> </a:t>
            </a:r>
            <a:r>
              <a:rPr lang="en-US" sz="2200" dirty="0" err="1"/>
              <a:t>níos</a:t>
            </a:r>
            <a:r>
              <a:rPr lang="en-US" sz="2200" dirty="0"/>
              <a:t> </a:t>
            </a:r>
            <a:r>
              <a:rPr lang="en-US" sz="2200" dirty="0" err="1"/>
              <a:t>suntasaí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tumoideachas</a:t>
            </a:r>
            <a:r>
              <a:rPr lang="en-US" sz="2200" dirty="0"/>
              <a:t> </a:t>
            </a:r>
            <a:r>
              <a:rPr lang="en-US" sz="2200" dirty="0" err="1"/>
              <a:t>déanach</a:t>
            </a:r>
            <a:r>
              <a:rPr lang="en-US" sz="2200" dirty="0"/>
              <a:t> </a:t>
            </a:r>
            <a:r>
              <a:rPr lang="en-US" sz="2200" dirty="0" err="1"/>
              <a:t>ná</a:t>
            </a:r>
            <a:r>
              <a:rPr lang="en-US" sz="2200" dirty="0"/>
              <a:t> mar a </a:t>
            </a:r>
            <a:r>
              <a:rPr lang="en-US" sz="2200" dirty="0" err="1"/>
              <a:t>bhíonn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luath-thumoideachas</a:t>
            </a:r>
            <a:r>
              <a:rPr lang="en-US" sz="2200" dirty="0"/>
              <a:t> (Johnson </a:t>
            </a:r>
            <a:r>
              <a:rPr lang="en-US" sz="2200" dirty="0" err="1"/>
              <a:t>agus</a:t>
            </a:r>
            <a:r>
              <a:rPr lang="en-US" sz="2200" dirty="0"/>
              <a:t> Swain, 1994)</a:t>
            </a:r>
          </a:p>
          <a:p>
            <a:r>
              <a:rPr lang="en-US" sz="2200" dirty="0" err="1"/>
              <a:t>Níos</a:t>
            </a:r>
            <a:r>
              <a:rPr lang="en-US" sz="2200" dirty="0"/>
              <a:t> </a:t>
            </a:r>
            <a:r>
              <a:rPr lang="en-US" sz="2200" dirty="0" err="1"/>
              <a:t>lú</a:t>
            </a:r>
            <a:r>
              <a:rPr lang="en-US" sz="2200" dirty="0"/>
              <a:t> </a:t>
            </a:r>
            <a:r>
              <a:rPr lang="en-US" sz="2200" dirty="0" err="1"/>
              <a:t>acmhainní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fáil</a:t>
            </a:r>
            <a:endParaRPr lang="en-US" sz="2200" dirty="0"/>
          </a:p>
          <a:p>
            <a:r>
              <a:rPr lang="en-US" sz="2200" dirty="0" err="1"/>
              <a:t>Inspreagadh</a:t>
            </a:r>
            <a:r>
              <a:rPr lang="en-US" sz="2200" dirty="0"/>
              <a:t>, </a:t>
            </a:r>
            <a:r>
              <a:rPr lang="en-US" sz="2200" dirty="0" err="1"/>
              <a:t>iarracht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leith</a:t>
            </a:r>
            <a:r>
              <a:rPr lang="en-US" sz="2200" dirty="0"/>
              <a:t>, </a:t>
            </a:r>
            <a:r>
              <a:rPr lang="en-US" sz="2200" dirty="0" err="1"/>
              <a:t>agus</a:t>
            </a:r>
            <a:r>
              <a:rPr lang="en-US" sz="2200" dirty="0"/>
              <a:t> </a:t>
            </a:r>
            <a:r>
              <a:rPr lang="en-US" sz="2200" dirty="0" err="1"/>
              <a:t>féin-mhuinín</a:t>
            </a:r>
            <a:r>
              <a:rPr lang="en-US" sz="2200" dirty="0"/>
              <a:t> ag </a:t>
            </a:r>
            <a:r>
              <a:rPr lang="en-US" sz="2200" dirty="0" err="1"/>
              <a:t>teastáil</a:t>
            </a:r>
            <a:r>
              <a:rPr lang="en-US" sz="2200" dirty="0"/>
              <a:t> </a:t>
            </a:r>
            <a:r>
              <a:rPr lang="en-US" sz="2200" dirty="0" err="1"/>
              <a:t>chun</a:t>
            </a:r>
            <a:r>
              <a:rPr lang="en-US" sz="2200" dirty="0"/>
              <a:t> an </a:t>
            </a:r>
            <a:r>
              <a:rPr lang="en-US" sz="2200" dirty="0" err="1"/>
              <a:t>bhearna</a:t>
            </a:r>
            <a:r>
              <a:rPr lang="en-US" sz="2200" dirty="0"/>
              <a:t> a </a:t>
            </a:r>
            <a:r>
              <a:rPr lang="en-US" sz="2200" dirty="0" err="1"/>
              <a:t>shárú</a:t>
            </a:r>
            <a:r>
              <a:rPr lang="en-US" sz="2200" dirty="0"/>
              <a:t> (Singleton, 1989)</a:t>
            </a:r>
          </a:p>
          <a:p>
            <a:r>
              <a:rPr lang="en-US" sz="2200" dirty="0" err="1"/>
              <a:t>Brú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mhúinteoirí</a:t>
            </a:r>
            <a:r>
              <a:rPr lang="en-US" sz="2200" dirty="0"/>
              <a:t> </a:t>
            </a:r>
            <a:r>
              <a:rPr lang="en-US" sz="2200" dirty="0" err="1"/>
              <a:t>leanúint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aghaidh</a:t>
            </a:r>
            <a:r>
              <a:rPr lang="en-US" sz="2200" dirty="0"/>
              <a:t> leis an </a:t>
            </a:r>
            <a:r>
              <a:rPr lang="en-US" sz="2200" dirty="0" err="1"/>
              <a:t>gcuraclam</a:t>
            </a:r>
            <a:endParaRPr lang="en-US" sz="2200" dirty="0"/>
          </a:p>
          <a:p>
            <a:r>
              <a:rPr lang="en-US" sz="2200" dirty="0" err="1"/>
              <a:t>Líon</a:t>
            </a:r>
            <a:r>
              <a:rPr lang="en-US" sz="2200" dirty="0"/>
              <a:t> </a:t>
            </a:r>
            <a:r>
              <a:rPr lang="en-US" sz="2200" dirty="0" err="1"/>
              <a:t>tuismitheoirí</a:t>
            </a:r>
            <a:r>
              <a:rPr lang="en-US" sz="2200" dirty="0"/>
              <a:t> </a:t>
            </a:r>
            <a:r>
              <a:rPr lang="en-US" sz="2200" dirty="0" err="1"/>
              <a:t>tumoideachais</a:t>
            </a:r>
            <a:r>
              <a:rPr lang="en-US" sz="2200" dirty="0"/>
              <a:t> ag </a:t>
            </a:r>
            <a:r>
              <a:rPr lang="en-US" sz="2200" dirty="0" err="1"/>
              <a:t>foghlaim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Gaeilge</a:t>
            </a:r>
            <a:r>
              <a:rPr lang="en-US" sz="2200" dirty="0"/>
              <a:t>: </a:t>
            </a:r>
            <a:r>
              <a:rPr lang="en-US" sz="2200" dirty="0" err="1"/>
              <a:t>níos</a:t>
            </a:r>
            <a:r>
              <a:rPr lang="en-US" sz="2200" dirty="0"/>
              <a:t> </a:t>
            </a:r>
            <a:r>
              <a:rPr lang="en-US" sz="2200" dirty="0" err="1"/>
              <a:t>ísle</a:t>
            </a:r>
            <a:r>
              <a:rPr lang="en-US" sz="2200" dirty="0"/>
              <a:t> ag an </a:t>
            </a:r>
            <a:r>
              <a:rPr lang="en-US" sz="2200" dirty="0" err="1"/>
              <a:t>iar-bhunleibhéal</a:t>
            </a:r>
            <a:r>
              <a:rPr lang="en-US" sz="2200" dirty="0"/>
              <a:t> (Nig </a:t>
            </a:r>
            <a:r>
              <a:rPr lang="en-US" sz="2200" dirty="0" err="1"/>
              <a:t>Uidhir</a:t>
            </a:r>
            <a:r>
              <a:rPr lang="en-US" sz="2200" dirty="0"/>
              <a:t> et al., 2016)</a:t>
            </a:r>
          </a:p>
          <a:p>
            <a:endParaRPr lang="en-IE" sz="1400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76411F2-A477-A691-42C0-02DEEEE569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6" b="-2"/>
          <a:stretch/>
        </p:blipFill>
        <p:spPr bwMode="auto">
          <a:xfrm>
            <a:off x="5089243" y="877413"/>
            <a:ext cx="6222628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82" name="Group 7181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089243" y="5858828"/>
            <a:ext cx="6226463" cy="123363"/>
            <a:chOff x="7015162" y="5858828"/>
            <a:chExt cx="4300544" cy="123363"/>
          </a:xfrm>
        </p:grpSpPr>
        <p:sp>
          <p:nvSpPr>
            <p:cNvPr id="7183" name="Rectangle 7182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4" name="Rectangle 7183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1332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D4D0C-F710-D80B-5922-65C14DF0A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37501"/>
            <a:ext cx="5552362" cy="1325563"/>
          </a:xfrm>
        </p:spPr>
        <p:txBody>
          <a:bodyPr>
            <a:normAutofit/>
          </a:bodyPr>
          <a:lstStyle/>
          <a:p>
            <a:r>
              <a:rPr lang="en-IE" sz="4200" b="1" dirty="0" err="1"/>
              <a:t>Aois</a:t>
            </a:r>
            <a:r>
              <a:rPr lang="en-IE" sz="4200" b="1" dirty="0"/>
              <a:t> </a:t>
            </a:r>
            <a:r>
              <a:rPr lang="en-IE" sz="4200" b="1" dirty="0" err="1"/>
              <a:t>agus</a:t>
            </a:r>
            <a:r>
              <a:rPr lang="en-IE" sz="4200" b="1" dirty="0"/>
              <a:t> </a:t>
            </a:r>
            <a:r>
              <a:rPr lang="en-IE" sz="4200" b="1" dirty="0" err="1"/>
              <a:t>sealbhú</a:t>
            </a:r>
            <a:r>
              <a:rPr lang="en-IE" sz="4200" b="1" dirty="0"/>
              <a:t> </a:t>
            </a:r>
            <a:r>
              <a:rPr lang="en-IE" sz="4200" b="1" dirty="0" err="1"/>
              <a:t>teanga</a:t>
            </a:r>
            <a:endParaRPr lang="en-IE" sz="4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882FB-95F9-586D-6558-9116A91E1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28" y="1784984"/>
            <a:ext cx="5888773" cy="4951096"/>
          </a:xfrm>
        </p:spPr>
        <p:txBody>
          <a:bodyPr>
            <a:normAutofit lnSpcReduction="10000"/>
          </a:bodyPr>
          <a:lstStyle/>
          <a:p>
            <a:endParaRPr lang="en-IE" sz="1500" b="0" i="0" u="none" strike="noStrike" baseline="0" dirty="0"/>
          </a:p>
          <a:p>
            <a:r>
              <a:rPr lang="en-IE" sz="2200" b="0" u="none" strike="noStrike" baseline="0" dirty="0" err="1"/>
              <a:t>Hipitéis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na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tréimhse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criticiúla</a:t>
            </a:r>
            <a:r>
              <a:rPr lang="en-IE" sz="2200" b="0" u="none" strike="noStrike" baseline="0" dirty="0"/>
              <a:t> (Lenneberg, 1967) </a:t>
            </a:r>
          </a:p>
          <a:p>
            <a:r>
              <a:rPr lang="en-IE" sz="2200" b="0" u="none" strike="noStrike" baseline="0" dirty="0" err="1"/>
              <a:t>Tréimhse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íogar</a:t>
            </a:r>
            <a:r>
              <a:rPr lang="en-IE" sz="2200" dirty="0"/>
              <a:t> </a:t>
            </a:r>
            <a:r>
              <a:rPr lang="en-IE" sz="2200" b="0" u="none" strike="noStrike" baseline="0" dirty="0"/>
              <a:t>(</a:t>
            </a:r>
            <a:r>
              <a:rPr lang="en-IE" sz="2200" b="0" u="none" strike="noStrike" baseline="0" dirty="0" err="1"/>
              <a:t>Gass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agus</a:t>
            </a:r>
            <a:r>
              <a:rPr lang="en-IE" sz="2200" b="0" u="none" strike="noStrike" baseline="0" dirty="0"/>
              <a:t> </a:t>
            </a:r>
            <a:r>
              <a:rPr lang="en-IE" sz="2200" b="0" u="none" strike="noStrike" baseline="0" dirty="0" err="1"/>
              <a:t>Selinker</a:t>
            </a:r>
            <a:r>
              <a:rPr lang="en-IE" sz="2200" b="0" u="none" strike="noStrike" baseline="0" dirty="0"/>
              <a:t>, 2008) </a:t>
            </a:r>
          </a:p>
          <a:p>
            <a:r>
              <a:rPr lang="en-IE" sz="2200" dirty="0" err="1"/>
              <a:t>Tréimhse</a:t>
            </a:r>
            <a:r>
              <a:rPr lang="en-IE" sz="2200" dirty="0"/>
              <a:t> </a:t>
            </a:r>
            <a:r>
              <a:rPr lang="en-IE" sz="2200" dirty="0" err="1"/>
              <a:t>bhuntáisteach</a:t>
            </a:r>
            <a:r>
              <a:rPr lang="en-IE" sz="2200" dirty="0"/>
              <a:t> V </a:t>
            </a:r>
            <a:r>
              <a:rPr lang="en-IE" sz="2200" dirty="0" err="1"/>
              <a:t>tréimhse</a:t>
            </a:r>
            <a:r>
              <a:rPr lang="en-IE" sz="2200" dirty="0"/>
              <a:t> </a:t>
            </a:r>
            <a:r>
              <a:rPr lang="en-IE" sz="2200" dirty="0" err="1"/>
              <a:t>chriticiúil</a:t>
            </a:r>
            <a:r>
              <a:rPr lang="en-IE" sz="2200" dirty="0"/>
              <a:t> (Baker </a:t>
            </a:r>
            <a:r>
              <a:rPr lang="en-IE" sz="2200" dirty="0" err="1"/>
              <a:t>agus</a:t>
            </a:r>
            <a:r>
              <a:rPr lang="en-IE" sz="2200" dirty="0"/>
              <a:t> Wright, 2017)</a:t>
            </a:r>
            <a:endParaRPr lang="en-IE" sz="2200" b="0" u="none" strike="noStrike" baseline="0" dirty="0"/>
          </a:p>
          <a:p>
            <a:r>
              <a:rPr lang="en-IE" sz="2200" b="1" i="0" u="none" strike="noStrike" baseline="0" dirty="0" err="1"/>
              <a:t>Dúshláin</a:t>
            </a:r>
            <a:r>
              <a:rPr lang="en-IE" sz="2200" b="1" i="0" u="none" strike="noStrike" baseline="0" dirty="0"/>
              <a:t> ach </a:t>
            </a:r>
            <a:r>
              <a:rPr lang="en-IE" sz="2200" b="1" i="0" u="none" strike="noStrike" baseline="0" dirty="0" err="1"/>
              <a:t>buntáístí</a:t>
            </a:r>
            <a:r>
              <a:rPr lang="en-IE" sz="2200" b="1" i="0" u="none" strike="noStrike" baseline="0" dirty="0"/>
              <a:t> </a:t>
            </a:r>
            <a:r>
              <a:rPr lang="en-IE" sz="2200" b="1" i="0" u="none" strike="noStrike" baseline="0" dirty="0" err="1"/>
              <a:t>freisin</a:t>
            </a:r>
            <a:endParaRPr lang="en-IE" sz="2200" b="1" i="0" u="none" strike="noStrike" baseline="0" dirty="0"/>
          </a:p>
          <a:p>
            <a:r>
              <a:rPr lang="en-IE" sz="2200" b="0" i="0" u="none" strike="noStrike" baseline="0" dirty="0" err="1"/>
              <a:t>Cúinsí</a:t>
            </a:r>
            <a:r>
              <a:rPr lang="en-IE" sz="2200" b="0" i="0" u="none" strike="noStrike" baseline="0" dirty="0"/>
              <a:t> </a:t>
            </a:r>
            <a:r>
              <a:rPr lang="en-IE" sz="2200" b="0" i="0" u="none" strike="noStrike" baseline="0" dirty="0" err="1"/>
              <a:t>indibhidiúla</a:t>
            </a:r>
            <a:r>
              <a:rPr lang="en-IE" sz="2200" b="0" i="0" u="none" strike="noStrike" baseline="0" dirty="0"/>
              <a:t> </a:t>
            </a:r>
            <a:r>
              <a:rPr lang="en-IE" sz="2200" b="0" i="0" u="none" strike="noStrike" baseline="0" dirty="0" err="1"/>
              <a:t>eile</a:t>
            </a:r>
            <a:r>
              <a:rPr lang="en-IE" sz="2200" b="0" i="0" u="none" strike="noStrike" baseline="0" dirty="0"/>
              <a:t> a </a:t>
            </a:r>
            <a:r>
              <a:rPr lang="en-IE" sz="2200" b="0" i="0" u="none" strike="noStrike" baseline="0" dirty="0" err="1"/>
              <a:t>bhaineann</a:t>
            </a:r>
            <a:r>
              <a:rPr lang="en-IE" sz="2200" b="0" i="0" u="none" strike="noStrike" baseline="0" dirty="0"/>
              <a:t> le </a:t>
            </a:r>
            <a:r>
              <a:rPr lang="en-IE" sz="2200" b="0" i="0" u="none" strike="noStrike" baseline="0" dirty="0" err="1"/>
              <a:t>sealbhú</a:t>
            </a:r>
            <a:r>
              <a:rPr lang="en-IE" sz="2200" dirty="0"/>
              <a:t> </a:t>
            </a:r>
            <a:r>
              <a:rPr lang="en-IE" sz="2200" b="0" i="0" u="none" strike="noStrike" baseline="0" dirty="0" err="1"/>
              <a:t>teanga</a:t>
            </a:r>
            <a:r>
              <a:rPr lang="en-IE" sz="2200" b="0" i="0" u="none" strike="noStrike" baseline="0" dirty="0"/>
              <a:t> (Cook </a:t>
            </a:r>
            <a:r>
              <a:rPr lang="en-IE" sz="2200" b="0" i="0" u="none" strike="noStrike" baseline="0" dirty="0" err="1"/>
              <a:t>agus</a:t>
            </a:r>
            <a:r>
              <a:rPr lang="en-IE" sz="2200" b="0" i="0" u="none" strike="noStrike" baseline="0" dirty="0"/>
              <a:t> Singleton,2014; </a:t>
            </a:r>
            <a:r>
              <a:rPr lang="en-IE" sz="2200" b="0" i="0" u="none" strike="noStrike" baseline="0" dirty="0" err="1"/>
              <a:t>Dörnyei</a:t>
            </a:r>
            <a:r>
              <a:rPr lang="en-IE" sz="2200" b="0" i="0" u="none" strike="noStrike" baseline="0" dirty="0"/>
              <a:t> </a:t>
            </a:r>
            <a:r>
              <a:rPr lang="en-IE" sz="2200" b="0" i="0" u="none" strike="noStrike" baseline="0" dirty="0" err="1"/>
              <a:t>agus</a:t>
            </a:r>
            <a:r>
              <a:rPr lang="en-IE" sz="2200" b="0" i="0" u="none" strike="noStrike" baseline="0" dirty="0"/>
              <a:t> </a:t>
            </a:r>
            <a:r>
              <a:rPr lang="en-IE" sz="2200" b="0" i="0" u="none" strike="noStrike" baseline="0" dirty="0" err="1"/>
              <a:t>Skehan</a:t>
            </a:r>
            <a:r>
              <a:rPr lang="en-IE" sz="2200" b="0" i="0" u="none" strike="noStrike" baseline="0" dirty="0"/>
              <a:t>, 2003), an t-</a:t>
            </a:r>
            <a:r>
              <a:rPr lang="en-IE" sz="2200" b="0" i="0" u="none" strike="noStrike" baseline="0" dirty="0" err="1"/>
              <a:t>inspreagadh</a:t>
            </a:r>
            <a:r>
              <a:rPr lang="en-IE" sz="2200" b="0" i="0" u="none" strike="noStrike" baseline="0" dirty="0"/>
              <a:t> ach go </a:t>
            </a:r>
            <a:r>
              <a:rPr lang="en-IE" sz="2200" b="0" i="0" u="none" strike="noStrike" baseline="0" dirty="0" err="1"/>
              <a:t>háirithe</a:t>
            </a:r>
            <a:r>
              <a:rPr lang="en-IE" sz="2200" b="0" i="0" u="none" strike="noStrike" baseline="0" dirty="0"/>
              <a:t> (Singleton, 1989)</a:t>
            </a:r>
          </a:p>
          <a:p>
            <a:r>
              <a:rPr lang="en-IE" sz="2200" dirty="0" err="1">
                <a:effectLst/>
                <a:ea typeface="Times New Roman" panose="02020603050405020304" pitchFamily="18" charset="0"/>
              </a:rPr>
              <a:t>Ceaptar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go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mbíonn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náire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ag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baint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botúin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a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dhéanamh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(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Lightbown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Spada, 2006)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nach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mbíonn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náire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seo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le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sonrú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i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bpáistí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toisc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nach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mbaineann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scagaire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mothúchánach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leo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(Krashen, 1985)</a:t>
            </a:r>
            <a:endParaRPr lang="en-IE" sz="2200" dirty="0"/>
          </a:p>
          <a:p>
            <a:endParaRPr lang="en-IE" sz="1500" dirty="0"/>
          </a:p>
        </p:txBody>
      </p:sp>
      <p:sp>
        <p:nvSpPr>
          <p:cNvPr id="1046" name="Oval 1045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98EE99-3115-DADD-22A5-7E3124829B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03" b="13903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048" name="Arc 1047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BICS? CALP? | Supporting Teachers of Additional Language Learners">
            <a:extLst>
              <a:ext uri="{FF2B5EF4-FFF2-40B4-BE49-F238E27FC236}">
                <a16:creationId xmlns:a16="http://schemas.microsoft.com/office/drawing/2014/main" id="{44F004F2-D609-C8BC-3B4E-7171404FE5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86" t="496" r="23420" b="-500"/>
          <a:stretch/>
        </p:blipFill>
        <p:spPr bwMode="auto">
          <a:xfrm>
            <a:off x="6261607" y="14924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117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119B1-6576-6EB2-CF73-AD5AA0803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825" y="457201"/>
            <a:ext cx="2844800" cy="3588870"/>
          </a:xfrm>
        </p:spPr>
        <p:txBody>
          <a:bodyPr anchor="b">
            <a:normAutofit/>
          </a:bodyPr>
          <a:lstStyle/>
          <a:p>
            <a:pPr algn="r"/>
            <a:r>
              <a:rPr lang="en-IE" sz="4000" b="1">
                <a:solidFill>
                  <a:srgbClr val="FFFFFF"/>
                </a:solidFill>
              </a:rPr>
              <a:t>Conas is féidir an bhearna a laghdú?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1ACDE-99A0-54D0-372E-795AD8ADE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280" y="669363"/>
            <a:ext cx="4762121" cy="5893997"/>
          </a:xfrm>
        </p:spPr>
        <p:txBody>
          <a:bodyPr anchor="ctr">
            <a:noAutofit/>
          </a:bodyPr>
          <a:lstStyle/>
          <a:p>
            <a:r>
              <a:rPr lang="en-IE" sz="2200" dirty="0" err="1"/>
              <a:t>Feictear</a:t>
            </a:r>
            <a:r>
              <a:rPr lang="en-IE" sz="2200" dirty="0"/>
              <a:t> go </a:t>
            </a:r>
            <a:r>
              <a:rPr lang="en-IE" sz="2200" dirty="0" err="1"/>
              <a:t>bhfuil</a:t>
            </a:r>
            <a:r>
              <a:rPr lang="en-IE" sz="2200" dirty="0"/>
              <a:t> </a:t>
            </a:r>
            <a:r>
              <a:rPr lang="en-IE" sz="2200" dirty="0" err="1"/>
              <a:t>dúshláin</a:t>
            </a:r>
            <a:r>
              <a:rPr lang="en-IE" sz="2200" dirty="0"/>
              <a:t> ag </a:t>
            </a:r>
            <a:r>
              <a:rPr lang="en-IE" sz="2200" dirty="0" err="1"/>
              <a:t>baint</a:t>
            </a:r>
            <a:r>
              <a:rPr lang="en-IE" sz="2200" dirty="0"/>
              <a:t> leis an </a:t>
            </a:r>
            <a:r>
              <a:rPr lang="en-IE" sz="2200" dirty="0" err="1"/>
              <a:t>tumoideachas</a:t>
            </a:r>
            <a:r>
              <a:rPr lang="en-IE" sz="2200" dirty="0"/>
              <a:t> </a:t>
            </a:r>
            <a:r>
              <a:rPr lang="en-IE" sz="2200" dirty="0" err="1"/>
              <a:t>déanach</a:t>
            </a:r>
            <a:r>
              <a:rPr lang="en-IE" sz="2200" dirty="0"/>
              <a:t> ach </a:t>
            </a:r>
            <a:r>
              <a:rPr lang="en-IE" sz="2200" dirty="0" err="1"/>
              <a:t>aithnítear</a:t>
            </a:r>
            <a:r>
              <a:rPr lang="en-IE" sz="2200" dirty="0"/>
              <a:t> </a:t>
            </a:r>
            <a:r>
              <a:rPr lang="en-IE" sz="2200" dirty="0" err="1"/>
              <a:t>buntáistí</a:t>
            </a:r>
            <a:r>
              <a:rPr lang="en-IE" sz="2200" dirty="0"/>
              <a:t> </a:t>
            </a:r>
            <a:r>
              <a:rPr lang="en-IE" sz="2200" dirty="0" err="1"/>
              <a:t>freisin</a:t>
            </a:r>
            <a:r>
              <a:rPr lang="en-IE" sz="2200" dirty="0"/>
              <a:t>: “</a:t>
            </a:r>
            <a:r>
              <a:rPr lang="en-IE" sz="2200" dirty="0" err="1"/>
              <a:t>aibíocht</a:t>
            </a:r>
            <a:r>
              <a:rPr lang="en-IE" sz="2200" dirty="0"/>
              <a:t> </a:t>
            </a:r>
            <a:r>
              <a:rPr lang="en-IE" sz="2200" dirty="0" err="1"/>
              <a:t>chognaíoch</a:t>
            </a:r>
            <a:r>
              <a:rPr lang="en-IE" sz="2200" dirty="0"/>
              <a:t>” (Cummins, 1980).</a:t>
            </a:r>
          </a:p>
          <a:p>
            <a:endParaRPr lang="en-IE" sz="2200" dirty="0"/>
          </a:p>
          <a:p>
            <a:r>
              <a:rPr lang="en-US" sz="2200" dirty="0" err="1"/>
              <a:t>Trádmhalartú</a:t>
            </a:r>
            <a:r>
              <a:rPr lang="en-US" sz="2200" dirty="0"/>
              <a:t> </a:t>
            </a:r>
            <a:r>
              <a:rPr lang="en-US" sz="2200" dirty="0" err="1"/>
              <a:t>idir</a:t>
            </a:r>
            <a:r>
              <a:rPr lang="en-US" sz="2200" dirty="0"/>
              <a:t> </a:t>
            </a:r>
            <a:r>
              <a:rPr lang="en-US" sz="2200" dirty="0" err="1"/>
              <a:t>teanga</a:t>
            </a:r>
            <a:r>
              <a:rPr lang="en-US" sz="2200" dirty="0"/>
              <a:t> </a:t>
            </a:r>
            <a:r>
              <a:rPr lang="en-US" sz="2200" dirty="0" err="1"/>
              <a:t>agus</a:t>
            </a:r>
            <a:r>
              <a:rPr lang="en-US" sz="2200" dirty="0"/>
              <a:t> </a:t>
            </a:r>
            <a:r>
              <a:rPr lang="en-US" sz="2200" dirty="0" err="1"/>
              <a:t>ábhar</a:t>
            </a:r>
            <a:r>
              <a:rPr lang="en-US" sz="2200" dirty="0"/>
              <a:t> ag an </a:t>
            </a:r>
            <a:r>
              <a:rPr lang="en-US" sz="2200" dirty="0" err="1"/>
              <a:t>tosach</a:t>
            </a:r>
            <a:r>
              <a:rPr lang="en-US" sz="2200" dirty="0"/>
              <a:t>? </a:t>
            </a:r>
            <a:r>
              <a:rPr lang="en-US" sz="2200" dirty="0" err="1"/>
              <a:t>Áit</a:t>
            </a:r>
            <a:r>
              <a:rPr lang="en-US" sz="2200" dirty="0"/>
              <a:t> don T1 </a:t>
            </a:r>
            <a:r>
              <a:rPr lang="en-US" sz="2200" dirty="0" err="1"/>
              <a:t>nó</a:t>
            </a:r>
            <a:r>
              <a:rPr lang="en-US" sz="2200" dirty="0"/>
              <a:t> </a:t>
            </a:r>
            <a:r>
              <a:rPr lang="en-US" sz="2200" dirty="0" err="1"/>
              <a:t>laghdú</a:t>
            </a:r>
            <a:r>
              <a:rPr lang="en-US" sz="2200" dirty="0"/>
              <a:t> </a:t>
            </a:r>
            <a:r>
              <a:rPr lang="en-US" sz="2200" dirty="0" err="1"/>
              <a:t>ar</a:t>
            </a:r>
            <a:r>
              <a:rPr lang="en-US" sz="2200" dirty="0"/>
              <a:t> </a:t>
            </a:r>
            <a:r>
              <a:rPr lang="en-US" sz="2200" dirty="0" err="1"/>
              <a:t>ábhar</a:t>
            </a:r>
            <a:r>
              <a:rPr lang="en-US" sz="2200" dirty="0"/>
              <a:t> an </a:t>
            </a:r>
            <a:r>
              <a:rPr lang="en-US" sz="2200" dirty="0" err="1"/>
              <a:t>churaclaim</a:t>
            </a:r>
            <a:r>
              <a:rPr lang="en-US" sz="2200" dirty="0"/>
              <a:t> </a:t>
            </a:r>
            <a:r>
              <a:rPr lang="en-US" sz="2200" dirty="0" err="1"/>
              <a:t>chun</a:t>
            </a:r>
            <a:r>
              <a:rPr lang="en-US" sz="2200" dirty="0"/>
              <a:t> </a:t>
            </a:r>
            <a:r>
              <a:rPr lang="en-US" sz="2200" dirty="0" err="1"/>
              <a:t>tacú</a:t>
            </a:r>
            <a:r>
              <a:rPr lang="en-US" sz="2200" dirty="0"/>
              <a:t> le </a:t>
            </a:r>
            <a:r>
              <a:rPr lang="en-US" sz="2200" dirty="0" err="1"/>
              <a:t>foghlaimeoirí</a:t>
            </a:r>
            <a:r>
              <a:rPr lang="en-US" sz="2200" dirty="0"/>
              <a:t> an </a:t>
            </a:r>
            <a:r>
              <a:rPr lang="en-US" sz="2200" dirty="0" err="1"/>
              <a:t>tumoideachais</a:t>
            </a:r>
            <a:r>
              <a:rPr lang="en-US" sz="2200" dirty="0"/>
              <a:t> </a:t>
            </a:r>
            <a:r>
              <a:rPr lang="en-US" sz="2200" dirty="0" err="1"/>
              <a:t>dhéanaigh</a:t>
            </a:r>
            <a:r>
              <a:rPr lang="en-US" sz="2200" dirty="0"/>
              <a:t>? (Johnson et al.,  1991).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IE" sz="2200" dirty="0"/>
              <a:t>Johnson </a:t>
            </a:r>
            <a:r>
              <a:rPr lang="en-IE" sz="2200" dirty="0" err="1"/>
              <a:t>agus</a:t>
            </a:r>
            <a:r>
              <a:rPr lang="en-IE" sz="2200" dirty="0"/>
              <a:t> Swain (1994) </a:t>
            </a:r>
            <a:r>
              <a:rPr lang="en-IE" sz="2200" dirty="0" err="1"/>
              <a:t>Coincheap</a:t>
            </a:r>
            <a:r>
              <a:rPr lang="en-IE" sz="2200" dirty="0"/>
              <a:t>: </a:t>
            </a:r>
            <a:r>
              <a:rPr lang="en-IE" sz="2200" dirty="0" err="1"/>
              <a:t>nasc-chúrsa</a:t>
            </a:r>
            <a:r>
              <a:rPr lang="en-IE" sz="2200" dirty="0"/>
              <a:t> </a:t>
            </a:r>
            <a:r>
              <a:rPr lang="en-IE" sz="2200" dirty="0" err="1"/>
              <a:t>d’fhoghlaimeoirí</a:t>
            </a:r>
            <a:r>
              <a:rPr lang="en-IE" sz="2200" dirty="0"/>
              <a:t> an </a:t>
            </a:r>
            <a:r>
              <a:rPr lang="en-IE" sz="2200" dirty="0" err="1"/>
              <a:t>tumoideachais</a:t>
            </a:r>
            <a:r>
              <a:rPr lang="en-IE" sz="2200" dirty="0"/>
              <a:t> </a:t>
            </a:r>
            <a:r>
              <a:rPr lang="en-IE" sz="2200" dirty="0" err="1"/>
              <a:t>dhéanaigh</a:t>
            </a:r>
            <a:r>
              <a:rPr lang="en-IE" sz="2200" dirty="0"/>
              <a:t> ach </a:t>
            </a:r>
            <a:r>
              <a:rPr lang="en-IE" sz="2200" dirty="0" err="1"/>
              <a:t>leithdháileadh</a:t>
            </a:r>
            <a:r>
              <a:rPr lang="en-IE" sz="2200" dirty="0"/>
              <a:t> </a:t>
            </a:r>
            <a:r>
              <a:rPr lang="en-IE" sz="2200" dirty="0" err="1"/>
              <a:t>acmhainní</a:t>
            </a:r>
            <a:r>
              <a:rPr lang="en-IE" sz="2200" dirty="0"/>
              <a:t>?</a:t>
            </a:r>
            <a:endParaRPr lang="en-US" sz="2200" dirty="0"/>
          </a:p>
        </p:txBody>
      </p:sp>
      <p:pic>
        <p:nvPicPr>
          <p:cNvPr id="29" name="Graphic 28" descr="Good Idea with solid fill">
            <a:extLst>
              <a:ext uri="{FF2B5EF4-FFF2-40B4-BE49-F238E27FC236}">
                <a16:creationId xmlns:a16="http://schemas.microsoft.com/office/drawing/2014/main" id="{438E2D8C-3C89-02F5-973A-3502F6B86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6385" y="772160"/>
            <a:ext cx="1351410" cy="1351410"/>
          </a:xfrm>
          <a:prstGeom prst="rect">
            <a:avLst/>
          </a:prstGeom>
        </p:spPr>
      </p:pic>
      <p:pic>
        <p:nvPicPr>
          <p:cNvPr id="27" name="Graphic 26" descr="Toggle with solid fill">
            <a:extLst>
              <a:ext uri="{FF2B5EF4-FFF2-40B4-BE49-F238E27FC236}">
                <a16:creationId xmlns:a16="http://schemas.microsoft.com/office/drawing/2014/main" id="{3A69B49F-D1B5-8D36-1B42-D47AC722B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6385" y="2788912"/>
            <a:ext cx="1351410" cy="1351410"/>
          </a:xfrm>
          <a:prstGeom prst="rect">
            <a:avLst/>
          </a:prstGeom>
        </p:spPr>
      </p:pic>
      <p:pic>
        <p:nvPicPr>
          <p:cNvPr id="25" name="Graphic 24" descr="Bridge scene with solid fill">
            <a:extLst>
              <a:ext uri="{FF2B5EF4-FFF2-40B4-BE49-F238E27FC236}">
                <a16:creationId xmlns:a16="http://schemas.microsoft.com/office/drawing/2014/main" id="{149541D0-F802-84E0-8919-BAE8B4A7E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73290" y="4805664"/>
            <a:ext cx="1116302" cy="111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24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0A373-9DD9-7E58-611A-6CE6EC5D4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0142"/>
          </a:xfrm>
        </p:spPr>
        <p:txBody>
          <a:bodyPr/>
          <a:lstStyle/>
          <a:p>
            <a:pPr algn="ctr"/>
            <a:r>
              <a:rPr lang="en-IE" b="1" dirty="0" err="1"/>
              <a:t>Conas</a:t>
            </a:r>
            <a:r>
              <a:rPr lang="en-IE" b="1" dirty="0"/>
              <a:t> </a:t>
            </a:r>
            <a:r>
              <a:rPr lang="en-IE" b="1" dirty="0" err="1"/>
              <a:t>tacú</a:t>
            </a:r>
            <a:r>
              <a:rPr lang="en-IE" b="1" dirty="0"/>
              <a:t> le </a:t>
            </a:r>
            <a:r>
              <a:rPr lang="en-IE" b="1" dirty="0" err="1"/>
              <a:t>haistriú</a:t>
            </a:r>
            <a:r>
              <a:rPr lang="en-IE" b="1" dirty="0"/>
              <a:t> </a:t>
            </a:r>
            <a:r>
              <a:rPr lang="en-IE" b="1" dirty="0" err="1"/>
              <a:t>rathúil</a:t>
            </a:r>
            <a:r>
              <a:rPr lang="en-IE" b="1" dirty="0"/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FE4B7-DB31-1C0A-391B-8682D7D3AF33}"/>
              </a:ext>
            </a:extLst>
          </p:cNvPr>
          <p:cNvSpPr txBox="1"/>
          <p:nvPr/>
        </p:nvSpPr>
        <p:spPr>
          <a:xfrm>
            <a:off x="6343733" y="2824962"/>
            <a:ext cx="56044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Aibhsíonn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Rice et al. (2011) an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tábhacht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bhaineann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taighde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tréimhse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aistrithe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mbunscoil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go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dtí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iar-bhunscoil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toisc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go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mbaineann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agus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imní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leis an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tréimhse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seo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gach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foghlaimeoir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fiú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dóibh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siúd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mbíonn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deacrachtaí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suntasacha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dul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dtaithí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shaol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hiar-bhunscoile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01B77A7F-0E00-9358-05E9-71138A223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629558"/>
              </p:ext>
            </p:extLst>
          </p:nvPr>
        </p:nvGraphicFramePr>
        <p:xfrm>
          <a:off x="243840" y="1316086"/>
          <a:ext cx="5604429" cy="5176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33099AD-3945-7AAD-72A2-6AAAF1DA923F}"/>
              </a:ext>
            </a:extLst>
          </p:cNvPr>
          <p:cNvSpPr txBox="1"/>
          <p:nvPr/>
        </p:nvSpPr>
        <p:spPr>
          <a:xfrm>
            <a:off x="6343733" y="5213199"/>
            <a:ext cx="3836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err="1"/>
              <a:t>Dúirt</a:t>
            </a:r>
            <a:r>
              <a:rPr lang="en-IE" sz="2000" dirty="0"/>
              <a:t> 89.1% de </a:t>
            </a:r>
            <a:r>
              <a:rPr lang="en-IE" sz="2000" dirty="0" err="1"/>
              <a:t>rannpháirtithe</a:t>
            </a:r>
            <a:r>
              <a:rPr lang="en-IE" sz="2000" dirty="0"/>
              <a:t> go </a:t>
            </a:r>
            <a:r>
              <a:rPr lang="en-IE" sz="2000" dirty="0" err="1"/>
              <a:t>gcuirfeadh</a:t>
            </a:r>
            <a:r>
              <a:rPr lang="en-IE" sz="2000" dirty="0"/>
              <a:t> </a:t>
            </a:r>
            <a:r>
              <a:rPr lang="en-IE" sz="2000" dirty="0" err="1"/>
              <a:t>deiseanna</a:t>
            </a:r>
            <a:r>
              <a:rPr lang="en-IE" sz="2000" dirty="0"/>
              <a:t> FGL le </a:t>
            </a:r>
            <a:r>
              <a:rPr lang="en-IE" sz="2000" dirty="0" err="1"/>
              <a:t>múinteoirí</a:t>
            </a:r>
            <a:r>
              <a:rPr lang="en-IE" sz="2000" dirty="0"/>
              <a:t> </a:t>
            </a:r>
            <a:r>
              <a:rPr lang="en-IE" sz="2000" dirty="0" err="1"/>
              <a:t>bunscoile</a:t>
            </a:r>
            <a:r>
              <a:rPr lang="en-IE" sz="2000" dirty="0"/>
              <a:t> </a:t>
            </a:r>
            <a:r>
              <a:rPr lang="en-IE" sz="2000" dirty="0" err="1"/>
              <a:t>lena</a:t>
            </a:r>
            <a:r>
              <a:rPr lang="en-IE" sz="2000" dirty="0"/>
              <a:t> </a:t>
            </a:r>
            <a:r>
              <a:rPr lang="en-IE" sz="2000" dirty="0" err="1"/>
              <a:t>gcleachtas</a:t>
            </a:r>
            <a:r>
              <a:rPr lang="en-IE" sz="2000" dirty="0"/>
              <a:t> (O’ Connor, 2021).</a:t>
            </a:r>
          </a:p>
        </p:txBody>
      </p:sp>
      <p:pic>
        <p:nvPicPr>
          <p:cNvPr id="10" name="Graphic 9" descr="Cheers with solid fill">
            <a:extLst>
              <a:ext uri="{FF2B5EF4-FFF2-40B4-BE49-F238E27FC236}">
                <a16:creationId xmlns:a16="http://schemas.microsoft.com/office/drawing/2014/main" id="{7E8F0F6E-7D91-819C-B8DE-6120412745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8988" y="5011083"/>
            <a:ext cx="1417320" cy="14173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27502F-BD15-B339-87F0-97EA174F1F34}"/>
              </a:ext>
            </a:extLst>
          </p:cNvPr>
          <p:cNvSpPr txBox="1"/>
          <p:nvPr/>
        </p:nvSpPr>
        <p:spPr>
          <a:xfrm>
            <a:off x="6343733" y="1389512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ibhsíonn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Galton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McLellan (2018)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ina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staidéar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comparáideach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chleachtais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aistrithe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ó 1975 go 2018 an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meath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atá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tagtha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chleachtas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éifeachtach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ngach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droichead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E" sz="20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9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D6DB-C271-2D9E-E090-24C100AD5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457084"/>
          </a:xfrm>
        </p:spPr>
        <p:txBody>
          <a:bodyPr anchor="t">
            <a:noAutofit/>
          </a:bodyPr>
          <a:lstStyle/>
          <a:p>
            <a:r>
              <a:rPr lang="en-IE" sz="4200" b="1" dirty="0" err="1"/>
              <a:t>Spriocanna</a:t>
            </a:r>
            <a:r>
              <a:rPr lang="en-IE" sz="4200" b="1" dirty="0"/>
              <a:t> </a:t>
            </a:r>
          </a:p>
        </p:txBody>
      </p:sp>
      <p:pic>
        <p:nvPicPr>
          <p:cNvPr id="5" name="Picture 4" descr="Šípka doprava">
            <a:extLst>
              <a:ext uri="{FF2B5EF4-FFF2-40B4-BE49-F238E27FC236}">
                <a16:creationId xmlns:a16="http://schemas.microsoft.com/office/drawing/2014/main" id="{B96D5937-4FF6-CEE7-8314-DD2A6D76EB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95" r="43543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D863D-E2B1-E521-8281-208F5A8A6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040" y="2094092"/>
            <a:ext cx="6309360" cy="4306824"/>
          </a:xfrm>
        </p:spPr>
        <p:txBody>
          <a:bodyPr>
            <a:normAutofit fontScale="92500" lnSpcReduction="20000"/>
          </a:bodyPr>
          <a:lstStyle/>
          <a:p>
            <a:r>
              <a:rPr lang="en-IE" sz="3000" dirty="0" err="1"/>
              <a:t>Míniú</a:t>
            </a:r>
            <a:r>
              <a:rPr lang="en-IE" sz="3000" dirty="0"/>
              <a:t> a </a:t>
            </a:r>
            <a:r>
              <a:rPr lang="en-IE" sz="3000" dirty="0" err="1"/>
              <a:t>thabhairt</a:t>
            </a:r>
            <a:r>
              <a:rPr lang="en-IE" sz="3000" dirty="0"/>
              <a:t> </a:t>
            </a:r>
            <a:r>
              <a:rPr lang="en-IE" sz="3000" dirty="0" err="1"/>
              <a:t>ar</a:t>
            </a:r>
            <a:r>
              <a:rPr lang="en-IE" sz="3000" dirty="0"/>
              <a:t> </a:t>
            </a:r>
            <a:r>
              <a:rPr lang="en-IE" sz="3000" dirty="0" err="1"/>
              <a:t>choincheap</a:t>
            </a:r>
            <a:r>
              <a:rPr lang="en-IE" sz="3000" dirty="0"/>
              <a:t> </a:t>
            </a:r>
            <a:r>
              <a:rPr lang="en-IE" sz="3000" dirty="0" err="1"/>
              <a:t>na</a:t>
            </a:r>
            <a:r>
              <a:rPr lang="en-IE" sz="3000" dirty="0"/>
              <a:t> </a:t>
            </a:r>
            <a:r>
              <a:rPr lang="en-IE" sz="3000" dirty="0" err="1"/>
              <a:t>ndroichead</a:t>
            </a:r>
            <a:r>
              <a:rPr lang="en-IE" sz="3000" dirty="0"/>
              <a:t> a </a:t>
            </a:r>
            <a:r>
              <a:rPr lang="en-IE" sz="3000" dirty="0" err="1"/>
              <a:t>nascann</a:t>
            </a:r>
            <a:r>
              <a:rPr lang="en-IE" sz="3000" dirty="0"/>
              <a:t> </a:t>
            </a:r>
            <a:r>
              <a:rPr lang="en-IE" sz="3000" dirty="0" err="1"/>
              <a:t>na</a:t>
            </a:r>
            <a:r>
              <a:rPr lang="en-IE" sz="3000" dirty="0"/>
              <a:t> </a:t>
            </a:r>
            <a:r>
              <a:rPr lang="en-IE" sz="3000" dirty="0" err="1"/>
              <a:t>tréimhsí</a:t>
            </a:r>
            <a:r>
              <a:rPr lang="en-IE" sz="3000" dirty="0"/>
              <a:t> </a:t>
            </a:r>
            <a:r>
              <a:rPr lang="en-IE" sz="3000" dirty="0" err="1"/>
              <a:t>oideachais</a:t>
            </a:r>
            <a:r>
              <a:rPr lang="en-IE" sz="3000" dirty="0"/>
              <a:t> </a:t>
            </a:r>
            <a:r>
              <a:rPr lang="en-IE" sz="3000" dirty="0" err="1"/>
              <a:t>seo</a:t>
            </a:r>
            <a:endParaRPr lang="en-IE" sz="3000" dirty="0"/>
          </a:p>
          <a:p>
            <a:r>
              <a:rPr lang="en-IE" sz="3000" dirty="0" err="1"/>
              <a:t>Príomhthorthaí</a:t>
            </a:r>
            <a:r>
              <a:rPr lang="en-IE" sz="3000" dirty="0"/>
              <a:t> taighde a </a:t>
            </a:r>
            <a:r>
              <a:rPr lang="en-IE" sz="3000" dirty="0" err="1"/>
              <a:t>roinnt</a:t>
            </a:r>
            <a:r>
              <a:rPr lang="en-IE" sz="3000" dirty="0"/>
              <a:t> </a:t>
            </a:r>
            <a:r>
              <a:rPr lang="en-IE" sz="3000" dirty="0" err="1"/>
              <a:t>agus</a:t>
            </a:r>
            <a:r>
              <a:rPr lang="en-IE" sz="3000" dirty="0"/>
              <a:t> </a:t>
            </a:r>
            <a:r>
              <a:rPr lang="en-IE" sz="3000" dirty="0" err="1"/>
              <a:t>machnamh</a:t>
            </a:r>
            <a:r>
              <a:rPr lang="en-IE" sz="3000" dirty="0"/>
              <a:t>/</a:t>
            </a:r>
            <a:r>
              <a:rPr lang="en-IE" sz="3000" dirty="0" err="1"/>
              <a:t>ainailís</a:t>
            </a:r>
            <a:r>
              <a:rPr lang="en-IE" sz="3000" dirty="0"/>
              <a:t> a </a:t>
            </a:r>
            <a:r>
              <a:rPr lang="en-IE" sz="3000" dirty="0" err="1"/>
              <a:t>dhéanamh</a:t>
            </a:r>
            <a:r>
              <a:rPr lang="en-IE" sz="3000" dirty="0"/>
              <a:t> </a:t>
            </a:r>
            <a:r>
              <a:rPr lang="en-IE" sz="3000" dirty="0" err="1"/>
              <a:t>ar</a:t>
            </a:r>
            <a:r>
              <a:rPr lang="en-IE" sz="3000" dirty="0"/>
              <a:t> an </a:t>
            </a:r>
            <a:r>
              <a:rPr lang="en-IE" sz="3000" dirty="0" err="1"/>
              <a:t>gcur</a:t>
            </a:r>
            <a:r>
              <a:rPr lang="en-IE" sz="3000" dirty="0"/>
              <a:t> </a:t>
            </a:r>
            <a:r>
              <a:rPr lang="en-IE" sz="3000" dirty="0" err="1"/>
              <a:t>chuige</a:t>
            </a:r>
            <a:r>
              <a:rPr lang="en-IE" sz="3000" dirty="0"/>
              <a:t> </a:t>
            </a:r>
            <a:r>
              <a:rPr lang="en-IE" sz="3000" dirty="0" err="1"/>
              <a:t>scoile</a:t>
            </a:r>
            <a:r>
              <a:rPr lang="en-IE" sz="3000" dirty="0"/>
              <a:t> </a:t>
            </a:r>
            <a:r>
              <a:rPr lang="en-IE" sz="3000" dirty="0" err="1"/>
              <a:t>i</a:t>
            </a:r>
            <a:r>
              <a:rPr lang="en-IE" sz="3000" dirty="0"/>
              <a:t> </a:t>
            </a:r>
            <a:r>
              <a:rPr lang="en-IE" sz="3000" dirty="0" err="1"/>
              <a:t>bhfeidhm</a:t>
            </a:r>
            <a:r>
              <a:rPr lang="en-IE" sz="3000" dirty="0"/>
              <a:t> </a:t>
            </a:r>
            <a:r>
              <a:rPr lang="en-IE" sz="3000" dirty="0" err="1"/>
              <a:t>faoi</a:t>
            </a:r>
            <a:r>
              <a:rPr lang="en-IE" sz="3000" dirty="0"/>
              <a:t> </a:t>
            </a:r>
            <a:r>
              <a:rPr lang="en-IE" sz="3000" dirty="0" err="1"/>
              <a:t>láthair</a:t>
            </a:r>
            <a:endParaRPr lang="en-IE" sz="3000" dirty="0"/>
          </a:p>
          <a:p>
            <a:r>
              <a:rPr lang="en-IE" sz="3000" dirty="0" err="1"/>
              <a:t>Straitéisí</a:t>
            </a:r>
            <a:r>
              <a:rPr lang="en-IE" sz="3000" dirty="0"/>
              <a:t> a </a:t>
            </a:r>
            <a:r>
              <a:rPr lang="en-IE" sz="3000" dirty="0" err="1"/>
              <a:t>thacaíonn</a:t>
            </a:r>
            <a:r>
              <a:rPr lang="en-IE" sz="3000" dirty="0"/>
              <a:t> le </a:t>
            </a:r>
            <a:r>
              <a:rPr lang="en-IE" sz="3000" dirty="0" err="1"/>
              <a:t>haistriú</a:t>
            </a:r>
            <a:r>
              <a:rPr lang="en-IE" sz="3000" dirty="0"/>
              <a:t> </a:t>
            </a:r>
            <a:r>
              <a:rPr lang="en-IE" sz="3000" dirty="0" err="1"/>
              <a:t>rathúil</a:t>
            </a:r>
            <a:r>
              <a:rPr lang="en-IE" sz="3000" dirty="0"/>
              <a:t> a </a:t>
            </a:r>
            <a:r>
              <a:rPr lang="en-IE" sz="3000" dirty="0" err="1"/>
              <a:t>roinnt</a:t>
            </a:r>
            <a:r>
              <a:rPr lang="en-IE" sz="3000" dirty="0"/>
              <a:t> </a:t>
            </a:r>
            <a:r>
              <a:rPr lang="en-IE" sz="3000" dirty="0" err="1"/>
              <a:t>agus</a:t>
            </a:r>
            <a:r>
              <a:rPr lang="en-IE" sz="3000" dirty="0"/>
              <a:t> a </a:t>
            </a:r>
            <a:r>
              <a:rPr lang="en-IE" sz="3000" dirty="0" err="1"/>
              <a:t>phlé</a:t>
            </a:r>
            <a:endParaRPr lang="en-IE" sz="3000" dirty="0"/>
          </a:p>
          <a:p>
            <a:r>
              <a:rPr lang="en-IE" sz="3000" dirty="0" err="1"/>
              <a:t>Scileanna</a:t>
            </a:r>
            <a:r>
              <a:rPr lang="en-IE" sz="3000" dirty="0"/>
              <a:t> </a:t>
            </a:r>
            <a:r>
              <a:rPr lang="en-IE" sz="3000" dirty="0" err="1"/>
              <a:t>litearthachta</a:t>
            </a:r>
            <a:r>
              <a:rPr lang="en-IE" sz="3000" dirty="0"/>
              <a:t> </a:t>
            </a:r>
            <a:r>
              <a:rPr lang="en-IE" sz="3000" dirty="0" err="1"/>
              <a:t>na</a:t>
            </a:r>
            <a:r>
              <a:rPr lang="en-IE" sz="3000" dirty="0"/>
              <a:t> </a:t>
            </a:r>
            <a:r>
              <a:rPr lang="en-IE" sz="3000" dirty="0" err="1"/>
              <a:t>bhfoghlaimeoirí</a:t>
            </a:r>
            <a:r>
              <a:rPr lang="en-IE" sz="3000" dirty="0"/>
              <a:t> a </a:t>
            </a:r>
            <a:r>
              <a:rPr lang="en-IE" sz="3000" dirty="0" err="1"/>
              <a:t>spreagadh</a:t>
            </a:r>
            <a:r>
              <a:rPr lang="en-IE" sz="3000" dirty="0"/>
              <a:t> </a:t>
            </a:r>
            <a:r>
              <a:rPr lang="en-IE" sz="3000" dirty="0" err="1"/>
              <a:t>agus</a:t>
            </a:r>
            <a:r>
              <a:rPr lang="en-IE" sz="3000" dirty="0"/>
              <a:t> a </a:t>
            </a:r>
            <a:r>
              <a:rPr lang="en-IE" sz="3000" dirty="0" err="1"/>
              <a:t>fhorbairt</a:t>
            </a:r>
            <a:r>
              <a:rPr lang="en-IE" sz="3000" dirty="0"/>
              <a:t> le linn </a:t>
            </a:r>
            <a:r>
              <a:rPr lang="en-IE" sz="3000" dirty="0" err="1"/>
              <a:t>tréimhse</a:t>
            </a:r>
            <a:r>
              <a:rPr lang="en-IE" sz="3000" dirty="0"/>
              <a:t> an </a:t>
            </a:r>
            <a:r>
              <a:rPr lang="en-IE" sz="3000" dirty="0" err="1"/>
              <a:t>aistrithe</a:t>
            </a:r>
            <a:r>
              <a:rPr lang="en-IE" sz="3000" dirty="0"/>
              <a:t> (</a:t>
            </a:r>
            <a:r>
              <a:rPr lang="en-IE" sz="3000" dirty="0" err="1"/>
              <a:t>leabhrán</a:t>
            </a:r>
            <a:r>
              <a:rPr lang="en-IE" sz="3000" dirty="0"/>
              <a:t> </a:t>
            </a:r>
            <a:r>
              <a:rPr lang="en-IE" sz="3000" dirty="0" err="1"/>
              <a:t>téarmaí</a:t>
            </a:r>
            <a:r>
              <a:rPr lang="en-IE" sz="3000" dirty="0"/>
              <a:t>)</a:t>
            </a:r>
          </a:p>
          <a:p>
            <a:endParaRPr lang="en-IE" sz="3000" dirty="0"/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74200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F2E2428-58BA-458D-AA54-05502E63F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B3587E-FF73-4796-8382-7FB98630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6393" y="152400"/>
            <a:ext cx="8748214" cy="1322887"/>
          </a:xfrm>
        </p:spPr>
        <p:txBody>
          <a:bodyPr>
            <a:normAutofit/>
          </a:bodyPr>
          <a:lstStyle/>
          <a:p>
            <a:pPr algn="ctr"/>
            <a:r>
              <a:rPr lang="en-IE" sz="4200" b="1" dirty="0"/>
              <a:t>An t-</a:t>
            </a:r>
            <a:r>
              <a:rPr lang="en-IE" sz="4200" b="1" dirty="0" err="1"/>
              <a:t>aistriú</a:t>
            </a:r>
            <a:r>
              <a:rPr lang="en-IE" sz="4200" b="1" dirty="0"/>
              <a:t> mar </a:t>
            </a:r>
            <a:r>
              <a:rPr lang="en-IE" sz="4200" b="1" dirty="0" err="1"/>
              <a:t>ábhar</a:t>
            </a:r>
            <a:r>
              <a:rPr lang="en-IE" sz="4200" b="1" dirty="0"/>
              <a:t> </a:t>
            </a:r>
            <a:r>
              <a:rPr lang="en-IE" sz="4200" b="1" dirty="0" err="1"/>
              <a:t>ceardlainne</a:t>
            </a:r>
            <a:r>
              <a:rPr lang="en-IE" sz="4200" b="1" dirty="0"/>
              <a:t>: </a:t>
            </a:r>
            <a:r>
              <a:rPr lang="en-IE" sz="4200" b="1" dirty="0" err="1"/>
              <a:t>Réasúnaíocht</a:t>
            </a:r>
            <a:endParaRPr lang="en-IE" sz="4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B5D3A-1C7C-05CF-B3C4-905B113CB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014"/>
            <a:ext cx="7853680" cy="5382713"/>
          </a:xfrm>
        </p:spPr>
        <p:txBody>
          <a:bodyPr>
            <a:normAutofit/>
          </a:bodyPr>
          <a:lstStyle/>
          <a:p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Is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tréimhse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shuntasach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fhorbarthach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saol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fhoghlaimeora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é an t-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aistriú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ón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mbunoideachas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go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dtí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an t-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iarbhunoideachas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Maíonn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Hargeaves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et al. (1996) go </a:t>
            </a:r>
            <a:r>
              <a:rPr lang="en-IE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mbíonn</a:t>
            </a:r>
            <a:r>
              <a:rPr lang="en-IE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aistrithe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ag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tarlú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iontu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féin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,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ina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gcaidrimh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sóisialta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ina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scoileanna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.</a:t>
            </a:r>
            <a:r>
              <a:rPr lang="en-IE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Aibhsítear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ga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asc</a:t>
            </a:r>
            <a:r>
              <a:rPr lang="ga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idir droch-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ga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ispéireas</a:t>
            </a:r>
            <a:r>
              <a:rPr lang="ga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sa tréimhse seo agus teip oideachasúil i dtodhchaí an fhoghlaimeora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(Smyth et al., 2004).</a:t>
            </a:r>
          </a:p>
          <a:p>
            <a:r>
              <a:rPr lang="en-IE" sz="2000" i="1" u="none" strike="noStrike" baseline="0" dirty="0" err="1"/>
              <a:t>Léargas</a:t>
            </a:r>
            <a:r>
              <a:rPr lang="en-IE" sz="2000" i="1" u="none" strike="noStrike" baseline="0" dirty="0"/>
              <a:t> </a:t>
            </a:r>
            <a:r>
              <a:rPr lang="en-IE" sz="2000" i="1" u="none" strike="noStrike" baseline="0" dirty="0" err="1"/>
              <a:t>ar</a:t>
            </a:r>
            <a:r>
              <a:rPr lang="en-IE" sz="2000" i="1" u="none" strike="noStrike" baseline="0" dirty="0"/>
              <a:t> </a:t>
            </a:r>
            <a:r>
              <a:rPr lang="en-IE" sz="2000" i="1" u="none" strike="noStrike" baseline="0" dirty="0" err="1"/>
              <a:t>Sholáthar</a:t>
            </a:r>
            <a:r>
              <a:rPr lang="en-IE" sz="2000" i="1" u="none" strike="noStrike" baseline="0" dirty="0"/>
              <a:t> don </a:t>
            </a:r>
            <a:r>
              <a:rPr lang="en-IE" sz="2000" i="1" u="none" strike="noStrike" baseline="0" dirty="0" err="1"/>
              <a:t>Oideachas</a:t>
            </a:r>
            <a:r>
              <a:rPr lang="en-IE" sz="2000" i="1" u="none" strike="noStrike" baseline="0" dirty="0"/>
              <a:t> </a:t>
            </a:r>
            <a:r>
              <a:rPr lang="en-IE" sz="2000" i="1" u="none" strike="noStrike" baseline="0" dirty="0" err="1"/>
              <a:t>Lán-Ghaeilge</a:t>
            </a:r>
            <a:r>
              <a:rPr lang="en-IE" sz="2000" i="1" u="none" strike="noStrike" baseline="0" dirty="0"/>
              <a:t> </a:t>
            </a:r>
            <a:r>
              <a:rPr lang="en-IE" sz="2000" i="1" u="none" strike="noStrike" baseline="0" dirty="0" err="1"/>
              <a:t>lasmuigh</a:t>
            </a:r>
            <a:r>
              <a:rPr lang="en-IE" sz="2000" i="1" u="none" strike="noStrike" baseline="0" dirty="0"/>
              <a:t> den </a:t>
            </a:r>
            <a:r>
              <a:rPr lang="en-IE" sz="2000" i="1" u="none" strike="noStrike" baseline="0" dirty="0" err="1"/>
              <a:t>Ghaeltach</a:t>
            </a:r>
            <a:r>
              <a:rPr lang="en-IE" sz="2000" i="1" dirty="0" err="1"/>
              <a:t>t</a:t>
            </a:r>
            <a:r>
              <a:rPr lang="en-IE" sz="2000" i="1" dirty="0"/>
              <a:t> (2022): </a:t>
            </a:r>
            <a:r>
              <a:rPr lang="en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Easpa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leanúnachais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san</a:t>
            </a:r>
            <a:r>
              <a:rPr lang="en-I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earnáil</a:t>
            </a:r>
            <a:endParaRPr lang="en-IE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E" sz="2000" dirty="0" err="1"/>
              <a:t>Aistriú</a:t>
            </a:r>
            <a:r>
              <a:rPr lang="en-IE" sz="2000" dirty="0"/>
              <a:t> </a:t>
            </a:r>
            <a:r>
              <a:rPr lang="en-IE" sz="2000" dirty="0" err="1"/>
              <a:t>agus</a:t>
            </a:r>
            <a:r>
              <a:rPr lang="en-IE" sz="2000" dirty="0"/>
              <a:t> </a:t>
            </a:r>
            <a:r>
              <a:rPr lang="en-IE" sz="2000" dirty="0" err="1"/>
              <a:t>Leanúnachas</a:t>
            </a:r>
            <a:r>
              <a:rPr lang="en-IE" sz="2000" dirty="0"/>
              <a:t> mar </a:t>
            </a:r>
            <a:r>
              <a:rPr lang="en-IE" sz="2000" dirty="0" err="1"/>
              <a:t>phrionsabal</a:t>
            </a:r>
            <a:r>
              <a:rPr lang="en-IE" sz="2000" dirty="0"/>
              <a:t> </a:t>
            </a:r>
            <a:r>
              <a:rPr lang="en-IE" sz="2000" dirty="0" err="1"/>
              <a:t>i</a:t>
            </a:r>
            <a:r>
              <a:rPr lang="en-IE" sz="2000" dirty="0"/>
              <a:t> </a:t>
            </a:r>
            <a:r>
              <a:rPr lang="en-IE" sz="2000" dirty="0" err="1"/>
              <a:t>nDréachtchreat</a:t>
            </a:r>
            <a:r>
              <a:rPr lang="en-IE" sz="2000" dirty="0"/>
              <a:t> </a:t>
            </a:r>
            <a:r>
              <a:rPr lang="en-IE" sz="2000" dirty="0" err="1"/>
              <a:t>Curaclaim</a:t>
            </a:r>
            <a:r>
              <a:rPr lang="en-IE" sz="2000" dirty="0"/>
              <a:t> </a:t>
            </a:r>
            <a:r>
              <a:rPr lang="en-IE" sz="2000" dirty="0" err="1"/>
              <a:t>na</a:t>
            </a:r>
            <a:r>
              <a:rPr lang="en-IE" sz="2000" dirty="0"/>
              <a:t> </a:t>
            </a:r>
            <a:r>
              <a:rPr lang="en-IE" sz="2000" dirty="0" err="1"/>
              <a:t>Bunscoile</a:t>
            </a:r>
            <a:r>
              <a:rPr lang="en-IE" sz="2000" dirty="0"/>
              <a:t> 2020 </a:t>
            </a:r>
          </a:p>
          <a:p>
            <a:r>
              <a:rPr lang="en-IE" sz="2000" dirty="0" err="1"/>
              <a:t>Aitheanta</a:t>
            </a:r>
            <a:r>
              <a:rPr lang="en-IE" sz="2000" dirty="0"/>
              <a:t> mar </a:t>
            </a:r>
            <a:r>
              <a:rPr lang="en-IE" sz="2000" dirty="0" err="1"/>
              <a:t>réimse</a:t>
            </a:r>
            <a:r>
              <a:rPr lang="en-IE" sz="2000" dirty="0"/>
              <a:t> </a:t>
            </a:r>
            <a:r>
              <a:rPr lang="en-IE" sz="2000" dirty="0" err="1"/>
              <a:t>sa</a:t>
            </a:r>
            <a:r>
              <a:rPr lang="en-IE" sz="2000" dirty="0"/>
              <a:t> </a:t>
            </a:r>
            <a:r>
              <a:rPr lang="en-IE" sz="2000" dirty="0" err="1"/>
              <a:t>Phlean</a:t>
            </a:r>
            <a:r>
              <a:rPr lang="en-IE" sz="2000" dirty="0"/>
              <a:t> </a:t>
            </a:r>
            <a:r>
              <a:rPr lang="en-IE" sz="2000" dirty="0" err="1"/>
              <a:t>Feabhsúcháin</a:t>
            </a:r>
            <a:r>
              <a:rPr lang="en-IE" sz="2000" dirty="0"/>
              <a:t> </a:t>
            </a:r>
            <a:r>
              <a:rPr lang="en-IE" sz="2000" dirty="0" err="1"/>
              <a:t>Scoile</a:t>
            </a:r>
            <a:r>
              <a:rPr lang="en-IE" sz="2000" dirty="0"/>
              <a:t> DEIS ‘</a:t>
            </a:r>
            <a:r>
              <a:rPr lang="ga-IE" sz="2000" dirty="0">
                <a:effectLst/>
                <a:ea typeface="Times New Roman" panose="02020603050405020304" pitchFamily="18" charset="0"/>
              </a:rPr>
              <a:t>Tacú le haistrithe oideachasúla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’ (An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Roinn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000" dirty="0" err="1">
                <a:effectLst/>
                <a:ea typeface="Times New Roman" panose="02020603050405020304" pitchFamily="18" charset="0"/>
              </a:rPr>
              <a:t>Oideachais</a:t>
            </a:r>
            <a:r>
              <a:rPr lang="en-IE" sz="2000" dirty="0">
                <a:effectLst/>
                <a:ea typeface="Times New Roman" panose="02020603050405020304" pitchFamily="18" charset="0"/>
              </a:rPr>
              <a:t>, 2022).</a:t>
            </a:r>
          </a:p>
          <a:p>
            <a:r>
              <a:rPr lang="en-IE" sz="2000" b="0" i="0" u="none" strike="noStrike" baseline="0" dirty="0" err="1"/>
              <a:t>Cé</a:t>
            </a:r>
            <a:r>
              <a:rPr lang="en-IE" sz="2000" b="0" i="0" u="none" strike="noStrike" baseline="0" dirty="0"/>
              <a:t> go </a:t>
            </a:r>
            <a:r>
              <a:rPr lang="en-IE" sz="2000" b="0" i="0" u="none" strike="noStrike" baseline="0" dirty="0" err="1"/>
              <a:t>bhfanann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struchtúr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ábhar</a:t>
            </a:r>
            <a:r>
              <a:rPr lang="en-IE" sz="2000" b="0" i="0" u="none" strike="noStrike" baseline="0" dirty="0"/>
              <a:t> </a:t>
            </a:r>
            <a:r>
              <a:rPr lang="en-IE" sz="2000" b="0" i="1" u="none" strike="noStrike" baseline="0" dirty="0"/>
              <a:t>Ag </a:t>
            </a:r>
            <a:r>
              <a:rPr lang="en-IE" sz="2000" b="0" i="1" u="none" strike="noStrike" baseline="0" dirty="0" err="1"/>
              <a:t>Breathnú</a:t>
            </a:r>
            <a:r>
              <a:rPr lang="en-IE" sz="2000" b="0" i="1" u="none" strike="noStrike" baseline="0" dirty="0"/>
              <a:t> </a:t>
            </a:r>
            <a:r>
              <a:rPr lang="en-IE" sz="2000" b="0" i="1" u="none" strike="noStrike" baseline="0" dirty="0" err="1"/>
              <a:t>ar</a:t>
            </a:r>
            <a:r>
              <a:rPr lang="en-IE" sz="2000" b="0" i="1" u="none" strike="noStrike" baseline="0" dirty="0"/>
              <a:t> an </a:t>
            </a:r>
            <a:r>
              <a:rPr lang="en-IE" sz="2000" b="0" i="1" u="none" strike="noStrike" baseline="0" dirty="0" err="1"/>
              <a:t>Scoil</a:t>
            </a:r>
            <a:r>
              <a:rPr lang="en-IE" sz="2000" b="0" i="1" u="none" strike="noStrike" baseline="0" dirty="0"/>
              <a:t> </a:t>
            </a:r>
            <a:r>
              <a:rPr lang="en-IE" sz="2000" b="0" i="1" u="none" strike="noStrike" baseline="0" dirty="0" err="1"/>
              <a:t>Againne</a:t>
            </a:r>
            <a:r>
              <a:rPr lang="en-IE" sz="2000" b="0" i="1" u="none" strike="noStrike" baseline="0" dirty="0"/>
              <a:t> 2022 </a:t>
            </a:r>
            <a:r>
              <a:rPr lang="en-IE" sz="2000" b="0" i="0" u="none" strike="noStrike" baseline="0" dirty="0" err="1"/>
              <a:t>mórán</a:t>
            </a:r>
            <a:r>
              <a:rPr lang="en-IE" sz="2000" b="0" i="0" u="none" strike="noStrike" baseline="0" dirty="0"/>
              <a:t> mar a </a:t>
            </a:r>
            <a:r>
              <a:rPr lang="en-IE" sz="2000" b="0" i="0" u="none" strike="noStrike" baseline="0" dirty="0" err="1"/>
              <a:t>chéile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a </a:t>
            </a:r>
            <a:r>
              <a:rPr lang="en-IE" sz="2000" b="0" i="0" u="none" strike="noStrike" baseline="0" dirty="0" err="1"/>
              <a:t>bhí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i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bhfoilseachán</a:t>
            </a:r>
            <a:r>
              <a:rPr lang="en-IE" sz="2000" b="0" i="0" u="none" strike="noStrike" baseline="0" dirty="0"/>
              <a:t> 2016, </a:t>
            </a:r>
            <a:r>
              <a:rPr lang="en-IE" sz="2000" b="0" i="0" u="none" strike="noStrike" baseline="0" dirty="0" err="1"/>
              <a:t>tá</a:t>
            </a:r>
            <a:r>
              <a:rPr lang="en-IE" sz="2000" b="0" i="0" u="none" strike="noStrike" baseline="0" dirty="0"/>
              <a:t> an </a:t>
            </a:r>
            <a:r>
              <a:rPr lang="en-IE" sz="2000" b="0" i="0" u="none" strike="noStrike" baseline="0" dirty="0" err="1"/>
              <a:t>creat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nuashonraithe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chun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léiriú</a:t>
            </a:r>
            <a:r>
              <a:rPr lang="en-IE" sz="2000" b="0" i="0" u="none" strike="noStrike" baseline="0" dirty="0"/>
              <a:t> a </a:t>
            </a:r>
            <a:r>
              <a:rPr lang="en-IE" sz="2000" b="0" i="0" u="none" strike="noStrike" baseline="0" dirty="0" err="1"/>
              <a:t>thabhairt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ar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athchóiriú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oideachais</a:t>
            </a:r>
            <a:r>
              <a:rPr lang="en-IE" sz="2000" b="0" i="0" u="none" strike="noStrike" baseline="0" dirty="0"/>
              <a:t>, </a:t>
            </a:r>
            <a:r>
              <a:rPr lang="en-IE" sz="2000" b="0" i="0" u="none" strike="noStrike" baseline="0" dirty="0" err="1"/>
              <a:t>smaointeoireacht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forbairtí</a:t>
            </a:r>
            <a:r>
              <a:rPr lang="en-IE" sz="2000" b="0" i="0" u="none" strike="noStrike" baseline="0" dirty="0"/>
              <a:t> le </a:t>
            </a:r>
            <a:r>
              <a:rPr lang="en-IE" sz="2000" b="0" i="0" u="none" strike="noStrike" baseline="0" dirty="0" err="1"/>
              <a:t>déanaí</a:t>
            </a:r>
            <a:r>
              <a:rPr lang="en-IE" sz="2000" dirty="0"/>
              <a:t>…</a:t>
            </a:r>
            <a:r>
              <a:rPr lang="en-IE" sz="2000" b="1" i="0" u="none" strike="noStrike" baseline="0" dirty="0" err="1"/>
              <a:t>tacú</a:t>
            </a:r>
            <a:r>
              <a:rPr lang="en-IE" sz="2000" b="1" i="0" u="none" strike="noStrike" baseline="0" dirty="0"/>
              <a:t> le </a:t>
            </a:r>
            <a:r>
              <a:rPr lang="en-IE" sz="2000" b="1" i="0" u="none" strike="noStrike" baseline="0" dirty="0" err="1"/>
              <a:t>haistrithe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scoláirí</a:t>
            </a:r>
            <a:r>
              <a:rPr lang="en-IE" sz="2000" b="1" i="0" u="none" strike="noStrike" baseline="0" dirty="0"/>
              <a:t>.</a:t>
            </a:r>
          </a:p>
          <a:p>
            <a:pPr marL="342900" lvl="0" indent="-342900">
              <a:spcAft>
                <a:spcPts val="25"/>
              </a:spcAft>
              <a:buFont typeface="Symbol" panose="05050102010706020507" pitchFamily="18" charset="2"/>
              <a:buChar char=""/>
            </a:pPr>
            <a:endParaRPr lang="en-IE" sz="13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IE" sz="13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IE" sz="13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245468-9A1C-A9F1-D410-659850626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330" y="2721828"/>
            <a:ext cx="3491713" cy="166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48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628E5D-D4CC-6341-1704-BD89191F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99" y="1224948"/>
            <a:ext cx="6513756" cy="1523999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IE" sz="42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Ag </a:t>
            </a:r>
            <a:r>
              <a:rPr lang="en-IE" sz="42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Breathnú</a:t>
            </a:r>
            <a:r>
              <a:rPr lang="en-IE" sz="42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42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IE" sz="42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en-IE" sz="42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Scoil</a:t>
            </a:r>
            <a:r>
              <a:rPr lang="en-IE" sz="42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42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Againn</a:t>
            </a:r>
            <a:r>
              <a:rPr lang="en-IE" sz="4200" b="1" dirty="0" err="1"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IE" sz="4200" b="1" dirty="0">
                <a:ea typeface="Calibri" panose="020F0502020204030204" pitchFamily="34" charset="0"/>
                <a:cs typeface="Calibri" panose="020F0502020204030204" pitchFamily="34" charset="0"/>
              </a:rPr>
              <a:t> 2022:</a:t>
            </a:r>
            <a:br>
              <a:rPr lang="en-IE" sz="4200" b="1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29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Ráitis</a:t>
            </a:r>
            <a:r>
              <a:rPr lang="en-IE" sz="29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9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n-IE" sz="2900" b="1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900" b="1" i="0" u="none" strike="noStrike" baseline="0" dirty="0" err="1">
                <a:ea typeface="Calibri" panose="020F0502020204030204" pitchFamily="34" charset="0"/>
                <a:cs typeface="Calibri" panose="020F0502020204030204" pitchFamily="34" charset="0"/>
              </a:rPr>
              <a:t>chleachtas</a:t>
            </a:r>
            <a:r>
              <a:rPr lang="en-IE" sz="2900" b="1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900" b="1" dirty="0" err="1">
                <a:ea typeface="Calibri" panose="020F0502020204030204" pitchFamily="34" charset="0"/>
                <a:cs typeface="Calibri" panose="020F0502020204030204" pitchFamily="34" charset="0"/>
              </a:rPr>
              <a:t>fíor-éifeachtach</a:t>
            </a:r>
            <a:br>
              <a:rPr lang="en-IE" sz="42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4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en-IE" sz="2500" b="0" i="0" u="none" strike="noStrike" baseline="0" dirty="0">
                <a:latin typeface="Lato" panose="020F0502020204030203" pitchFamily="34" charset="0"/>
              </a:rPr>
            </a:br>
            <a:endParaRPr lang="en-IE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0F9ED-0A60-C424-FBD6-EAF1BE34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2112617"/>
            <a:ext cx="8375474" cy="40972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E" sz="2000" b="0" i="0" u="none" strike="noStrike" baseline="0" dirty="0" err="1"/>
              <a:t>Forbraíonn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feidhmíonn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na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daoine</a:t>
            </a:r>
            <a:r>
              <a:rPr lang="en-IE" sz="2000" b="0" i="0" u="none" strike="noStrike" baseline="0" dirty="0"/>
              <a:t> sin a </a:t>
            </a:r>
            <a:r>
              <a:rPr lang="en-IE" sz="2000" b="0" i="0" u="none" strike="noStrike" baseline="0" dirty="0" err="1"/>
              <a:t>bhfuil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róil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cheannaireachta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bhainistíochta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acu</a:t>
            </a:r>
            <a:r>
              <a:rPr lang="en-IE" sz="2000" b="0" i="0" u="none" strike="noStrike" baseline="0" dirty="0"/>
              <a:t>, </a:t>
            </a:r>
            <a:r>
              <a:rPr lang="en-IE" sz="2000" b="0" i="0" u="none" strike="noStrike" baseline="0" dirty="0" err="1"/>
              <a:t>i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gcomhar</a:t>
            </a:r>
            <a:r>
              <a:rPr lang="en-IE" sz="2000" b="0" i="0" u="none" strike="noStrike" baseline="0" dirty="0"/>
              <a:t> le </a:t>
            </a:r>
            <a:r>
              <a:rPr lang="en-IE" sz="2000" b="0" i="0" u="none" strike="noStrike" baseline="0" dirty="0" err="1"/>
              <a:t>múinteoirí</a:t>
            </a:r>
            <a:r>
              <a:rPr lang="en-IE" sz="2000" b="0" i="0" u="none" strike="noStrike" baseline="0" dirty="0"/>
              <a:t>, </a:t>
            </a:r>
            <a:r>
              <a:rPr lang="en-IE" sz="2000" b="0" i="0" u="none" strike="noStrike" baseline="0" dirty="0" err="1"/>
              <a:t>polasaithe</a:t>
            </a:r>
            <a:r>
              <a:rPr lang="en-IE" sz="2000" b="0" i="0" u="none" strike="noStrike" baseline="0" dirty="0"/>
              <a:t>, </a:t>
            </a:r>
            <a:r>
              <a:rPr lang="en-IE" sz="2000" b="0" i="0" u="none" strike="noStrike" baseline="0" dirty="0" err="1"/>
              <a:t>nósanna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imeachta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cleachtais</a:t>
            </a:r>
            <a:r>
              <a:rPr lang="en-IE" sz="2000" b="0" i="0" u="none" strike="noStrike" baseline="0" dirty="0"/>
              <a:t> </a:t>
            </a:r>
            <a:r>
              <a:rPr lang="en-IE" sz="2000" b="1" i="0" u="none" strike="noStrike" baseline="0" dirty="0" err="1"/>
              <a:t>fhíor-éifeachtacha</a:t>
            </a:r>
            <a:r>
              <a:rPr lang="en-IE" sz="2000" b="1" i="0" u="none" strike="noStrike" baseline="0" dirty="0"/>
              <a:t> </a:t>
            </a:r>
            <a:r>
              <a:rPr lang="en-IE" sz="2000" b="0" i="0" u="none" strike="noStrike" baseline="0" dirty="0" err="1"/>
              <a:t>chun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bainistíocht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íogair</a:t>
            </a:r>
            <a:r>
              <a:rPr lang="en-IE" sz="2000" b="0" i="0" u="none" strike="noStrike" baseline="0" dirty="0"/>
              <a:t> an </a:t>
            </a:r>
            <a:r>
              <a:rPr lang="en-IE" sz="2000" b="0" i="0" u="none" strike="noStrike" baseline="0" dirty="0" err="1"/>
              <a:t>aistrithe</a:t>
            </a:r>
            <a:r>
              <a:rPr lang="en-IE" sz="2000" b="0" i="0" u="none" strike="noStrike" baseline="0" dirty="0"/>
              <a:t> a </a:t>
            </a:r>
            <a:r>
              <a:rPr lang="en-IE" sz="2000" b="0" i="0" u="none" strike="noStrike" baseline="0" dirty="0" err="1"/>
              <a:t>éascú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1" i="0" u="none" strike="noStrike" baseline="0" dirty="0"/>
              <a:t>a chur </a:t>
            </a:r>
            <a:r>
              <a:rPr lang="en-IE" sz="2000" b="1" i="0" u="none" strike="noStrike" baseline="0" dirty="0" err="1"/>
              <a:t>chun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cinn</a:t>
            </a:r>
            <a:r>
              <a:rPr lang="en-IE" sz="2000" b="1" i="0" u="none" strike="noStrike" baseline="0" dirty="0"/>
              <a:t> </a:t>
            </a:r>
            <a:r>
              <a:rPr lang="en-IE" sz="2000" b="0" i="0" u="none" strike="noStrike" baseline="0" dirty="0"/>
              <a:t>de </a:t>
            </a:r>
            <a:r>
              <a:rPr lang="en-IE" sz="2000" b="0" i="0" u="none" strike="noStrike" baseline="0" dirty="0" err="1"/>
              <a:t>réir</a:t>
            </a:r>
            <a:r>
              <a:rPr lang="en-IE" sz="2000" b="0" i="0" u="none" strike="noStrike" baseline="0" dirty="0"/>
              <a:t> mar a </a:t>
            </a:r>
            <a:r>
              <a:rPr lang="en-IE" sz="2000" b="0" i="0" u="none" strike="noStrike" baseline="0" dirty="0" err="1"/>
              <a:t>aistríonn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scoláirí</a:t>
            </a:r>
            <a:r>
              <a:rPr lang="en-IE" sz="2000" b="0" i="0" u="none" strike="noStrike" baseline="0" dirty="0"/>
              <a:t> </a:t>
            </a:r>
            <a:r>
              <a:rPr lang="en-IE" sz="2000" b="1" i="0" u="none" strike="noStrike" baseline="0" dirty="0" err="1"/>
              <a:t>laistigh</a:t>
            </a:r>
            <a:r>
              <a:rPr lang="en-IE" sz="2000" b="1" i="0" u="none" strike="noStrike" baseline="0" dirty="0"/>
              <a:t> de, </a:t>
            </a:r>
            <a:r>
              <a:rPr lang="en-IE" sz="2000" b="1" i="0" u="none" strike="noStrike" baseline="0" dirty="0" err="1"/>
              <a:t>idir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agus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trasna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suíomhanna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foghlama</a:t>
            </a:r>
            <a:r>
              <a:rPr lang="en-IE" sz="2000" b="1" i="0" u="none" strike="noStrike" baseline="0" dirty="0"/>
              <a:t>.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Déanann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siad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idirchaidreamh</a:t>
            </a:r>
            <a:r>
              <a:rPr lang="en-IE" sz="2000" b="0" i="0" u="none" strike="noStrike" baseline="0" dirty="0"/>
              <a:t> le </a:t>
            </a:r>
            <a:r>
              <a:rPr lang="en-IE" sz="2000" b="0" i="0" u="none" strike="noStrike" baseline="0" dirty="0" err="1"/>
              <a:t>tuismitheoirí</a:t>
            </a:r>
            <a:r>
              <a:rPr lang="en-IE" sz="2000" b="0" i="0" u="none" strike="noStrike" baseline="0" dirty="0"/>
              <a:t>, le </a:t>
            </a:r>
            <a:r>
              <a:rPr lang="en-IE" sz="2000" b="0" i="0" u="none" strike="noStrike" baseline="0" dirty="0" err="1"/>
              <a:t>leanaí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le </a:t>
            </a:r>
            <a:r>
              <a:rPr lang="en-IE" sz="2000" b="0" i="0" u="none" strike="noStrike" baseline="0" dirty="0" err="1"/>
              <a:t>gairmithe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ábhartha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chun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leanúnachas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comhleanúnachas</a:t>
            </a:r>
            <a:r>
              <a:rPr lang="en-IE" sz="2000" b="0" i="0" u="none" strike="noStrike" baseline="0" dirty="0"/>
              <a:t> a </a:t>
            </a:r>
            <a:r>
              <a:rPr lang="en-IE" sz="2000" b="0" i="0" u="none" strike="noStrike" baseline="0" dirty="0" err="1"/>
              <a:t>chinntiú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i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bhfoghlaim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agus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i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dtaithí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na</a:t>
            </a:r>
            <a:r>
              <a:rPr lang="en-IE" sz="2000" b="0" i="0" u="none" strike="noStrike" baseline="0" dirty="0"/>
              <a:t> </a:t>
            </a:r>
            <a:r>
              <a:rPr lang="en-IE" sz="2000" b="0" i="0" u="none" strike="noStrike" baseline="0" dirty="0" err="1"/>
              <a:t>scoláirí</a:t>
            </a:r>
            <a:r>
              <a:rPr lang="en-IE" sz="2000" b="0" i="0" u="none" strike="noStrike" baseline="0" dirty="0"/>
              <a:t>. </a:t>
            </a:r>
            <a:r>
              <a:rPr lang="en-IE" sz="2000" b="1" i="0" u="none" strike="noStrike" baseline="0" dirty="0" err="1"/>
              <a:t>Tá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struchtúir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i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bhfeidhm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chun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comhoibriú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leanúnach</a:t>
            </a:r>
            <a:r>
              <a:rPr lang="en-IE" sz="2000" b="1" i="0" u="none" strike="noStrike" baseline="0" dirty="0"/>
              <a:t> a </a:t>
            </a:r>
            <a:r>
              <a:rPr lang="en-IE" sz="2000" b="1" i="0" u="none" strike="noStrike" baseline="0" dirty="0" err="1"/>
              <a:t>chumasú</a:t>
            </a:r>
            <a:r>
              <a:rPr lang="en-IE" sz="2000" b="1" i="0" u="none" strike="noStrike" baseline="0" dirty="0"/>
              <a:t> le </a:t>
            </a:r>
            <a:r>
              <a:rPr lang="en-IE" sz="2000" b="1" i="0" u="none" strike="noStrike" baseline="0" dirty="0" err="1"/>
              <a:t>tuismitheoirí</a:t>
            </a:r>
            <a:r>
              <a:rPr lang="en-IE" sz="2000" b="1" i="0" u="none" strike="noStrike" baseline="0" dirty="0"/>
              <a:t>, </a:t>
            </a:r>
            <a:r>
              <a:rPr lang="en-IE" sz="2000" b="1" i="0" u="none" strike="noStrike" baseline="0" dirty="0" err="1"/>
              <a:t>múinteoirí</a:t>
            </a:r>
            <a:r>
              <a:rPr lang="en-IE" sz="2000" b="1" i="0" u="none" strike="noStrike" baseline="0" dirty="0"/>
              <a:t>/</a:t>
            </a:r>
            <a:r>
              <a:rPr lang="en-IE" sz="2000" b="1" i="0" u="none" strike="noStrike" baseline="0" dirty="0" err="1"/>
              <a:t>ceannairí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scoile</a:t>
            </a:r>
            <a:r>
              <a:rPr lang="en-IE" sz="2000" b="1" i="0" u="none" strike="noStrike" baseline="0" dirty="0"/>
              <a:t>, </a:t>
            </a:r>
            <a:r>
              <a:rPr lang="en-IE" sz="2000" b="1" i="0" u="none" strike="noStrike" baseline="0" dirty="0" err="1"/>
              <a:t>foireann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tacaíochta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agus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daoine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gairmiúla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ábhartha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eile</a:t>
            </a:r>
            <a:r>
              <a:rPr lang="en-IE" sz="2000" b="1" i="0" u="none" strike="noStrike" baseline="0" dirty="0"/>
              <a:t>, </a:t>
            </a:r>
            <a:r>
              <a:rPr lang="en-IE" sz="2000" b="1" i="0" u="none" strike="noStrike" baseline="0" dirty="0" err="1"/>
              <a:t>chun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tacú</a:t>
            </a:r>
            <a:r>
              <a:rPr lang="en-IE" sz="2000" b="1" i="0" u="none" strike="noStrike" baseline="0" dirty="0"/>
              <a:t> le </a:t>
            </a:r>
            <a:r>
              <a:rPr lang="en-IE" sz="2000" b="1" i="0" u="none" strike="noStrike" baseline="0" dirty="0" err="1"/>
              <a:t>haistrithe</a:t>
            </a:r>
            <a:r>
              <a:rPr lang="en-IE" sz="2000" b="1" i="0" u="none" strike="noStrike" baseline="0" dirty="0"/>
              <a:t> </a:t>
            </a:r>
            <a:r>
              <a:rPr lang="en-IE" sz="2000" b="1" i="0" u="none" strike="noStrike" baseline="0" dirty="0" err="1"/>
              <a:t>rathúla</a:t>
            </a:r>
            <a:r>
              <a:rPr lang="en-IE" sz="2000" b="0" i="0" u="none" strike="noStrike" baseline="0" dirty="0"/>
              <a:t>. 	</a:t>
            </a:r>
          </a:p>
          <a:p>
            <a:pPr marL="0" indent="0" algn="r">
              <a:buNone/>
            </a:pPr>
            <a:r>
              <a:rPr lang="en-IE" sz="2000" dirty="0"/>
              <a:t>(An </a:t>
            </a:r>
            <a:r>
              <a:rPr lang="en-IE" sz="2000" dirty="0" err="1"/>
              <a:t>Roinn</a:t>
            </a:r>
            <a:r>
              <a:rPr lang="en-IE" sz="2000" dirty="0"/>
              <a:t> </a:t>
            </a:r>
            <a:r>
              <a:rPr lang="en-IE" sz="2000" dirty="0" err="1"/>
              <a:t>Oideachais</a:t>
            </a:r>
            <a:r>
              <a:rPr lang="en-IE" sz="2000" dirty="0"/>
              <a:t>, 2022, </a:t>
            </a:r>
            <a:r>
              <a:rPr lang="en-IE" sz="2000" dirty="0" err="1"/>
              <a:t>lch</a:t>
            </a:r>
            <a:r>
              <a:rPr lang="en-IE" sz="2000" dirty="0"/>
              <a:t>. 36)</a:t>
            </a:r>
          </a:p>
          <a:p>
            <a:pPr marL="0" indent="0">
              <a:buNone/>
            </a:pPr>
            <a:endParaRPr lang="en-IE" sz="2000" b="0" i="0" u="none" strike="noStrike" baseline="0" dirty="0">
              <a:latin typeface="Lato" panose="020F0502020204030203" pitchFamily="34" charset="0"/>
            </a:endParaRPr>
          </a:p>
          <a:p>
            <a:endParaRPr lang="en-IE" sz="1400" dirty="0"/>
          </a:p>
        </p:txBody>
      </p:sp>
      <p:pic>
        <p:nvPicPr>
          <p:cNvPr id="4" name="Picture 3" descr="A group of people smiling&#10;&#10;Description automatically generated">
            <a:extLst>
              <a:ext uri="{FF2B5EF4-FFF2-40B4-BE49-F238E27FC236}">
                <a16:creationId xmlns:a16="http://schemas.microsoft.com/office/drawing/2014/main" id="{0B6B28D6-4447-F4DB-2F38-6368DD6A58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4" r="-2" b="-2"/>
          <a:stretch/>
        </p:blipFill>
        <p:spPr>
          <a:xfrm>
            <a:off x="9126681" y="768885"/>
            <a:ext cx="1608971" cy="2210153"/>
          </a:xfrm>
          <a:prstGeom prst="rect">
            <a:avLst/>
          </a:prstGeom>
        </p:spPr>
      </p:pic>
      <p:pic>
        <p:nvPicPr>
          <p:cNvPr id="6" name="Picture 5" descr="A group of children holding hands&#10;&#10;Description automatically generated">
            <a:extLst>
              <a:ext uri="{FF2B5EF4-FFF2-40B4-BE49-F238E27FC236}">
                <a16:creationId xmlns:a16="http://schemas.microsoft.com/office/drawing/2014/main" id="{79F0B2E9-1A9A-AEA9-E41A-834F04E89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5645" y="3335184"/>
            <a:ext cx="1574108" cy="224326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A65989E-BBD5-44D7-AA86-7AFD5D46B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66000">
                <a:srgbClr val="000000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1A2881-D8D7-4A7D-ACA3-E9F849F8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6400800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5D505-C442-69F2-04EB-4C9C453801C2}"/>
              </a:ext>
            </a:extLst>
          </p:cNvPr>
          <p:cNvSpPr txBox="1"/>
          <p:nvPr/>
        </p:nvSpPr>
        <p:spPr>
          <a:xfrm>
            <a:off x="7005555" y="5840534"/>
            <a:ext cx="5271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Sutherland et al. (2010) “</a:t>
            </a:r>
            <a:r>
              <a:rPr lang="en-IE" sz="2400" b="1" dirty="0" err="1"/>
              <a:t>Dhá</a:t>
            </a:r>
            <a:r>
              <a:rPr lang="en-IE" sz="2400" b="1" dirty="0"/>
              <a:t> </a:t>
            </a:r>
            <a:r>
              <a:rPr lang="en-IE" sz="2400" b="1" dirty="0" err="1"/>
              <a:t>threibh</a:t>
            </a:r>
            <a:r>
              <a:rPr lang="en-IE" sz="2400" b="1" dirty="0"/>
              <a:t>”?</a:t>
            </a:r>
            <a:endParaRPr lang="en-IE" sz="2400" b="1" i="0" u="none" strike="noStrike" baseline="0" dirty="0"/>
          </a:p>
          <a:p>
            <a:endParaRPr lang="en-IE" dirty="0"/>
          </a:p>
        </p:txBody>
      </p:sp>
      <p:pic>
        <p:nvPicPr>
          <p:cNvPr id="8" name="Graphic 7" descr="Thought bubble with solid fill">
            <a:extLst>
              <a:ext uri="{FF2B5EF4-FFF2-40B4-BE49-F238E27FC236}">
                <a16:creationId xmlns:a16="http://schemas.microsoft.com/office/drawing/2014/main" id="{308DAFBD-30D0-79A9-503F-644C11734F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55680" y="49255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0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4BC3D9-7F0F-EC19-3B8C-22D65FDF17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779" r="1474" b="102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3BA067-70B4-2331-5FB1-F6A47487A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E" sz="4200" b="1" dirty="0" err="1"/>
              <a:t>Droichid</a:t>
            </a:r>
            <a:r>
              <a:rPr lang="en-IE" sz="4200" b="1" dirty="0"/>
              <a:t> an </a:t>
            </a:r>
            <a:r>
              <a:rPr lang="en-IE" sz="4200" b="1" dirty="0" err="1"/>
              <a:t>aistrithe</a:t>
            </a:r>
            <a:r>
              <a:rPr lang="en-IE" sz="4200" b="1" dirty="0"/>
              <a:t> (Galton et al., 1999)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8A7B2043-FEE3-2F71-B902-732E6AA69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967566"/>
              </p:ext>
            </p:extLst>
          </p:nvPr>
        </p:nvGraphicFramePr>
        <p:xfrm>
          <a:off x="838200" y="1825624"/>
          <a:ext cx="10408920" cy="477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4116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igh angle view of a bridge">
            <a:extLst>
              <a:ext uri="{FF2B5EF4-FFF2-40B4-BE49-F238E27FC236}">
                <a16:creationId xmlns:a16="http://schemas.microsoft.com/office/drawing/2014/main" id="{9BF1366F-D944-9791-F05D-94099B1480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3C4349-7EF3-917B-7592-01B5255FC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98"/>
            <a:ext cx="10515600" cy="928690"/>
          </a:xfrm>
        </p:spPr>
        <p:txBody>
          <a:bodyPr>
            <a:normAutofit/>
          </a:bodyPr>
          <a:lstStyle/>
          <a:p>
            <a:pPr algn="ctr"/>
            <a:r>
              <a:rPr lang="en-IE" b="1" dirty="0" err="1"/>
              <a:t>Brí</a:t>
            </a:r>
            <a:r>
              <a:rPr lang="en-IE" b="1" dirty="0"/>
              <a:t> </a:t>
            </a:r>
            <a:r>
              <a:rPr lang="en-IE" b="1" dirty="0" err="1"/>
              <a:t>na</a:t>
            </a:r>
            <a:r>
              <a:rPr lang="en-IE" b="1" dirty="0"/>
              <a:t> </a:t>
            </a:r>
            <a:r>
              <a:rPr lang="en-IE" b="1" dirty="0" err="1"/>
              <a:t>ndroichead-samplaí</a:t>
            </a:r>
            <a:r>
              <a:rPr lang="en-IE" b="1" dirty="0"/>
              <a:t> </a:t>
            </a:r>
            <a:r>
              <a:rPr lang="en-IE" b="1" dirty="0" err="1"/>
              <a:t>ón</a:t>
            </a:r>
            <a:r>
              <a:rPr lang="en-IE" b="1" dirty="0"/>
              <a:t> </a:t>
            </a:r>
            <a:r>
              <a:rPr lang="en-IE" b="1" dirty="0" err="1"/>
              <a:t>gcleachtas</a:t>
            </a:r>
            <a:endParaRPr lang="en-IE" b="1" dirty="0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1485B647-88E2-5899-0A1E-AD7D92A4C6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481389"/>
              </p:ext>
            </p:extLst>
          </p:nvPr>
        </p:nvGraphicFramePr>
        <p:xfrm>
          <a:off x="528320" y="571343"/>
          <a:ext cx="11297920" cy="5608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CB7DD63-26CA-3B0A-3415-DAB4994DFDA7}"/>
              </a:ext>
            </a:extLst>
          </p:cNvPr>
          <p:cNvSpPr txBox="1"/>
          <p:nvPr/>
        </p:nvSpPr>
        <p:spPr>
          <a:xfrm>
            <a:off x="528320" y="5831117"/>
            <a:ext cx="1219198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200" dirty="0" err="1">
                <a:effectLst/>
                <a:ea typeface="Times New Roman" panose="02020603050405020304" pitchFamily="18" charset="0"/>
              </a:rPr>
              <a:t>Tugann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‘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droichid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’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seo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creatlach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áisiúil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d’oideachasóirí</a:t>
            </a:r>
            <a:r>
              <a:rPr lang="en-IE" sz="2200" dirty="0">
                <a:ea typeface="Times New Roman" panose="02020603050405020304" pitchFamily="18" charset="0"/>
              </a:rPr>
              <a:t>. </a:t>
            </a:r>
          </a:p>
          <a:p>
            <a:r>
              <a:rPr lang="en-IE" sz="2200" dirty="0" err="1">
                <a:ea typeface="Times New Roman" panose="02020603050405020304" pitchFamily="18" charset="0"/>
              </a:rPr>
              <a:t>Deis</a:t>
            </a:r>
            <a:r>
              <a:rPr lang="en-IE" sz="2200" dirty="0">
                <a:ea typeface="Times New Roman" panose="02020603050405020304" pitchFamily="18" charset="0"/>
              </a:rPr>
              <a:t>: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pleanáil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,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forbairt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meastóireacht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a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dhéanamh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chleachtas</a:t>
            </a:r>
            <a:r>
              <a:rPr lang="en-IE" sz="22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2200" dirty="0" err="1">
                <a:effectLst/>
                <a:ea typeface="Times New Roman" panose="02020603050405020304" pitchFamily="18" charset="0"/>
              </a:rPr>
              <a:t>aistrithe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.</a:t>
            </a:r>
            <a:endParaRPr lang="en-IE" sz="1800" dirty="0">
              <a:ea typeface="Times New Roman" panose="02020603050405020304" pitchFamily="18" charset="0"/>
            </a:endParaRPr>
          </a:p>
          <a:p>
            <a:endParaRPr lang="en-IE" dirty="0"/>
          </a:p>
        </p:txBody>
      </p:sp>
      <p:pic>
        <p:nvPicPr>
          <p:cNvPr id="14" name="Graphic 13" descr="Thought bubble with solid fill">
            <a:extLst>
              <a:ext uri="{FF2B5EF4-FFF2-40B4-BE49-F238E27FC236}">
                <a16:creationId xmlns:a16="http://schemas.microsoft.com/office/drawing/2014/main" id="{2D00EC23-BA1E-E6AF-B83A-DAD3D732F4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68560" y="5391051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20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BBB5-F720-C4E2-CEB3-0E8AA59F5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787" y="155045"/>
            <a:ext cx="5444382" cy="731404"/>
          </a:xfrm>
        </p:spPr>
        <p:txBody>
          <a:bodyPr anchor="t">
            <a:normAutofit/>
          </a:bodyPr>
          <a:lstStyle/>
          <a:p>
            <a:pPr algn="ctr"/>
            <a:r>
              <a:rPr lang="en-IE" sz="4200" b="1" dirty="0"/>
              <a:t>Cad </a:t>
            </a:r>
            <a:r>
              <a:rPr lang="en-IE" sz="4200" b="1" dirty="0" err="1"/>
              <a:t>atá</a:t>
            </a:r>
            <a:r>
              <a:rPr lang="en-IE" sz="4200" b="1" dirty="0"/>
              <a:t> </a:t>
            </a:r>
            <a:r>
              <a:rPr lang="en-IE" sz="4200" b="1" dirty="0" err="1"/>
              <a:t>sa</a:t>
            </a:r>
            <a:r>
              <a:rPr lang="en-IE" sz="4200" b="1" dirty="0"/>
              <a:t> </a:t>
            </a:r>
            <a:r>
              <a:rPr lang="en-IE" sz="4200" b="1" dirty="0" err="1"/>
              <a:t>litríocht</a:t>
            </a:r>
            <a:r>
              <a:rPr lang="en-IE" sz="4200" b="1" dirty="0"/>
              <a:t>?</a:t>
            </a:r>
          </a:p>
        </p:txBody>
      </p:sp>
      <p:pic>
        <p:nvPicPr>
          <p:cNvPr id="5" name="Picture 4" descr="Close-up of stacked books">
            <a:extLst>
              <a:ext uri="{FF2B5EF4-FFF2-40B4-BE49-F238E27FC236}">
                <a16:creationId xmlns:a16="http://schemas.microsoft.com/office/drawing/2014/main" id="{E325ACFF-F29E-3E11-78FB-E8281D5FB6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9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CA753-ABB9-F2A7-6442-387CF2D57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178" y="1148080"/>
            <a:ext cx="6959600" cy="5872480"/>
          </a:xfrm>
        </p:spPr>
        <p:txBody>
          <a:bodyPr>
            <a:normAutofit/>
          </a:bodyPr>
          <a:lstStyle/>
          <a:p>
            <a:pPr algn="just"/>
            <a:r>
              <a:rPr lang="en-IE" sz="1800" dirty="0">
                <a:effectLst/>
                <a:ea typeface="Times New Roman" panose="02020603050405020304" pitchFamily="18" charset="0"/>
              </a:rPr>
              <a:t>I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dtaighde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Foley et al. (2016),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tháinig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téama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láidir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chun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cinn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ó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thaobh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riarachán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de; an t-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easpa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cumarsáide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idir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bunscoileanna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iar-bhunscoileanna</a:t>
            </a:r>
            <a:r>
              <a:rPr lang="en-IE" sz="1800" dirty="0">
                <a:ea typeface="Times New Roman" panose="02020603050405020304" pitchFamily="18" charset="0"/>
              </a:rPr>
              <a:t>, mar </a:t>
            </a:r>
            <a:r>
              <a:rPr lang="en-IE" sz="1800" dirty="0" err="1">
                <a:ea typeface="Times New Roman" panose="02020603050405020304" pitchFamily="18" charset="0"/>
              </a:rPr>
              <a:t>shampla</a:t>
            </a:r>
            <a:r>
              <a:rPr lang="en-IE" sz="1800" dirty="0">
                <a:ea typeface="Times New Roman" panose="02020603050405020304" pitchFamily="18" charset="0"/>
              </a:rPr>
              <a:t>, </a:t>
            </a:r>
            <a:r>
              <a:rPr lang="en-IE" sz="1800" dirty="0" err="1">
                <a:ea typeface="Times New Roman" panose="02020603050405020304" pitchFamily="18" charset="0"/>
              </a:rPr>
              <a:t>s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crúduithe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iontrála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ach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trialacha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chaighdeánaithe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déanta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sna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hardranganna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bunscoile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IE" sz="1800" dirty="0">
                <a:ea typeface="Times New Roman" panose="02020603050405020304" pitchFamily="18" charset="0"/>
              </a:rPr>
              <a:t>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n Pas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Oideachais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mar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acmhainn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don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roinnt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faisnéise</a:t>
            </a:r>
            <a:r>
              <a:rPr lang="en-IE" sz="1800" dirty="0" err="1">
                <a:ea typeface="Times New Roman" panose="02020603050405020304" pitchFamily="18" charset="0"/>
              </a:rPr>
              <a:t>-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ní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raibh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eolas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ag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rannpháirtithe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(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múinteoirí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chéad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bhliana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)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bPas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níor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roinneadh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aon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eolas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leo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ón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bPas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(O’ Connor, 2021). </a:t>
            </a:r>
            <a:endParaRPr lang="en-IE" sz="1800" dirty="0">
              <a:ea typeface="Times New Roman" panose="02020603050405020304" pitchFamily="18" charset="0"/>
            </a:endParaRPr>
          </a:p>
          <a:p>
            <a:pPr algn="just"/>
            <a:r>
              <a:rPr lang="en-IE" sz="1800" dirty="0" err="1">
                <a:effectLst/>
                <a:ea typeface="Times New Roman" panose="02020603050405020304" pitchFamily="18" charset="0"/>
              </a:rPr>
              <a:t>Léiríonn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Smyth et al. (2004) go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mbíonn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athdhéanamh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suntasach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siúl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ag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tús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chéad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bhliana</a:t>
            </a:r>
            <a:r>
              <a:rPr lang="en-IE" sz="1800" dirty="0">
                <a:ea typeface="Times New Roman" panose="02020603050405020304" pitchFamily="18" charset="0"/>
              </a:rPr>
              <a:t>. Ach, </a:t>
            </a:r>
            <a:r>
              <a:rPr lang="en-IE" sz="1800" dirty="0" err="1">
                <a:ea typeface="Times New Roman" panose="02020603050405020304" pitchFamily="18" charset="0"/>
              </a:rPr>
              <a:t>dúirt</a:t>
            </a:r>
            <a:r>
              <a:rPr lang="en-IE" sz="1800" dirty="0">
                <a:ea typeface="Times New Roman" panose="02020603050405020304" pitchFamily="18" charset="0"/>
              </a:rPr>
              <a:t> 75% de </a:t>
            </a:r>
            <a:r>
              <a:rPr lang="en-IE" sz="1800" dirty="0" err="1">
                <a:ea typeface="Times New Roman" panose="02020603050405020304" pitchFamily="18" charset="0"/>
              </a:rPr>
              <a:t>rannpháirtithe</a:t>
            </a:r>
            <a:r>
              <a:rPr lang="en-IE" sz="1800" dirty="0">
                <a:ea typeface="Times New Roman" panose="02020603050405020304" pitchFamily="18" charset="0"/>
              </a:rPr>
              <a:t> go </a:t>
            </a:r>
            <a:r>
              <a:rPr lang="en-IE" sz="1800" dirty="0" err="1">
                <a:ea typeface="Times New Roman" panose="02020603050405020304" pitchFamily="18" charset="0"/>
              </a:rPr>
              <a:t>raibh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straitéisí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teagaisc</a:t>
            </a:r>
            <a:r>
              <a:rPr lang="en-IE" sz="1800" dirty="0">
                <a:ea typeface="Times New Roman" panose="02020603050405020304" pitchFamily="18" charset="0"/>
              </a:rPr>
              <a:t> in </a:t>
            </a:r>
            <a:r>
              <a:rPr lang="en-IE" sz="1800" dirty="0" err="1">
                <a:ea typeface="Times New Roman" panose="02020603050405020304" pitchFamily="18" charset="0"/>
              </a:rPr>
              <a:t>úsáid</a:t>
            </a:r>
            <a:r>
              <a:rPr lang="en-IE" sz="1800" dirty="0">
                <a:ea typeface="Times New Roman" panose="02020603050405020304" pitchFamily="18" charset="0"/>
              </a:rPr>
              <a:t> ag </a:t>
            </a:r>
            <a:r>
              <a:rPr lang="en-IE" sz="1800" dirty="0" err="1">
                <a:ea typeface="Times New Roman" panose="02020603050405020304" pitchFamily="18" charset="0"/>
              </a:rPr>
              <a:t>múinteoirí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chéad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bhliana</a:t>
            </a:r>
            <a:r>
              <a:rPr lang="en-IE" sz="1800" dirty="0">
                <a:ea typeface="Times New Roman" panose="02020603050405020304" pitchFamily="18" charset="0"/>
              </a:rPr>
              <a:t> a </a:t>
            </a:r>
            <a:r>
              <a:rPr lang="en-IE" sz="1800" dirty="0" err="1">
                <a:ea typeface="Times New Roman" panose="02020603050405020304" pitchFamily="18" charset="0"/>
              </a:rPr>
              <a:t>bhí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éagsúil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ón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dtaithí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acu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sa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bhunscoil</a:t>
            </a:r>
            <a:r>
              <a:rPr lang="en-IE" sz="1800" dirty="0">
                <a:ea typeface="Times New Roman" panose="02020603050405020304" pitchFamily="18" charset="0"/>
              </a:rPr>
              <a:t> (mar </a:t>
            </a:r>
            <a:r>
              <a:rPr lang="en-IE" sz="1800" dirty="0" err="1">
                <a:ea typeface="Times New Roman" panose="02020603050405020304" pitchFamily="18" charset="0"/>
              </a:rPr>
              <a:t>aon</a:t>
            </a:r>
            <a:r>
              <a:rPr lang="en-IE" sz="1800" dirty="0">
                <a:ea typeface="Times New Roman" panose="02020603050405020304" pitchFamily="18" charset="0"/>
              </a:rPr>
              <a:t> le </a:t>
            </a:r>
            <a:r>
              <a:rPr lang="en-IE" sz="1800" dirty="0" err="1">
                <a:ea typeface="Times New Roman" panose="02020603050405020304" pitchFamily="18" charset="0"/>
              </a:rPr>
              <a:t>rialacha</a:t>
            </a:r>
            <a:r>
              <a:rPr lang="en-IE" sz="1800" dirty="0">
                <a:ea typeface="Times New Roman" panose="02020603050405020304" pitchFamily="18" charset="0"/>
              </a:rPr>
              <a:t>, </a:t>
            </a:r>
            <a:r>
              <a:rPr lang="en-IE" sz="1800" dirty="0" err="1">
                <a:ea typeface="Times New Roman" panose="02020603050405020304" pitchFamily="18" charset="0"/>
              </a:rPr>
              <a:t>nósanna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srl</a:t>
            </a:r>
            <a:r>
              <a:rPr lang="en-IE" sz="1800" dirty="0">
                <a:ea typeface="Times New Roman" panose="02020603050405020304" pitchFamily="18" charset="0"/>
              </a:rPr>
              <a:t>.)</a:t>
            </a:r>
          </a:p>
          <a:p>
            <a:pPr algn="just"/>
            <a:r>
              <a:rPr lang="en-IE" sz="1800" dirty="0" err="1">
                <a:effectLst/>
                <a:ea typeface="Times New Roman" panose="02020603050405020304" pitchFamily="18" charset="0"/>
              </a:rPr>
              <a:t>Easpa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eolais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gcuraclam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freagracht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muinteoirí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“I probably should know more” (O’ Connor, 2021)</a:t>
            </a:r>
          </a:p>
          <a:p>
            <a:pPr algn="just"/>
            <a:r>
              <a:rPr lang="en-IE" sz="1800" dirty="0" err="1">
                <a:effectLst/>
                <a:ea typeface="Times New Roman" panose="02020603050405020304" pitchFamily="18" charset="0"/>
              </a:rPr>
              <a:t>Maíonn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Galton et al. (2003)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gurb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é an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droichead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neamhspleáchais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foghlama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an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droichead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is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lú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forbairt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ach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forbairtí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dearfacha</a:t>
            </a:r>
            <a:r>
              <a:rPr lang="en-IE" sz="1800" dirty="0">
                <a:ea typeface="Times New Roman" panose="02020603050405020304" pitchFamily="18" charset="0"/>
              </a:rPr>
              <a:t> (</a:t>
            </a:r>
            <a:r>
              <a:rPr lang="en-IE" sz="1800" dirty="0" err="1">
                <a:ea typeface="Times New Roman" panose="02020603050405020304" pitchFamily="18" charset="0"/>
              </a:rPr>
              <a:t>a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ithnítear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“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foghlaim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conas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foghlaim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” mar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phrionsabal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nDréachtchreat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Curaclaim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Bunscoile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(2020)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i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gCreat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Sraithe</a:t>
            </a:r>
            <a:r>
              <a:rPr lang="en-IE" sz="1800" dirty="0">
                <a:effectLst/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ffectLst/>
                <a:ea typeface="Times New Roman" panose="02020603050405020304" pitchFamily="18" charset="0"/>
              </a:rPr>
              <a:t>Sóisearaí</a:t>
            </a:r>
            <a:r>
              <a:rPr lang="en-IE" sz="1800" dirty="0">
                <a:ea typeface="Times New Roman" panose="02020603050405020304" pitchFamily="18" charset="0"/>
              </a:rPr>
              <a:t>). </a:t>
            </a:r>
            <a:r>
              <a:rPr lang="en-IE" sz="1800" dirty="0" err="1">
                <a:ea typeface="Times New Roman" panose="02020603050405020304" pitchFamily="18" charset="0"/>
              </a:rPr>
              <a:t>Cuireadh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scileanna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eagrúcháin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agus</a:t>
            </a:r>
            <a:r>
              <a:rPr lang="en-IE" sz="1800" dirty="0">
                <a:ea typeface="Times New Roman" panose="02020603050405020304" pitchFamily="18" charset="0"/>
              </a:rPr>
              <a:t> an </a:t>
            </a:r>
            <a:r>
              <a:rPr lang="en-IE" sz="1800" dirty="0" err="1">
                <a:ea typeface="Times New Roman" panose="02020603050405020304" pitchFamily="18" charset="0"/>
              </a:rPr>
              <a:t>fhoghlaim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fhéinriar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san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áireamh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chomh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maith</a:t>
            </a:r>
            <a:r>
              <a:rPr lang="en-IE" sz="1800" dirty="0">
                <a:ea typeface="Times New Roman" panose="02020603050405020304" pitchFamily="18" charset="0"/>
              </a:rPr>
              <a:t> (</a:t>
            </a:r>
            <a:r>
              <a:rPr lang="en-IE" sz="1800" dirty="0" err="1">
                <a:ea typeface="Times New Roman" panose="02020603050405020304" pitchFamily="18" charset="0"/>
              </a:rPr>
              <a:t>bainistíocht</a:t>
            </a:r>
            <a:r>
              <a:rPr lang="en-IE" sz="1800" dirty="0">
                <a:ea typeface="Times New Roman" panose="02020603050405020304" pitchFamily="18" charset="0"/>
              </a:rPr>
              <a:t> </a:t>
            </a:r>
            <a:r>
              <a:rPr lang="en-IE" sz="1800" dirty="0" err="1">
                <a:ea typeface="Times New Roman" panose="02020603050405020304" pitchFamily="18" charset="0"/>
              </a:rPr>
              <a:t>foghlama</a:t>
            </a:r>
            <a:r>
              <a:rPr lang="en-IE" sz="1800" dirty="0">
                <a:ea typeface="Times New Roman" panose="02020603050405020304" pitchFamily="18" charset="0"/>
              </a:rPr>
              <a:t>) (O’ Connor </a:t>
            </a:r>
            <a:r>
              <a:rPr lang="en-IE" sz="1800" dirty="0" err="1">
                <a:ea typeface="Times New Roman" panose="02020603050405020304" pitchFamily="18" charset="0"/>
              </a:rPr>
              <a:t>agus</a:t>
            </a:r>
            <a:r>
              <a:rPr lang="en-IE" sz="1800" dirty="0">
                <a:ea typeface="Times New Roman" panose="02020603050405020304" pitchFamily="18" charset="0"/>
              </a:rPr>
              <a:t> Flynn, 2021).</a:t>
            </a:r>
          </a:p>
        </p:txBody>
      </p:sp>
    </p:spTree>
    <p:extLst>
      <p:ext uri="{BB962C8B-B14F-4D97-AF65-F5344CB8AC3E}">
        <p14:creationId xmlns:p14="http://schemas.microsoft.com/office/powerpoint/2010/main" val="120343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ales of justice on blue background">
            <a:extLst>
              <a:ext uri="{FF2B5EF4-FFF2-40B4-BE49-F238E27FC236}">
                <a16:creationId xmlns:a16="http://schemas.microsoft.com/office/drawing/2014/main" id="{17E27FD4-D6A7-E07D-A6E7-C7E15F9597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6" r="25286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3C279-A994-1EA6-8719-C93B8697B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916" y="2326640"/>
            <a:ext cx="5815443" cy="4425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 err="1">
                <a:ea typeface="Times New Roman" panose="02020603050405020304" pitchFamily="18" charset="0"/>
              </a:rPr>
              <a:t>Leagann</a:t>
            </a:r>
            <a:r>
              <a:rPr lang="en-IE" dirty="0"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scoileanna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níos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mó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béime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thuras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sóisialta</a:t>
            </a:r>
            <a:r>
              <a:rPr lang="en-IE" dirty="0">
                <a:effectLst/>
                <a:ea typeface="Times New Roman" panose="02020603050405020304" pitchFamily="18" charset="0"/>
              </a:rPr>
              <a:t> an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fhoghlaimeora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ná</a:t>
            </a:r>
            <a:r>
              <a:rPr lang="en-IE" dirty="0">
                <a:effectLst/>
                <a:ea typeface="Times New Roman" panose="02020603050405020304" pitchFamily="18" charset="0"/>
              </a:rPr>
              <a:t> an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turas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foghlama</a:t>
            </a:r>
            <a:r>
              <a:rPr lang="en-IE" dirty="0">
                <a:ea typeface="Times New Roman" panose="02020603050405020304" pitchFamily="18" charset="0"/>
              </a:rPr>
              <a:t>,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ar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fhorbairt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scoile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seachas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forbairt</a:t>
            </a:r>
            <a:r>
              <a:rPr lang="en-IE" dirty="0">
                <a:effectLst/>
                <a:ea typeface="Times New Roman" panose="02020603050405020304" pitchFamily="18" charset="0"/>
              </a:rPr>
              <a:t> an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fhoghlaimeora</a:t>
            </a:r>
            <a:r>
              <a:rPr lang="en-IE" dirty="0">
                <a:effectLst/>
                <a:ea typeface="Times New Roman" panose="02020603050405020304" pitchFamily="18" charset="0"/>
              </a:rPr>
              <a:t> le linn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na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tréimhse</a:t>
            </a:r>
            <a:r>
              <a:rPr lang="en-IE" dirty="0">
                <a:effectLst/>
                <a:ea typeface="Times New Roman" panose="02020603050405020304" pitchFamily="18" charset="0"/>
              </a:rPr>
              <a:t>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seo</a:t>
            </a:r>
            <a:r>
              <a:rPr lang="en-IE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indent="0" algn="r">
              <a:buNone/>
            </a:pPr>
            <a:r>
              <a:rPr lang="en-IE" dirty="0">
                <a:ea typeface="Times New Roman" panose="02020603050405020304" pitchFamily="18" charset="0"/>
              </a:rPr>
              <a:t>(</a:t>
            </a:r>
            <a:r>
              <a:rPr lang="en-IE" dirty="0">
                <a:effectLst/>
                <a:ea typeface="Times New Roman" panose="02020603050405020304" pitchFamily="18" charset="0"/>
              </a:rPr>
              <a:t>O’ Connor </a:t>
            </a:r>
            <a:r>
              <a:rPr lang="en-IE" dirty="0" err="1">
                <a:effectLst/>
                <a:ea typeface="Times New Roman" panose="02020603050405020304" pitchFamily="18" charset="0"/>
              </a:rPr>
              <a:t>agus</a:t>
            </a:r>
            <a:r>
              <a:rPr lang="en-IE" dirty="0">
                <a:effectLst/>
                <a:ea typeface="Times New Roman" panose="02020603050405020304" pitchFamily="18" charset="0"/>
              </a:rPr>
              <a:t> Flynn, 2021)</a:t>
            </a:r>
          </a:p>
          <a:p>
            <a:pPr marL="0" indent="0">
              <a:buNone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475362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3C60B-599D-E032-596F-328399B4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3772" y="102839"/>
            <a:ext cx="3322317" cy="29758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Tacaíocht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nó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margaíocht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Lón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machnaimh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1EBE7A-4470-E59E-8A88-86EF8BE94E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731" y="1613263"/>
            <a:ext cx="8173670" cy="4332046"/>
          </a:xfrm>
          <a:prstGeom prst="rect">
            <a:avLst/>
          </a:prstGeom>
          <a:noFill/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BE2311AD-CE6E-2521-FFC0-2577D83F4116}"/>
              </a:ext>
            </a:extLst>
          </p:cNvPr>
          <p:cNvSpPr/>
          <p:nvPr/>
        </p:nvSpPr>
        <p:spPr>
          <a:xfrm>
            <a:off x="8675079" y="3492513"/>
            <a:ext cx="2579331" cy="2038997"/>
          </a:xfrm>
          <a:prstGeom prst="wedgeRoundRectCallout">
            <a:avLst>
              <a:gd name="adj1" fmla="val -35813"/>
              <a:gd name="adj2" fmla="val 87158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000" dirty="0"/>
              <a:t>“Selling the school”</a:t>
            </a:r>
          </a:p>
          <a:p>
            <a:pPr algn="ctr"/>
            <a:r>
              <a:rPr lang="en-IE" sz="3000" dirty="0"/>
              <a:t>“Showcasing”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A3B73D-1097-1048-4ED4-AA2B8EA1CCE6}"/>
              </a:ext>
            </a:extLst>
          </p:cNvPr>
          <p:cNvSpPr txBox="1"/>
          <p:nvPr/>
        </p:nvSpPr>
        <p:spPr>
          <a:xfrm>
            <a:off x="9628177" y="5668309"/>
            <a:ext cx="2154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O’ Connor </a:t>
            </a:r>
            <a:r>
              <a:rPr lang="en-IE" sz="1200" dirty="0" err="1"/>
              <a:t>agus</a:t>
            </a:r>
            <a:r>
              <a:rPr lang="en-IE" sz="1200" dirty="0"/>
              <a:t> Flynn (2021)</a:t>
            </a:r>
          </a:p>
        </p:txBody>
      </p:sp>
    </p:spTree>
    <p:extLst>
      <p:ext uri="{BB962C8B-B14F-4D97-AF65-F5344CB8AC3E}">
        <p14:creationId xmlns:p14="http://schemas.microsoft.com/office/powerpoint/2010/main" val="899393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CC7FF8C7-343C-4B90-B9BA-84C323DF7F53}"/>
</file>

<file path=customXml/itemProps2.xml><?xml version="1.0" encoding="utf-8"?>
<ds:datastoreItem xmlns:ds="http://schemas.openxmlformats.org/officeDocument/2006/customXml" ds:itemID="{2DCE5582-75B4-4BCF-8980-A64B3B7B5D4B}"/>
</file>

<file path=customXml/itemProps3.xml><?xml version="1.0" encoding="utf-8"?>
<ds:datastoreItem xmlns:ds="http://schemas.openxmlformats.org/officeDocument/2006/customXml" ds:itemID="{D9CC4053-7362-40F1-AD4B-5A417B3CE839}"/>
</file>

<file path=docProps/app.xml><?xml version="1.0" encoding="utf-8"?>
<Properties xmlns="http://schemas.openxmlformats.org/officeDocument/2006/extended-properties" xmlns:vt="http://schemas.openxmlformats.org/officeDocument/2006/docPropsVTypes">
  <TotalTime>3431</TotalTime>
  <Words>1428</Words>
  <Application>Microsoft Office PowerPoint</Application>
  <PresentationFormat>Widescreen</PresentationFormat>
  <Paragraphs>97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Lato</vt:lpstr>
      <vt:lpstr>Symbol</vt:lpstr>
      <vt:lpstr>Office Theme</vt:lpstr>
      <vt:lpstr>An t-aistriú ón mbunscoil go dtí an iar-bhunscoil: deiseanna, dúshláin agus dearcthaí</vt:lpstr>
      <vt:lpstr>Spriocanna </vt:lpstr>
      <vt:lpstr>An t-aistriú mar ábhar ceardlainne: Réasúnaíocht</vt:lpstr>
      <vt:lpstr>Ag Breathnú ar an Scoil Againne 2022: Ráitis ar chleachtas fíor-éifeachtach   </vt:lpstr>
      <vt:lpstr>Droichid an aistrithe (Galton et al., 1999)</vt:lpstr>
      <vt:lpstr>Brí na ndroichead-samplaí ón gcleachtas</vt:lpstr>
      <vt:lpstr>Cad atá sa litríocht?</vt:lpstr>
      <vt:lpstr>PowerPoint Presentation</vt:lpstr>
      <vt:lpstr>Tacaíocht nó margaíocht? Lón machnaimh</vt:lpstr>
      <vt:lpstr>Chun tacú le haistriú rathúil…</vt:lpstr>
      <vt:lpstr>Múinteoirí faoi oiliúint</vt:lpstr>
      <vt:lpstr>Ach…</vt:lpstr>
      <vt:lpstr>Droichead sa bhreis?</vt:lpstr>
      <vt:lpstr>An séú droichead: Droichead na teanga</vt:lpstr>
      <vt:lpstr>Na dúshláin</vt:lpstr>
      <vt:lpstr>Aois agus sealbhú teanga</vt:lpstr>
      <vt:lpstr>Conas is féidir an bhearna a laghdú?</vt:lpstr>
      <vt:lpstr>Conas tacú le haistriú rathúil?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t-aistriú ón mbunscoil go dtí an iar-bhunscoil: deiseanna, dúshláin agus dearcthaí</dc:title>
  <dc:creator>O Connor, Hilary</dc:creator>
  <cp:lastModifiedBy>O Connor, Hilary</cp:lastModifiedBy>
  <cp:revision>14</cp:revision>
  <dcterms:created xsi:type="dcterms:W3CDTF">2023-10-17T08:46:31Z</dcterms:created>
  <dcterms:modified xsi:type="dcterms:W3CDTF">2023-11-03T13:51:02Z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