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1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63" r:id="rId4"/>
    <p:sldId id="264" r:id="rId5"/>
    <p:sldId id="270" r:id="rId6"/>
    <p:sldId id="289" r:id="rId7"/>
    <p:sldId id="257" r:id="rId8"/>
    <p:sldId id="265" r:id="rId9"/>
    <p:sldId id="269" r:id="rId10"/>
    <p:sldId id="259" r:id="rId11"/>
    <p:sldId id="260" r:id="rId12"/>
    <p:sldId id="261" r:id="rId13"/>
    <p:sldId id="283" r:id="rId14"/>
    <p:sldId id="291" r:id="rId15"/>
    <p:sldId id="284" r:id="rId16"/>
    <p:sldId id="285" r:id="rId17"/>
    <p:sldId id="292" r:id="rId18"/>
    <p:sldId id="271" r:id="rId19"/>
    <p:sldId id="272" r:id="rId20"/>
    <p:sldId id="276" r:id="rId21"/>
    <p:sldId id="295" r:id="rId22"/>
    <p:sldId id="274" r:id="rId23"/>
    <p:sldId id="287" r:id="rId24"/>
    <p:sldId id="288" r:id="rId25"/>
    <p:sldId id="275" r:id="rId26"/>
    <p:sldId id="293" r:id="rId27"/>
    <p:sldId id="294" r:id="rId28"/>
    <p:sldId id="262" r:id="rId29"/>
  </p:sldIdLst>
  <p:sldSz cx="18288000" cy="10287000"/>
  <p:notesSz cx="6797675" cy="9926638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lacial Indifference Bold" panose="020B0604020202020204" charset="0"/>
      <p:regular r:id="rId35"/>
    </p:embeddedFont>
    <p:embeddedFont>
      <p:font typeface="Canva Sans Bold" panose="020B0604020202020204" charset="0"/>
      <p:regular r:id="rId36"/>
    </p:embeddedFont>
    <p:embeddedFont>
      <p:font typeface="Canva Sans" panose="020B0604020202020204" charset="0"/>
      <p:regular r:id="rId37"/>
    </p:embeddedFont>
    <p:embeddedFont>
      <p:font typeface="Glacial Indifference Italics" panose="020B0604020202020204" charset="0"/>
      <p:regular r:id="rId38"/>
    </p:embeddedFont>
    <p:embeddedFont>
      <p:font typeface="Glacial Indifference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5"/>
    <a:srgbClr val="0000FE"/>
    <a:srgbClr val="31F1FB"/>
    <a:srgbClr val="03989E"/>
    <a:srgbClr val="FF0000"/>
    <a:srgbClr val="737373"/>
    <a:srgbClr val="213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BF7E02-BFF8-F42C-B48B-A8370B655F6C}" v="4" dt="2023-11-09T19:47:27.759"/>
    <p1510:client id="{6E5023A6-9274-496D-91E6-FF9AA8E7365F}" v="217" dt="2023-11-09T19:54:09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30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áid Ó Neachtain" userId="9ae1e9af-6e0f-4768-ab75-edff84bf5bcb" providerId="ADAL" clId="{6E5023A6-9274-496D-91E6-FF9AA8E7365F}"/>
    <pc:docChg chg="undo redo custSel addSld delSld modSld">
      <pc:chgData name="Páid Ó Neachtain" userId="9ae1e9af-6e0f-4768-ab75-edff84bf5bcb" providerId="ADAL" clId="{6E5023A6-9274-496D-91E6-FF9AA8E7365F}" dt="2023-11-09T19:54:09.830" v="723" actId="478"/>
      <pc:docMkLst>
        <pc:docMk/>
      </pc:docMkLst>
      <pc:sldChg chg="addSp modSp mod">
        <pc:chgData name="Páid Ó Neachtain" userId="9ae1e9af-6e0f-4768-ab75-edff84bf5bcb" providerId="ADAL" clId="{6E5023A6-9274-496D-91E6-FF9AA8E7365F}" dt="2023-11-09T18:52:10.072" v="351" actId="1076"/>
        <pc:sldMkLst>
          <pc:docMk/>
          <pc:sldMk cId="0" sldId="256"/>
        </pc:sldMkLst>
        <pc:spChg chg="add mod">
          <ac:chgData name="Páid Ó Neachtain" userId="9ae1e9af-6e0f-4768-ab75-edff84bf5bcb" providerId="ADAL" clId="{6E5023A6-9274-496D-91E6-FF9AA8E7365F}" dt="2023-11-09T18:52:10.072" v="351" actId="1076"/>
          <ac:spMkLst>
            <pc:docMk/>
            <pc:sldMk cId="0" sldId="256"/>
            <ac:spMk id="2" creationId="{521EC0E1-FCC0-5C3F-048B-2F5D697AD3FA}"/>
          </ac:spMkLst>
        </pc:spChg>
        <pc:spChg chg="mod">
          <ac:chgData name="Páid Ó Neachtain" userId="9ae1e9af-6e0f-4768-ab75-edff84bf5bcb" providerId="ADAL" clId="{6E5023A6-9274-496D-91E6-FF9AA8E7365F}" dt="2023-11-09T15:13:51.868" v="280" actId="1076"/>
          <ac:spMkLst>
            <pc:docMk/>
            <pc:sldMk cId="0" sldId="256"/>
            <ac:spMk id="7" creationId="{0A90E496-1A08-7D17-22F8-524F48AB0352}"/>
          </ac:spMkLst>
        </pc:spChg>
      </pc:sldChg>
      <pc:sldChg chg="addSp modSp mod setBg">
        <pc:chgData name="Páid Ó Neachtain" userId="9ae1e9af-6e0f-4768-ab75-edff84bf5bcb" providerId="ADAL" clId="{6E5023A6-9274-496D-91E6-FF9AA8E7365F}" dt="2023-11-09T19:50:54.167" v="722" actId="20577"/>
        <pc:sldMkLst>
          <pc:docMk/>
          <pc:sldMk cId="2909399858" sldId="271"/>
        </pc:sldMkLst>
        <pc:spChg chg="mod">
          <ac:chgData name="Páid Ó Neachtain" userId="9ae1e9af-6e0f-4768-ab75-edff84bf5bcb" providerId="ADAL" clId="{6E5023A6-9274-496D-91E6-FF9AA8E7365F}" dt="2023-11-09T19:50:54.167" v="722" actId="20577"/>
          <ac:spMkLst>
            <pc:docMk/>
            <pc:sldMk cId="2909399858" sldId="271"/>
            <ac:spMk id="2" creationId="{00000000-0000-0000-0000-000000000000}"/>
          </ac:spMkLst>
        </pc:spChg>
        <pc:spChg chg="mod ord">
          <ac:chgData name="Páid Ó Neachtain" userId="9ae1e9af-6e0f-4768-ab75-edff84bf5bcb" providerId="ADAL" clId="{6E5023A6-9274-496D-91E6-FF9AA8E7365F}" dt="2023-11-09T19:15:59.448" v="543" actId="20577"/>
          <ac:spMkLst>
            <pc:docMk/>
            <pc:sldMk cId="2909399858" sldId="271"/>
            <ac:spMk id="3" creationId="{00000000-0000-0000-0000-000000000000}"/>
          </ac:spMkLst>
        </pc:spChg>
        <pc:picChg chg="add mod">
          <ac:chgData name="Páid Ó Neachtain" userId="9ae1e9af-6e0f-4768-ab75-edff84bf5bcb" providerId="ADAL" clId="{6E5023A6-9274-496D-91E6-FF9AA8E7365F}" dt="2023-11-09T14:53:07.999" v="36" actId="14100"/>
          <ac:picMkLst>
            <pc:docMk/>
            <pc:sldMk cId="2909399858" sldId="271"/>
            <ac:picMk id="5122" creationId="{6238B53E-4DD9-E3CF-DAAF-435C3D4214BD}"/>
          </ac:picMkLst>
        </pc:picChg>
      </pc:sldChg>
      <pc:sldChg chg="addSp delSp modSp mod setBg">
        <pc:chgData name="Páid Ó Neachtain" userId="9ae1e9af-6e0f-4768-ab75-edff84bf5bcb" providerId="ADAL" clId="{6E5023A6-9274-496D-91E6-FF9AA8E7365F}" dt="2023-11-09T19:17:40.752" v="571" actId="20577"/>
        <pc:sldMkLst>
          <pc:docMk/>
          <pc:sldMk cId="2119349631" sldId="272"/>
        </pc:sldMkLst>
        <pc:spChg chg="del">
          <ac:chgData name="Páid Ó Neachtain" userId="9ae1e9af-6e0f-4768-ab75-edff84bf5bcb" providerId="ADAL" clId="{6E5023A6-9274-496D-91E6-FF9AA8E7365F}" dt="2023-11-09T15:00:16.546" v="88" actId="478"/>
          <ac:spMkLst>
            <pc:docMk/>
            <pc:sldMk cId="2119349631" sldId="272"/>
            <ac:spMk id="2" creationId="{00000000-0000-0000-0000-000000000000}"/>
          </ac:spMkLst>
        </pc:spChg>
        <pc:spChg chg="del mod">
          <ac:chgData name="Páid Ó Neachtain" userId="9ae1e9af-6e0f-4768-ab75-edff84bf5bcb" providerId="ADAL" clId="{6E5023A6-9274-496D-91E6-FF9AA8E7365F}" dt="2023-11-09T15:01:49.138" v="107" actId="26606"/>
          <ac:spMkLst>
            <pc:docMk/>
            <pc:sldMk cId="2119349631" sldId="272"/>
            <ac:spMk id="3" creationId="{00000000-0000-0000-0000-000000000000}"/>
          </ac:spMkLst>
        </pc:spChg>
        <pc:spChg chg="add mod">
          <ac:chgData name="Páid Ó Neachtain" userId="9ae1e9af-6e0f-4768-ab75-edff84bf5bcb" providerId="ADAL" clId="{6E5023A6-9274-496D-91E6-FF9AA8E7365F}" dt="2023-11-09T19:17:04.980" v="568" actId="1076"/>
          <ac:spMkLst>
            <pc:docMk/>
            <pc:sldMk cId="2119349631" sldId="272"/>
            <ac:spMk id="4" creationId="{68779B4C-DFFB-D1FE-6E07-1499076BD7CF}"/>
          </ac:spMkLst>
        </pc:spChg>
        <pc:spChg chg="add del">
          <ac:chgData name="Páid Ó Neachtain" userId="9ae1e9af-6e0f-4768-ab75-edff84bf5bcb" providerId="ADAL" clId="{6E5023A6-9274-496D-91E6-FF9AA8E7365F}" dt="2023-11-09T15:02:15.472" v="110" actId="26606"/>
          <ac:spMkLst>
            <pc:docMk/>
            <pc:sldMk cId="2119349631" sldId="272"/>
            <ac:spMk id="11" creationId="{6C4028FD-8BAA-4A19-BFDE-594D991B7552}"/>
          </ac:spMkLst>
        </pc:spChg>
        <pc:graphicFrameChg chg="add mod ord modGraphic">
          <ac:chgData name="Páid Ó Neachtain" userId="9ae1e9af-6e0f-4768-ab75-edff84bf5bcb" providerId="ADAL" clId="{6E5023A6-9274-496D-91E6-FF9AA8E7365F}" dt="2023-11-09T19:17:40.752" v="571" actId="20577"/>
          <ac:graphicFrameMkLst>
            <pc:docMk/>
            <pc:sldMk cId="2119349631" sldId="272"/>
            <ac:graphicFrameMk id="6" creationId="{C2B8A2EA-C6EC-7443-BF29-580FE616B2D5}"/>
          </ac:graphicFrameMkLst>
        </pc:graphicFrameChg>
      </pc:sldChg>
      <pc:sldChg chg="del">
        <pc:chgData name="Páid Ó Neachtain" userId="9ae1e9af-6e0f-4768-ab75-edff84bf5bcb" providerId="ADAL" clId="{6E5023A6-9274-496D-91E6-FF9AA8E7365F}" dt="2023-11-09T15:15:19.194" v="285" actId="2696"/>
        <pc:sldMkLst>
          <pc:docMk/>
          <pc:sldMk cId="3590107739" sldId="273"/>
        </pc:sldMkLst>
      </pc:sldChg>
      <pc:sldChg chg="modSp mod">
        <pc:chgData name="Páid Ó Neachtain" userId="9ae1e9af-6e0f-4768-ab75-edff84bf5bcb" providerId="ADAL" clId="{6E5023A6-9274-496D-91E6-FF9AA8E7365F}" dt="2023-11-09T19:32:52.547" v="673" actId="121"/>
        <pc:sldMkLst>
          <pc:docMk/>
          <pc:sldMk cId="524876262" sldId="274"/>
        </pc:sldMkLst>
        <pc:spChg chg="mod">
          <ac:chgData name="Páid Ó Neachtain" userId="9ae1e9af-6e0f-4768-ab75-edff84bf5bcb" providerId="ADAL" clId="{6E5023A6-9274-496D-91E6-FF9AA8E7365F}" dt="2023-11-09T19:21:49.651" v="598" actId="2711"/>
          <ac:spMkLst>
            <pc:docMk/>
            <pc:sldMk cId="524876262" sldId="274"/>
            <ac:spMk id="2" creationId="{00000000-0000-0000-0000-000000000000}"/>
          </ac:spMkLst>
        </pc:spChg>
        <pc:graphicFrameChg chg="mod modGraphic">
          <ac:chgData name="Páid Ó Neachtain" userId="9ae1e9af-6e0f-4768-ab75-edff84bf5bcb" providerId="ADAL" clId="{6E5023A6-9274-496D-91E6-FF9AA8E7365F}" dt="2023-11-09T19:32:52.547" v="673" actId="121"/>
          <ac:graphicFrameMkLst>
            <pc:docMk/>
            <pc:sldMk cId="524876262" sldId="274"/>
            <ac:graphicFrameMk id="6" creationId="{B90843AC-2A77-0369-7B10-901616FA0140}"/>
          </ac:graphicFrameMkLst>
        </pc:graphicFrameChg>
        <pc:picChg chg="mod">
          <ac:chgData name="Páid Ó Neachtain" userId="9ae1e9af-6e0f-4768-ab75-edff84bf5bcb" providerId="ADAL" clId="{6E5023A6-9274-496D-91E6-FF9AA8E7365F}" dt="2023-11-09T19:18:50.662" v="573" actId="14100"/>
          <ac:picMkLst>
            <pc:docMk/>
            <pc:sldMk cId="524876262" sldId="274"/>
            <ac:picMk id="4" creationId="{4AD5568C-F1C5-49BE-9584-0BFD5F1D6126}"/>
          </ac:picMkLst>
        </pc:picChg>
      </pc:sldChg>
      <pc:sldChg chg="addSp delSp modSp mod delAnim">
        <pc:chgData name="Páid Ó Neachtain" userId="9ae1e9af-6e0f-4768-ab75-edff84bf5bcb" providerId="ADAL" clId="{6E5023A6-9274-496D-91E6-FF9AA8E7365F}" dt="2023-11-09T19:49:11.920" v="707" actId="26606"/>
        <pc:sldMkLst>
          <pc:docMk/>
          <pc:sldMk cId="1437228735" sldId="275"/>
        </pc:sldMkLst>
        <pc:spChg chg="mod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2" creationId="{00000000-0000-0000-0000-000000000000}"/>
          </ac:spMkLst>
        </pc:spChg>
        <pc:spChg chg="mod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3" creationId="{00000000-0000-0000-0000-000000000000}"/>
          </ac:spMkLst>
        </pc:spChg>
        <pc:spChg chg="add del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16" creationId="{9F79630B-0F0B-446E-A637-38FA8F61D10E}"/>
          </ac:spMkLst>
        </pc:spChg>
        <pc:spChg chg="add del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18" creationId="{B3437C99-FC8E-4311-B48A-F0C4C329B154}"/>
          </ac:spMkLst>
        </pc:spChg>
        <pc:spChg chg="add del">
          <ac:chgData name="Páid Ó Neachtain" userId="9ae1e9af-6e0f-4768-ab75-edff84bf5bcb" providerId="ADAL" clId="{6E5023A6-9274-496D-91E6-FF9AA8E7365F}" dt="2023-11-09T19:48:52.500" v="703" actId="26606"/>
          <ac:spMkLst>
            <pc:docMk/>
            <pc:sldMk cId="1437228735" sldId="275"/>
            <ac:spMk id="20" creationId="{D009D6D5-DAC2-4A8B-A17A-E206B9012D09}"/>
          </ac:spMkLst>
        </pc:spChg>
        <pc:spChg chg="add del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22" creationId="{04812C46-200A-4DEB-A05E-3ED6C68C2387}"/>
          </ac:spMkLst>
        </pc:spChg>
        <pc:spChg chg="add del">
          <ac:chgData name="Páid Ó Neachtain" userId="9ae1e9af-6e0f-4768-ab75-edff84bf5bcb" providerId="ADAL" clId="{6E5023A6-9274-496D-91E6-FF9AA8E7365F}" dt="2023-11-09T19:48:36.975" v="701" actId="26606"/>
          <ac:spMkLst>
            <pc:docMk/>
            <pc:sldMk cId="1437228735" sldId="275"/>
            <ac:spMk id="23" creationId="{04812C46-200A-4DEB-A05E-3ED6C68C2387}"/>
          </ac:spMkLst>
        </pc:spChg>
        <pc:spChg chg="add del">
          <ac:chgData name="Páid Ó Neachtain" userId="9ae1e9af-6e0f-4768-ab75-edff84bf5bcb" providerId="ADAL" clId="{6E5023A6-9274-496D-91E6-FF9AA8E7365F}" dt="2023-11-09T19:49:11.920" v="707" actId="26606"/>
          <ac:spMkLst>
            <pc:docMk/>
            <pc:sldMk cId="1437228735" sldId="275"/>
            <ac:spMk id="24" creationId="{D1EA859B-E555-4109-94F3-6700E046E008}"/>
          </ac:spMkLst>
        </pc:spChg>
        <pc:spChg chg="add del">
          <ac:chgData name="Páid Ó Neachtain" userId="9ae1e9af-6e0f-4768-ab75-edff84bf5bcb" providerId="ADAL" clId="{6E5023A6-9274-496D-91E6-FF9AA8E7365F}" dt="2023-11-09T19:48:36.975" v="701" actId="26606"/>
          <ac:spMkLst>
            <pc:docMk/>
            <pc:sldMk cId="1437228735" sldId="275"/>
            <ac:spMk id="25" creationId="{D1EA859B-E555-4109-94F3-6700E046E008}"/>
          </ac:spMkLst>
        </pc:spChg>
        <pc:picChg chg="del">
          <ac:chgData name="Páid Ó Neachtain" userId="9ae1e9af-6e0f-4768-ab75-edff84bf5bcb" providerId="ADAL" clId="{6E5023A6-9274-496D-91E6-FF9AA8E7365F}" dt="2023-11-09T19:46:38.072" v="694" actId="478"/>
          <ac:picMkLst>
            <pc:docMk/>
            <pc:sldMk cId="1437228735" sldId="275"/>
            <ac:picMk id="4" creationId="{CFF6418D-036D-FD8F-8A0B-6D066063FED3}"/>
          </ac:picMkLst>
        </pc:picChg>
        <pc:picChg chg="add mod ord">
          <ac:chgData name="Páid Ó Neachtain" userId="9ae1e9af-6e0f-4768-ab75-edff84bf5bcb" providerId="ADAL" clId="{6E5023A6-9274-496D-91E6-FF9AA8E7365F}" dt="2023-11-09T19:49:11.920" v="707" actId="26606"/>
          <ac:picMkLst>
            <pc:docMk/>
            <pc:sldMk cId="1437228735" sldId="275"/>
            <ac:picMk id="5" creationId="{C2A66CFE-4F12-09B3-2CAE-0BE9D3853FC2}"/>
          </ac:picMkLst>
        </pc:picChg>
      </pc:sldChg>
      <pc:sldChg chg="addSp delSp modSp mod">
        <pc:chgData name="Páid Ó Neachtain" userId="9ae1e9af-6e0f-4768-ab75-edff84bf5bcb" providerId="ADAL" clId="{6E5023A6-9274-496D-91E6-FF9AA8E7365F}" dt="2023-11-09T19:50:29.649" v="721" actId="1037"/>
        <pc:sldMkLst>
          <pc:docMk/>
          <pc:sldMk cId="863672107" sldId="276"/>
        </pc:sldMkLst>
        <pc:spChg chg="del">
          <ac:chgData name="Páid Ó Neachtain" userId="9ae1e9af-6e0f-4768-ab75-edff84bf5bcb" providerId="ADAL" clId="{6E5023A6-9274-496D-91E6-FF9AA8E7365F}" dt="2023-11-09T15:14:29.998" v="282" actId="478"/>
          <ac:spMkLst>
            <pc:docMk/>
            <pc:sldMk cId="863672107" sldId="276"/>
            <ac:spMk id="2" creationId="{00000000-0000-0000-0000-000000000000}"/>
          </ac:spMkLst>
        </pc:spChg>
        <pc:graphicFrameChg chg="mod">
          <ac:chgData name="Páid Ó Neachtain" userId="9ae1e9af-6e0f-4768-ab75-edff84bf5bcb" providerId="ADAL" clId="{6E5023A6-9274-496D-91E6-FF9AA8E7365F}" dt="2023-11-09T19:50:29.649" v="721" actId="1037"/>
          <ac:graphicFrameMkLst>
            <pc:docMk/>
            <pc:sldMk cId="863672107" sldId="276"/>
            <ac:graphicFrameMk id="4" creationId="{00000000-0000-0000-0000-000000000000}"/>
          </ac:graphicFrameMkLst>
        </pc:graphicFrameChg>
        <pc:picChg chg="add mod ord">
          <ac:chgData name="Páid Ó Neachtain" userId="9ae1e9af-6e0f-4768-ab75-edff84bf5bcb" providerId="ADAL" clId="{6E5023A6-9274-496D-91E6-FF9AA8E7365F}" dt="2023-11-09T15:15:31.512" v="287" actId="167"/>
          <ac:picMkLst>
            <pc:docMk/>
            <pc:sldMk cId="863672107" sldId="276"/>
            <ac:picMk id="3" creationId="{87BE5A01-B63F-32B9-CBA9-615508CB9276}"/>
          </ac:picMkLst>
        </pc:picChg>
      </pc:sldChg>
      <pc:sldChg chg="del">
        <pc:chgData name="Páid Ó Neachtain" userId="9ae1e9af-6e0f-4768-ab75-edff84bf5bcb" providerId="ADAL" clId="{6E5023A6-9274-496D-91E6-FF9AA8E7365F}" dt="2023-11-09T15:13:18.979" v="258" actId="2696"/>
        <pc:sldMkLst>
          <pc:docMk/>
          <pc:sldMk cId="3556584995" sldId="277"/>
        </pc:sldMkLst>
      </pc:sldChg>
      <pc:sldChg chg="del">
        <pc:chgData name="Páid Ó Neachtain" userId="9ae1e9af-6e0f-4768-ab75-edff84bf5bcb" providerId="ADAL" clId="{6E5023A6-9274-496D-91E6-FF9AA8E7365F}" dt="2023-11-09T15:12:24.133" v="254" actId="2696"/>
        <pc:sldMkLst>
          <pc:docMk/>
          <pc:sldMk cId="1808881190" sldId="278"/>
        </pc:sldMkLst>
      </pc:sldChg>
      <pc:sldChg chg="del">
        <pc:chgData name="Páid Ó Neachtain" userId="9ae1e9af-6e0f-4768-ab75-edff84bf5bcb" providerId="ADAL" clId="{6E5023A6-9274-496D-91E6-FF9AA8E7365F}" dt="2023-11-09T15:12:50.185" v="255" actId="2696"/>
        <pc:sldMkLst>
          <pc:docMk/>
          <pc:sldMk cId="4254768111" sldId="279"/>
        </pc:sldMkLst>
      </pc:sldChg>
      <pc:sldChg chg="del">
        <pc:chgData name="Páid Ó Neachtain" userId="9ae1e9af-6e0f-4768-ab75-edff84bf5bcb" providerId="ADAL" clId="{6E5023A6-9274-496D-91E6-FF9AA8E7365F}" dt="2023-11-09T15:12:53.982" v="256" actId="2696"/>
        <pc:sldMkLst>
          <pc:docMk/>
          <pc:sldMk cId="3517822668" sldId="280"/>
        </pc:sldMkLst>
      </pc:sldChg>
      <pc:sldChg chg="del">
        <pc:chgData name="Páid Ó Neachtain" userId="9ae1e9af-6e0f-4768-ab75-edff84bf5bcb" providerId="ADAL" clId="{6E5023A6-9274-496D-91E6-FF9AA8E7365F}" dt="2023-11-09T15:12:20.836" v="253" actId="2696"/>
        <pc:sldMkLst>
          <pc:docMk/>
          <pc:sldMk cId="2135250856" sldId="281"/>
        </pc:sldMkLst>
      </pc:sldChg>
      <pc:sldChg chg="modSp del mod">
        <pc:chgData name="Páid Ó Neachtain" userId="9ae1e9af-6e0f-4768-ab75-edff84bf5bcb" providerId="ADAL" clId="{6E5023A6-9274-496D-91E6-FF9AA8E7365F}" dt="2023-11-09T15:09:55.077" v="204" actId="2696"/>
        <pc:sldMkLst>
          <pc:docMk/>
          <pc:sldMk cId="2641064387" sldId="282"/>
        </pc:sldMkLst>
        <pc:spChg chg="mod">
          <ac:chgData name="Páid Ó Neachtain" userId="9ae1e9af-6e0f-4768-ab75-edff84bf5bcb" providerId="ADAL" clId="{6E5023A6-9274-496D-91E6-FF9AA8E7365F}" dt="2023-11-09T15:05:40.200" v="149" actId="6549"/>
          <ac:spMkLst>
            <pc:docMk/>
            <pc:sldMk cId="2641064387" sldId="282"/>
            <ac:spMk id="3" creationId="{00000000-0000-0000-0000-000000000000}"/>
          </ac:spMkLst>
        </pc:spChg>
      </pc:sldChg>
      <pc:sldChg chg="modSp mod">
        <pc:chgData name="Páid Ó Neachtain" userId="9ae1e9af-6e0f-4768-ab75-edff84bf5bcb" providerId="ADAL" clId="{6E5023A6-9274-496D-91E6-FF9AA8E7365F}" dt="2023-11-09T19:08:18.840" v="355" actId="20577"/>
        <pc:sldMkLst>
          <pc:docMk/>
          <pc:sldMk cId="2447302395" sldId="284"/>
        </pc:sldMkLst>
        <pc:spChg chg="mod">
          <ac:chgData name="Páid Ó Neachtain" userId="9ae1e9af-6e0f-4768-ab75-edff84bf5bcb" providerId="ADAL" clId="{6E5023A6-9274-496D-91E6-FF9AA8E7365F}" dt="2023-11-09T19:08:18.840" v="355" actId="20577"/>
          <ac:spMkLst>
            <pc:docMk/>
            <pc:sldMk cId="2447302395" sldId="284"/>
            <ac:spMk id="4" creationId="{00000000-0000-0000-0000-000000000000}"/>
          </ac:spMkLst>
        </pc:spChg>
      </pc:sldChg>
      <pc:sldChg chg="modSp mod">
        <pc:chgData name="Páid Ó Neachtain" userId="9ae1e9af-6e0f-4768-ab75-edff84bf5bcb" providerId="ADAL" clId="{6E5023A6-9274-496D-91E6-FF9AA8E7365F}" dt="2023-11-09T19:11:17.489" v="396" actId="6549"/>
        <pc:sldMkLst>
          <pc:docMk/>
          <pc:sldMk cId="4181232633" sldId="285"/>
        </pc:sldMkLst>
        <pc:spChg chg="mod">
          <ac:chgData name="Páid Ó Neachtain" userId="9ae1e9af-6e0f-4768-ab75-edff84bf5bcb" providerId="ADAL" clId="{6E5023A6-9274-496D-91E6-FF9AA8E7365F}" dt="2023-11-09T19:11:17.489" v="396" actId="6549"/>
          <ac:spMkLst>
            <pc:docMk/>
            <pc:sldMk cId="4181232633" sldId="285"/>
            <ac:spMk id="2" creationId="{00000000-0000-0000-0000-000000000000}"/>
          </ac:spMkLst>
        </pc:spChg>
        <pc:spChg chg="mod">
          <ac:chgData name="Páid Ó Neachtain" userId="9ae1e9af-6e0f-4768-ab75-edff84bf5bcb" providerId="ADAL" clId="{6E5023A6-9274-496D-91E6-FF9AA8E7365F}" dt="2023-11-09T19:10:29.300" v="394" actId="20577"/>
          <ac:spMkLst>
            <pc:docMk/>
            <pc:sldMk cId="4181232633" sldId="285"/>
            <ac:spMk id="3" creationId="{00000000-0000-0000-0000-000000000000}"/>
          </ac:spMkLst>
        </pc:spChg>
      </pc:sldChg>
      <pc:sldChg chg="addSp delSp modSp mod">
        <pc:chgData name="Páid Ó Neachtain" userId="9ae1e9af-6e0f-4768-ab75-edff84bf5bcb" providerId="ADAL" clId="{6E5023A6-9274-496D-91E6-FF9AA8E7365F}" dt="2023-11-09T19:24:19.459" v="618" actId="313"/>
        <pc:sldMkLst>
          <pc:docMk/>
          <pc:sldMk cId="2382229999" sldId="287"/>
        </pc:sldMkLst>
        <pc:spChg chg="mod">
          <ac:chgData name="Páid Ó Neachtain" userId="9ae1e9af-6e0f-4768-ab75-edff84bf5bcb" providerId="ADAL" clId="{6E5023A6-9274-496D-91E6-FF9AA8E7365F}" dt="2023-11-09T19:24:08.270" v="617" actId="14100"/>
          <ac:spMkLst>
            <pc:docMk/>
            <pc:sldMk cId="2382229999" sldId="287"/>
            <ac:spMk id="2" creationId="{00000000-0000-0000-0000-000000000000}"/>
          </ac:spMkLst>
        </pc:spChg>
        <pc:spChg chg="mod">
          <ac:chgData name="Páid Ó Neachtain" userId="9ae1e9af-6e0f-4768-ab75-edff84bf5bcb" providerId="ADAL" clId="{6E5023A6-9274-496D-91E6-FF9AA8E7365F}" dt="2023-11-09T19:24:19.459" v="618" actId="313"/>
          <ac:spMkLst>
            <pc:docMk/>
            <pc:sldMk cId="2382229999" sldId="287"/>
            <ac:spMk id="3" creationId="{00000000-0000-0000-0000-000000000000}"/>
          </ac:spMkLst>
        </pc:spChg>
        <pc:spChg chg="del">
          <ac:chgData name="Páid Ó Neachtain" userId="9ae1e9af-6e0f-4768-ab75-edff84bf5bcb" providerId="ADAL" clId="{6E5023A6-9274-496D-91E6-FF9AA8E7365F}" dt="2023-11-09T14:55:35.357" v="45" actId="26606"/>
          <ac:spMkLst>
            <pc:docMk/>
            <pc:sldMk cId="2382229999" sldId="287"/>
            <ac:spMk id="9" creationId="{F13C74B1-5B17-4795-BED0-7140497B445A}"/>
          </ac:spMkLst>
        </pc:spChg>
        <pc:spChg chg="del">
          <ac:chgData name="Páid Ó Neachtain" userId="9ae1e9af-6e0f-4768-ab75-edff84bf5bcb" providerId="ADAL" clId="{6E5023A6-9274-496D-91E6-FF9AA8E7365F}" dt="2023-11-09T14:55:35.357" v="45" actId="26606"/>
          <ac:spMkLst>
            <pc:docMk/>
            <pc:sldMk cId="2382229999" sldId="287"/>
            <ac:spMk id="11" creationId="{D4974D33-8DC5-464E-8C6D-BE58F0669C17}"/>
          </ac:spMkLst>
        </pc:spChg>
        <pc:spChg chg="add">
          <ac:chgData name="Páid Ó Neachtain" userId="9ae1e9af-6e0f-4768-ab75-edff84bf5bcb" providerId="ADAL" clId="{6E5023A6-9274-496D-91E6-FF9AA8E7365F}" dt="2023-11-09T14:55:35.357" v="45" actId="26606"/>
          <ac:spMkLst>
            <pc:docMk/>
            <pc:sldMk cId="2382229999" sldId="287"/>
            <ac:spMk id="7175" creationId="{99F1FFA9-D672-408C-9220-ADEEC6ABDD09}"/>
          </ac:spMkLst>
        </pc:spChg>
        <pc:picChg chg="mod">
          <ac:chgData name="Páid Ó Neachtain" userId="9ae1e9af-6e0f-4768-ab75-edff84bf5bcb" providerId="ADAL" clId="{6E5023A6-9274-496D-91E6-FF9AA8E7365F}" dt="2023-11-09T14:56:09.482" v="50" actId="18131"/>
          <ac:picMkLst>
            <pc:docMk/>
            <pc:sldMk cId="2382229999" sldId="287"/>
            <ac:picMk id="4" creationId="{A0A4A12B-DE7D-D80B-2ADC-8DD84BE29966}"/>
          </ac:picMkLst>
        </pc:picChg>
        <pc:picChg chg="add mod">
          <ac:chgData name="Páid Ó Neachtain" userId="9ae1e9af-6e0f-4768-ab75-edff84bf5bcb" providerId="ADAL" clId="{6E5023A6-9274-496D-91E6-FF9AA8E7365F}" dt="2023-11-09T14:55:42.115" v="47" actId="14100"/>
          <ac:picMkLst>
            <pc:docMk/>
            <pc:sldMk cId="2382229999" sldId="287"/>
            <ac:picMk id="7170" creationId="{ECF6702C-2A9E-6758-F371-CB70FBDB4E52}"/>
          </ac:picMkLst>
        </pc:picChg>
      </pc:sldChg>
      <pc:sldChg chg="delSp modSp mod">
        <pc:chgData name="Páid Ó Neachtain" userId="9ae1e9af-6e0f-4768-ab75-edff84bf5bcb" providerId="ADAL" clId="{6E5023A6-9274-496D-91E6-FF9AA8E7365F}" dt="2023-11-09T19:54:09.830" v="723" actId="478"/>
        <pc:sldMkLst>
          <pc:docMk/>
          <pc:sldMk cId="1458872721" sldId="288"/>
        </pc:sldMkLst>
        <pc:spChg chg="del mod">
          <ac:chgData name="Páid Ó Neachtain" userId="9ae1e9af-6e0f-4768-ab75-edff84bf5bcb" providerId="ADAL" clId="{6E5023A6-9274-496D-91E6-FF9AA8E7365F}" dt="2023-11-09T19:54:09.830" v="723" actId="478"/>
          <ac:spMkLst>
            <pc:docMk/>
            <pc:sldMk cId="1458872721" sldId="288"/>
            <ac:spMk id="2" creationId="{00000000-0000-0000-0000-000000000000}"/>
          </ac:spMkLst>
        </pc:spChg>
        <pc:graphicFrameChg chg="mod">
          <ac:chgData name="Páid Ó Neachtain" userId="9ae1e9af-6e0f-4768-ab75-edff84bf5bcb" providerId="ADAL" clId="{6E5023A6-9274-496D-91E6-FF9AA8E7365F}" dt="2023-11-09T19:47:54.264" v="699"/>
          <ac:graphicFrameMkLst>
            <pc:docMk/>
            <pc:sldMk cId="1458872721" sldId="288"/>
            <ac:graphicFrameMk id="4" creationId="{00000000-0000-0000-0000-000000000000}"/>
          </ac:graphicFrameMkLst>
        </pc:graphicFrameChg>
        <pc:picChg chg="del">
          <ac:chgData name="Páid Ó Neachtain" userId="9ae1e9af-6e0f-4768-ab75-edff84bf5bcb" providerId="ADAL" clId="{6E5023A6-9274-496D-91E6-FF9AA8E7365F}" dt="2023-11-09T19:47:42.597" v="697" actId="478"/>
          <ac:picMkLst>
            <pc:docMk/>
            <pc:sldMk cId="1458872721" sldId="288"/>
            <ac:picMk id="39" creationId="{59552E9F-370F-61F2-0B0D-2AA73F06C74E}"/>
          </ac:picMkLst>
        </pc:picChg>
      </pc:sldChg>
      <pc:sldChg chg="del">
        <pc:chgData name="Páid Ó Neachtain" userId="9ae1e9af-6e0f-4768-ab75-edff84bf5bcb" providerId="ADAL" clId="{6E5023A6-9274-496D-91E6-FF9AA8E7365F}" dt="2023-11-09T14:53:43.227" v="39" actId="47"/>
        <pc:sldMkLst>
          <pc:docMk/>
          <pc:sldMk cId="24461583" sldId="290"/>
        </pc:sldMkLst>
      </pc:sldChg>
      <pc:sldChg chg="modSp mod">
        <pc:chgData name="Páid Ó Neachtain" userId="9ae1e9af-6e0f-4768-ab75-edff84bf5bcb" providerId="ADAL" clId="{6E5023A6-9274-496D-91E6-FF9AA8E7365F}" dt="2023-11-09T19:11:09.930" v="395" actId="6549"/>
        <pc:sldMkLst>
          <pc:docMk/>
          <pc:sldMk cId="663001956" sldId="292"/>
        </pc:sldMkLst>
        <pc:spChg chg="mod">
          <ac:chgData name="Páid Ó Neachtain" userId="9ae1e9af-6e0f-4768-ab75-edff84bf5bcb" providerId="ADAL" clId="{6E5023A6-9274-496D-91E6-FF9AA8E7365F}" dt="2023-11-09T19:11:09.930" v="395" actId="6549"/>
          <ac:spMkLst>
            <pc:docMk/>
            <pc:sldMk cId="663001956" sldId="292"/>
            <ac:spMk id="2" creationId="{00000000-0000-0000-0000-000000000000}"/>
          </ac:spMkLst>
        </pc:spChg>
      </pc:sldChg>
      <pc:sldChg chg="addSp delSp modSp add mod setBg delAnim delDesignElem">
        <pc:chgData name="Páid Ó Neachtain" userId="9ae1e9af-6e0f-4768-ab75-edff84bf5bcb" providerId="ADAL" clId="{6E5023A6-9274-496D-91E6-FF9AA8E7365F}" dt="2023-11-09T19:38:57.744" v="688" actId="6549"/>
        <pc:sldMkLst>
          <pc:docMk/>
          <pc:sldMk cId="329323240" sldId="293"/>
        </pc:sldMkLst>
        <pc:spChg chg="mod">
          <ac:chgData name="Páid Ó Neachtain" userId="9ae1e9af-6e0f-4768-ab75-edff84bf5bcb" providerId="ADAL" clId="{6E5023A6-9274-496D-91E6-FF9AA8E7365F}" dt="2023-11-09T15:08:42.796" v="195" actId="1076"/>
          <ac:spMkLst>
            <pc:docMk/>
            <pc:sldMk cId="329323240" sldId="293"/>
            <ac:spMk id="2" creationId="{00000000-0000-0000-0000-000000000000}"/>
          </ac:spMkLst>
        </pc:spChg>
        <pc:spChg chg="mod">
          <ac:chgData name="Páid Ó Neachtain" userId="9ae1e9af-6e0f-4768-ab75-edff84bf5bcb" providerId="ADAL" clId="{6E5023A6-9274-496D-91E6-FF9AA8E7365F}" dt="2023-11-09T19:38:57.744" v="688" actId="6549"/>
          <ac:spMkLst>
            <pc:docMk/>
            <pc:sldMk cId="329323240" sldId="293"/>
            <ac:spMk id="3" creationId="{00000000-0000-0000-0000-000000000000}"/>
          </ac:spMkLst>
        </pc:spChg>
        <pc:spChg chg="del">
          <ac:chgData name="Páid Ó Neachtain" userId="9ae1e9af-6e0f-4768-ab75-edff84bf5bcb" providerId="ADAL" clId="{6E5023A6-9274-496D-91E6-FF9AA8E7365F}" dt="2023-11-09T15:05:25.615" v="144"/>
          <ac:spMkLst>
            <pc:docMk/>
            <pc:sldMk cId="329323240" sldId="293"/>
            <ac:spMk id="16" creationId="{9F79630B-0F0B-446E-A637-38FA8F61D10E}"/>
          </ac:spMkLst>
        </pc:spChg>
        <pc:spChg chg="del">
          <ac:chgData name="Páid Ó Neachtain" userId="9ae1e9af-6e0f-4768-ab75-edff84bf5bcb" providerId="ADAL" clId="{6E5023A6-9274-496D-91E6-FF9AA8E7365F}" dt="2023-11-09T15:05:25.615" v="144"/>
          <ac:spMkLst>
            <pc:docMk/>
            <pc:sldMk cId="329323240" sldId="293"/>
            <ac:spMk id="18" creationId="{B3437C99-FC8E-4311-B48A-F0C4C329B154}"/>
          </ac:spMkLst>
        </pc:spChg>
        <pc:spChg chg="add">
          <ac:chgData name="Páid Ó Neachtain" userId="9ae1e9af-6e0f-4768-ab75-edff84bf5bcb" providerId="ADAL" clId="{6E5023A6-9274-496D-91E6-FF9AA8E7365F}" dt="2023-11-09T15:07:48.616" v="180" actId="26606"/>
          <ac:spMkLst>
            <pc:docMk/>
            <pc:sldMk cId="329323240" sldId="293"/>
            <ac:spMk id="8199" creationId="{04812C46-200A-4DEB-A05E-3ED6C68C2387}"/>
          </ac:spMkLst>
        </pc:spChg>
        <pc:spChg chg="add">
          <ac:chgData name="Páid Ó Neachtain" userId="9ae1e9af-6e0f-4768-ab75-edff84bf5bcb" providerId="ADAL" clId="{6E5023A6-9274-496D-91E6-FF9AA8E7365F}" dt="2023-11-09T15:07:48.616" v="180" actId="26606"/>
          <ac:spMkLst>
            <pc:docMk/>
            <pc:sldMk cId="329323240" sldId="293"/>
            <ac:spMk id="8201" creationId="{D1EA859B-E555-4109-94F3-6700E046E008}"/>
          </ac:spMkLst>
        </pc:spChg>
        <pc:picChg chg="del">
          <ac:chgData name="Páid Ó Neachtain" userId="9ae1e9af-6e0f-4768-ab75-edff84bf5bcb" providerId="ADAL" clId="{6E5023A6-9274-496D-91E6-FF9AA8E7365F}" dt="2023-11-09T15:06:46.769" v="172" actId="478"/>
          <ac:picMkLst>
            <pc:docMk/>
            <pc:sldMk cId="329323240" sldId="293"/>
            <ac:picMk id="4" creationId="{CFF6418D-036D-FD8F-8A0B-6D066063FED3}"/>
          </ac:picMkLst>
        </pc:picChg>
        <pc:picChg chg="add mod ord">
          <ac:chgData name="Páid Ó Neachtain" userId="9ae1e9af-6e0f-4768-ab75-edff84bf5bcb" providerId="ADAL" clId="{6E5023A6-9274-496D-91E6-FF9AA8E7365F}" dt="2023-11-09T15:11:33.714" v="243" actId="14100"/>
          <ac:picMkLst>
            <pc:docMk/>
            <pc:sldMk cId="329323240" sldId="293"/>
            <ac:picMk id="8194" creationId="{25CFF67E-09E1-E991-70D4-E983DDB85143}"/>
          </ac:picMkLst>
        </pc:picChg>
      </pc:sldChg>
      <pc:sldChg chg="add">
        <pc:chgData name="Páid Ó Neachtain" userId="9ae1e9af-6e0f-4768-ab75-edff84bf5bcb" providerId="ADAL" clId="{6E5023A6-9274-496D-91E6-FF9AA8E7365F}" dt="2023-11-09T15:13:14.471" v="257"/>
        <pc:sldMkLst>
          <pc:docMk/>
          <pc:sldMk cId="812599362" sldId="294"/>
        </pc:sldMkLst>
      </pc:sldChg>
      <pc:sldChg chg="addSp delSp add del setBg delDesignElem">
        <pc:chgData name="Páid Ó Neachtain" userId="9ae1e9af-6e0f-4768-ab75-edff84bf5bcb" providerId="ADAL" clId="{6E5023A6-9274-496D-91E6-FF9AA8E7365F}" dt="2023-11-09T15:06:42.038" v="171"/>
        <pc:sldMkLst>
          <pc:docMk/>
          <pc:sldMk cId="4189943574" sldId="294"/>
        </pc:sldMkLst>
        <pc:spChg chg="add del">
          <ac:chgData name="Páid Ó Neachtain" userId="9ae1e9af-6e0f-4768-ab75-edff84bf5bcb" providerId="ADAL" clId="{6E5023A6-9274-496D-91E6-FF9AA8E7365F}" dt="2023-11-09T15:06:42.038" v="171"/>
          <ac:spMkLst>
            <pc:docMk/>
            <pc:sldMk cId="4189943574" sldId="294"/>
            <ac:spMk id="16" creationId="{9F79630B-0F0B-446E-A637-38FA8F61D10E}"/>
          </ac:spMkLst>
        </pc:spChg>
        <pc:spChg chg="add del">
          <ac:chgData name="Páid Ó Neachtain" userId="9ae1e9af-6e0f-4768-ab75-edff84bf5bcb" providerId="ADAL" clId="{6E5023A6-9274-496D-91E6-FF9AA8E7365F}" dt="2023-11-09T15:06:42.038" v="171"/>
          <ac:spMkLst>
            <pc:docMk/>
            <pc:sldMk cId="4189943574" sldId="294"/>
            <ac:spMk id="18" creationId="{B3437C99-FC8E-4311-B48A-F0C4C329B154}"/>
          </ac:spMkLst>
        </pc:spChg>
      </pc:sldChg>
      <pc:sldChg chg="add">
        <pc:chgData name="Páid Ó Neachtain" userId="9ae1e9af-6e0f-4768-ab75-edff84bf5bcb" providerId="ADAL" clId="{6E5023A6-9274-496D-91E6-FF9AA8E7365F}" dt="2023-11-09T15:15:13.287" v="284"/>
        <pc:sldMkLst>
          <pc:docMk/>
          <pc:sldMk cId="3394823648" sldId="295"/>
        </pc:sldMkLst>
      </pc:sldChg>
      <pc:sldMasterChg chg="delSldLayout">
        <pc:chgData name="Páid Ó Neachtain" userId="9ae1e9af-6e0f-4768-ab75-edff84bf5bcb" providerId="ADAL" clId="{6E5023A6-9274-496D-91E6-FF9AA8E7365F}" dt="2023-11-09T14:53:43.227" v="39" actId="47"/>
        <pc:sldMasterMkLst>
          <pc:docMk/>
          <pc:sldMasterMk cId="0" sldId="2147483648"/>
        </pc:sldMasterMkLst>
        <pc:sldLayoutChg chg="del">
          <pc:chgData name="Páid Ó Neachtain" userId="9ae1e9af-6e0f-4768-ab75-edff84bf5bcb" providerId="ADAL" clId="{6E5023A6-9274-496D-91E6-FF9AA8E7365F}" dt="2023-11-09T14:53:43.227" v="39" actId="47"/>
          <pc:sldLayoutMkLst>
            <pc:docMk/>
            <pc:sldMasterMk cId="0" sldId="2147483648"/>
            <pc:sldLayoutMk cId="3002206165" sldId="2147483660"/>
          </pc:sldLayoutMkLst>
        </pc:sldLayoutChg>
      </pc:sldMasterChg>
    </pc:docChg>
  </pc:docChgLst>
  <pc:docChgLst>
    <pc:chgData name="bronaniu@gmail.com" userId="S::urn:spo:guest#bronaniu@gmail.com::" providerId="AD" clId="Web-{1ABF7E02-BFF8-F42C-B48B-A8370B655F6C}"/>
    <pc:docChg chg="modSld">
      <pc:chgData name="bronaniu@gmail.com" userId="S::urn:spo:guest#bronaniu@gmail.com::" providerId="AD" clId="Web-{1ABF7E02-BFF8-F42C-B48B-A8370B655F6C}" dt="2023-11-09T19:47:27.759" v="2" actId="1076"/>
      <pc:docMkLst>
        <pc:docMk/>
      </pc:docMkLst>
      <pc:sldChg chg="addSp modSp">
        <pc:chgData name="bronaniu@gmail.com" userId="S::urn:spo:guest#bronaniu@gmail.com::" providerId="AD" clId="Web-{1ABF7E02-BFF8-F42C-B48B-A8370B655F6C}" dt="2023-11-09T19:47:27.759" v="2" actId="1076"/>
        <pc:sldMkLst>
          <pc:docMk/>
          <pc:sldMk cId="1458872721" sldId="288"/>
        </pc:sldMkLst>
        <pc:picChg chg="add mod">
          <ac:chgData name="bronaniu@gmail.com" userId="S::urn:spo:guest#bronaniu@gmail.com::" providerId="AD" clId="Web-{1ABF7E02-BFF8-F42C-B48B-A8370B655F6C}" dt="2023-11-09T19:47:27.759" v="2" actId="1076"/>
          <ac:picMkLst>
            <pc:docMk/>
            <pc:sldMk cId="1458872721" sldId="288"/>
            <ac:picMk id="39" creationId="{59552E9F-370F-61F2-0B0D-2AA73F06C74E}"/>
          </ac:picMkLst>
        </pc:pic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6066-0247-4A34-9189-65CE76210CC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35EC55-3F63-4999-9E4D-840521F7EF36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8.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Fóram níos fearr a fháil dóibh.</a:t>
          </a:r>
          <a:endParaRPr lang="en-US" sz="3200" dirty="0">
            <a:latin typeface="Glacial Indifference" panose="020B0604020202020204" charset="0"/>
          </a:endParaRPr>
        </a:p>
      </dgm:t>
    </dgm:pt>
    <dgm:pt modelId="{5598B635-A520-4DD3-8071-7BA5C7CC65DC}" type="parTrans" cxnId="{154645BD-57DB-4BB1-B6F4-32F1D4D73FF6}">
      <dgm:prSet/>
      <dgm:spPr/>
      <dgm:t>
        <a:bodyPr/>
        <a:lstStyle/>
        <a:p>
          <a:endParaRPr lang="en-US"/>
        </a:p>
      </dgm:t>
    </dgm:pt>
    <dgm:pt modelId="{3E0FC235-5664-4B8A-977A-285C0F707FC7}" type="sibTrans" cxnId="{154645BD-57DB-4BB1-B6F4-32F1D4D73FF6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9F17EE51-B6A0-4252-9282-50CE871F092E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9.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Foilsiú?</a:t>
          </a:r>
          <a:endParaRPr lang="en-US" sz="3200" dirty="0">
            <a:latin typeface="Glacial Indifference" panose="020B0604020202020204" charset="0"/>
          </a:endParaRPr>
        </a:p>
      </dgm:t>
    </dgm:pt>
    <dgm:pt modelId="{30A3503E-3A41-4BB8-A67B-34EA467107ED}" type="parTrans" cxnId="{D3DE56B2-3AA5-4CE6-8A86-460620F92F44}">
      <dgm:prSet/>
      <dgm:spPr/>
      <dgm:t>
        <a:bodyPr/>
        <a:lstStyle/>
        <a:p>
          <a:endParaRPr lang="en-US"/>
        </a:p>
      </dgm:t>
    </dgm:pt>
    <dgm:pt modelId="{650112CE-8CFD-469F-AB1C-33FD006D3DB8}" type="sibTrans" cxnId="{D3DE56B2-3AA5-4CE6-8A86-460620F92F44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6F52720D-2A77-4F8E-8079-338F2CF8CE36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10.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Urraíocht</a:t>
          </a:r>
          <a:endParaRPr lang="en-US" sz="3200" dirty="0">
            <a:latin typeface="Glacial Indifference" panose="020B0604020202020204" charset="0"/>
          </a:endParaRPr>
        </a:p>
      </dgm:t>
    </dgm:pt>
    <dgm:pt modelId="{221E6321-7CAA-44C1-BDB2-596C2F455992}" type="parTrans" cxnId="{F12125E4-30CA-45F6-BD6A-9515E4AD64D9}">
      <dgm:prSet/>
      <dgm:spPr/>
      <dgm:t>
        <a:bodyPr/>
        <a:lstStyle/>
        <a:p>
          <a:endParaRPr lang="en-US"/>
        </a:p>
      </dgm:t>
    </dgm:pt>
    <dgm:pt modelId="{29CAC737-2123-4689-9297-94B9CA737780}" type="sibTrans" cxnId="{F12125E4-30CA-45F6-BD6A-9515E4AD64D9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8DCAFF3C-0653-40B3-AEB8-4DF0277BDB97}">
      <dgm:prSet custT="1"/>
      <dgm:spPr/>
      <dgm:t>
        <a:bodyPr/>
        <a:lstStyle/>
        <a:p>
          <a:r>
            <a:rPr lang="en-IE" sz="3200">
              <a:latin typeface="Glacial Indifference" panose="020B0604020202020204" charset="0"/>
            </a:rPr>
            <a:t>11. Eagarthóireacht </a:t>
          </a:r>
          <a:endParaRPr lang="en-US" sz="3200">
            <a:latin typeface="Glacial Indifference" panose="020B0604020202020204" charset="0"/>
          </a:endParaRPr>
        </a:p>
      </dgm:t>
    </dgm:pt>
    <dgm:pt modelId="{B4779E7F-55C5-4F3B-8668-0749BC143BA8}" type="parTrans" cxnId="{13C64096-31B4-4E20-A760-66FAF6F68125}">
      <dgm:prSet/>
      <dgm:spPr/>
      <dgm:t>
        <a:bodyPr/>
        <a:lstStyle/>
        <a:p>
          <a:endParaRPr lang="en-US"/>
        </a:p>
      </dgm:t>
    </dgm:pt>
    <dgm:pt modelId="{E6773877-265D-4AE1-A7FA-8154C7F9B299}" type="sibTrans" cxnId="{13C64096-31B4-4E20-A760-66FAF6F68125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6D37D46B-20E4-4166-936B-EB778627AA9B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12.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Clódóir áitiúil </a:t>
          </a:r>
          <a:endParaRPr lang="en-US" sz="3200" dirty="0">
            <a:latin typeface="Glacial Indifference" panose="020B0604020202020204" charset="0"/>
          </a:endParaRPr>
        </a:p>
      </dgm:t>
    </dgm:pt>
    <dgm:pt modelId="{1F61F747-DD16-484F-8162-942523587CE9}" type="parTrans" cxnId="{EA46A67F-1859-46F3-9604-59A4677B6502}">
      <dgm:prSet/>
      <dgm:spPr/>
      <dgm:t>
        <a:bodyPr/>
        <a:lstStyle/>
        <a:p>
          <a:endParaRPr lang="en-US"/>
        </a:p>
      </dgm:t>
    </dgm:pt>
    <dgm:pt modelId="{02CDEA69-1490-4D42-9E35-5201439A0B0C}" type="sibTrans" cxnId="{EA46A67F-1859-46F3-9604-59A4677B6502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C9460F7F-A50C-4470-BB9F-B40E0484120B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13.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Stíl agus leagan amach.</a:t>
          </a:r>
          <a:endParaRPr lang="en-US" sz="3200" dirty="0">
            <a:latin typeface="Glacial Indifference" panose="020B0604020202020204" charset="0"/>
          </a:endParaRPr>
        </a:p>
      </dgm:t>
    </dgm:pt>
    <dgm:pt modelId="{713A6F8D-4091-4BEA-884D-ECB6FD47C99E}" type="parTrans" cxnId="{39C226EF-A249-480F-98FD-E02E5427A6D7}">
      <dgm:prSet/>
      <dgm:spPr/>
      <dgm:t>
        <a:bodyPr/>
        <a:lstStyle/>
        <a:p>
          <a:endParaRPr lang="en-US"/>
        </a:p>
      </dgm:t>
    </dgm:pt>
    <dgm:pt modelId="{2F2F04C6-DC1B-4A7A-9727-ACA62B6B2228}" type="sibTrans" cxnId="{39C226EF-A249-480F-98FD-E02E5427A6D7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A2AD72F6-C0D4-4D26-ABE7-C86E5D30023A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14.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Cóipeanna don leabhar a bhronnadh ar na bunscoileanna áitiúla </a:t>
          </a:r>
          <a:endParaRPr lang="en-US" sz="3200" dirty="0">
            <a:latin typeface="Glacial Indifference" panose="020B0604020202020204" charset="0"/>
          </a:endParaRPr>
        </a:p>
      </dgm:t>
    </dgm:pt>
    <dgm:pt modelId="{5670E570-345E-4410-81EE-7B5B7A48F941}" type="parTrans" cxnId="{70D8BD64-E7E0-4F52-BB9E-8EA3F4F4713F}">
      <dgm:prSet/>
      <dgm:spPr/>
      <dgm:t>
        <a:bodyPr/>
        <a:lstStyle/>
        <a:p>
          <a:endParaRPr lang="en-US"/>
        </a:p>
      </dgm:t>
    </dgm:pt>
    <dgm:pt modelId="{AAE3A4E5-35D4-470F-BC65-15508A134B11}" type="sibTrans" cxnId="{70D8BD64-E7E0-4F52-BB9E-8EA3F4F4713F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B5514FB9-3A23-468F-BFCA-FBE139D35EF9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15.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Ceiliúradh mór a dhéanamh chun na daltaí a spreagadh- Bród</a:t>
          </a:r>
          <a:endParaRPr lang="en-US" sz="3200" dirty="0">
            <a:latin typeface="Glacial Indifference" panose="020B0604020202020204" charset="0"/>
          </a:endParaRPr>
        </a:p>
      </dgm:t>
    </dgm:pt>
    <dgm:pt modelId="{BD3917E7-1E56-452B-AC3A-5AC7D1E748A1}" type="parTrans" cxnId="{2B630229-7C10-4301-86B7-DB655A3950BC}">
      <dgm:prSet/>
      <dgm:spPr/>
      <dgm:t>
        <a:bodyPr/>
        <a:lstStyle/>
        <a:p>
          <a:endParaRPr lang="en-US"/>
        </a:p>
      </dgm:t>
    </dgm:pt>
    <dgm:pt modelId="{C5ED5605-8F9F-46A1-8A58-21AE2FA4B1BC}" type="sibTrans" cxnId="{2B630229-7C10-4301-86B7-DB655A3950BC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932587DD-FFF2-43B9-9321-0FB9BE1792B4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16.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Leabhar a sheoladh </a:t>
          </a:r>
          <a:endParaRPr lang="en-US" sz="3200" dirty="0">
            <a:latin typeface="Glacial Indifference" panose="020B0604020202020204" charset="0"/>
          </a:endParaRPr>
        </a:p>
      </dgm:t>
    </dgm:pt>
    <dgm:pt modelId="{8026DBC4-8113-4E20-8BBB-3DBA8DC6B1BA}" type="parTrans" cxnId="{5D9B4EEB-0EF2-4834-8DF2-1A19DC06E4D3}">
      <dgm:prSet/>
      <dgm:spPr/>
      <dgm:t>
        <a:bodyPr/>
        <a:lstStyle/>
        <a:p>
          <a:endParaRPr lang="en-US"/>
        </a:p>
      </dgm:t>
    </dgm:pt>
    <dgm:pt modelId="{6FB1A8C1-8EE9-4D5E-A888-3ACCB88167EE}" type="sibTrans" cxnId="{5D9B4EEB-0EF2-4834-8DF2-1A19DC06E4D3}">
      <dgm:prSet custT="1"/>
      <dgm:spPr/>
      <dgm:t>
        <a:bodyPr/>
        <a:lstStyle/>
        <a:p>
          <a:endParaRPr lang="en-US" sz="700">
            <a:latin typeface="Glacial Indifference" panose="020B0604020202020204" charset="0"/>
          </a:endParaRPr>
        </a:p>
      </dgm:t>
    </dgm:pt>
    <dgm:pt modelId="{177051F1-B577-4687-8F54-D72E39F841EC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17.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3200" dirty="0">
              <a:latin typeface="Glacial Indifference" panose="020B0604020202020204" charset="0"/>
            </a:rPr>
            <a:t>Ceol, tuismitheoirí, na bunscoileanna i láthair agus sheol muid an leabhar go fonnmhar!</a:t>
          </a:r>
          <a:endParaRPr lang="en-US" sz="3200" dirty="0">
            <a:latin typeface="Glacial Indifference" panose="020B0604020202020204" charset="0"/>
          </a:endParaRPr>
        </a:p>
      </dgm:t>
    </dgm:pt>
    <dgm:pt modelId="{893BAA60-2E8A-43CF-9B05-7F4DE1E695AD}" type="parTrans" cxnId="{76951DD5-4C68-44AD-A0FA-0AD3348AFC58}">
      <dgm:prSet/>
      <dgm:spPr/>
      <dgm:t>
        <a:bodyPr/>
        <a:lstStyle/>
        <a:p>
          <a:endParaRPr lang="en-US"/>
        </a:p>
      </dgm:t>
    </dgm:pt>
    <dgm:pt modelId="{FDDC4E28-D386-4012-9D97-5A1DECE0089C}" type="sibTrans" cxnId="{76951DD5-4C68-44AD-A0FA-0AD3348AFC58}">
      <dgm:prSet/>
      <dgm:spPr/>
      <dgm:t>
        <a:bodyPr/>
        <a:lstStyle/>
        <a:p>
          <a:endParaRPr lang="en-US"/>
        </a:p>
      </dgm:t>
    </dgm:pt>
    <dgm:pt modelId="{DD61382F-9618-438A-8D7D-A52D7F588B00}" type="pres">
      <dgm:prSet presAssocID="{4FCE6066-0247-4A34-9189-65CE76210C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BB3AD3-2DE6-486C-ADCB-69E5EE01DA16}" type="pres">
      <dgm:prSet presAssocID="{CA35EC55-3F63-4999-9E4D-840521F7EF36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7F65A-0FB3-4071-87D8-24352C8E8F03}" type="pres">
      <dgm:prSet presAssocID="{3E0FC235-5664-4B8A-977A-285C0F707FC7}" presName="sibTrans" presStyleLbl="sibTrans1D1" presStyleIdx="0" presStyleCnt="9"/>
      <dgm:spPr/>
      <dgm:t>
        <a:bodyPr/>
        <a:lstStyle/>
        <a:p>
          <a:endParaRPr lang="en-US"/>
        </a:p>
      </dgm:t>
    </dgm:pt>
    <dgm:pt modelId="{5AE4318A-47BE-4C26-A1B3-E80D093273A5}" type="pres">
      <dgm:prSet presAssocID="{3E0FC235-5664-4B8A-977A-285C0F707FC7}" presName="connectorText" presStyleLbl="sibTrans1D1" presStyleIdx="0" presStyleCnt="9"/>
      <dgm:spPr/>
      <dgm:t>
        <a:bodyPr/>
        <a:lstStyle/>
        <a:p>
          <a:endParaRPr lang="en-US"/>
        </a:p>
      </dgm:t>
    </dgm:pt>
    <dgm:pt modelId="{DE3F8476-F8DF-4835-B87F-1A7C2DF9580F}" type="pres">
      <dgm:prSet presAssocID="{9F17EE51-B6A0-4252-9282-50CE871F092E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F06690-C898-490B-A1D1-57C1AD7B0B88}" type="pres">
      <dgm:prSet presAssocID="{650112CE-8CFD-469F-AB1C-33FD006D3DB8}" presName="sibTrans" presStyleLbl="sibTrans1D1" presStyleIdx="1" presStyleCnt="9"/>
      <dgm:spPr/>
      <dgm:t>
        <a:bodyPr/>
        <a:lstStyle/>
        <a:p>
          <a:endParaRPr lang="en-US"/>
        </a:p>
      </dgm:t>
    </dgm:pt>
    <dgm:pt modelId="{1AE5169C-85B6-4AB6-AD4C-048B0F229E28}" type="pres">
      <dgm:prSet presAssocID="{650112CE-8CFD-469F-AB1C-33FD006D3DB8}" presName="connectorText" presStyleLbl="sibTrans1D1" presStyleIdx="1" presStyleCnt="9"/>
      <dgm:spPr/>
      <dgm:t>
        <a:bodyPr/>
        <a:lstStyle/>
        <a:p>
          <a:endParaRPr lang="en-US"/>
        </a:p>
      </dgm:t>
    </dgm:pt>
    <dgm:pt modelId="{A38B2249-DD88-43EE-826C-15751DEF0FC2}" type="pres">
      <dgm:prSet presAssocID="{6F52720D-2A77-4F8E-8079-338F2CF8CE36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70B6B-7DF9-4B73-9647-ACCB48D4FD52}" type="pres">
      <dgm:prSet presAssocID="{29CAC737-2123-4689-9297-94B9CA737780}" presName="sibTrans" presStyleLbl="sibTrans1D1" presStyleIdx="2" presStyleCnt="9"/>
      <dgm:spPr/>
      <dgm:t>
        <a:bodyPr/>
        <a:lstStyle/>
        <a:p>
          <a:endParaRPr lang="en-US"/>
        </a:p>
      </dgm:t>
    </dgm:pt>
    <dgm:pt modelId="{D88F1E19-B706-49C9-95D8-1EE5084755D9}" type="pres">
      <dgm:prSet presAssocID="{29CAC737-2123-4689-9297-94B9CA737780}" presName="connectorText" presStyleLbl="sibTrans1D1" presStyleIdx="2" presStyleCnt="9"/>
      <dgm:spPr/>
      <dgm:t>
        <a:bodyPr/>
        <a:lstStyle/>
        <a:p>
          <a:endParaRPr lang="en-US"/>
        </a:p>
      </dgm:t>
    </dgm:pt>
    <dgm:pt modelId="{230202CF-FD9D-463A-809C-B306D1B0B17C}" type="pres">
      <dgm:prSet presAssocID="{8DCAFF3C-0653-40B3-AEB8-4DF0277BDB97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E6AD4-1056-45C2-8D08-6EF8587D006F}" type="pres">
      <dgm:prSet presAssocID="{E6773877-265D-4AE1-A7FA-8154C7F9B299}" presName="sibTrans" presStyleLbl="sibTrans1D1" presStyleIdx="3" presStyleCnt="9"/>
      <dgm:spPr/>
      <dgm:t>
        <a:bodyPr/>
        <a:lstStyle/>
        <a:p>
          <a:endParaRPr lang="en-US"/>
        </a:p>
      </dgm:t>
    </dgm:pt>
    <dgm:pt modelId="{9096BBD9-6241-4EDD-9B9E-2298F97F713F}" type="pres">
      <dgm:prSet presAssocID="{E6773877-265D-4AE1-A7FA-8154C7F9B299}" presName="connectorText" presStyleLbl="sibTrans1D1" presStyleIdx="3" presStyleCnt="9"/>
      <dgm:spPr/>
      <dgm:t>
        <a:bodyPr/>
        <a:lstStyle/>
        <a:p>
          <a:endParaRPr lang="en-US"/>
        </a:p>
      </dgm:t>
    </dgm:pt>
    <dgm:pt modelId="{72EBE0C5-D449-483E-9F31-E4856A53EFCF}" type="pres">
      <dgm:prSet presAssocID="{6D37D46B-20E4-4166-936B-EB778627AA9B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BE0D0-FE82-4766-A059-5304C746044D}" type="pres">
      <dgm:prSet presAssocID="{02CDEA69-1490-4D42-9E35-5201439A0B0C}" presName="sibTrans" presStyleLbl="sibTrans1D1" presStyleIdx="4" presStyleCnt="9"/>
      <dgm:spPr/>
      <dgm:t>
        <a:bodyPr/>
        <a:lstStyle/>
        <a:p>
          <a:endParaRPr lang="en-US"/>
        </a:p>
      </dgm:t>
    </dgm:pt>
    <dgm:pt modelId="{8F891091-CC7B-476E-B785-AE248E7DE757}" type="pres">
      <dgm:prSet presAssocID="{02CDEA69-1490-4D42-9E35-5201439A0B0C}" presName="connectorText" presStyleLbl="sibTrans1D1" presStyleIdx="4" presStyleCnt="9"/>
      <dgm:spPr/>
      <dgm:t>
        <a:bodyPr/>
        <a:lstStyle/>
        <a:p>
          <a:endParaRPr lang="en-US"/>
        </a:p>
      </dgm:t>
    </dgm:pt>
    <dgm:pt modelId="{13BE52F5-A336-4784-8A30-A6D5661E6365}" type="pres">
      <dgm:prSet presAssocID="{C9460F7F-A50C-4470-BB9F-B40E0484120B}" presName="node" presStyleLbl="node1" presStyleIdx="5" presStyleCnt="10" custLinFactNeighborX="-14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020402-DD2A-4317-8289-26CA350C833C}" type="pres">
      <dgm:prSet presAssocID="{2F2F04C6-DC1B-4A7A-9727-ACA62B6B2228}" presName="sibTrans" presStyleLbl="sibTrans1D1" presStyleIdx="5" presStyleCnt="9"/>
      <dgm:spPr/>
      <dgm:t>
        <a:bodyPr/>
        <a:lstStyle/>
        <a:p>
          <a:endParaRPr lang="en-US"/>
        </a:p>
      </dgm:t>
    </dgm:pt>
    <dgm:pt modelId="{5A0B8319-8C4F-4DBB-B0AC-CD696CE1D858}" type="pres">
      <dgm:prSet presAssocID="{2F2F04C6-DC1B-4A7A-9727-ACA62B6B2228}" presName="connectorText" presStyleLbl="sibTrans1D1" presStyleIdx="5" presStyleCnt="9"/>
      <dgm:spPr/>
      <dgm:t>
        <a:bodyPr/>
        <a:lstStyle/>
        <a:p>
          <a:endParaRPr lang="en-US"/>
        </a:p>
      </dgm:t>
    </dgm:pt>
    <dgm:pt modelId="{DA5CD6B4-28AC-462D-886E-C67694E7F2AB}" type="pres">
      <dgm:prSet presAssocID="{A2AD72F6-C0D4-4D26-ABE7-C86E5D30023A}" presName="node" presStyleLbl="node1" presStyleIdx="6" presStyleCnt="10" custScaleX="112885" custLinFactNeighborX="-29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DC0FF-B031-4C7F-890F-7F51703CD9F4}" type="pres">
      <dgm:prSet presAssocID="{AAE3A4E5-35D4-470F-BC65-15508A134B11}" presName="sibTrans" presStyleLbl="sibTrans1D1" presStyleIdx="6" presStyleCnt="9"/>
      <dgm:spPr/>
      <dgm:t>
        <a:bodyPr/>
        <a:lstStyle/>
        <a:p>
          <a:endParaRPr lang="en-US"/>
        </a:p>
      </dgm:t>
    </dgm:pt>
    <dgm:pt modelId="{442598BB-B92A-476E-950B-42F32319DB8E}" type="pres">
      <dgm:prSet presAssocID="{AAE3A4E5-35D4-470F-BC65-15508A134B11}" presName="connectorText" presStyleLbl="sibTrans1D1" presStyleIdx="6" presStyleCnt="9"/>
      <dgm:spPr/>
      <dgm:t>
        <a:bodyPr/>
        <a:lstStyle/>
        <a:p>
          <a:endParaRPr lang="en-US"/>
        </a:p>
      </dgm:t>
    </dgm:pt>
    <dgm:pt modelId="{0BF93B37-ED46-4F95-9B29-09F0FBEE8067}" type="pres">
      <dgm:prSet presAssocID="{B5514FB9-3A23-468F-BFCA-FBE139D35EF9}" presName="node" presStyleLbl="node1" presStyleIdx="7" presStyleCnt="10" custScaleX="121010" custLinFactX="143942" custLinFactY="-38502" custLinFactNeighborX="2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133E91-A4ED-4639-BFCA-C07B88F17F78}" type="pres">
      <dgm:prSet presAssocID="{C5ED5605-8F9F-46A1-8A58-21AE2FA4B1BC}" presName="sibTrans" presStyleLbl="sibTrans1D1" presStyleIdx="7" presStyleCnt="9"/>
      <dgm:spPr/>
      <dgm:t>
        <a:bodyPr/>
        <a:lstStyle/>
        <a:p>
          <a:endParaRPr lang="en-US"/>
        </a:p>
      </dgm:t>
    </dgm:pt>
    <dgm:pt modelId="{62D6D326-E78A-40EC-B5A2-464FEA5913CE}" type="pres">
      <dgm:prSet presAssocID="{C5ED5605-8F9F-46A1-8A58-21AE2FA4B1BC}" presName="connectorText" presStyleLbl="sibTrans1D1" presStyleIdx="7" presStyleCnt="9"/>
      <dgm:spPr/>
      <dgm:t>
        <a:bodyPr/>
        <a:lstStyle/>
        <a:p>
          <a:endParaRPr lang="en-US"/>
        </a:p>
      </dgm:t>
    </dgm:pt>
    <dgm:pt modelId="{86ECB3A5-B0C2-434E-9E89-1156D86F9D48}" type="pres">
      <dgm:prSet presAssocID="{932587DD-FFF2-43B9-9321-0FB9BE1792B4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1A786-F5EA-4DE3-84B4-C6D9A6E19556}" type="pres">
      <dgm:prSet presAssocID="{6FB1A8C1-8EE9-4D5E-A888-3ACCB88167EE}" presName="sibTrans" presStyleLbl="sibTrans1D1" presStyleIdx="8" presStyleCnt="9"/>
      <dgm:spPr/>
      <dgm:t>
        <a:bodyPr/>
        <a:lstStyle/>
        <a:p>
          <a:endParaRPr lang="en-US"/>
        </a:p>
      </dgm:t>
    </dgm:pt>
    <dgm:pt modelId="{F0EF4A2E-3C68-43B3-AFB5-2C4455511EFE}" type="pres">
      <dgm:prSet presAssocID="{6FB1A8C1-8EE9-4D5E-A888-3ACCB88167EE}" presName="connectorText" presStyleLbl="sibTrans1D1" presStyleIdx="8" presStyleCnt="9"/>
      <dgm:spPr/>
      <dgm:t>
        <a:bodyPr/>
        <a:lstStyle/>
        <a:p>
          <a:endParaRPr lang="en-US"/>
        </a:p>
      </dgm:t>
    </dgm:pt>
    <dgm:pt modelId="{7D90B2D3-B8E7-40AD-AD27-505065466E52}" type="pres">
      <dgm:prSet presAssocID="{177051F1-B577-4687-8F54-D72E39F841EC}" presName="node" presStyleLbl="node1" presStyleIdx="9" presStyleCnt="10" custScaleX="163887" custLinFactNeighborX="21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2FE6F8-EB07-45A6-97FB-1CE2E83B0C6C}" type="presOf" srcId="{29CAC737-2123-4689-9297-94B9CA737780}" destId="{91D70B6B-7DF9-4B73-9647-ACCB48D4FD52}" srcOrd="0" destOrd="0" presId="urn:microsoft.com/office/officeart/2016/7/layout/RepeatingBendingProcessNew"/>
    <dgm:cxn modelId="{063E9D57-3B26-459F-B62E-2396FFEFAAB8}" type="presOf" srcId="{9F17EE51-B6A0-4252-9282-50CE871F092E}" destId="{DE3F8476-F8DF-4835-B87F-1A7C2DF9580F}" srcOrd="0" destOrd="0" presId="urn:microsoft.com/office/officeart/2016/7/layout/RepeatingBendingProcessNew"/>
    <dgm:cxn modelId="{D3DE56B2-3AA5-4CE6-8A86-460620F92F44}" srcId="{4FCE6066-0247-4A34-9189-65CE76210CC7}" destId="{9F17EE51-B6A0-4252-9282-50CE871F092E}" srcOrd="1" destOrd="0" parTransId="{30A3503E-3A41-4BB8-A67B-34EA467107ED}" sibTransId="{650112CE-8CFD-469F-AB1C-33FD006D3DB8}"/>
    <dgm:cxn modelId="{AA8E5DB2-4808-4DDB-9FD1-EDCE8F1CCA59}" type="presOf" srcId="{C5ED5605-8F9F-46A1-8A58-21AE2FA4B1BC}" destId="{FD133E91-A4ED-4639-BFCA-C07B88F17F78}" srcOrd="0" destOrd="0" presId="urn:microsoft.com/office/officeart/2016/7/layout/RepeatingBendingProcessNew"/>
    <dgm:cxn modelId="{416921FF-CDBA-4895-A384-E9416F81AF2C}" type="presOf" srcId="{177051F1-B577-4687-8F54-D72E39F841EC}" destId="{7D90B2D3-B8E7-40AD-AD27-505065466E52}" srcOrd="0" destOrd="0" presId="urn:microsoft.com/office/officeart/2016/7/layout/RepeatingBendingProcessNew"/>
    <dgm:cxn modelId="{E4EA1F30-C93D-448D-BAB4-B7CC9A3AA9FC}" type="presOf" srcId="{2F2F04C6-DC1B-4A7A-9727-ACA62B6B2228}" destId="{5A0B8319-8C4F-4DBB-B0AC-CD696CE1D858}" srcOrd="1" destOrd="0" presId="urn:microsoft.com/office/officeart/2016/7/layout/RepeatingBendingProcessNew"/>
    <dgm:cxn modelId="{A5C845D3-AF47-4181-9696-CB87BB96FE70}" type="presOf" srcId="{C5ED5605-8F9F-46A1-8A58-21AE2FA4B1BC}" destId="{62D6D326-E78A-40EC-B5A2-464FEA5913CE}" srcOrd="1" destOrd="0" presId="urn:microsoft.com/office/officeart/2016/7/layout/RepeatingBendingProcessNew"/>
    <dgm:cxn modelId="{E27FADA6-472A-441B-A09A-F3B6B1BE4892}" type="presOf" srcId="{650112CE-8CFD-469F-AB1C-33FD006D3DB8}" destId="{E2F06690-C898-490B-A1D1-57C1AD7B0B88}" srcOrd="0" destOrd="0" presId="urn:microsoft.com/office/officeart/2016/7/layout/RepeatingBendingProcessNew"/>
    <dgm:cxn modelId="{4C72DE22-F0DF-4B05-B7E4-43E0EB7B25C0}" type="presOf" srcId="{29CAC737-2123-4689-9297-94B9CA737780}" destId="{D88F1E19-B706-49C9-95D8-1EE5084755D9}" srcOrd="1" destOrd="0" presId="urn:microsoft.com/office/officeart/2016/7/layout/RepeatingBendingProcessNew"/>
    <dgm:cxn modelId="{70D8BD64-E7E0-4F52-BB9E-8EA3F4F4713F}" srcId="{4FCE6066-0247-4A34-9189-65CE76210CC7}" destId="{A2AD72F6-C0D4-4D26-ABE7-C86E5D30023A}" srcOrd="6" destOrd="0" parTransId="{5670E570-345E-4410-81EE-7B5B7A48F941}" sibTransId="{AAE3A4E5-35D4-470F-BC65-15508A134B11}"/>
    <dgm:cxn modelId="{EB3D349E-911D-42B0-B3C6-8B087D6F15F5}" type="presOf" srcId="{650112CE-8CFD-469F-AB1C-33FD006D3DB8}" destId="{1AE5169C-85B6-4AB6-AD4C-048B0F229E28}" srcOrd="1" destOrd="0" presId="urn:microsoft.com/office/officeart/2016/7/layout/RepeatingBendingProcessNew"/>
    <dgm:cxn modelId="{9BB6A8DB-6D09-4ADA-BADB-60B342022514}" type="presOf" srcId="{AAE3A4E5-35D4-470F-BC65-15508A134B11}" destId="{442598BB-B92A-476E-950B-42F32319DB8E}" srcOrd="1" destOrd="0" presId="urn:microsoft.com/office/officeart/2016/7/layout/RepeatingBendingProcessNew"/>
    <dgm:cxn modelId="{D5970C36-14AD-407E-BC0E-6B23BC56FBDC}" type="presOf" srcId="{E6773877-265D-4AE1-A7FA-8154C7F9B299}" destId="{520E6AD4-1056-45C2-8D08-6EF8587D006F}" srcOrd="0" destOrd="0" presId="urn:microsoft.com/office/officeart/2016/7/layout/RepeatingBendingProcessNew"/>
    <dgm:cxn modelId="{E51D7BB0-5696-4511-8E74-D08138BEBC4C}" type="presOf" srcId="{6F52720D-2A77-4F8E-8079-338F2CF8CE36}" destId="{A38B2249-DD88-43EE-826C-15751DEF0FC2}" srcOrd="0" destOrd="0" presId="urn:microsoft.com/office/officeart/2016/7/layout/RepeatingBendingProcessNew"/>
    <dgm:cxn modelId="{C01D975E-1F21-454E-BD22-9F239DECC508}" type="presOf" srcId="{6FB1A8C1-8EE9-4D5E-A888-3ACCB88167EE}" destId="{0141A786-F5EA-4DE3-84B4-C6D9A6E19556}" srcOrd="0" destOrd="0" presId="urn:microsoft.com/office/officeart/2016/7/layout/RepeatingBendingProcessNew"/>
    <dgm:cxn modelId="{3ED81F42-8963-4BEF-85B2-51AEE485B03B}" type="presOf" srcId="{8DCAFF3C-0653-40B3-AEB8-4DF0277BDB97}" destId="{230202CF-FD9D-463A-809C-B306D1B0B17C}" srcOrd="0" destOrd="0" presId="urn:microsoft.com/office/officeart/2016/7/layout/RepeatingBendingProcessNew"/>
    <dgm:cxn modelId="{FEDAFB25-724C-4D3E-9E81-839202DBDAAD}" type="presOf" srcId="{2F2F04C6-DC1B-4A7A-9727-ACA62B6B2228}" destId="{16020402-DD2A-4317-8289-26CA350C833C}" srcOrd="0" destOrd="0" presId="urn:microsoft.com/office/officeart/2016/7/layout/RepeatingBendingProcessNew"/>
    <dgm:cxn modelId="{ED5EDB80-8F18-46A6-80A4-CE8282EC3E4E}" type="presOf" srcId="{932587DD-FFF2-43B9-9321-0FB9BE1792B4}" destId="{86ECB3A5-B0C2-434E-9E89-1156D86F9D48}" srcOrd="0" destOrd="0" presId="urn:microsoft.com/office/officeart/2016/7/layout/RepeatingBendingProcessNew"/>
    <dgm:cxn modelId="{2759336B-FCA4-4ADE-BBE5-B0E694D486C5}" type="presOf" srcId="{6D37D46B-20E4-4166-936B-EB778627AA9B}" destId="{72EBE0C5-D449-483E-9F31-E4856A53EFCF}" srcOrd="0" destOrd="0" presId="urn:microsoft.com/office/officeart/2016/7/layout/RepeatingBendingProcessNew"/>
    <dgm:cxn modelId="{76951DD5-4C68-44AD-A0FA-0AD3348AFC58}" srcId="{4FCE6066-0247-4A34-9189-65CE76210CC7}" destId="{177051F1-B577-4687-8F54-D72E39F841EC}" srcOrd="9" destOrd="0" parTransId="{893BAA60-2E8A-43CF-9B05-7F4DE1E695AD}" sibTransId="{FDDC4E28-D386-4012-9D97-5A1DECE0089C}"/>
    <dgm:cxn modelId="{6995EFD2-2E5E-4F88-8512-6C5F98471444}" type="presOf" srcId="{3E0FC235-5664-4B8A-977A-285C0F707FC7}" destId="{5AE4318A-47BE-4C26-A1B3-E80D093273A5}" srcOrd="1" destOrd="0" presId="urn:microsoft.com/office/officeart/2016/7/layout/RepeatingBendingProcessNew"/>
    <dgm:cxn modelId="{0C2B7BF2-F779-4028-9F45-7EF36DE1DA8A}" type="presOf" srcId="{3E0FC235-5664-4B8A-977A-285C0F707FC7}" destId="{2837F65A-0FB3-4071-87D8-24352C8E8F03}" srcOrd="0" destOrd="0" presId="urn:microsoft.com/office/officeart/2016/7/layout/RepeatingBendingProcessNew"/>
    <dgm:cxn modelId="{5D9B4EEB-0EF2-4834-8DF2-1A19DC06E4D3}" srcId="{4FCE6066-0247-4A34-9189-65CE76210CC7}" destId="{932587DD-FFF2-43B9-9321-0FB9BE1792B4}" srcOrd="8" destOrd="0" parTransId="{8026DBC4-8113-4E20-8BBB-3DBA8DC6B1BA}" sibTransId="{6FB1A8C1-8EE9-4D5E-A888-3ACCB88167EE}"/>
    <dgm:cxn modelId="{477B7F3E-9D97-4D7C-90AA-E2668FB8EE80}" type="presOf" srcId="{AAE3A4E5-35D4-470F-BC65-15508A134B11}" destId="{4AEDC0FF-B031-4C7F-890F-7F51703CD9F4}" srcOrd="0" destOrd="0" presId="urn:microsoft.com/office/officeart/2016/7/layout/RepeatingBendingProcessNew"/>
    <dgm:cxn modelId="{671252E8-5556-48DD-A4D0-4BF94EC8ECCD}" type="presOf" srcId="{E6773877-265D-4AE1-A7FA-8154C7F9B299}" destId="{9096BBD9-6241-4EDD-9B9E-2298F97F713F}" srcOrd="1" destOrd="0" presId="urn:microsoft.com/office/officeart/2016/7/layout/RepeatingBendingProcessNew"/>
    <dgm:cxn modelId="{154645BD-57DB-4BB1-B6F4-32F1D4D73FF6}" srcId="{4FCE6066-0247-4A34-9189-65CE76210CC7}" destId="{CA35EC55-3F63-4999-9E4D-840521F7EF36}" srcOrd="0" destOrd="0" parTransId="{5598B635-A520-4DD3-8071-7BA5C7CC65DC}" sibTransId="{3E0FC235-5664-4B8A-977A-285C0F707FC7}"/>
    <dgm:cxn modelId="{13C64096-31B4-4E20-A760-66FAF6F68125}" srcId="{4FCE6066-0247-4A34-9189-65CE76210CC7}" destId="{8DCAFF3C-0653-40B3-AEB8-4DF0277BDB97}" srcOrd="3" destOrd="0" parTransId="{B4779E7F-55C5-4F3B-8668-0749BC143BA8}" sibTransId="{E6773877-265D-4AE1-A7FA-8154C7F9B299}"/>
    <dgm:cxn modelId="{EA46A67F-1859-46F3-9604-59A4677B6502}" srcId="{4FCE6066-0247-4A34-9189-65CE76210CC7}" destId="{6D37D46B-20E4-4166-936B-EB778627AA9B}" srcOrd="4" destOrd="0" parTransId="{1F61F747-DD16-484F-8162-942523587CE9}" sibTransId="{02CDEA69-1490-4D42-9E35-5201439A0B0C}"/>
    <dgm:cxn modelId="{82E22EF0-2A6A-421E-BD8D-ED27100346FB}" type="presOf" srcId="{02CDEA69-1490-4D42-9E35-5201439A0B0C}" destId="{8F891091-CC7B-476E-B785-AE248E7DE757}" srcOrd="1" destOrd="0" presId="urn:microsoft.com/office/officeart/2016/7/layout/RepeatingBendingProcessNew"/>
    <dgm:cxn modelId="{B91E021E-BF90-4A30-ABEF-0E79F2E74237}" type="presOf" srcId="{C9460F7F-A50C-4470-BB9F-B40E0484120B}" destId="{13BE52F5-A336-4784-8A30-A6D5661E6365}" srcOrd="0" destOrd="0" presId="urn:microsoft.com/office/officeart/2016/7/layout/RepeatingBendingProcessNew"/>
    <dgm:cxn modelId="{29A35A23-8FB3-4AEE-98D8-CDB6AE6FDB65}" type="presOf" srcId="{02CDEA69-1490-4D42-9E35-5201439A0B0C}" destId="{98EBE0D0-FE82-4766-A059-5304C746044D}" srcOrd="0" destOrd="0" presId="urn:microsoft.com/office/officeart/2016/7/layout/RepeatingBendingProcessNew"/>
    <dgm:cxn modelId="{51927611-C36C-4DD4-8136-1A7D0783CCF5}" type="presOf" srcId="{B5514FB9-3A23-468F-BFCA-FBE139D35EF9}" destId="{0BF93B37-ED46-4F95-9B29-09F0FBEE8067}" srcOrd="0" destOrd="0" presId="urn:microsoft.com/office/officeart/2016/7/layout/RepeatingBendingProcessNew"/>
    <dgm:cxn modelId="{045A73F3-A7E8-4FDB-AA1C-DF0AAD403943}" type="presOf" srcId="{CA35EC55-3F63-4999-9E4D-840521F7EF36}" destId="{8FBB3AD3-2DE6-486C-ADCB-69E5EE01DA16}" srcOrd="0" destOrd="0" presId="urn:microsoft.com/office/officeart/2016/7/layout/RepeatingBendingProcessNew"/>
    <dgm:cxn modelId="{F12125E4-30CA-45F6-BD6A-9515E4AD64D9}" srcId="{4FCE6066-0247-4A34-9189-65CE76210CC7}" destId="{6F52720D-2A77-4F8E-8079-338F2CF8CE36}" srcOrd="2" destOrd="0" parTransId="{221E6321-7CAA-44C1-BDB2-596C2F455992}" sibTransId="{29CAC737-2123-4689-9297-94B9CA737780}"/>
    <dgm:cxn modelId="{6E4578D5-D44B-48B4-81FD-5E789020858E}" type="presOf" srcId="{A2AD72F6-C0D4-4D26-ABE7-C86E5D30023A}" destId="{DA5CD6B4-28AC-462D-886E-C67694E7F2AB}" srcOrd="0" destOrd="0" presId="urn:microsoft.com/office/officeart/2016/7/layout/RepeatingBendingProcessNew"/>
    <dgm:cxn modelId="{39C226EF-A249-480F-98FD-E02E5427A6D7}" srcId="{4FCE6066-0247-4A34-9189-65CE76210CC7}" destId="{C9460F7F-A50C-4470-BB9F-B40E0484120B}" srcOrd="5" destOrd="0" parTransId="{713A6F8D-4091-4BEA-884D-ECB6FD47C99E}" sibTransId="{2F2F04C6-DC1B-4A7A-9727-ACA62B6B2228}"/>
    <dgm:cxn modelId="{0721A368-987E-4BE6-8A92-CFC529799E89}" type="presOf" srcId="{6FB1A8C1-8EE9-4D5E-A888-3ACCB88167EE}" destId="{F0EF4A2E-3C68-43B3-AFB5-2C4455511EFE}" srcOrd="1" destOrd="0" presId="urn:microsoft.com/office/officeart/2016/7/layout/RepeatingBendingProcessNew"/>
    <dgm:cxn modelId="{0BFC6EBD-8DA0-4E88-808D-BB71E28D17EE}" type="presOf" srcId="{4FCE6066-0247-4A34-9189-65CE76210CC7}" destId="{DD61382F-9618-438A-8D7D-A52D7F588B00}" srcOrd="0" destOrd="0" presId="urn:microsoft.com/office/officeart/2016/7/layout/RepeatingBendingProcessNew"/>
    <dgm:cxn modelId="{2B630229-7C10-4301-86B7-DB655A3950BC}" srcId="{4FCE6066-0247-4A34-9189-65CE76210CC7}" destId="{B5514FB9-3A23-468F-BFCA-FBE139D35EF9}" srcOrd="7" destOrd="0" parTransId="{BD3917E7-1E56-452B-AC3A-5AC7D1E748A1}" sibTransId="{C5ED5605-8F9F-46A1-8A58-21AE2FA4B1BC}"/>
    <dgm:cxn modelId="{7ABBCD39-CF4C-4B61-BA81-BC692D3CCDAC}" type="presParOf" srcId="{DD61382F-9618-438A-8D7D-A52D7F588B00}" destId="{8FBB3AD3-2DE6-486C-ADCB-69E5EE01DA16}" srcOrd="0" destOrd="0" presId="urn:microsoft.com/office/officeart/2016/7/layout/RepeatingBendingProcessNew"/>
    <dgm:cxn modelId="{1C481804-72C0-4E35-AE91-8795C79C1D7C}" type="presParOf" srcId="{DD61382F-9618-438A-8D7D-A52D7F588B00}" destId="{2837F65A-0FB3-4071-87D8-24352C8E8F03}" srcOrd="1" destOrd="0" presId="urn:microsoft.com/office/officeart/2016/7/layout/RepeatingBendingProcessNew"/>
    <dgm:cxn modelId="{F1346CB2-85D8-48C6-81FC-7D760BEFC9A6}" type="presParOf" srcId="{2837F65A-0FB3-4071-87D8-24352C8E8F03}" destId="{5AE4318A-47BE-4C26-A1B3-E80D093273A5}" srcOrd="0" destOrd="0" presId="urn:microsoft.com/office/officeart/2016/7/layout/RepeatingBendingProcessNew"/>
    <dgm:cxn modelId="{8B463BDF-9A7B-42F8-90E4-FC84F8E3B292}" type="presParOf" srcId="{DD61382F-9618-438A-8D7D-A52D7F588B00}" destId="{DE3F8476-F8DF-4835-B87F-1A7C2DF9580F}" srcOrd="2" destOrd="0" presId="urn:microsoft.com/office/officeart/2016/7/layout/RepeatingBendingProcessNew"/>
    <dgm:cxn modelId="{EB5653F9-10FE-4176-81B3-408C24295DE4}" type="presParOf" srcId="{DD61382F-9618-438A-8D7D-A52D7F588B00}" destId="{E2F06690-C898-490B-A1D1-57C1AD7B0B88}" srcOrd="3" destOrd="0" presId="urn:microsoft.com/office/officeart/2016/7/layout/RepeatingBendingProcessNew"/>
    <dgm:cxn modelId="{524118E5-5B1B-4611-8DF4-39E8CE5D5390}" type="presParOf" srcId="{E2F06690-C898-490B-A1D1-57C1AD7B0B88}" destId="{1AE5169C-85B6-4AB6-AD4C-048B0F229E28}" srcOrd="0" destOrd="0" presId="urn:microsoft.com/office/officeart/2016/7/layout/RepeatingBendingProcessNew"/>
    <dgm:cxn modelId="{89A18D3F-B591-488D-8B87-5B3D710FF9D2}" type="presParOf" srcId="{DD61382F-9618-438A-8D7D-A52D7F588B00}" destId="{A38B2249-DD88-43EE-826C-15751DEF0FC2}" srcOrd="4" destOrd="0" presId="urn:microsoft.com/office/officeart/2016/7/layout/RepeatingBendingProcessNew"/>
    <dgm:cxn modelId="{6CB6BD02-8887-410C-B67D-2DDEE0D179B6}" type="presParOf" srcId="{DD61382F-9618-438A-8D7D-A52D7F588B00}" destId="{91D70B6B-7DF9-4B73-9647-ACCB48D4FD52}" srcOrd="5" destOrd="0" presId="urn:microsoft.com/office/officeart/2016/7/layout/RepeatingBendingProcessNew"/>
    <dgm:cxn modelId="{349970D3-221C-49B2-AD52-BC0A7C8BAA5E}" type="presParOf" srcId="{91D70B6B-7DF9-4B73-9647-ACCB48D4FD52}" destId="{D88F1E19-B706-49C9-95D8-1EE5084755D9}" srcOrd="0" destOrd="0" presId="urn:microsoft.com/office/officeart/2016/7/layout/RepeatingBendingProcessNew"/>
    <dgm:cxn modelId="{9B83F8C1-C034-4D1C-B9C2-A046199F54C1}" type="presParOf" srcId="{DD61382F-9618-438A-8D7D-A52D7F588B00}" destId="{230202CF-FD9D-463A-809C-B306D1B0B17C}" srcOrd="6" destOrd="0" presId="urn:microsoft.com/office/officeart/2016/7/layout/RepeatingBendingProcessNew"/>
    <dgm:cxn modelId="{D6CB8C81-63F0-49BB-B71F-40CC908E7F95}" type="presParOf" srcId="{DD61382F-9618-438A-8D7D-A52D7F588B00}" destId="{520E6AD4-1056-45C2-8D08-6EF8587D006F}" srcOrd="7" destOrd="0" presId="urn:microsoft.com/office/officeart/2016/7/layout/RepeatingBendingProcessNew"/>
    <dgm:cxn modelId="{630363B9-96A4-476A-B7E7-F9B5731DFA3F}" type="presParOf" srcId="{520E6AD4-1056-45C2-8D08-6EF8587D006F}" destId="{9096BBD9-6241-4EDD-9B9E-2298F97F713F}" srcOrd="0" destOrd="0" presId="urn:microsoft.com/office/officeart/2016/7/layout/RepeatingBendingProcessNew"/>
    <dgm:cxn modelId="{47D4F5FE-63D1-4F31-9692-812133DFDBE0}" type="presParOf" srcId="{DD61382F-9618-438A-8D7D-A52D7F588B00}" destId="{72EBE0C5-D449-483E-9F31-E4856A53EFCF}" srcOrd="8" destOrd="0" presId="urn:microsoft.com/office/officeart/2016/7/layout/RepeatingBendingProcessNew"/>
    <dgm:cxn modelId="{ED4B6AF6-6D19-4196-9E78-17966E3DCE0B}" type="presParOf" srcId="{DD61382F-9618-438A-8D7D-A52D7F588B00}" destId="{98EBE0D0-FE82-4766-A059-5304C746044D}" srcOrd="9" destOrd="0" presId="urn:microsoft.com/office/officeart/2016/7/layout/RepeatingBendingProcessNew"/>
    <dgm:cxn modelId="{23CE831C-471C-403F-A8CD-44FFEAC05884}" type="presParOf" srcId="{98EBE0D0-FE82-4766-A059-5304C746044D}" destId="{8F891091-CC7B-476E-B785-AE248E7DE757}" srcOrd="0" destOrd="0" presId="urn:microsoft.com/office/officeart/2016/7/layout/RepeatingBendingProcessNew"/>
    <dgm:cxn modelId="{0088BC05-6480-4D6D-B387-FDD8AE00EB02}" type="presParOf" srcId="{DD61382F-9618-438A-8D7D-A52D7F588B00}" destId="{13BE52F5-A336-4784-8A30-A6D5661E6365}" srcOrd="10" destOrd="0" presId="urn:microsoft.com/office/officeart/2016/7/layout/RepeatingBendingProcessNew"/>
    <dgm:cxn modelId="{E54C9966-21D2-43BD-9716-7591814A2C97}" type="presParOf" srcId="{DD61382F-9618-438A-8D7D-A52D7F588B00}" destId="{16020402-DD2A-4317-8289-26CA350C833C}" srcOrd="11" destOrd="0" presId="urn:microsoft.com/office/officeart/2016/7/layout/RepeatingBendingProcessNew"/>
    <dgm:cxn modelId="{CA391585-4366-4EE1-9390-0F2F579780C8}" type="presParOf" srcId="{16020402-DD2A-4317-8289-26CA350C833C}" destId="{5A0B8319-8C4F-4DBB-B0AC-CD696CE1D858}" srcOrd="0" destOrd="0" presId="urn:microsoft.com/office/officeart/2016/7/layout/RepeatingBendingProcessNew"/>
    <dgm:cxn modelId="{BC9E3E4E-7631-40F5-A73D-5F3611DF5CEE}" type="presParOf" srcId="{DD61382F-9618-438A-8D7D-A52D7F588B00}" destId="{DA5CD6B4-28AC-462D-886E-C67694E7F2AB}" srcOrd="12" destOrd="0" presId="urn:microsoft.com/office/officeart/2016/7/layout/RepeatingBendingProcessNew"/>
    <dgm:cxn modelId="{61890580-3062-4302-AC5F-D08B1CE765F3}" type="presParOf" srcId="{DD61382F-9618-438A-8D7D-A52D7F588B00}" destId="{4AEDC0FF-B031-4C7F-890F-7F51703CD9F4}" srcOrd="13" destOrd="0" presId="urn:microsoft.com/office/officeart/2016/7/layout/RepeatingBendingProcessNew"/>
    <dgm:cxn modelId="{242A860B-2F62-4952-AEE7-30F4FDF406A9}" type="presParOf" srcId="{4AEDC0FF-B031-4C7F-890F-7F51703CD9F4}" destId="{442598BB-B92A-476E-950B-42F32319DB8E}" srcOrd="0" destOrd="0" presId="urn:microsoft.com/office/officeart/2016/7/layout/RepeatingBendingProcessNew"/>
    <dgm:cxn modelId="{8B0CF005-C57D-4CA0-A057-048AABB66A1B}" type="presParOf" srcId="{DD61382F-9618-438A-8D7D-A52D7F588B00}" destId="{0BF93B37-ED46-4F95-9B29-09F0FBEE8067}" srcOrd="14" destOrd="0" presId="urn:microsoft.com/office/officeart/2016/7/layout/RepeatingBendingProcessNew"/>
    <dgm:cxn modelId="{1DEDA2A7-B151-4E8A-93E1-D2D3CE5FD506}" type="presParOf" srcId="{DD61382F-9618-438A-8D7D-A52D7F588B00}" destId="{FD133E91-A4ED-4639-BFCA-C07B88F17F78}" srcOrd="15" destOrd="0" presId="urn:microsoft.com/office/officeart/2016/7/layout/RepeatingBendingProcessNew"/>
    <dgm:cxn modelId="{31F66273-248F-4965-8782-9135731D81BB}" type="presParOf" srcId="{FD133E91-A4ED-4639-BFCA-C07B88F17F78}" destId="{62D6D326-E78A-40EC-B5A2-464FEA5913CE}" srcOrd="0" destOrd="0" presId="urn:microsoft.com/office/officeart/2016/7/layout/RepeatingBendingProcessNew"/>
    <dgm:cxn modelId="{520AB9BC-5E9F-4EF3-AA29-D7973E99BC16}" type="presParOf" srcId="{DD61382F-9618-438A-8D7D-A52D7F588B00}" destId="{86ECB3A5-B0C2-434E-9E89-1156D86F9D48}" srcOrd="16" destOrd="0" presId="urn:microsoft.com/office/officeart/2016/7/layout/RepeatingBendingProcessNew"/>
    <dgm:cxn modelId="{1BF15BAE-F25A-4607-9316-3B9A63C1DBB9}" type="presParOf" srcId="{DD61382F-9618-438A-8D7D-A52D7F588B00}" destId="{0141A786-F5EA-4DE3-84B4-C6D9A6E19556}" srcOrd="17" destOrd="0" presId="urn:microsoft.com/office/officeart/2016/7/layout/RepeatingBendingProcessNew"/>
    <dgm:cxn modelId="{C3EFD17C-39D7-4499-AD76-EDBFECB555A7}" type="presParOf" srcId="{0141A786-F5EA-4DE3-84B4-C6D9A6E19556}" destId="{F0EF4A2E-3C68-43B3-AFB5-2C4455511EFE}" srcOrd="0" destOrd="0" presId="urn:microsoft.com/office/officeart/2016/7/layout/RepeatingBendingProcessNew"/>
    <dgm:cxn modelId="{B9C7C667-6EE3-4ED3-A74F-399F308ABD24}" type="presParOf" srcId="{DD61382F-9618-438A-8D7D-A52D7F588B00}" destId="{7D90B2D3-B8E7-40AD-AD27-505065466E52}" srcOrd="1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EF5B3D-C9AE-4BE1-B5CA-7081D5371C7D}" type="doc">
      <dgm:prSet loTypeId="urn:microsoft.com/office/officeart/2005/8/layout/radial5" loCatId="cycle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09C65DE6-0921-4231-A136-ED1C98F5EF92}">
      <dgm:prSet phldrT="[Text]"/>
      <dgm:spPr/>
      <dgm:t>
        <a:bodyPr/>
        <a:lstStyle/>
        <a:p>
          <a:r>
            <a:rPr lang="en-US" dirty="0"/>
            <a:t>An </a:t>
          </a:r>
          <a:r>
            <a:rPr lang="en-US" dirty="0" err="1"/>
            <a:t>Scoil</a:t>
          </a:r>
          <a:endParaRPr lang="en-US" dirty="0"/>
        </a:p>
      </dgm:t>
    </dgm:pt>
    <dgm:pt modelId="{F5714171-959E-4D63-8F0D-9BA0446B2FFD}" type="parTrans" cxnId="{19014866-65DD-4CF8-8FEF-16BBB10E8917}">
      <dgm:prSet/>
      <dgm:spPr/>
      <dgm:t>
        <a:bodyPr/>
        <a:lstStyle/>
        <a:p>
          <a:endParaRPr lang="en-US"/>
        </a:p>
      </dgm:t>
    </dgm:pt>
    <dgm:pt modelId="{A33AF45D-91DB-47F0-8451-DFD5D82ED718}" type="sibTrans" cxnId="{19014866-65DD-4CF8-8FEF-16BBB10E8917}">
      <dgm:prSet/>
      <dgm:spPr/>
      <dgm:t>
        <a:bodyPr/>
        <a:lstStyle/>
        <a:p>
          <a:endParaRPr lang="en-US"/>
        </a:p>
      </dgm:t>
    </dgm:pt>
    <dgm:pt modelId="{0E6FFDBD-E758-4635-BEE0-84DF928CBF87}">
      <dgm:prSet phldrT="[Text]" custT="1"/>
      <dgm:spPr/>
      <dgm:t>
        <a:bodyPr/>
        <a:lstStyle/>
        <a:p>
          <a:r>
            <a:rPr lang="en-US" sz="3000" dirty="0"/>
            <a:t>Fóram PT</a:t>
          </a:r>
        </a:p>
      </dgm:t>
    </dgm:pt>
    <dgm:pt modelId="{3EC930AC-2C8D-4DB5-A364-5F1120C6BB87}" type="parTrans" cxnId="{560FFD42-CF99-4DB4-A5B2-A71E1835E850}">
      <dgm:prSet/>
      <dgm:spPr/>
      <dgm:t>
        <a:bodyPr/>
        <a:lstStyle/>
        <a:p>
          <a:endParaRPr lang="en-US"/>
        </a:p>
      </dgm:t>
    </dgm:pt>
    <dgm:pt modelId="{A1CBCC87-44F2-4C8A-B4C7-301A82AF39A4}" type="sibTrans" cxnId="{560FFD42-CF99-4DB4-A5B2-A71E1835E850}">
      <dgm:prSet/>
      <dgm:spPr/>
      <dgm:t>
        <a:bodyPr/>
        <a:lstStyle/>
        <a:p>
          <a:endParaRPr lang="en-US"/>
        </a:p>
      </dgm:t>
    </dgm:pt>
    <dgm:pt modelId="{BC07F4B8-5665-4B4A-A025-823CECA8105C}">
      <dgm:prSet phldrT="[Text]" custT="1"/>
      <dgm:spPr/>
      <dgm:t>
        <a:bodyPr/>
        <a:lstStyle/>
        <a:p>
          <a:r>
            <a:rPr lang="en-US" sz="3000" dirty="0"/>
            <a:t>Údarás na Gaeltachta</a:t>
          </a:r>
        </a:p>
      </dgm:t>
    </dgm:pt>
    <dgm:pt modelId="{9C929179-48B9-49B7-BB32-9EF68DF2500A}" type="parTrans" cxnId="{B9173FC9-93B9-4C6C-8AA7-1025C1B01076}">
      <dgm:prSet/>
      <dgm:spPr/>
      <dgm:t>
        <a:bodyPr/>
        <a:lstStyle/>
        <a:p>
          <a:endParaRPr lang="en-US"/>
        </a:p>
      </dgm:t>
    </dgm:pt>
    <dgm:pt modelId="{57DFA8C9-0032-4DED-813F-2D3160DAE7B3}" type="sibTrans" cxnId="{B9173FC9-93B9-4C6C-8AA7-1025C1B01076}">
      <dgm:prSet/>
      <dgm:spPr/>
      <dgm:t>
        <a:bodyPr/>
        <a:lstStyle/>
        <a:p>
          <a:endParaRPr lang="en-US"/>
        </a:p>
      </dgm:t>
    </dgm:pt>
    <dgm:pt modelId="{42388A55-8D6F-4E93-BAC6-2CA38D188240}">
      <dgm:prSet phldrT="[Text]" custT="1"/>
      <dgm:spPr/>
      <dgm:t>
        <a:bodyPr/>
        <a:lstStyle/>
        <a:p>
          <a:r>
            <a:rPr lang="en-US" sz="3000" dirty="0"/>
            <a:t>Na bun-scoileanna áitiúla</a:t>
          </a:r>
        </a:p>
      </dgm:t>
    </dgm:pt>
    <dgm:pt modelId="{182DFBC1-8A8F-453F-AB9D-526C1F353623}" type="parTrans" cxnId="{FC9138D3-A8BB-4ED2-A414-1BE021FE0319}">
      <dgm:prSet/>
      <dgm:spPr/>
      <dgm:t>
        <a:bodyPr/>
        <a:lstStyle/>
        <a:p>
          <a:endParaRPr lang="en-US"/>
        </a:p>
      </dgm:t>
    </dgm:pt>
    <dgm:pt modelId="{690A686C-47CA-4DC2-BA09-41F8C46864FB}" type="sibTrans" cxnId="{FC9138D3-A8BB-4ED2-A414-1BE021FE0319}">
      <dgm:prSet/>
      <dgm:spPr/>
      <dgm:t>
        <a:bodyPr/>
        <a:lstStyle/>
        <a:p>
          <a:endParaRPr lang="en-US"/>
        </a:p>
      </dgm:t>
    </dgm:pt>
    <dgm:pt modelId="{3931AFBF-BD5C-420A-AA36-D2AE839B6B7F}">
      <dgm:prSet phldrT="[Text]" custT="1"/>
      <dgm:spPr/>
      <dgm:t>
        <a:bodyPr/>
        <a:lstStyle/>
        <a:p>
          <a:r>
            <a:rPr lang="en-US" sz="3000" dirty="0"/>
            <a:t>Ollscoil na Gaillimhe</a:t>
          </a:r>
        </a:p>
      </dgm:t>
    </dgm:pt>
    <dgm:pt modelId="{2E54A393-7C27-450C-857F-B60436A138D4}" type="parTrans" cxnId="{ED3D0B97-7FB8-409C-BEF9-B4E834F5E218}">
      <dgm:prSet/>
      <dgm:spPr/>
      <dgm:t>
        <a:bodyPr/>
        <a:lstStyle/>
        <a:p>
          <a:endParaRPr lang="en-US"/>
        </a:p>
      </dgm:t>
    </dgm:pt>
    <dgm:pt modelId="{F28842E1-7EF1-4A54-BDD9-CE0351C110C1}" type="sibTrans" cxnId="{ED3D0B97-7FB8-409C-BEF9-B4E834F5E218}">
      <dgm:prSet/>
      <dgm:spPr/>
      <dgm:t>
        <a:bodyPr/>
        <a:lstStyle/>
        <a:p>
          <a:endParaRPr lang="en-US"/>
        </a:p>
      </dgm:t>
    </dgm:pt>
    <dgm:pt modelId="{C04C1D85-0598-44C9-8A41-C0DE4B9EC95A}">
      <dgm:prSet custT="1"/>
      <dgm:spPr/>
      <dgm:t>
        <a:bodyPr/>
        <a:lstStyle/>
        <a:p>
          <a:r>
            <a:rPr lang="en-US" sz="3000" dirty="0" err="1"/>
            <a:t>Ceoltóírí</a:t>
          </a:r>
          <a:r>
            <a:rPr lang="en-US" sz="3000" dirty="0"/>
            <a:t> </a:t>
          </a:r>
          <a:r>
            <a:rPr lang="en-US" sz="3000" dirty="0" err="1"/>
            <a:t>Óga</a:t>
          </a:r>
          <a:r>
            <a:rPr lang="en-US" sz="3000" dirty="0"/>
            <a:t> </a:t>
          </a:r>
          <a:r>
            <a:rPr lang="en-US" sz="3000" dirty="0" err="1"/>
            <a:t>Chois</a:t>
          </a:r>
          <a:r>
            <a:rPr lang="en-US" sz="3000" dirty="0"/>
            <a:t> </a:t>
          </a:r>
          <a:r>
            <a:rPr lang="en-US" sz="3000" dirty="0" err="1"/>
            <a:t>Fharraige</a:t>
          </a:r>
          <a:endParaRPr lang="en-US" sz="3000" dirty="0"/>
        </a:p>
      </dgm:t>
    </dgm:pt>
    <dgm:pt modelId="{F690B5CC-9E32-4EA9-8C12-AE77ED1297C6}" type="parTrans" cxnId="{EB5233E6-94E6-46B0-899E-A89699311D4E}">
      <dgm:prSet/>
      <dgm:spPr/>
      <dgm:t>
        <a:bodyPr/>
        <a:lstStyle/>
        <a:p>
          <a:endParaRPr lang="en-US"/>
        </a:p>
      </dgm:t>
    </dgm:pt>
    <dgm:pt modelId="{8B5CB908-5CF9-4650-AB62-9D5DF6AD519C}" type="sibTrans" cxnId="{EB5233E6-94E6-46B0-899E-A89699311D4E}">
      <dgm:prSet/>
      <dgm:spPr/>
      <dgm:t>
        <a:bodyPr/>
        <a:lstStyle/>
        <a:p>
          <a:endParaRPr lang="en-IE"/>
        </a:p>
      </dgm:t>
    </dgm:pt>
    <dgm:pt modelId="{9536F7BF-7E61-4792-AB30-6F8B158D56EC}" type="pres">
      <dgm:prSet presAssocID="{B7EF5B3D-C9AE-4BE1-B5CA-7081D5371C7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640C34-8521-480F-BD87-43799B051629}" type="pres">
      <dgm:prSet presAssocID="{09C65DE6-0921-4231-A136-ED1C98F5EF92}" presName="centerShape" presStyleLbl="node0" presStyleIdx="0" presStyleCnt="1"/>
      <dgm:spPr/>
      <dgm:t>
        <a:bodyPr/>
        <a:lstStyle/>
        <a:p>
          <a:endParaRPr lang="en-US"/>
        </a:p>
      </dgm:t>
    </dgm:pt>
    <dgm:pt modelId="{7F738DFE-96E9-4611-8781-8E34A6680D81}" type="pres">
      <dgm:prSet presAssocID="{3EC930AC-2C8D-4DB5-A364-5F1120C6BB87}" presName="parTrans" presStyleLbl="sibTrans2D1" presStyleIdx="0" presStyleCnt="5"/>
      <dgm:spPr/>
      <dgm:t>
        <a:bodyPr/>
        <a:lstStyle/>
        <a:p>
          <a:endParaRPr lang="en-US"/>
        </a:p>
      </dgm:t>
    </dgm:pt>
    <dgm:pt modelId="{D05CB211-12FF-46A0-89E5-5252459AD501}" type="pres">
      <dgm:prSet presAssocID="{3EC930AC-2C8D-4DB5-A364-5F1120C6BB8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A6A263BA-A4AF-4572-AE58-977DC87F5798}" type="pres">
      <dgm:prSet presAssocID="{0E6FFDBD-E758-4635-BEE0-84DF928CBF8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D7D9C-4C2D-4423-833F-4533D69C83F1}" type="pres">
      <dgm:prSet presAssocID="{9C929179-48B9-49B7-BB32-9EF68DF2500A}" presName="parTrans" presStyleLbl="sibTrans2D1" presStyleIdx="1" presStyleCnt="5"/>
      <dgm:spPr/>
      <dgm:t>
        <a:bodyPr/>
        <a:lstStyle/>
        <a:p>
          <a:endParaRPr lang="en-US"/>
        </a:p>
      </dgm:t>
    </dgm:pt>
    <dgm:pt modelId="{7CE0C8B9-1CB6-437C-AEC9-C75BEA005E8B}" type="pres">
      <dgm:prSet presAssocID="{9C929179-48B9-49B7-BB32-9EF68DF2500A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B022C029-F457-4298-A2C3-4D8E9F83F465}" type="pres">
      <dgm:prSet presAssocID="{BC07F4B8-5665-4B4A-A025-823CECA8105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ED5362-EC2A-4807-85FA-714CE057D7C2}" type="pres">
      <dgm:prSet presAssocID="{182DFBC1-8A8F-453F-AB9D-526C1F353623}" presName="parTrans" presStyleLbl="sibTrans2D1" presStyleIdx="2" presStyleCnt="5"/>
      <dgm:spPr/>
      <dgm:t>
        <a:bodyPr/>
        <a:lstStyle/>
        <a:p>
          <a:endParaRPr lang="en-US"/>
        </a:p>
      </dgm:t>
    </dgm:pt>
    <dgm:pt modelId="{7831F6BB-DB02-409E-8FD5-ACCFA72B5664}" type="pres">
      <dgm:prSet presAssocID="{182DFBC1-8A8F-453F-AB9D-526C1F353623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B4DCFD86-2ADC-4826-9C7E-8EC748DFCF47}" type="pres">
      <dgm:prSet presAssocID="{42388A55-8D6F-4E93-BAC6-2CA38D18824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BCF9E-D454-41A3-8700-C5CC34CFC81D}" type="pres">
      <dgm:prSet presAssocID="{2E54A393-7C27-450C-857F-B60436A138D4}" presName="parTrans" presStyleLbl="sibTrans2D1" presStyleIdx="3" presStyleCnt="5"/>
      <dgm:spPr/>
      <dgm:t>
        <a:bodyPr/>
        <a:lstStyle/>
        <a:p>
          <a:endParaRPr lang="en-US"/>
        </a:p>
      </dgm:t>
    </dgm:pt>
    <dgm:pt modelId="{77518241-F6DF-4FF4-AB2C-0A8EF3195AED}" type="pres">
      <dgm:prSet presAssocID="{2E54A393-7C27-450C-857F-B60436A138D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7129F657-D737-4C1C-985C-465BCC3CBF5A}" type="pres">
      <dgm:prSet presAssocID="{3931AFBF-BD5C-420A-AA36-D2AE839B6B7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03718-1F40-408B-8468-F1A28FAC16F1}" type="pres">
      <dgm:prSet presAssocID="{F690B5CC-9E32-4EA9-8C12-AE77ED1297C6}" presName="parTrans" presStyleLbl="sibTrans2D1" presStyleIdx="4" presStyleCnt="5"/>
      <dgm:spPr/>
      <dgm:t>
        <a:bodyPr/>
        <a:lstStyle/>
        <a:p>
          <a:endParaRPr lang="en-US"/>
        </a:p>
      </dgm:t>
    </dgm:pt>
    <dgm:pt modelId="{9497857A-EC6D-4D13-ACCA-1E7F2496B3FB}" type="pres">
      <dgm:prSet presAssocID="{F690B5CC-9E32-4EA9-8C12-AE77ED1297C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69F652D-A748-4F2F-B129-E4DD9B958298}" type="pres">
      <dgm:prSet presAssocID="{C04C1D85-0598-44C9-8A41-C0DE4B9EC95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099064-798C-46D0-AC8E-1A03DDED2CD4}" type="presOf" srcId="{3EC930AC-2C8D-4DB5-A364-5F1120C6BB87}" destId="{7F738DFE-96E9-4611-8781-8E34A6680D81}" srcOrd="0" destOrd="0" presId="urn:microsoft.com/office/officeart/2005/8/layout/radial5"/>
    <dgm:cxn modelId="{FE8276F5-4911-440C-A8A0-AC4C73A8C9AE}" type="presOf" srcId="{F690B5CC-9E32-4EA9-8C12-AE77ED1297C6}" destId="{9497857A-EC6D-4D13-ACCA-1E7F2496B3FB}" srcOrd="1" destOrd="0" presId="urn:microsoft.com/office/officeart/2005/8/layout/radial5"/>
    <dgm:cxn modelId="{CA00B4B0-C0B1-45C7-B200-B4230635ED91}" type="presOf" srcId="{42388A55-8D6F-4E93-BAC6-2CA38D188240}" destId="{B4DCFD86-2ADC-4826-9C7E-8EC748DFCF47}" srcOrd="0" destOrd="0" presId="urn:microsoft.com/office/officeart/2005/8/layout/radial5"/>
    <dgm:cxn modelId="{560FFD42-CF99-4DB4-A5B2-A71E1835E850}" srcId="{09C65DE6-0921-4231-A136-ED1C98F5EF92}" destId="{0E6FFDBD-E758-4635-BEE0-84DF928CBF87}" srcOrd="0" destOrd="0" parTransId="{3EC930AC-2C8D-4DB5-A364-5F1120C6BB87}" sibTransId="{A1CBCC87-44F2-4C8A-B4C7-301A82AF39A4}"/>
    <dgm:cxn modelId="{4F0711AD-5115-496F-9FFC-AE06F6F38E89}" type="presOf" srcId="{BC07F4B8-5665-4B4A-A025-823CECA8105C}" destId="{B022C029-F457-4298-A2C3-4D8E9F83F465}" srcOrd="0" destOrd="0" presId="urn:microsoft.com/office/officeart/2005/8/layout/radial5"/>
    <dgm:cxn modelId="{80A102B5-ED80-4E78-ABA4-79EA6617F46D}" type="presOf" srcId="{0E6FFDBD-E758-4635-BEE0-84DF928CBF87}" destId="{A6A263BA-A4AF-4572-AE58-977DC87F5798}" srcOrd="0" destOrd="0" presId="urn:microsoft.com/office/officeart/2005/8/layout/radial5"/>
    <dgm:cxn modelId="{1AB8C003-1546-4D82-943D-70FECC38B48C}" type="presOf" srcId="{182DFBC1-8A8F-453F-AB9D-526C1F353623}" destId="{7831F6BB-DB02-409E-8FD5-ACCFA72B5664}" srcOrd="1" destOrd="0" presId="urn:microsoft.com/office/officeart/2005/8/layout/radial5"/>
    <dgm:cxn modelId="{19014866-65DD-4CF8-8FEF-16BBB10E8917}" srcId="{B7EF5B3D-C9AE-4BE1-B5CA-7081D5371C7D}" destId="{09C65DE6-0921-4231-A136-ED1C98F5EF92}" srcOrd="0" destOrd="0" parTransId="{F5714171-959E-4D63-8F0D-9BA0446B2FFD}" sibTransId="{A33AF45D-91DB-47F0-8451-DFD5D82ED718}"/>
    <dgm:cxn modelId="{B9173FC9-93B9-4C6C-8AA7-1025C1B01076}" srcId="{09C65DE6-0921-4231-A136-ED1C98F5EF92}" destId="{BC07F4B8-5665-4B4A-A025-823CECA8105C}" srcOrd="1" destOrd="0" parTransId="{9C929179-48B9-49B7-BB32-9EF68DF2500A}" sibTransId="{57DFA8C9-0032-4DED-813F-2D3160DAE7B3}"/>
    <dgm:cxn modelId="{A8FD45EA-E002-4691-B401-1D6937F58EE0}" type="presOf" srcId="{3EC930AC-2C8D-4DB5-A364-5F1120C6BB87}" destId="{D05CB211-12FF-46A0-89E5-5252459AD501}" srcOrd="1" destOrd="0" presId="urn:microsoft.com/office/officeart/2005/8/layout/radial5"/>
    <dgm:cxn modelId="{0BCCF9DF-EE68-43E6-92E0-2946467733FC}" type="presOf" srcId="{09C65DE6-0921-4231-A136-ED1C98F5EF92}" destId="{54640C34-8521-480F-BD87-43799B051629}" srcOrd="0" destOrd="0" presId="urn:microsoft.com/office/officeart/2005/8/layout/radial5"/>
    <dgm:cxn modelId="{2843368D-B74D-4FD1-94F2-70019B24F3C7}" type="presOf" srcId="{182DFBC1-8A8F-453F-AB9D-526C1F353623}" destId="{57ED5362-EC2A-4807-85FA-714CE057D7C2}" srcOrd="0" destOrd="0" presId="urn:microsoft.com/office/officeart/2005/8/layout/radial5"/>
    <dgm:cxn modelId="{ED3D0B97-7FB8-409C-BEF9-B4E834F5E218}" srcId="{09C65DE6-0921-4231-A136-ED1C98F5EF92}" destId="{3931AFBF-BD5C-420A-AA36-D2AE839B6B7F}" srcOrd="3" destOrd="0" parTransId="{2E54A393-7C27-450C-857F-B60436A138D4}" sibTransId="{F28842E1-7EF1-4A54-BDD9-CE0351C110C1}"/>
    <dgm:cxn modelId="{A13B1B91-1058-49BC-BAE8-F265CA2AE2B9}" type="presOf" srcId="{2E54A393-7C27-450C-857F-B60436A138D4}" destId="{CC4BCF9E-D454-41A3-8700-C5CC34CFC81D}" srcOrd="0" destOrd="0" presId="urn:microsoft.com/office/officeart/2005/8/layout/radial5"/>
    <dgm:cxn modelId="{FBA5B0B4-1A89-4025-8B8B-4FF3B193CFBE}" type="presOf" srcId="{9C929179-48B9-49B7-BB32-9EF68DF2500A}" destId="{7CE0C8B9-1CB6-437C-AEC9-C75BEA005E8B}" srcOrd="1" destOrd="0" presId="urn:microsoft.com/office/officeart/2005/8/layout/radial5"/>
    <dgm:cxn modelId="{08B4BB86-4DC3-4B2A-8BBC-67F40D2260F5}" type="presOf" srcId="{9C929179-48B9-49B7-BB32-9EF68DF2500A}" destId="{59DD7D9C-4C2D-4423-833F-4533D69C83F1}" srcOrd="0" destOrd="0" presId="urn:microsoft.com/office/officeart/2005/8/layout/radial5"/>
    <dgm:cxn modelId="{D7FE185E-02E0-430F-9726-29E3E392C391}" type="presOf" srcId="{F690B5CC-9E32-4EA9-8C12-AE77ED1297C6}" destId="{0FB03718-1F40-408B-8468-F1A28FAC16F1}" srcOrd="0" destOrd="0" presId="urn:microsoft.com/office/officeart/2005/8/layout/radial5"/>
    <dgm:cxn modelId="{0F846D66-4361-43CC-9055-DEC04FBA32BB}" type="presOf" srcId="{3931AFBF-BD5C-420A-AA36-D2AE839B6B7F}" destId="{7129F657-D737-4C1C-985C-465BCC3CBF5A}" srcOrd="0" destOrd="0" presId="urn:microsoft.com/office/officeart/2005/8/layout/radial5"/>
    <dgm:cxn modelId="{EB5233E6-94E6-46B0-899E-A89699311D4E}" srcId="{09C65DE6-0921-4231-A136-ED1C98F5EF92}" destId="{C04C1D85-0598-44C9-8A41-C0DE4B9EC95A}" srcOrd="4" destOrd="0" parTransId="{F690B5CC-9E32-4EA9-8C12-AE77ED1297C6}" sibTransId="{8B5CB908-5CF9-4650-AB62-9D5DF6AD519C}"/>
    <dgm:cxn modelId="{7B0E4EB1-DD03-460D-94D4-44D12779F9B7}" type="presOf" srcId="{B7EF5B3D-C9AE-4BE1-B5CA-7081D5371C7D}" destId="{9536F7BF-7E61-4792-AB30-6F8B158D56EC}" srcOrd="0" destOrd="0" presId="urn:microsoft.com/office/officeart/2005/8/layout/radial5"/>
    <dgm:cxn modelId="{FC9138D3-A8BB-4ED2-A414-1BE021FE0319}" srcId="{09C65DE6-0921-4231-A136-ED1C98F5EF92}" destId="{42388A55-8D6F-4E93-BAC6-2CA38D188240}" srcOrd="2" destOrd="0" parTransId="{182DFBC1-8A8F-453F-AB9D-526C1F353623}" sibTransId="{690A686C-47CA-4DC2-BA09-41F8C46864FB}"/>
    <dgm:cxn modelId="{713ED530-0822-46EE-98B8-8F3ECA442343}" type="presOf" srcId="{2E54A393-7C27-450C-857F-B60436A138D4}" destId="{77518241-F6DF-4FF4-AB2C-0A8EF3195AED}" srcOrd="1" destOrd="0" presId="urn:microsoft.com/office/officeart/2005/8/layout/radial5"/>
    <dgm:cxn modelId="{892FAC03-C157-4664-8B32-F75EF3E384F3}" type="presOf" srcId="{C04C1D85-0598-44C9-8A41-C0DE4B9EC95A}" destId="{A69F652D-A748-4F2F-B129-E4DD9B958298}" srcOrd="0" destOrd="0" presId="urn:microsoft.com/office/officeart/2005/8/layout/radial5"/>
    <dgm:cxn modelId="{427BE309-9C88-4B71-90DD-2CA6ABA13833}" type="presParOf" srcId="{9536F7BF-7E61-4792-AB30-6F8B158D56EC}" destId="{54640C34-8521-480F-BD87-43799B051629}" srcOrd="0" destOrd="0" presId="urn:microsoft.com/office/officeart/2005/8/layout/radial5"/>
    <dgm:cxn modelId="{FB6DE388-F8A3-4719-A256-7D9B29970482}" type="presParOf" srcId="{9536F7BF-7E61-4792-AB30-6F8B158D56EC}" destId="{7F738DFE-96E9-4611-8781-8E34A6680D81}" srcOrd="1" destOrd="0" presId="urn:microsoft.com/office/officeart/2005/8/layout/radial5"/>
    <dgm:cxn modelId="{249E16E0-F824-4417-A15B-774F65A3A3CE}" type="presParOf" srcId="{7F738DFE-96E9-4611-8781-8E34A6680D81}" destId="{D05CB211-12FF-46A0-89E5-5252459AD501}" srcOrd="0" destOrd="0" presId="urn:microsoft.com/office/officeart/2005/8/layout/radial5"/>
    <dgm:cxn modelId="{2079E8EC-C583-48FB-87EA-8E6F1FD75417}" type="presParOf" srcId="{9536F7BF-7E61-4792-AB30-6F8B158D56EC}" destId="{A6A263BA-A4AF-4572-AE58-977DC87F5798}" srcOrd="2" destOrd="0" presId="urn:microsoft.com/office/officeart/2005/8/layout/radial5"/>
    <dgm:cxn modelId="{F6A802A4-F3EB-4F5D-BF6D-163BFC5C4E79}" type="presParOf" srcId="{9536F7BF-7E61-4792-AB30-6F8B158D56EC}" destId="{59DD7D9C-4C2D-4423-833F-4533D69C83F1}" srcOrd="3" destOrd="0" presId="urn:microsoft.com/office/officeart/2005/8/layout/radial5"/>
    <dgm:cxn modelId="{73F4642B-3CDB-4DB4-BB63-FEA4E0BAB988}" type="presParOf" srcId="{59DD7D9C-4C2D-4423-833F-4533D69C83F1}" destId="{7CE0C8B9-1CB6-437C-AEC9-C75BEA005E8B}" srcOrd="0" destOrd="0" presId="urn:microsoft.com/office/officeart/2005/8/layout/radial5"/>
    <dgm:cxn modelId="{D7663225-2889-47DE-B823-7EF9C0E5A7BA}" type="presParOf" srcId="{9536F7BF-7E61-4792-AB30-6F8B158D56EC}" destId="{B022C029-F457-4298-A2C3-4D8E9F83F465}" srcOrd="4" destOrd="0" presId="urn:microsoft.com/office/officeart/2005/8/layout/radial5"/>
    <dgm:cxn modelId="{0237C519-C938-4983-BC80-262C27832FC6}" type="presParOf" srcId="{9536F7BF-7E61-4792-AB30-6F8B158D56EC}" destId="{57ED5362-EC2A-4807-85FA-714CE057D7C2}" srcOrd="5" destOrd="0" presId="urn:microsoft.com/office/officeart/2005/8/layout/radial5"/>
    <dgm:cxn modelId="{939B5096-6D0D-4137-BA46-A3F863DE8334}" type="presParOf" srcId="{57ED5362-EC2A-4807-85FA-714CE057D7C2}" destId="{7831F6BB-DB02-409E-8FD5-ACCFA72B5664}" srcOrd="0" destOrd="0" presId="urn:microsoft.com/office/officeart/2005/8/layout/radial5"/>
    <dgm:cxn modelId="{468BC0A3-6700-424F-BDF2-90D3F06ABCA7}" type="presParOf" srcId="{9536F7BF-7E61-4792-AB30-6F8B158D56EC}" destId="{B4DCFD86-2ADC-4826-9C7E-8EC748DFCF47}" srcOrd="6" destOrd="0" presId="urn:microsoft.com/office/officeart/2005/8/layout/radial5"/>
    <dgm:cxn modelId="{9304D2D9-7286-43C4-98C3-77D013914206}" type="presParOf" srcId="{9536F7BF-7E61-4792-AB30-6F8B158D56EC}" destId="{CC4BCF9E-D454-41A3-8700-C5CC34CFC81D}" srcOrd="7" destOrd="0" presId="urn:microsoft.com/office/officeart/2005/8/layout/radial5"/>
    <dgm:cxn modelId="{3EB01534-0EDC-43C9-B1AA-86DCA40317EB}" type="presParOf" srcId="{CC4BCF9E-D454-41A3-8700-C5CC34CFC81D}" destId="{77518241-F6DF-4FF4-AB2C-0A8EF3195AED}" srcOrd="0" destOrd="0" presId="urn:microsoft.com/office/officeart/2005/8/layout/radial5"/>
    <dgm:cxn modelId="{A565B562-88DB-4547-87DA-EC61D373BACA}" type="presParOf" srcId="{9536F7BF-7E61-4792-AB30-6F8B158D56EC}" destId="{7129F657-D737-4C1C-985C-465BCC3CBF5A}" srcOrd="8" destOrd="0" presId="urn:microsoft.com/office/officeart/2005/8/layout/radial5"/>
    <dgm:cxn modelId="{67E4659D-0997-4B48-82B7-E0D7BA24474C}" type="presParOf" srcId="{9536F7BF-7E61-4792-AB30-6F8B158D56EC}" destId="{0FB03718-1F40-408B-8468-F1A28FAC16F1}" srcOrd="9" destOrd="0" presId="urn:microsoft.com/office/officeart/2005/8/layout/radial5"/>
    <dgm:cxn modelId="{7B075184-5BBE-4C12-81C7-6D54F5C0D8EE}" type="presParOf" srcId="{0FB03718-1F40-408B-8468-F1A28FAC16F1}" destId="{9497857A-EC6D-4D13-ACCA-1E7F2496B3FB}" srcOrd="0" destOrd="0" presId="urn:microsoft.com/office/officeart/2005/8/layout/radial5"/>
    <dgm:cxn modelId="{EC0D8B5B-2E8E-4FB9-8BE3-9C4883ADEF02}" type="presParOf" srcId="{9536F7BF-7E61-4792-AB30-6F8B158D56EC}" destId="{A69F652D-A748-4F2F-B129-E4DD9B958298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0A4877-B767-49C5-955D-B9A94D4E84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737D42-3821-40F3-9A05-9E3FA6BED20C}">
      <dgm:prSet custT="1"/>
      <dgm:spPr/>
      <dgm:t>
        <a:bodyPr/>
        <a:lstStyle/>
        <a:p>
          <a:pPr algn="l"/>
          <a:r>
            <a:rPr lang="en-IE" sz="3200" dirty="0">
              <a:latin typeface="Glacial Indifference" panose="020B0604020202020204" charset="0"/>
            </a:rPr>
            <a:t>Comóradh Chaitlín Maude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Stair, Béarla)</a:t>
          </a:r>
          <a:endParaRPr lang="en-US" sz="2400" dirty="0">
            <a:latin typeface="Glacial Indifference" panose="020B0604020202020204" charset="0"/>
          </a:endParaRPr>
        </a:p>
      </dgm:t>
    </dgm:pt>
    <dgm:pt modelId="{27DAE960-9038-4F94-AF8E-3E32AA6EFA17}" type="parTrans" cxnId="{286B7C9A-44BB-4C6D-A9C0-BBC35255E7EB}">
      <dgm:prSet/>
      <dgm:spPr/>
      <dgm:t>
        <a:bodyPr/>
        <a:lstStyle/>
        <a:p>
          <a:endParaRPr lang="en-US"/>
        </a:p>
      </dgm:t>
    </dgm:pt>
    <dgm:pt modelId="{DC1DB237-94AE-4BC7-8560-1617C47DCA14}" type="sibTrans" cxnId="{286B7C9A-44BB-4C6D-A9C0-BBC35255E7EB}">
      <dgm:prSet/>
      <dgm:spPr/>
      <dgm:t>
        <a:bodyPr/>
        <a:lstStyle/>
        <a:p>
          <a:endParaRPr lang="en-US"/>
        </a:p>
      </dgm:t>
    </dgm:pt>
    <dgm:pt modelId="{5E7B33F5-70F2-4491-9634-1E9D77403DA6}">
      <dgm:prSet custT="1"/>
      <dgm:spPr/>
      <dgm:t>
        <a:bodyPr/>
        <a:lstStyle/>
        <a:p>
          <a:pPr algn="r"/>
          <a:r>
            <a:rPr lang="en-IE" sz="3200" dirty="0">
              <a:latin typeface="Glacial Indifference" panose="020B0604020202020204" charset="0"/>
            </a:rPr>
            <a:t>Éigse Joe Steve Ó Neachtain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Stair, Béarla)</a:t>
          </a:r>
          <a:endParaRPr lang="en-US" sz="2400" dirty="0">
            <a:latin typeface="Glacial Indifference" panose="020B0604020202020204" charset="0"/>
          </a:endParaRPr>
        </a:p>
      </dgm:t>
    </dgm:pt>
    <dgm:pt modelId="{825129E6-D163-4D42-97EC-CFA9238128DB}" type="parTrans" cxnId="{0EF5AA74-5198-4921-A324-82AECC6F46A5}">
      <dgm:prSet/>
      <dgm:spPr/>
      <dgm:t>
        <a:bodyPr/>
        <a:lstStyle/>
        <a:p>
          <a:endParaRPr lang="en-US"/>
        </a:p>
      </dgm:t>
    </dgm:pt>
    <dgm:pt modelId="{35F9857D-98D0-43B9-8BAE-1F546C77C192}" type="sibTrans" cxnId="{0EF5AA74-5198-4921-A324-82AECC6F46A5}">
      <dgm:prSet/>
      <dgm:spPr/>
      <dgm:t>
        <a:bodyPr/>
        <a:lstStyle/>
        <a:p>
          <a:endParaRPr lang="en-US"/>
        </a:p>
      </dgm:t>
    </dgm:pt>
    <dgm:pt modelId="{FEA671B5-1C62-47B4-AFE8-853C785C925E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An dráma C.E.A.R.T.A.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Stair, </a:t>
          </a:r>
          <a:r>
            <a:rPr lang="en-IE" sz="2400" dirty="0" err="1">
              <a:latin typeface="Glacial Indifference" panose="020B0604020202020204" charset="0"/>
            </a:rPr>
            <a:t>Idirbhliain</a:t>
          </a:r>
          <a:r>
            <a:rPr lang="en-IE" sz="2400" dirty="0">
              <a:latin typeface="Glacial Indifference" panose="020B0604020202020204" charset="0"/>
            </a:rPr>
            <a:t>, OSSP)</a:t>
          </a:r>
          <a:endParaRPr lang="en-US" sz="2800" dirty="0">
            <a:latin typeface="Glacial Indifference" panose="020B0604020202020204" charset="0"/>
          </a:endParaRPr>
        </a:p>
      </dgm:t>
    </dgm:pt>
    <dgm:pt modelId="{294E5A9E-0118-456D-A58A-55EC2F527725}" type="parTrans" cxnId="{096A7194-CEFD-4FC3-B946-7FCE4A9B7BBF}">
      <dgm:prSet/>
      <dgm:spPr/>
      <dgm:t>
        <a:bodyPr/>
        <a:lstStyle/>
        <a:p>
          <a:endParaRPr lang="en-US"/>
        </a:p>
      </dgm:t>
    </dgm:pt>
    <dgm:pt modelId="{26759191-ABF3-436B-8980-794D259795AA}" type="sibTrans" cxnId="{096A7194-CEFD-4FC3-B946-7FCE4A9B7BBF}">
      <dgm:prSet/>
      <dgm:spPr/>
      <dgm:t>
        <a:bodyPr/>
        <a:lstStyle/>
        <a:p>
          <a:endParaRPr lang="en-US"/>
        </a:p>
      </dgm:t>
    </dgm:pt>
    <dgm:pt modelId="{B7083F8F-C4ED-4405-AFE1-1982CF5AB98C}">
      <dgm:prSet custT="1"/>
      <dgm:spPr/>
      <dgm:t>
        <a:bodyPr/>
        <a:lstStyle/>
        <a:p>
          <a:pPr algn="r"/>
          <a:r>
            <a:rPr lang="en-IE" sz="3200" dirty="0">
              <a:latin typeface="Glacial Indifference" panose="020B0604020202020204" charset="0"/>
            </a:rPr>
            <a:t>An dráma ‘An Chéad Dráma’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Stair, </a:t>
          </a:r>
          <a:r>
            <a:rPr lang="en-IE" sz="2400" dirty="0" err="1">
              <a:latin typeface="Glacial Indifference" panose="020B0604020202020204" charset="0"/>
            </a:rPr>
            <a:t>Idirbhliain</a:t>
          </a:r>
          <a:r>
            <a:rPr lang="en-IE" sz="2400" dirty="0">
              <a:latin typeface="Glacial Indifference" panose="020B0604020202020204" charset="0"/>
            </a:rPr>
            <a:t>)</a:t>
          </a:r>
          <a:endParaRPr lang="en-US" sz="2400" dirty="0">
            <a:latin typeface="Glacial Indifference" panose="020B0604020202020204" charset="0"/>
          </a:endParaRPr>
        </a:p>
      </dgm:t>
    </dgm:pt>
    <dgm:pt modelId="{02A61C78-E1CC-4B59-9B4D-AE49E22A872B}" type="parTrans" cxnId="{946F2B76-B499-4388-8190-96B4437F9204}">
      <dgm:prSet/>
      <dgm:spPr/>
      <dgm:t>
        <a:bodyPr/>
        <a:lstStyle/>
        <a:p>
          <a:endParaRPr lang="en-US"/>
        </a:p>
      </dgm:t>
    </dgm:pt>
    <dgm:pt modelId="{394C17AA-C043-4098-B399-3BECBE857EA2}" type="sibTrans" cxnId="{946F2B76-B499-4388-8190-96B4437F9204}">
      <dgm:prSet/>
      <dgm:spPr/>
      <dgm:t>
        <a:bodyPr/>
        <a:lstStyle/>
        <a:p>
          <a:endParaRPr lang="en-US"/>
        </a:p>
      </dgm:t>
    </dgm:pt>
    <dgm:pt modelId="{F5156852-0582-435A-81B4-5F52F276E1DD}">
      <dgm:prSet custT="1"/>
      <dgm:spPr/>
      <dgm:t>
        <a:bodyPr/>
        <a:lstStyle/>
        <a:p>
          <a:r>
            <a:rPr lang="en-IE" sz="3200" dirty="0" err="1">
              <a:latin typeface="Glacial Indifference" panose="020B0604020202020204" charset="0"/>
            </a:rPr>
            <a:t>Tógra</a:t>
          </a:r>
          <a:r>
            <a:rPr lang="en-IE" sz="3200" dirty="0">
              <a:latin typeface="Glacial Indifference" panose="020B0604020202020204" charset="0"/>
            </a:rPr>
            <a:t> ghnó- ‘Mo Bhaile Fearainn’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Gnó, Tír Eolas)</a:t>
          </a:r>
          <a:endParaRPr lang="en-US" sz="2400" dirty="0">
            <a:latin typeface="Glacial Indifference" panose="020B0604020202020204" charset="0"/>
          </a:endParaRPr>
        </a:p>
      </dgm:t>
    </dgm:pt>
    <dgm:pt modelId="{54DC39FA-8680-4C90-8BA3-BD75DC73E73C}" type="parTrans" cxnId="{430922ED-6FDB-453D-9B78-1ABA6AA9F75C}">
      <dgm:prSet/>
      <dgm:spPr/>
      <dgm:t>
        <a:bodyPr/>
        <a:lstStyle/>
        <a:p>
          <a:endParaRPr lang="en-US"/>
        </a:p>
      </dgm:t>
    </dgm:pt>
    <dgm:pt modelId="{2DEBFF23-A9D6-4A59-A9DA-DCE49084ED88}" type="sibTrans" cxnId="{430922ED-6FDB-453D-9B78-1ABA6AA9F75C}">
      <dgm:prSet/>
      <dgm:spPr/>
      <dgm:t>
        <a:bodyPr/>
        <a:lstStyle/>
        <a:p>
          <a:endParaRPr lang="en-US"/>
        </a:p>
      </dgm:t>
    </dgm:pt>
    <dgm:pt modelId="{ADF94606-8F96-4916-B2A4-57C4F5C9F3CB}">
      <dgm:prSet custT="1"/>
      <dgm:spPr/>
      <dgm:t>
        <a:bodyPr/>
        <a:lstStyle/>
        <a:p>
          <a:pPr algn="r"/>
          <a:r>
            <a:rPr lang="en-IE" sz="3200" dirty="0">
              <a:latin typeface="Glacial Indifference" panose="020B0604020202020204" charset="0"/>
            </a:rPr>
            <a:t>Seó na scoile- ‘Conamara mo Ghrá’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Ceol) </a:t>
          </a:r>
          <a:endParaRPr lang="en-US" sz="2400" dirty="0">
            <a:latin typeface="Glacial Indifference" panose="020B0604020202020204" charset="0"/>
          </a:endParaRPr>
        </a:p>
      </dgm:t>
    </dgm:pt>
    <dgm:pt modelId="{CDD6CB8F-FCCF-436A-B17B-3E1ADA7B03E8}" type="parTrans" cxnId="{05554FFD-4418-440F-B925-054B756959EC}">
      <dgm:prSet/>
      <dgm:spPr/>
      <dgm:t>
        <a:bodyPr/>
        <a:lstStyle/>
        <a:p>
          <a:endParaRPr lang="en-US"/>
        </a:p>
      </dgm:t>
    </dgm:pt>
    <dgm:pt modelId="{56A2DAF3-25AA-4130-9D80-54191DB7963F}" type="sibTrans" cxnId="{05554FFD-4418-440F-B925-054B756959EC}">
      <dgm:prSet/>
      <dgm:spPr/>
      <dgm:t>
        <a:bodyPr/>
        <a:lstStyle/>
        <a:p>
          <a:endParaRPr lang="en-US"/>
        </a:p>
      </dgm:t>
    </dgm:pt>
    <dgm:pt modelId="{305A4D80-8BF2-4D79-B6D0-DFE68021BCD9}">
      <dgm:prSet custT="1"/>
      <dgm:spPr/>
      <dgm:t>
        <a:bodyPr/>
        <a:lstStyle/>
        <a:p>
          <a:r>
            <a:rPr lang="en-IE" sz="3200" dirty="0">
              <a:latin typeface="Glacial Indifference" panose="020B0604020202020204" charset="0"/>
            </a:rPr>
            <a:t>Cois Fharraige chuig COP 28 </a:t>
          </a:r>
          <a:br>
            <a:rPr lang="en-IE" sz="3200" dirty="0">
              <a:latin typeface="Glacial Indifference" panose="020B0604020202020204" charset="0"/>
            </a:rPr>
          </a:br>
          <a:r>
            <a:rPr lang="en-IE" sz="2400" dirty="0">
              <a:latin typeface="Glacial Indifference" panose="020B0604020202020204" charset="0"/>
            </a:rPr>
            <a:t>(Gaeilge, Tír Eolas, OSSP, OSPS, </a:t>
          </a:r>
          <a:r>
            <a:rPr lang="en-IE" sz="2400" dirty="0" err="1">
              <a:latin typeface="Glacial Indifference" panose="020B0604020202020204" charset="0"/>
            </a:rPr>
            <a:t>Idirbhliain</a:t>
          </a:r>
          <a:r>
            <a:rPr lang="en-IE" sz="2400" dirty="0">
              <a:latin typeface="Glacial Indifference" panose="020B0604020202020204" charset="0"/>
            </a:rPr>
            <a:t>)</a:t>
          </a:r>
          <a:endParaRPr lang="en-US" sz="2400" dirty="0">
            <a:latin typeface="Glacial Indifference" panose="020B0604020202020204" charset="0"/>
          </a:endParaRPr>
        </a:p>
      </dgm:t>
    </dgm:pt>
    <dgm:pt modelId="{5CC66583-4B3B-45A7-B00F-A8F9324E88D3}" type="parTrans" cxnId="{036EA8C7-F22B-482B-8185-215D5FD9F91E}">
      <dgm:prSet/>
      <dgm:spPr/>
      <dgm:t>
        <a:bodyPr/>
        <a:lstStyle/>
        <a:p>
          <a:endParaRPr lang="en-US"/>
        </a:p>
      </dgm:t>
    </dgm:pt>
    <dgm:pt modelId="{99449040-276D-4040-85EC-39EA1F698640}" type="sibTrans" cxnId="{036EA8C7-F22B-482B-8185-215D5FD9F91E}">
      <dgm:prSet/>
      <dgm:spPr/>
      <dgm:t>
        <a:bodyPr/>
        <a:lstStyle/>
        <a:p>
          <a:endParaRPr lang="en-US"/>
        </a:p>
      </dgm:t>
    </dgm:pt>
    <dgm:pt modelId="{A57236DB-7654-4402-B8F0-26B07F750A0C}" type="pres">
      <dgm:prSet presAssocID="{AF0A4877-B767-49C5-955D-B9A94D4E84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FF2FC7-64B5-4572-9DDE-E25EBF847117}" type="pres">
      <dgm:prSet presAssocID="{D0737D42-3821-40F3-9A05-9E3FA6BED20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91A717-61AF-4DE8-8168-B8531DCD3F4F}" type="pres">
      <dgm:prSet presAssocID="{DC1DB237-94AE-4BC7-8560-1617C47DCA14}" presName="spacer" presStyleCnt="0"/>
      <dgm:spPr/>
    </dgm:pt>
    <dgm:pt modelId="{3E7DC025-CDD8-4762-BB05-77C7CE6E9FEF}" type="pres">
      <dgm:prSet presAssocID="{5E7B33F5-70F2-4491-9634-1E9D77403DA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F95B45-4AB2-4694-84BE-AF8D008827D5}" type="pres">
      <dgm:prSet presAssocID="{35F9857D-98D0-43B9-8BAE-1F546C77C192}" presName="spacer" presStyleCnt="0"/>
      <dgm:spPr/>
    </dgm:pt>
    <dgm:pt modelId="{CABB3903-33D8-4D6C-8BA1-E2E6814E8518}" type="pres">
      <dgm:prSet presAssocID="{FEA671B5-1C62-47B4-AFE8-853C785C925E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980D4C-C0C7-4E7E-89B1-FF703688785B}" type="pres">
      <dgm:prSet presAssocID="{26759191-ABF3-436B-8980-794D259795AA}" presName="spacer" presStyleCnt="0"/>
      <dgm:spPr/>
    </dgm:pt>
    <dgm:pt modelId="{B0419C09-2D51-43BA-91C2-E24EBFEAA1CE}" type="pres">
      <dgm:prSet presAssocID="{B7083F8F-C4ED-4405-AFE1-1982CF5AB98C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469C0A-7C9C-46AF-8A5C-E5E05D4C7272}" type="pres">
      <dgm:prSet presAssocID="{394C17AA-C043-4098-B399-3BECBE857EA2}" presName="spacer" presStyleCnt="0"/>
      <dgm:spPr/>
    </dgm:pt>
    <dgm:pt modelId="{09CD0F61-DC71-44F9-A61C-6CFB7697CFDF}" type="pres">
      <dgm:prSet presAssocID="{F5156852-0582-435A-81B4-5F52F276E1DD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7184F-AC18-4B9B-9F10-325EF80D1A11}" type="pres">
      <dgm:prSet presAssocID="{2DEBFF23-A9D6-4A59-A9DA-DCE49084ED88}" presName="spacer" presStyleCnt="0"/>
      <dgm:spPr/>
    </dgm:pt>
    <dgm:pt modelId="{F0DDB16B-BB45-4A48-A0FE-C19DCBB06E01}" type="pres">
      <dgm:prSet presAssocID="{ADF94606-8F96-4916-B2A4-57C4F5C9F3C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7A03-C161-4769-BB20-1BEEE8FD733A}" type="pres">
      <dgm:prSet presAssocID="{56A2DAF3-25AA-4130-9D80-54191DB7963F}" presName="spacer" presStyleCnt="0"/>
      <dgm:spPr/>
    </dgm:pt>
    <dgm:pt modelId="{76CC6C25-B8D2-4898-BBFC-04F57C322258}" type="pres">
      <dgm:prSet presAssocID="{305A4D80-8BF2-4D79-B6D0-DFE68021BCD9}" presName="parentText" presStyleLbl="node1" presStyleIdx="6" presStyleCnt="7" custLinFactY="68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4E3DAC-039E-4A87-83CE-04AAE5DAEF9F}" type="presOf" srcId="{B7083F8F-C4ED-4405-AFE1-1982CF5AB98C}" destId="{B0419C09-2D51-43BA-91C2-E24EBFEAA1CE}" srcOrd="0" destOrd="0" presId="urn:microsoft.com/office/officeart/2005/8/layout/vList2"/>
    <dgm:cxn modelId="{24301388-F376-4A4B-891C-558C24BE7FBE}" type="presOf" srcId="{FEA671B5-1C62-47B4-AFE8-853C785C925E}" destId="{CABB3903-33D8-4D6C-8BA1-E2E6814E8518}" srcOrd="0" destOrd="0" presId="urn:microsoft.com/office/officeart/2005/8/layout/vList2"/>
    <dgm:cxn modelId="{9910DA5D-CBED-430F-9AF1-E153E794EC5F}" type="presOf" srcId="{D0737D42-3821-40F3-9A05-9E3FA6BED20C}" destId="{26FF2FC7-64B5-4572-9DDE-E25EBF847117}" srcOrd="0" destOrd="0" presId="urn:microsoft.com/office/officeart/2005/8/layout/vList2"/>
    <dgm:cxn modelId="{FAC68209-2505-4797-AF5C-A043902D3F6E}" type="presOf" srcId="{305A4D80-8BF2-4D79-B6D0-DFE68021BCD9}" destId="{76CC6C25-B8D2-4898-BBFC-04F57C322258}" srcOrd="0" destOrd="0" presId="urn:microsoft.com/office/officeart/2005/8/layout/vList2"/>
    <dgm:cxn modelId="{8E55C829-79C2-4985-8B59-31E36199AC02}" type="presOf" srcId="{5E7B33F5-70F2-4491-9634-1E9D77403DA6}" destId="{3E7DC025-CDD8-4762-BB05-77C7CE6E9FEF}" srcOrd="0" destOrd="0" presId="urn:microsoft.com/office/officeart/2005/8/layout/vList2"/>
    <dgm:cxn modelId="{3CFD68C7-4EAB-446E-95DC-D2FB419C2F69}" type="presOf" srcId="{F5156852-0582-435A-81B4-5F52F276E1DD}" destId="{09CD0F61-DC71-44F9-A61C-6CFB7697CFDF}" srcOrd="0" destOrd="0" presId="urn:microsoft.com/office/officeart/2005/8/layout/vList2"/>
    <dgm:cxn modelId="{05554FFD-4418-440F-B925-054B756959EC}" srcId="{AF0A4877-B767-49C5-955D-B9A94D4E840C}" destId="{ADF94606-8F96-4916-B2A4-57C4F5C9F3CB}" srcOrd="5" destOrd="0" parTransId="{CDD6CB8F-FCCF-436A-B17B-3E1ADA7B03E8}" sibTransId="{56A2DAF3-25AA-4130-9D80-54191DB7963F}"/>
    <dgm:cxn modelId="{430922ED-6FDB-453D-9B78-1ABA6AA9F75C}" srcId="{AF0A4877-B767-49C5-955D-B9A94D4E840C}" destId="{F5156852-0582-435A-81B4-5F52F276E1DD}" srcOrd="4" destOrd="0" parTransId="{54DC39FA-8680-4C90-8BA3-BD75DC73E73C}" sibTransId="{2DEBFF23-A9D6-4A59-A9DA-DCE49084ED88}"/>
    <dgm:cxn modelId="{E019B2D4-F62B-43E6-9CD6-DB158821AA91}" type="presOf" srcId="{AF0A4877-B767-49C5-955D-B9A94D4E840C}" destId="{A57236DB-7654-4402-B8F0-26B07F750A0C}" srcOrd="0" destOrd="0" presId="urn:microsoft.com/office/officeart/2005/8/layout/vList2"/>
    <dgm:cxn modelId="{286B7C9A-44BB-4C6D-A9C0-BBC35255E7EB}" srcId="{AF0A4877-B767-49C5-955D-B9A94D4E840C}" destId="{D0737D42-3821-40F3-9A05-9E3FA6BED20C}" srcOrd="0" destOrd="0" parTransId="{27DAE960-9038-4F94-AF8E-3E32AA6EFA17}" sibTransId="{DC1DB237-94AE-4BC7-8560-1617C47DCA14}"/>
    <dgm:cxn modelId="{096A7194-CEFD-4FC3-B946-7FCE4A9B7BBF}" srcId="{AF0A4877-B767-49C5-955D-B9A94D4E840C}" destId="{FEA671B5-1C62-47B4-AFE8-853C785C925E}" srcOrd="2" destOrd="0" parTransId="{294E5A9E-0118-456D-A58A-55EC2F527725}" sibTransId="{26759191-ABF3-436B-8980-794D259795AA}"/>
    <dgm:cxn modelId="{036EA8C7-F22B-482B-8185-215D5FD9F91E}" srcId="{AF0A4877-B767-49C5-955D-B9A94D4E840C}" destId="{305A4D80-8BF2-4D79-B6D0-DFE68021BCD9}" srcOrd="6" destOrd="0" parTransId="{5CC66583-4B3B-45A7-B00F-A8F9324E88D3}" sibTransId="{99449040-276D-4040-85EC-39EA1F698640}"/>
    <dgm:cxn modelId="{946F2B76-B499-4388-8190-96B4437F9204}" srcId="{AF0A4877-B767-49C5-955D-B9A94D4E840C}" destId="{B7083F8F-C4ED-4405-AFE1-1982CF5AB98C}" srcOrd="3" destOrd="0" parTransId="{02A61C78-E1CC-4B59-9B4D-AE49E22A872B}" sibTransId="{394C17AA-C043-4098-B399-3BECBE857EA2}"/>
    <dgm:cxn modelId="{932CD1A3-D62D-4B77-92DE-65E93749FBF1}" type="presOf" srcId="{ADF94606-8F96-4916-B2A4-57C4F5C9F3CB}" destId="{F0DDB16B-BB45-4A48-A0FE-C19DCBB06E01}" srcOrd="0" destOrd="0" presId="urn:microsoft.com/office/officeart/2005/8/layout/vList2"/>
    <dgm:cxn modelId="{0EF5AA74-5198-4921-A324-82AECC6F46A5}" srcId="{AF0A4877-B767-49C5-955D-B9A94D4E840C}" destId="{5E7B33F5-70F2-4491-9634-1E9D77403DA6}" srcOrd="1" destOrd="0" parTransId="{825129E6-D163-4D42-97EC-CFA9238128DB}" sibTransId="{35F9857D-98D0-43B9-8BAE-1F546C77C192}"/>
    <dgm:cxn modelId="{718D19BB-9C0D-4249-A796-31EC3074FFE3}" type="presParOf" srcId="{A57236DB-7654-4402-B8F0-26B07F750A0C}" destId="{26FF2FC7-64B5-4572-9DDE-E25EBF847117}" srcOrd="0" destOrd="0" presId="urn:microsoft.com/office/officeart/2005/8/layout/vList2"/>
    <dgm:cxn modelId="{F47614A5-5DEA-44F8-8952-0DB1F3B315F3}" type="presParOf" srcId="{A57236DB-7654-4402-B8F0-26B07F750A0C}" destId="{6F91A717-61AF-4DE8-8168-B8531DCD3F4F}" srcOrd="1" destOrd="0" presId="urn:microsoft.com/office/officeart/2005/8/layout/vList2"/>
    <dgm:cxn modelId="{524B9A31-33E8-4C11-A395-51F744E93986}" type="presParOf" srcId="{A57236DB-7654-4402-B8F0-26B07F750A0C}" destId="{3E7DC025-CDD8-4762-BB05-77C7CE6E9FEF}" srcOrd="2" destOrd="0" presId="urn:microsoft.com/office/officeart/2005/8/layout/vList2"/>
    <dgm:cxn modelId="{170669DD-7097-4156-8F22-6AFA757241E6}" type="presParOf" srcId="{A57236DB-7654-4402-B8F0-26B07F750A0C}" destId="{7BF95B45-4AB2-4694-84BE-AF8D008827D5}" srcOrd="3" destOrd="0" presId="urn:microsoft.com/office/officeart/2005/8/layout/vList2"/>
    <dgm:cxn modelId="{16069E20-CBE3-4F5A-8C70-9D11AB63EF9E}" type="presParOf" srcId="{A57236DB-7654-4402-B8F0-26B07F750A0C}" destId="{CABB3903-33D8-4D6C-8BA1-E2E6814E8518}" srcOrd="4" destOrd="0" presId="urn:microsoft.com/office/officeart/2005/8/layout/vList2"/>
    <dgm:cxn modelId="{76DD1190-181A-4622-947B-80F966E458BC}" type="presParOf" srcId="{A57236DB-7654-4402-B8F0-26B07F750A0C}" destId="{39980D4C-C0C7-4E7E-89B1-FF703688785B}" srcOrd="5" destOrd="0" presId="urn:microsoft.com/office/officeart/2005/8/layout/vList2"/>
    <dgm:cxn modelId="{F0B35394-C8C7-4181-90AE-7D841422FB02}" type="presParOf" srcId="{A57236DB-7654-4402-B8F0-26B07F750A0C}" destId="{B0419C09-2D51-43BA-91C2-E24EBFEAA1CE}" srcOrd="6" destOrd="0" presId="urn:microsoft.com/office/officeart/2005/8/layout/vList2"/>
    <dgm:cxn modelId="{E06DB585-C274-49F4-AE7D-FDA21478991B}" type="presParOf" srcId="{A57236DB-7654-4402-B8F0-26B07F750A0C}" destId="{FA469C0A-7C9C-46AF-8A5C-E5E05D4C7272}" srcOrd="7" destOrd="0" presId="urn:microsoft.com/office/officeart/2005/8/layout/vList2"/>
    <dgm:cxn modelId="{F1AF00F0-AB36-467C-82CC-770C42C64115}" type="presParOf" srcId="{A57236DB-7654-4402-B8F0-26B07F750A0C}" destId="{09CD0F61-DC71-44F9-A61C-6CFB7697CFDF}" srcOrd="8" destOrd="0" presId="urn:microsoft.com/office/officeart/2005/8/layout/vList2"/>
    <dgm:cxn modelId="{04E08390-47AF-43CC-9CF2-D0854B7CD131}" type="presParOf" srcId="{A57236DB-7654-4402-B8F0-26B07F750A0C}" destId="{7CF7184F-AC18-4B9B-9F10-325EF80D1A11}" srcOrd="9" destOrd="0" presId="urn:microsoft.com/office/officeart/2005/8/layout/vList2"/>
    <dgm:cxn modelId="{B5688243-0FCB-4491-9182-3558D33EE0A0}" type="presParOf" srcId="{A57236DB-7654-4402-B8F0-26B07F750A0C}" destId="{F0DDB16B-BB45-4A48-A0FE-C19DCBB06E01}" srcOrd="10" destOrd="0" presId="urn:microsoft.com/office/officeart/2005/8/layout/vList2"/>
    <dgm:cxn modelId="{CC52FBF5-623C-486C-B3C7-83675330A34C}" type="presParOf" srcId="{A57236DB-7654-4402-B8F0-26B07F750A0C}" destId="{BC9A7A03-C161-4769-BB20-1BEEE8FD733A}" srcOrd="11" destOrd="0" presId="urn:microsoft.com/office/officeart/2005/8/layout/vList2"/>
    <dgm:cxn modelId="{E95F87B2-F27C-4514-BC03-EF3929BD8A90}" type="presParOf" srcId="{A57236DB-7654-4402-B8F0-26B07F750A0C}" destId="{76CC6C25-B8D2-4898-BBFC-04F57C322258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A954FA-999C-4E41-B981-2565288FD0D7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A822DD-45BF-44AD-B85A-9BC7B9304FA6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An </a:t>
          </a:r>
          <a:r>
            <a:rPr lang="en-US" dirty="0" err="1">
              <a:latin typeface="Glacial Indifference" panose="020B0604020202020204" charset="0"/>
            </a:rPr>
            <a:t>Chéad</a:t>
          </a:r>
          <a:r>
            <a:rPr lang="en-US" dirty="0">
              <a:latin typeface="Glacial Indifference" panose="020B0604020202020204" charset="0"/>
            </a:rPr>
            <a:t> </a:t>
          </a:r>
          <a:r>
            <a:rPr lang="en-US" dirty="0" err="1">
              <a:latin typeface="Glacial Indifference" panose="020B0604020202020204" charset="0"/>
            </a:rPr>
            <a:t>Dráma</a:t>
          </a:r>
          <a:endParaRPr lang="en-US" dirty="0">
            <a:latin typeface="Glacial Indifference" panose="020B0604020202020204" charset="0"/>
          </a:endParaRPr>
        </a:p>
      </dgm:t>
    </dgm:pt>
    <dgm:pt modelId="{38E145EF-0757-485E-99A1-B40783C40D80}" type="parTrans" cxnId="{54E06A30-E058-4BB6-AD30-076EF414F43B}">
      <dgm:prSet/>
      <dgm:spPr/>
      <dgm:t>
        <a:bodyPr/>
        <a:lstStyle/>
        <a:p>
          <a:endParaRPr lang="en-US"/>
        </a:p>
      </dgm:t>
    </dgm:pt>
    <dgm:pt modelId="{E9E10C41-0DF9-4E92-9841-4E2E47BFDC77}" type="sibTrans" cxnId="{54E06A30-E058-4BB6-AD30-076EF414F43B}">
      <dgm:prSet/>
      <dgm:spPr/>
      <dgm:t>
        <a:bodyPr/>
        <a:lstStyle/>
        <a:p>
          <a:endParaRPr lang="en-US"/>
        </a:p>
      </dgm:t>
    </dgm:pt>
    <dgm:pt modelId="{407B1B50-8858-4DCD-AB93-4C8694D371D9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Dán Johnny </a:t>
          </a:r>
          <a:r>
            <a:rPr lang="en-US" dirty="0" err="1">
              <a:latin typeface="Glacial Indifference" panose="020B0604020202020204" charset="0"/>
            </a:rPr>
            <a:t>Chóil</a:t>
          </a:r>
          <a:r>
            <a:rPr lang="en-US" dirty="0">
              <a:latin typeface="Glacial Indifference" panose="020B0604020202020204" charset="0"/>
            </a:rPr>
            <a:t> Mhaidhc</a:t>
          </a:r>
        </a:p>
      </dgm:t>
    </dgm:pt>
    <dgm:pt modelId="{0D717C23-356F-4A51-BC2A-B3FF72E474D7}" type="parTrans" cxnId="{7F9936FF-1CAF-4618-B65F-1C0E1054CA71}">
      <dgm:prSet/>
      <dgm:spPr/>
      <dgm:t>
        <a:bodyPr/>
        <a:lstStyle/>
        <a:p>
          <a:endParaRPr lang="en-US"/>
        </a:p>
      </dgm:t>
    </dgm:pt>
    <dgm:pt modelId="{B2CEB769-050B-4D26-AA05-A93A0AA47FB8}" type="sibTrans" cxnId="{7F9936FF-1CAF-4618-B65F-1C0E1054CA71}">
      <dgm:prSet/>
      <dgm:spPr/>
      <dgm:t>
        <a:bodyPr/>
        <a:lstStyle/>
        <a:p>
          <a:endParaRPr lang="en-US"/>
        </a:p>
      </dgm:t>
    </dgm:pt>
    <dgm:pt modelId="{0C7A0452-A51A-4F5A-B40A-BC1EAE5FBAC3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Dráma spraíúil</a:t>
          </a:r>
        </a:p>
      </dgm:t>
    </dgm:pt>
    <dgm:pt modelId="{F200ED7E-B8C6-44BC-8161-6DCF45B845F0}" type="parTrans" cxnId="{F44FCEFF-CA9B-4CCE-85CC-46C8317A953F}">
      <dgm:prSet/>
      <dgm:spPr/>
      <dgm:t>
        <a:bodyPr/>
        <a:lstStyle/>
        <a:p>
          <a:endParaRPr lang="en-US"/>
        </a:p>
      </dgm:t>
    </dgm:pt>
    <dgm:pt modelId="{FAD0DC12-DE26-4DAB-BD09-7A1C1B5807E7}" type="sibTrans" cxnId="{F44FCEFF-CA9B-4CCE-85CC-46C8317A953F}">
      <dgm:prSet/>
      <dgm:spPr/>
      <dgm:t>
        <a:bodyPr/>
        <a:lstStyle/>
        <a:p>
          <a:endParaRPr lang="en-US"/>
        </a:p>
      </dgm:t>
    </dgm:pt>
    <dgm:pt modelId="{566A7B97-6414-4744-BB42-30AFD16B285D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C.E.A.R.T.A</a:t>
          </a:r>
        </a:p>
      </dgm:t>
    </dgm:pt>
    <dgm:pt modelId="{29BBE3E1-B841-4FF8-9DE6-386E838FF202}" type="parTrans" cxnId="{A219EA8D-96F5-4986-8B98-51E382C4289A}">
      <dgm:prSet/>
      <dgm:spPr/>
      <dgm:t>
        <a:bodyPr/>
        <a:lstStyle/>
        <a:p>
          <a:endParaRPr lang="en-US"/>
        </a:p>
      </dgm:t>
    </dgm:pt>
    <dgm:pt modelId="{42648FE6-7CC8-4315-B43A-8D8343DA664E}" type="sibTrans" cxnId="{A219EA8D-96F5-4986-8B98-51E382C4289A}">
      <dgm:prSet/>
      <dgm:spPr/>
      <dgm:t>
        <a:bodyPr/>
        <a:lstStyle/>
        <a:p>
          <a:endParaRPr lang="en-US"/>
        </a:p>
      </dgm:t>
    </dgm:pt>
    <dgm:pt modelId="{2A1D2FF3-506F-4310-B6CC-748916623426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Cearta Sibhialta na Gaeltachta</a:t>
          </a:r>
        </a:p>
      </dgm:t>
    </dgm:pt>
    <dgm:pt modelId="{AD6688C7-63D8-44C4-976E-6E3E4ECD9AC8}" type="parTrans" cxnId="{CA826334-DA1E-47F2-8CDB-1FD2AFDD5B4E}">
      <dgm:prSet/>
      <dgm:spPr/>
      <dgm:t>
        <a:bodyPr/>
        <a:lstStyle/>
        <a:p>
          <a:endParaRPr lang="en-US"/>
        </a:p>
      </dgm:t>
    </dgm:pt>
    <dgm:pt modelId="{911977A9-9EED-4887-B4F2-5222075D5633}" type="sibTrans" cxnId="{CA826334-DA1E-47F2-8CDB-1FD2AFDD5B4E}">
      <dgm:prSet/>
      <dgm:spPr/>
      <dgm:t>
        <a:bodyPr/>
        <a:lstStyle/>
        <a:p>
          <a:endParaRPr lang="en-US"/>
        </a:p>
      </dgm:t>
    </dgm:pt>
    <dgm:pt modelId="{D80EEF09-7969-4F80-990F-20C162E0EDE5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Dráma stairiúil</a:t>
          </a:r>
        </a:p>
      </dgm:t>
    </dgm:pt>
    <dgm:pt modelId="{3DDAE4C9-494E-4759-B396-C11A1D1FF6A7}" type="parTrans" cxnId="{8CB3DABC-74AB-4A2E-8F3A-7C1189DFE5B6}">
      <dgm:prSet/>
      <dgm:spPr/>
      <dgm:t>
        <a:bodyPr/>
        <a:lstStyle/>
        <a:p>
          <a:endParaRPr lang="en-US"/>
        </a:p>
      </dgm:t>
    </dgm:pt>
    <dgm:pt modelId="{03651B51-3B7B-45A8-ACB4-6F7877C5DCB8}" type="sibTrans" cxnId="{8CB3DABC-74AB-4A2E-8F3A-7C1189DFE5B6}">
      <dgm:prSet/>
      <dgm:spPr/>
      <dgm:t>
        <a:bodyPr/>
        <a:lstStyle/>
        <a:p>
          <a:endParaRPr lang="en-US"/>
        </a:p>
      </dgm:t>
    </dgm:pt>
    <dgm:pt modelId="{2DBAA861-FE1F-4883-99E5-466482BEE95F}">
      <dgm:prSet phldrT="[Text]"/>
      <dgm:spPr/>
      <dgm:t>
        <a:bodyPr/>
        <a:lstStyle/>
        <a:p>
          <a:r>
            <a:rPr lang="en-US" dirty="0" err="1">
              <a:latin typeface="Glacial Indifference" panose="020B0604020202020204" charset="0"/>
            </a:rPr>
            <a:t>Bród</a:t>
          </a:r>
          <a:endParaRPr lang="en-US" dirty="0">
            <a:latin typeface="Glacial Indifference" panose="020B0604020202020204" charset="0"/>
          </a:endParaRPr>
        </a:p>
      </dgm:t>
    </dgm:pt>
    <dgm:pt modelId="{73E41E96-9DA8-4629-A2DD-F3D763AA1A24}" type="parTrans" cxnId="{3BF5A211-C974-403E-9186-D11F14B2EA8C}">
      <dgm:prSet/>
      <dgm:spPr/>
      <dgm:t>
        <a:bodyPr/>
        <a:lstStyle/>
        <a:p>
          <a:endParaRPr lang="en-US"/>
        </a:p>
      </dgm:t>
    </dgm:pt>
    <dgm:pt modelId="{7A3C5B1B-980C-4F1C-9A86-86E0D5D8DDB3}" type="sibTrans" cxnId="{3BF5A211-C974-403E-9186-D11F14B2EA8C}">
      <dgm:prSet/>
      <dgm:spPr/>
      <dgm:t>
        <a:bodyPr/>
        <a:lstStyle/>
        <a:p>
          <a:endParaRPr lang="en-US"/>
        </a:p>
      </dgm:t>
    </dgm:pt>
    <dgm:pt modelId="{E74A2D00-02F0-4FF3-B0CE-9664A2F0B4BC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Meath na Gaeilge</a:t>
          </a:r>
        </a:p>
      </dgm:t>
    </dgm:pt>
    <dgm:pt modelId="{12704201-200A-4E3F-B541-2352072279EE}" type="parTrans" cxnId="{0188E5E4-991B-40CB-9594-1450DE7A7BEF}">
      <dgm:prSet/>
      <dgm:spPr/>
      <dgm:t>
        <a:bodyPr/>
        <a:lstStyle/>
        <a:p>
          <a:endParaRPr lang="en-US"/>
        </a:p>
      </dgm:t>
    </dgm:pt>
    <dgm:pt modelId="{C572EFBE-EAFA-43F6-8767-DC945133420D}" type="sibTrans" cxnId="{0188E5E4-991B-40CB-9594-1450DE7A7BEF}">
      <dgm:prSet/>
      <dgm:spPr/>
      <dgm:t>
        <a:bodyPr/>
        <a:lstStyle/>
        <a:p>
          <a:endParaRPr lang="en-US"/>
        </a:p>
      </dgm:t>
    </dgm:pt>
    <dgm:pt modelId="{C3931CA7-8045-4440-BC62-3E07C50BA613}">
      <dgm:prSet phldrT="[Text]"/>
      <dgm:spPr/>
      <dgm:t>
        <a:bodyPr/>
        <a:lstStyle/>
        <a:p>
          <a:r>
            <a:rPr lang="en-US" dirty="0">
              <a:latin typeface="Glacial Indifference" panose="020B0604020202020204" charset="0"/>
            </a:rPr>
            <a:t>Dráma spraíúil </a:t>
          </a:r>
        </a:p>
      </dgm:t>
    </dgm:pt>
    <dgm:pt modelId="{F3CE858B-800A-4DB3-8653-A88F2D75C0C7}" type="parTrans" cxnId="{B5F9E7D0-0E90-4397-8F07-1934F6E69307}">
      <dgm:prSet/>
      <dgm:spPr/>
      <dgm:t>
        <a:bodyPr/>
        <a:lstStyle/>
        <a:p>
          <a:endParaRPr lang="en-US"/>
        </a:p>
      </dgm:t>
    </dgm:pt>
    <dgm:pt modelId="{7FF6FA39-C0AE-4615-9C42-E7448690B96A}" type="sibTrans" cxnId="{B5F9E7D0-0E90-4397-8F07-1934F6E69307}">
      <dgm:prSet/>
      <dgm:spPr/>
      <dgm:t>
        <a:bodyPr/>
        <a:lstStyle/>
        <a:p>
          <a:endParaRPr lang="en-US"/>
        </a:p>
      </dgm:t>
    </dgm:pt>
    <dgm:pt modelId="{CFA24261-4993-4180-B906-B0DC74D973BA}" type="pres">
      <dgm:prSet presAssocID="{B4A954FA-999C-4E41-B981-2565288FD0D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94706E-5B58-4FC3-9DA0-BF5B511E120F}" type="pres">
      <dgm:prSet presAssocID="{F2A822DD-45BF-44AD-B85A-9BC7B9304FA6}" presName="comp" presStyleCnt="0"/>
      <dgm:spPr/>
    </dgm:pt>
    <dgm:pt modelId="{DB7DAD0A-C663-4BE2-8B8E-770612667877}" type="pres">
      <dgm:prSet presAssocID="{F2A822DD-45BF-44AD-B85A-9BC7B9304FA6}" presName="box" presStyleLbl="node1" presStyleIdx="0" presStyleCnt="3"/>
      <dgm:spPr/>
      <dgm:t>
        <a:bodyPr/>
        <a:lstStyle/>
        <a:p>
          <a:endParaRPr lang="en-US"/>
        </a:p>
      </dgm:t>
    </dgm:pt>
    <dgm:pt modelId="{89CEAFAE-BB7C-406A-BD4B-8F9009A2EED3}" type="pres">
      <dgm:prSet presAssocID="{F2A822DD-45BF-44AD-B85A-9BC7B9304FA6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14000" b="-14000"/>
          </a:stretch>
        </a:blipFill>
      </dgm:spPr>
    </dgm:pt>
    <dgm:pt modelId="{C87B8206-93EF-4A5C-8055-98A0C43C127F}" type="pres">
      <dgm:prSet presAssocID="{F2A822DD-45BF-44AD-B85A-9BC7B9304FA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BD4A3-AC68-4432-9511-5FF78040B25D}" type="pres">
      <dgm:prSet presAssocID="{E9E10C41-0DF9-4E92-9841-4E2E47BFDC77}" presName="spacer" presStyleCnt="0"/>
      <dgm:spPr/>
    </dgm:pt>
    <dgm:pt modelId="{ED4E7F2E-A195-482A-86BE-CC4CDA6364F6}" type="pres">
      <dgm:prSet presAssocID="{566A7B97-6414-4744-BB42-30AFD16B285D}" presName="comp" presStyleCnt="0"/>
      <dgm:spPr/>
    </dgm:pt>
    <dgm:pt modelId="{8574910D-B251-429C-9141-850872289B2A}" type="pres">
      <dgm:prSet presAssocID="{566A7B97-6414-4744-BB42-30AFD16B285D}" presName="box" presStyleLbl="node1" presStyleIdx="1" presStyleCnt="3"/>
      <dgm:spPr/>
      <dgm:t>
        <a:bodyPr/>
        <a:lstStyle/>
        <a:p>
          <a:endParaRPr lang="en-US"/>
        </a:p>
      </dgm:t>
    </dgm:pt>
    <dgm:pt modelId="{C82629CA-1FBB-4B48-95AA-BD151160D707}" type="pres">
      <dgm:prSet presAssocID="{566A7B97-6414-4744-BB42-30AFD16B285D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312B05FF-48C7-453B-998A-4C54626EDF7B}" type="pres">
      <dgm:prSet presAssocID="{566A7B97-6414-4744-BB42-30AFD16B285D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25946-1DF5-4C28-A61B-A7B54C6EF7FD}" type="pres">
      <dgm:prSet presAssocID="{42648FE6-7CC8-4315-B43A-8D8343DA664E}" presName="spacer" presStyleCnt="0"/>
      <dgm:spPr/>
    </dgm:pt>
    <dgm:pt modelId="{298A056C-C487-4056-A623-DF718E578162}" type="pres">
      <dgm:prSet presAssocID="{2DBAA861-FE1F-4883-99E5-466482BEE95F}" presName="comp" presStyleCnt="0"/>
      <dgm:spPr/>
    </dgm:pt>
    <dgm:pt modelId="{ACEF0C62-86FA-4E1F-ACEA-2EC0947223EC}" type="pres">
      <dgm:prSet presAssocID="{2DBAA861-FE1F-4883-99E5-466482BEE95F}" presName="box" presStyleLbl="node1" presStyleIdx="2" presStyleCnt="3"/>
      <dgm:spPr/>
      <dgm:t>
        <a:bodyPr/>
        <a:lstStyle/>
        <a:p>
          <a:endParaRPr lang="en-US"/>
        </a:p>
      </dgm:t>
    </dgm:pt>
    <dgm:pt modelId="{1FD57984-0FAE-4C96-BABE-E18D6FC47D7B}" type="pres">
      <dgm:prSet presAssocID="{2DBAA861-FE1F-4883-99E5-466482BEE95F}" presName="img" presStyleLbl="fgImgPlace1" presStyleIdx="2" presStyleCnt="3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n-US"/>
        </a:p>
      </dgm:t>
    </dgm:pt>
    <dgm:pt modelId="{576675E6-601D-4935-91A9-B24973B634D8}" type="pres">
      <dgm:prSet presAssocID="{2DBAA861-FE1F-4883-99E5-466482BEE95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936FF-1CAF-4618-B65F-1C0E1054CA71}" srcId="{F2A822DD-45BF-44AD-B85A-9BC7B9304FA6}" destId="{407B1B50-8858-4DCD-AB93-4C8694D371D9}" srcOrd="0" destOrd="0" parTransId="{0D717C23-356F-4A51-BC2A-B3FF72E474D7}" sibTransId="{B2CEB769-050B-4D26-AA05-A93A0AA47FB8}"/>
    <dgm:cxn modelId="{CA826334-DA1E-47F2-8CDB-1FD2AFDD5B4E}" srcId="{566A7B97-6414-4744-BB42-30AFD16B285D}" destId="{2A1D2FF3-506F-4310-B6CC-748916623426}" srcOrd="0" destOrd="0" parTransId="{AD6688C7-63D8-44C4-976E-6E3E4ECD9AC8}" sibTransId="{911977A9-9EED-4887-B4F2-5222075D5633}"/>
    <dgm:cxn modelId="{6F8E3CE6-FCEB-4CA2-B88F-E30E7D627C2C}" type="presOf" srcId="{F2A822DD-45BF-44AD-B85A-9BC7B9304FA6}" destId="{DB7DAD0A-C663-4BE2-8B8E-770612667877}" srcOrd="0" destOrd="0" presId="urn:microsoft.com/office/officeart/2005/8/layout/vList4"/>
    <dgm:cxn modelId="{0188E5E4-991B-40CB-9594-1450DE7A7BEF}" srcId="{2DBAA861-FE1F-4883-99E5-466482BEE95F}" destId="{E74A2D00-02F0-4FF3-B0CE-9664A2F0B4BC}" srcOrd="0" destOrd="0" parTransId="{12704201-200A-4E3F-B541-2352072279EE}" sibTransId="{C572EFBE-EAFA-43F6-8767-DC945133420D}"/>
    <dgm:cxn modelId="{FD21F18F-3557-46C6-8D0E-9933E82AEDF1}" type="presOf" srcId="{2DBAA861-FE1F-4883-99E5-466482BEE95F}" destId="{576675E6-601D-4935-91A9-B24973B634D8}" srcOrd="1" destOrd="0" presId="urn:microsoft.com/office/officeart/2005/8/layout/vList4"/>
    <dgm:cxn modelId="{2C312DA6-2BA7-4038-899C-A99191747B28}" type="presOf" srcId="{D80EEF09-7969-4F80-990F-20C162E0EDE5}" destId="{8574910D-B251-429C-9141-850872289B2A}" srcOrd="0" destOrd="2" presId="urn:microsoft.com/office/officeart/2005/8/layout/vList4"/>
    <dgm:cxn modelId="{AB3ECFFB-815B-4BFC-9603-5C2EED3C20CE}" type="presOf" srcId="{F2A822DD-45BF-44AD-B85A-9BC7B9304FA6}" destId="{C87B8206-93EF-4A5C-8055-98A0C43C127F}" srcOrd="1" destOrd="0" presId="urn:microsoft.com/office/officeart/2005/8/layout/vList4"/>
    <dgm:cxn modelId="{D93A7295-630F-46D4-91A4-DA90C7C868AE}" type="presOf" srcId="{566A7B97-6414-4744-BB42-30AFD16B285D}" destId="{8574910D-B251-429C-9141-850872289B2A}" srcOrd="0" destOrd="0" presId="urn:microsoft.com/office/officeart/2005/8/layout/vList4"/>
    <dgm:cxn modelId="{55FF71EE-6DE2-4BA4-870C-9EAF7CBEBB16}" type="presOf" srcId="{E74A2D00-02F0-4FF3-B0CE-9664A2F0B4BC}" destId="{576675E6-601D-4935-91A9-B24973B634D8}" srcOrd="1" destOrd="1" presId="urn:microsoft.com/office/officeart/2005/8/layout/vList4"/>
    <dgm:cxn modelId="{A88E502A-9C2F-4E34-91B0-6BF97A629B19}" type="presOf" srcId="{2A1D2FF3-506F-4310-B6CC-748916623426}" destId="{312B05FF-48C7-453B-998A-4C54626EDF7B}" srcOrd="1" destOrd="1" presId="urn:microsoft.com/office/officeart/2005/8/layout/vList4"/>
    <dgm:cxn modelId="{0753A1BB-7776-4B46-835E-6F6A0638CC3C}" type="presOf" srcId="{E74A2D00-02F0-4FF3-B0CE-9664A2F0B4BC}" destId="{ACEF0C62-86FA-4E1F-ACEA-2EC0947223EC}" srcOrd="0" destOrd="1" presId="urn:microsoft.com/office/officeart/2005/8/layout/vList4"/>
    <dgm:cxn modelId="{7564E2E2-072B-4203-A1CC-F060BB91C592}" type="presOf" srcId="{407B1B50-8858-4DCD-AB93-4C8694D371D9}" destId="{C87B8206-93EF-4A5C-8055-98A0C43C127F}" srcOrd="1" destOrd="1" presId="urn:microsoft.com/office/officeart/2005/8/layout/vList4"/>
    <dgm:cxn modelId="{FB941F9E-76CF-404A-B5D9-C179DAC3B622}" type="presOf" srcId="{0C7A0452-A51A-4F5A-B40A-BC1EAE5FBAC3}" destId="{DB7DAD0A-C663-4BE2-8B8E-770612667877}" srcOrd="0" destOrd="2" presId="urn:microsoft.com/office/officeart/2005/8/layout/vList4"/>
    <dgm:cxn modelId="{F44FCEFF-CA9B-4CCE-85CC-46C8317A953F}" srcId="{F2A822DD-45BF-44AD-B85A-9BC7B9304FA6}" destId="{0C7A0452-A51A-4F5A-B40A-BC1EAE5FBAC3}" srcOrd="1" destOrd="0" parTransId="{F200ED7E-B8C6-44BC-8161-6DCF45B845F0}" sibTransId="{FAD0DC12-DE26-4DAB-BD09-7A1C1B5807E7}"/>
    <dgm:cxn modelId="{ADEFE655-8199-4ABC-B0EF-E96F4DEB1001}" type="presOf" srcId="{407B1B50-8858-4DCD-AB93-4C8694D371D9}" destId="{DB7DAD0A-C663-4BE2-8B8E-770612667877}" srcOrd="0" destOrd="1" presId="urn:microsoft.com/office/officeart/2005/8/layout/vList4"/>
    <dgm:cxn modelId="{54E06A30-E058-4BB6-AD30-076EF414F43B}" srcId="{B4A954FA-999C-4E41-B981-2565288FD0D7}" destId="{F2A822DD-45BF-44AD-B85A-9BC7B9304FA6}" srcOrd="0" destOrd="0" parTransId="{38E145EF-0757-485E-99A1-B40783C40D80}" sibTransId="{E9E10C41-0DF9-4E92-9841-4E2E47BFDC77}"/>
    <dgm:cxn modelId="{C944429B-3455-4921-9811-8CFCD7718001}" type="presOf" srcId="{2DBAA861-FE1F-4883-99E5-466482BEE95F}" destId="{ACEF0C62-86FA-4E1F-ACEA-2EC0947223EC}" srcOrd="0" destOrd="0" presId="urn:microsoft.com/office/officeart/2005/8/layout/vList4"/>
    <dgm:cxn modelId="{1BD10639-C47E-405A-95B7-0CAFCFFB9715}" type="presOf" srcId="{C3931CA7-8045-4440-BC62-3E07C50BA613}" destId="{ACEF0C62-86FA-4E1F-ACEA-2EC0947223EC}" srcOrd="0" destOrd="2" presId="urn:microsoft.com/office/officeart/2005/8/layout/vList4"/>
    <dgm:cxn modelId="{B6CC59C4-A682-48CB-8C0E-08E14F5D93F2}" type="presOf" srcId="{D80EEF09-7969-4F80-990F-20C162E0EDE5}" destId="{312B05FF-48C7-453B-998A-4C54626EDF7B}" srcOrd="1" destOrd="2" presId="urn:microsoft.com/office/officeart/2005/8/layout/vList4"/>
    <dgm:cxn modelId="{A219EA8D-96F5-4986-8B98-51E382C4289A}" srcId="{B4A954FA-999C-4E41-B981-2565288FD0D7}" destId="{566A7B97-6414-4744-BB42-30AFD16B285D}" srcOrd="1" destOrd="0" parTransId="{29BBE3E1-B841-4FF8-9DE6-386E838FF202}" sibTransId="{42648FE6-7CC8-4315-B43A-8D8343DA664E}"/>
    <dgm:cxn modelId="{B5F9E7D0-0E90-4397-8F07-1934F6E69307}" srcId="{2DBAA861-FE1F-4883-99E5-466482BEE95F}" destId="{C3931CA7-8045-4440-BC62-3E07C50BA613}" srcOrd="1" destOrd="0" parTransId="{F3CE858B-800A-4DB3-8653-A88F2D75C0C7}" sibTransId="{7FF6FA39-C0AE-4615-9C42-E7448690B96A}"/>
    <dgm:cxn modelId="{68DDC849-3324-4FE0-821C-57FAE127413A}" type="presOf" srcId="{566A7B97-6414-4744-BB42-30AFD16B285D}" destId="{312B05FF-48C7-453B-998A-4C54626EDF7B}" srcOrd="1" destOrd="0" presId="urn:microsoft.com/office/officeart/2005/8/layout/vList4"/>
    <dgm:cxn modelId="{3BF5A211-C974-403E-9186-D11F14B2EA8C}" srcId="{B4A954FA-999C-4E41-B981-2565288FD0D7}" destId="{2DBAA861-FE1F-4883-99E5-466482BEE95F}" srcOrd="2" destOrd="0" parTransId="{73E41E96-9DA8-4629-A2DD-F3D763AA1A24}" sibTransId="{7A3C5B1B-980C-4F1C-9A86-86E0D5D8DDB3}"/>
    <dgm:cxn modelId="{3EA0C91E-00B9-47EB-BE49-63A722418B41}" type="presOf" srcId="{B4A954FA-999C-4E41-B981-2565288FD0D7}" destId="{CFA24261-4993-4180-B906-B0DC74D973BA}" srcOrd="0" destOrd="0" presId="urn:microsoft.com/office/officeart/2005/8/layout/vList4"/>
    <dgm:cxn modelId="{38A0C10F-7780-4C9B-99CF-E594FAA29258}" type="presOf" srcId="{C3931CA7-8045-4440-BC62-3E07C50BA613}" destId="{576675E6-601D-4935-91A9-B24973B634D8}" srcOrd="1" destOrd="2" presId="urn:microsoft.com/office/officeart/2005/8/layout/vList4"/>
    <dgm:cxn modelId="{8CB3DABC-74AB-4A2E-8F3A-7C1189DFE5B6}" srcId="{566A7B97-6414-4744-BB42-30AFD16B285D}" destId="{D80EEF09-7969-4F80-990F-20C162E0EDE5}" srcOrd="1" destOrd="0" parTransId="{3DDAE4C9-494E-4759-B396-C11A1D1FF6A7}" sibTransId="{03651B51-3B7B-45A8-ACB4-6F7877C5DCB8}"/>
    <dgm:cxn modelId="{9DA5BCEE-4D1D-4711-8894-26E271D8E9B6}" type="presOf" srcId="{2A1D2FF3-506F-4310-B6CC-748916623426}" destId="{8574910D-B251-429C-9141-850872289B2A}" srcOrd="0" destOrd="1" presId="urn:microsoft.com/office/officeart/2005/8/layout/vList4"/>
    <dgm:cxn modelId="{75AD4E62-0562-4B24-BD1D-F6E8CAAA9867}" type="presOf" srcId="{0C7A0452-A51A-4F5A-B40A-BC1EAE5FBAC3}" destId="{C87B8206-93EF-4A5C-8055-98A0C43C127F}" srcOrd="1" destOrd="2" presId="urn:microsoft.com/office/officeart/2005/8/layout/vList4"/>
    <dgm:cxn modelId="{A45D60C2-F482-4A57-9C65-0629726E301F}" type="presParOf" srcId="{CFA24261-4993-4180-B906-B0DC74D973BA}" destId="{3494706E-5B58-4FC3-9DA0-BF5B511E120F}" srcOrd="0" destOrd="0" presId="urn:microsoft.com/office/officeart/2005/8/layout/vList4"/>
    <dgm:cxn modelId="{E299BD3D-6B82-4817-8AA6-855C55484087}" type="presParOf" srcId="{3494706E-5B58-4FC3-9DA0-BF5B511E120F}" destId="{DB7DAD0A-C663-4BE2-8B8E-770612667877}" srcOrd="0" destOrd="0" presId="urn:microsoft.com/office/officeart/2005/8/layout/vList4"/>
    <dgm:cxn modelId="{0F292E9B-C887-4244-B3E5-28473661B7E2}" type="presParOf" srcId="{3494706E-5B58-4FC3-9DA0-BF5B511E120F}" destId="{89CEAFAE-BB7C-406A-BD4B-8F9009A2EED3}" srcOrd="1" destOrd="0" presId="urn:microsoft.com/office/officeart/2005/8/layout/vList4"/>
    <dgm:cxn modelId="{E0161733-1D86-401B-BDD1-409033AD63CE}" type="presParOf" srcId="{3494706E-5B58-4FC3-9DA0-BF5B511E120F}" destId="{C87B8206-93EF-4A5C-8055-98A0C43C127F}" srcOrd="2" destOrd="0" presId="urn:microsoft.com/office/officeart/2005/8/layout/vList4"/>
    <dgm:cxn modelId="{1141F1E2-DCAD-4FEA-9D74-2A904E0C8F19}" type="presParOf" srcId="{CFA24261-4993-4180-B906-B0DC74D973BA}" destId="{C8ABD4A3-AC68-4432-9511-5FF78040B25D}" srcOrd="1" destOrd="0" presId="urn:microsoft.com/office/officeart/2005/8/layout/vList4"/>
    <dgm:cxn modelId="{3D03D422-71FA-4EC7-B87B-DD03B95FF15F}" type="presParOf" srcId="{CFA24261-4993-4180-B906-B0DC74D973BA}" destId="{ED4E7F2E-A195-482A-86BE-CC4CDA6364F6}" srcOrd="2" destOrd="0" presId="urn:microsoft.com/office/officeart/2005/8/layout/vList4"/>
    <dgm:cxn modelId="{1B06D628-1E30-4096-AA85-7F0FD303C5AD}" type="presParOf" srcId="{ED4E7F2E-A195-482A-86BE-CC4CDA6364F6}" destId="{8574910D-B251-429C-9141-850872289B2A}" srcOrd="0" destOrd="0" presId="urn:microsoft.com/office/officeart/2005/8/layout/vList4"/>
    <dgm:cxn modelId="{242FE61F-8776-4F40-8452-0F3ED05F5A4E}" type="presParOf" srcId="{ED4E7F2E-A195-482A-86BE-CC4CDA6364F6}" destId="{C82629CA-1FBB-4B48-95AA-BD151160D707}" srcOrd="1" destOrd="0" presId="urn:microsoft.com/office/officeart/2005/8/layout/vList4"/>
    <dgm:cxn modelId="{5827A5FA-1B10-4A97-8F1E-474438F38BDF}" type="presParOf" srcId="{ED4E7F2E-A195-482A-86BE-CC4CDA6364F6}" destId="{312B05FF-48C7-453B-998A-4C54626EDF7B}" srcOrd="2" destOrd="0" presId="urn:microsoft.com/office/officeart/2005/8/layout/vList4"/>
    <dgm:cxn modelId="{DBB20D25-297B-4952-9178-2037709D87C6}" type="presParOf" srcId="{CFA24261-4993-4180-B906-B0DC74D973BA}" destId="{E3F25946-1DF5-4C28-A61B-A7B54C6EF7FD}" srcOrd="3" destOrd="0" presId="urn:microsoft.com/office/officeart/2005/8/layout/vList4"/>
    <dgm:cxn modelId="{CBA4596B-503A-470F-AF2B-A78E862B15E6}" type="presParOf" srcId="{CFA24261-4993-4180-B906-B0DC74D973BA}" destId="{298A056C-C487-4056-A623-DF718E578162}" srcOrd="4" destOrd="0" presId="urn:microsoft.com/office/officeart/2005/8/layout/vList4"/>
    <dgm:cxn modelId="{E26E0B49-D645-437D-9BBE-BE8FBA3D4C09}" type="presParOf" srcId="{298A056C-C487-4056-A623-DF718E578162}" destId="{ACEF0C62-86FA-4E1F-ACEA-2EC0947223EC}" srcOrd="0" destOrd="0" presId="urn:microsoft.com/office/officeart/2005/8/layout/vList4"/>
    <dgm:cxn modelId="{1587A64D-EDB8-4E10-8AD1-D67571DA9EE1}" type="presParOf" srcId="{298A056C-C487-4056-A623-DF718E578162}" destId="{1FD57984-0FAE-4C96-BABE-E18D6FC47D7B}" srcOrd="1" destOrd="0" presId="urn:microsoft.com/office/officeart/2005/8/layout/vList4"/>
    <dgm:cxn modelId="{73D3BF92-816D-451F-A0B2-0D5AC85771BA}" type="presParOf" srcId="{298A056C-C487-4056-A623-DF718E578162}" destId="{576675E6-601D-4935-91A9-B24973B634D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7F65A-0FB3-4071-87D8-24352C8E8F03}">
      <dsp:nvSpPr>
        <dsp:cNvPr id="0" name=""/>
        <dsp:cNvSpPr/>
      </dsp:nvSpPr>
      <dsp:spPr>
        <a:xfrm>
          <a:off x="3595497" y="1593929"/>
          <a:ext cx="7941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9411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3971937" y="1635521"/>
        <a:ext cx="41235" cy="8255"/>
      </dsp:txXfrm>
    </dsp:sp>
    <dsp:sp modelId="{8FBB3AD3-2DE6-486C-ADCB-69E5EE01DA16}">
      <dsp:nvSpPr>
        <dsp:cNvPr id="0" name=""/>
        <dsp:cNvSpPr/>
      </dsp:nvSpPr>
      <dsp:spPr>
        <a:xfrm>
          <a:off x="11570" y="563931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8.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Fóram níos fearr a fháil dóibh.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11570" y="563931"/>
        <a:ext cx="3585726" cy="2151436"/>
      </dsp:txXfrm>
    </dsp:sp>
    <dsp:sp modelId="{E2F06690-C898-490B-A1D1-57C1AD7B0B88}">
      <dsp:nvSpPr>
        <dsp:cNvPr id="0" name=""/>
        <dsp:cNvSpPr/>
      </dsp:nvSpPr>
      <dsp:spPr>
        <a:xfrm>
          <a:off x="8005941" y="1593929"/>
          <a:ext cx="7941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9411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8382382" y="1635521"/>
        <a:ext cx="41235" cy="8255"/>
      </dsp:txXfrm>
    </dsp:sp>
    <dsp:sp modelId="{DE3F8476-F8DF-4835-B87F-1A7C2DF9580F}">
      <dsp:nvSpPr>
        <dsp:cNvPr id="0" name=""/>
        <dsp:cNvSpPr/>
      </dsp:nvSpPr>
      <dsp:spPr>
        <a:xfrm>
          <a:off x="4422014" y="563931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9.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Foilsiú?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4422014" y="563931"/>
        <a:ext cx="3585726" cy="2151436"/>
      </dsp:txXfrm>
    </dsp:sp>
    <dsp:sp modelId="{91D70B6B-7DF9-4B73-9647-ACCB48D4FD52}">
      <dsp:nvSpPr>
        <dsp:cNvPr id="0" name=""/>
        <dsp:cNvSpPr/>
      </dsp:nvSpPr>
      <dsp:spPr>
        <a:xfrm>
          <a:off x="12416385" y="1593929"/>
          <a:ext cx="7941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9411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12792826" y="1635521"/>
        <a:ext cx="41235" cy="8255"/>
      </dsp:txXfrm>
    </dsp:sp>
    <dsp:sp modelId="{A38B2249-DD88-43EE-826C-15751DEF0FC2}">
      <dsp:nvSpPr>
        <dsp:cNvPr id="0" name=""/>
        <dsp:cNvSpPr/>
      </dsp:nvSpPr>
      <dsp:spPr>
        <a:xfrm>
          <a:off x="8832458" y="563931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10.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Urraíocht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8832458" y="563931"/>
        <a:ext cx="3585726" cy="2151436"/>
      </dsp:txXfrm>
    </dsp:sp>
    <dsp:sp modelId="{520E6AD4-1056-45C2-8D08-6EF8587D006F}">
      <dsp:nvSpPr>
        <dsp:cNvPr id="0" name=""/>
        <dsp:cNvSpPr/>
      </dsp:nvSpPr>
      <dsp:spPr>
        <a:xfrm>
          <a:off x="1804433" y="2713567"/>
          <a:ext cx="13231332" cy="794117"/>
        </a:xfrm>
        <a:custGeom>
          <a:avLst/>
          <a:gdLst/>
          <a:ahLst/>
          <a:cxnLst/>
          <a:rect l="0" t="0" r="0" b="0"/>
          <a:pathLst>
            <a:path>
              <a:moveTo>
                <a:pt x="13231332" y="0"/>
              </a:moveTo>
              <a:lnTo>
                <a:pt x="13231332" y="414158"/>
              </a:lnTo>
              <a:lnTo>
                <a:pt x="0" y="414158"/>
              </a:lnTo>
              <a:lnTo>
                <a:pt x="0" y="794117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8088674" y="3106498"/>
        <a:ext cx="662850" cy="8255"/>
      </dsp:txXfrm>
    </dsp:sp>
    <dsp:sp modelId="{230202CF-FD9D-463A-809C-B306D1B0B17C}">
      <dsp:nvSpPr>
        <dsp:cNvPr id="0" name=""/>
        <dsp:cNvSpPr/>
      </dsp:nvSpPr>
      <dsp:spPr>
        <a:xfrm>
          <a:off x="13242902" y="563931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>
              <a:latin typeface="Glacial Indifference" panose="020B0604020202020204" charset="0"/>
            </a:rPr>
            <a:t>11. Eagarthóireacht </a:t>
          </a:r>
          <a:endParaRPr lang="en-US" sz="3200" kern="1200">
            <a:latin typeface="Glacial Indifference" panose="020B0604020202020204" charset="0"/>
          </a:endParaRPr>
        </a:p>
      </dsp:txBody>
      <dsp:txXfrm>
        <a:off x="13242902" y="563931"/>
        <a:ext cx="3585726" cy="2151436"/>
      </dsp:txXfrm>
    </dsp:sp>
    <dsp:sp modelId="{98EBE0D0-FE82-4766-A059-5304C746044D}">
      <dsp:nvSpPr>
        <dsp:cNvPr id="0" name=""/>
        <dsp:cNvSpPr/>
      </dsp:nvSpPr>
      <dsp:spPr>
        <a:xfrm>
          <a:off x="3595497" y="4570082"/>
          <a:ext cx="2583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30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3717425" y="4611674"/>
        <a:ext cx="14445" cy="8255"/>
      </dsp:txXfrm>
    </dsp:sp>
    <dsp:sp modelId="{72EBE0C5-D449-483E-9F31-E4856A53EFCF}">
      <dsp:nvSpPr>
        <dsp:cNvPr id="0" name=""/>
        <dsp:cNvSpPr/>
      </dsp:nvSpPr>
      <dsp:spPr>
        <a:xfrm>
          <a:off x="11570" y="3540084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12.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Clódóir áitiúil 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11570" y="3540084"/>
        <a:ext cx="3585726" cy="2151436"/>
      </dsp:txXfrm>
    </dsp:sp>
    <dsp:sp modelId="{16020402-DD2A-4317-8289-26CA350C833C}">
      <dsp:nvSpPr>
        <dsp:cNvPr id="0" name=""/>
        <dsp:cNvSpPr/>
      </dsp:nvSpPr>
      <dsp:spPr>
        <a:xfrm>
          <a:off x="7470126" y="4570082"/>
          <a:ext cx="2698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988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7597556" y="4611674"/>
        <a:ext cx="15024" cy="8255"/>
      </dsp:txXfrm>
    </dsp:sp>
    <dsp:sp modelId="{13BE52F5-A336-4784-8A30-A6D5661E6365}">
      <dsp:nvSpPr>
        <dsp:cNvPr id="0" name=""/>
        <dsp:cNvSpPr/>
      </dsp:nvSpPr>
      <dsp:spPr>
        <a:xfrm>
          <a:off x="3886199" y="3540084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13.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Stíl agus leagan amach.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3886199" y="3540084"/>
        <a:ext cx="3585726" cy="2151436"/>
      </dsp:txXfrm>
    </dsp:sp>
    <dsp:sp modelId="{4AEDC0FF-B031-4C7F-890F-7F51703CD9F4}">
      <dsp:nvSpPr>
        <dsp:cNvPr id="0" name=""/>
        <dsp:cNvSpPr/>
      </dsp:nvSpPr>
      <dsp:spPr>
        <a:xfrm>
          <a:off x="11818358" y="4566453"/>
          <a:ext cx="4936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348"/>
              </a:moveTo>
              <a:lnTo>
                <a:pt x="263916" y="49348"/>
              </a:lnTo>
              <a:lnTo>
                <a:pt x="263916" y="45720"/>
              </a:lnTo>
              <a:lnTo>
                <a:pt x="49363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12052068" y="4608046"/>
        <a:ext cx="26212" cy="8255"/>
      </dsp:txXfrm>
    </dsp:sp>
    <dsp:sp modelId="{DA5CD6B4-28AC-462D-886E-C67694E7F2AB}">
      <dsp:nvSpPr>
        <dsp:cNvPr id="0" name=""/>
        <dsp:cNvSpPr/>
      </dsp:nvSpPr>
      <dsp:spPr>
        <a:xfrm>
          <a:off x="7772410" y="3540084"/>
          <a:ext cx="4047747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14.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Cóipeanna don leabhar a bhronnadh ar na bunscoileanna áitiúla 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7772410" y="3540084"/>
        <a:ext cx="4047747" cy="2151436"/>
      </dsp:txXfrm>
    </dsp:sp>
    <dsp:sp modelId="{FD133E91-A4ED-4639-BFCA-C07B88F17F78}">
      <dsp:nvSpPr>
        <dsp:cNvPr id="0" name=""/>
        <dsp:cNvSpPr/>
      </dsp:nvSpPr>
      <dsp:spPr>
        <a:xfrm>
          <a:off x="6968239" y="5686091"/>
          <a:ext cx="7545696" cy="797745"/>
        </a:xfrm>
        <a:custGeom>
          <a:avLst/>
          <a:gdLst/>
          <a:ahLst/>
          <a:cxnLst/>
          <a:rect l="0" t="0" r="0" b="0"/>
          <a:pathLst>
            <a:path>
              <a:moveTo>
                <a:pt x="7545696" y="0"/>
              </a:moveTo>
              <a:lnTo>
                <a:pt x="7545696" y="415972"/>
              </a:lnTo>
              <a:lnTo>
                <a:pt x="0" y="415972"/>
              </a:lnTo>
              <a:lnTo>
                <a:pt x="0" y="79774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10551311" y="6080837"/>
        <a:ext cx="379551" cy="8255"/>
      </dsp:txXfrm>
    </dsp:sp>
    <dsp:sp modelId="{0BF93B37-ED46-4F95-9B29-09F0FBEE8067}">
      <dsp:nvSpPr>
        <dsp:cNvPr id="0" name=""/>
        <dsp:cNvSpPr/>
      </dsp:nvSpPr>
      <dsp:spPr>
        <a:xfrm>
          <a:off x="12344391" y="3536455"/>
          <a:ext cx="4339088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15.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Ceiliúradh mór a dhéanamh chun na daltaí a spreagadh- Bród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12344391" y="3536455"/>
        <a:ext cx="4339088" cy="2151436"/>
      </dsp:txXfrm>
    </dsp:sp>
    <dsp:sp modelId="{0141A786-F5EA-4DE3-84B4-C6D9A6E19556}">
      <dsp:nvSpPr>
        <dsp:cNvPr id="0" name=""/>
        <dsp:cNvSpPr/>
      </dsp:nvSpPr>
      <dsp:spPr>
        <a:xfrm>
          <a:off x="8759302" y="7546235"/>
          <a:ext cx="15537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553717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latin typeface="Glacial Indifference" panose="020B0604020202020204" charset="0"/>
          </a:endParaRPr>
        </a:p>
      </dsp:txBody>
      <dsp:txXfrm>
        <a:off x="9496553" y="7587828"/>
        <a:ext cx="79215" cy="8255"/>
      </dsp:txXfrm>
    </dsp:sp>
    <dsp:sp modelId="{86ECB3A5-B0C2-434E-9E89-1156D86F9D48}">
      <dsp:nvSpPr>
        <dsp:cNvPr id="0" name=""/>
        <dsp:cNvSpPr/>
      </dsp:nvSpPr>
      <dsp:spPr>
        <a:xfrm>
          <a:off x="5175375" y="6516237"/>
          <a:ext cx="3585726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16.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Leabhar a sheoladh 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5175375" y="6516237"/>
        <a:ext cx="3585726" cy="2151436"/>
      </dsp:txXfrm>
    </dsp:sp>
    <dsp:sp modelId="{7D90B2D3-B8E7-40AD-AD27-505065466E52}">
      <dsp:nvSpPr>
        <dsp:cNvPr id="0" name=""/>
        <dsp:cNvSpPr/>
      </dsp:nvSpPr>
      <dsp:spPr>
        <a:xfrm>
          <a:off x="10345420" y="6516237"/>
          <a:ext cx="5876540" cy="2151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704" tIns="184432" rIns="175704" bIns="184432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17.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3200" kern="1200" dirty="0">
              <a:latin typeface="Glacial Indifference" panose="020B0604020202020204" charset="0"/>
            </a:rPr>
            <a:t>Ceol, tuismitheoirí, na bunscoileanna i láthair agus sheol muid an leabhar go fonnmhar!</a:t>
          </a:r>
          <a:endParaRPr lang="en-US" sz="3200" kern="1200" dirty="0">
            <a:latin typeface="Glacial Indifference" panose="020B0604020202020204" charset="0"/>
          </a:endParaRPr>
        </a:p>
      </dsp:txBody>
      <dsp:txXfrm>
        <a:off x="10345420" y="6516237"/>
        <a:ext cx="5876540" cy="2151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40C34-8521-480F-BD87-43799B051629}">
      <dsp:nvSpPr>
        <dsp:cNvPr id="0" name=""/>
        <dsp:cNvSpPr/>
      </dsp:nvSpPr>
      <dsp:spPr>
        <a:xfrm>
          <a:off x="7221735" y="3682892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/>
            <a:t>An </a:t>
          </a:r>
          <a:r>
            <a:rPr lang="en-US" sz="6000" kern="1200" dirty="0" err="1"/>
            <a:t>Scoil</a:t>
          </a:r>
          <a:endParaRPr lang="en-US" sz="6000" kern="1200" dirty="0"/>
        </a:p>
      </dsp:txBody>
      <dsp:txXfrm>
        <a:off x="7606205" y="4067362"/>
        <a:ext cx="1856388" cy="1856388"/>
      </dsp:txXfrm>
    </dsp:sp>
    <dsp:sp modelId="{7F738DFE-96E9-4611-8781-8E34A6680D81}">
      <dsp:nvSpPr>
        <dsp:cNvPr id="0" name=""/>
        <dsp:cNvSpPr/>
      </dsp:nvSpPr>
      <dsp:spPr>
        <a:xfrm rot="16200000">
          <a:off x="8255143" y="2725494"/>
          <a:ext cx="558512" cy="8926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8338920" y="2987793"/>
        <a:ext cx="390958" cy="535567"/>
      </dsp:txXfrm>
    </dsp:sp>
    <dsp:sp modelId="{A6A263BA-A4AF-4572-AE58-977DC87F5798}">
      <dsp:nvSpPr>
        <dsp:cNvPr id="0" name=""/>
        <dsp:cNvSpPr/>
      </dsp:nvSpPr>
      <dsp:spPr>
        <a:xfrm>
          <a:off x="7221735" y="3767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Fóram PT</a:t>
          </a:r>
        </a:p>
      </dsp:txBody>
      <dsp:txXfrm>
        <a:off x="7606205" y="388237"/>
        <a:ext cx="1856388" cy="1856388"/>
      </dsp:txXfrm>
    </dsp:sp>
    <dsp:sp modelId="{59DD7D9C-4C2D-4423-833F-4533D69C83F1}">
      <dsp:nvSpPr>
        <dsp:cNvPr id="0" name=""/>
        <dsp:cNvSpPr/>
      </dsp:nvSpPr>
      <dsp:spPr>
        <a:xfrm rot="20520000">
          <a:off x="9989638" y="3985678"/>
          <a:ext cx="558512" cy="8926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106331"/>
                <a:satOff val="-2657"/>
                <a:lumOff val="12713"/>
                <a:alphaOff val="0"/>
                <a:shade val="51000"/>
                <a:satMod val="130000"/>
              </a:schemeClr>
            </a:gs>
            <a:gs pos="80000">
              <a:schemeClr val="accent5">
                <a:shade val="90000"/>
                <a:hueOff val="106331"/>
                <a:satOff val="-2657"/>
                <a:lumOff val="12713"/>
                <a:alphaOff val="0"/>
                <a:shade val="93000"/>
                <a:satMod val="130000"/>
              </a:schemeClr>
            </a:gs>
            <a:gs pos="100000">
              <a:schemeClr val="accent5">
                <a:shade val="90000"/>
                <a:hueOff val="106331"/>
                <a:satOff val="-2657"/>
                <a:lumOff val="1271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9993738" y="4190089"/>
        <a:ext cx="390958" cy="535567"/>
      </dsp:txXfrm>
    </dsp:sp>
    <dsp:sp modelId="{B022C029-F457-4298-A2C3-4D8E9F83F465}">
      <dsp:nvSpPr>
        <dsp:cNvPr id="0" name=""/>
        <dsp:cNvSpPr/>
      </dsp:nvSpPr>
      <dsp:spPr>
        <a:xfrm>
          <a:off x="10720791" y="2545980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01189"/>
                <a:satOff val="-2238"/>
                <a:lumOff val="1679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01189"/>
                <a:satOff val="-2238"/>
                <a:lumOff val="1679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01189"/>
                <a:satOff val="-2238"/>
                <a:lumOff val="167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Údarás na Gaeltachta</a:t>
          </a:r>
        </a:p>
      </dsp:txBody>
      <dsp:txXfrm>
        <a:off x="11105261" y="2930450"/>
        <a:ext cx="1856388" cy="1856388"/>
      </dsp:txXfrm>
    </dsp:sp>
    <dsp:sp modelId="{57ED5362-EC2A-4807-85FA-714CE057D7C2}">
      <dsp:nvSpPr>
        <dsp:cNvPr id="0" name=""/>
        <dsp:cNvSpPr/>
      </dsp:nvSpPr>
      <dsp:spPr>
        <a:xfrm rot="3240000">
          <a:off x="9327120" y="6024699"/>
          <a:ext cx="558512" cy="8926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212662"/>
                <a:satOff val="-5314"/>
                <a:lumOff val="25426"/>
                <a:alphaOff val="0"/>
                <a:shade val="51000"/>
                <a:satMod val="130000"/>
              </a:schemeClr>
            </a:gs>
            <a:gs pos="80000">
              <a:schemeClr val="accent5">
                <a:shade val="90000"/>
                <a:hueOff val="212662"/>
                <a:satOff val="-5314"/>
                <a:lumOff val="25426"/>
                <a:alphaOff val="0"/>
                <a:shade val="93000"/>
                <a:satMod val="130000"/>
              </a:schemeClr>
            </a:gs>
            <a:gs pos="100000">
              <a:schemeClr val="accent5">
                <a:shade val="90000"/>
                <a:hueOff val="212662"/>
                <a:satOff val="-5314"/>
                <a:lumOff val="254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>
        <a:off x="9361654" y="6135444"/>
        <a:ext cx="390958" cy="535567"/>
      </dsp:txXfrm>
    </dsp:sp>
    <dsp:sp modelId="{B4DCFD86-2ADC-4826-9C7E-8EC748DFCF47}">
      <dsp:nvSpPr>
        <dsp:cNvPr id="0" name=""/>
        <dsp:cNvSpPr/>
      </dsp:nvSpPr>
      <dsp:spPr>
        <a:xfrm>
          <a:off x="9384271" y="6659366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02378"/>
                <a:satOff val="-4476"/>
                <a:lumOff val="3359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02378"/>
                <a:satOff val="-4476"/>
                <a:lumOff val="3359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02378"/>
                <a:satOff val="-4476"/>
                <a:lumOff val="335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Na bun-scoileanna áitiúla</a:t>
          </a:r>
        </a:p>
      </dsp:txBody>
      <dsp:txXfrm>
        <a:off x="9768741" y="7043836"/>
        <a:ext cx="1856388" cy="1856388"/>
      </dsp:txXfrm>
    </dsp:sp>
    <dsp:sp modelId="{CC4BCF9E-D454-41A3-8700-C5CC34CFC81D}">
      <dsp:nvSpPr>
        <dsp:cNvPr id="0" name=""/>
        <dsp:cNvSpPr/>
      </dsp:nvSpPr>
      <dsp:spPr>
        <a:xfrm rot="7560000">
          <a:off x="7183167" y="6024699"/>
          <a:ext cx="558512" cy="8926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212662"/>
                <a:satOff val="-5314"/>
                <a:lumOff val="25426"/>
                <a:alphaOff val="0"/>
                <a:shade val="51000"/>
                <a:satMod val="130000"/>
              </a:schemeClr>
            </a:gs>
            <a:gs pos="80000">
              <a:schemeClr val="accent5">
                <a:shade val="90000"/>
                <a:hueOff val="212662"/>
                <a:satOff val="-5314"/>
                <a:lumOff val="25426"/>
                <a:alphaOff val="0"/>
                <a:shade val="93000"/>
                <a:satMod val="130000"/>
              </a:schemeClr>
            </a:gs>
            <a:gs pos="100000">
              <a:schemeClr val="accent5">
                <a:shade val="90000"/>
                <a:hueOff val="212662"/>
                <a:satOff val="-5314"/>
                <a:lumOff val="254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 rot="10800000">
        <a:off x="7316187" y="6135444"/>
        <a:ext cx="390958" cy="535567"/>
      </dsp:txXfrm>
    </dsp:sp>
    <dsp:sp modelId="{7129F657-D737-4C1C-985C-465BCC3CBF5A}">
      <dsp:nvSpPr>
        <dsp:cNvPr id="0" name=""/>
        <dsp:cNvSpPr/>
      </dsp:nvSpPr>
      <dsp:spPr>
        <a:xfrm>
          <a:off x="5059200" y="6659366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202378"/>
                <a:satOff val="-4476"/>
                <a:lumOff val="33590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202378"/>
                <a:satOff val="-4476"/>
                <a:lumOff val="33590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202378"/>
                <a:satOff val="-4476"/>
                <a:lumOff val="335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Ollscoil na Gaillimhe</a:t>
          </a:r>
        </a:p>
      </dsp:txBody>
      <dsp:txXfrm>
        <a:off x="5443670" y="7043836"/>
        <a:ext cx="1856388" cy="1856388"/>
      </dsp:txXfrm>
    </dsp:sp>
    <dsp:sp modelId="{0FB03718-1F40-408B-8468-F1A28FAC16F1}">
      <dsp:nvSpPr>
        <dsp:cNvPr id="0" name=""/>
        <dsp:cNvSpPr/>
      </dsp:nvSpPr>
      <dsp:spPr>
        <a:xfrm rot="11880000">
          <a:off x="6520649" y="3985678"/>
          <a:ext cx="558512" cy="8926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shade val="90000"/>
                <a:hueOff val="106331"/>
                <a:satOff val="-2657"/>
                <a:lumOff val="12713"/>
                <a:alphaOff val="0"/>
                <a:shade val="51000"/>
                <a:satMod val="130000"/>
              </a:schemeClr>
            </a:gs>
            <a:gs pos="80000">
              <a:schemeClr val="accent5">
                <a:shade val="90000"/>
                <a:hueOff val="106331"/>
                <a:satOff val="-2657"/>
                <a:lumOff val="12713"/>
                <a:alphaOff val="0"/>
                <a:shade val="93000"/>
                <a:satMod val="130000"/>
              </a:schemeClr>
            </a:gs>
            <a:gs pos="100000">
              <a:schemeClr val="accent5">
                <a:shade val="90000"/>
                <a:hueOff val="106331"/>
                <a:satOff val="-2657"/>
                <a:lumOff val="1271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/>
        </a:p>
      </dsp:txBody>
      <dsp:txXfrm rot="10800000">
        <a:off x="6684103" y="4190089"/>
        <a:ext cx="390958" cy="535567"/>
      </dsp:txXfrm>
    </dsp:sp>
    <dsp:sp modelId="{A69F652D-A748-4F2F-B129-E4DD9B958298}">
      <dsp:nvSpPr>
        <dsp:cNvPr id="0" name=""/>
        <dsp:cNvSpPr/>
      </dsp:nvSpPr>
      <dsp:spPr>
        <a:xfrm>
          <a:off x="3722680" y="2545980"/>
          <a:ext cx="2625328" cy="2625328"/>
        </a:xfrm>
        <a:prstGeom prst="ellipse">
          <a:avLst/>
        </a:prstGeom>
        <a:gradFill rotWithShape="0">
          <a:gsLst>
            <a:gs pos="0">
              <a:schemeClr val="accent5">
                <a:shade val="50000"/>
                <a:hueOff val="101189"/>
                <a:satOff val="-2238"/>
                <a:lumOff val="16795"/>
                <a:alphaOff val="0"/>
                <a:shade val="51000"/>
                <a:satMod val="130000"/>
              </a:schemeClr>
            </a:gs>
            <a:gs pos="80000">
              <a:schemeClr val="accent5">
                <a:shade val="50000"/>
                <a:hueOff val="101189"/>
                <a:satOff val="-2238"/>
                <a:lumOff val="16795"/>
                <a:alphaOff val="0"/>
                <a:shade val="93000"/>
                <a:satMod val="130000"/>
              </a:schemeClr>
            </a:gs>
            <a:gs pos="100000">
              <a:schemeClr val="accent5">
                <a:shade val="50000"/>
                <a:hueOff val="101189"/>
                <a:satOff val="-2238"/>
                <a:lumOff val="167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/>
            <a:t>Ceoltóírí</a:t>
          </a:r>
          <a:r>
            <a:rPr lang="en-US" sz="3000" kern="1200" dirty="0"/>
            <a:t> </a:t>
          </a:r>
          <a:r>
            <a:rPr lang="en-US" sz="3000" kern="1200" dirty="0" err="1"/>
            <a:t>Óga</a:t>
          </a:r>
          <a:r>
            <a:rPr lang="en-US" sz="3000" kern="1200" dirty="0"/>
            <a:t> </a:t>
          </a:r>
          <a:r>
            <a:rPr lang="en-US" sz="3000" kern="1200" dirty="0" err="1"/>
            <a:t>Chois</a:t>
          </a:r>
          <a:r>
            <a:rPr lang="en-US" sz="3000" kern="1200" dirty="0"/>
            <a:t> </a:t>
          </a:r>
          <a:r>
            <a:rPr lang="en-US" sz="3000" kern="1200" dirty="0" err="1"/>
            <a:t>Fharraige</a:t>
          </a:r>
          <a:endParaRPr lang="en-US" sz="3000" kern="1200" dirty="0"/>
        </a:p>
      </dsp:txBody>
      <dsp:txXfrm>
        <a:off x="4107150" y="2930450"/>
        <a:ext cx="1856388" cy="18563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F2FC7-64B5-4572-9DDE-E25EBF847117}">
      <dsp:nvSpPr>
        <dsp:cNvPr id="0" name=""/>
        <dsp:cNvSpPr/>
      </dsp:nvSpPr>
      <dsp:spPr>
        <a:xfrm>
          <a:off x="0" y="1434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Comóradh Chaitlín Maude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Stair, Béarla)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69170"/>
        <a:ext cx="8272340" cy="1013539"/>
      </dsp:txXfrm>
    </dsp:sp>
    <dsp:sp modelId="{3E7DC025-CDD8-4762-BB05-77C7CE6E9FEF}">
      <dsp:nvSpPr>
        <dsp:cNvPr id="0" name=""/>
        <dsp:cNvSpPr/>
      </dsp:nvSpPr>
      <dsp:spPr>
        <a:xfrm>
          <a:off x="0" y="120666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Éigse Joe Steve Ó Neachtain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Stair, Béarla)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1261490"/>
        <a:ext cx="8272340" cy="1013539"/>
      </dsp:txXfrm>
    </dsp:sp>
    <dsp:sp modelId="{CABB3903-33D8-4D6C-8BA1-E2E6814E8518}">
      <dsp:nvSpPr>
        <dsp:cNvPr id="0" name=""/>
        <dsp:cNvSpPr/>
      </dsp:nvSpPr>
      <dsp:spPr>
        <a:xfrm>
          <a:off x="0" y="239898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An dráma C.E.A.R.T.A.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Stair, </a:t>
          </a:r>
          <a:r>
            <a:rPr lang="en-IE" sz="2400" kern="1200" dirty="0" err="1">
              <a:latin typeface="Glacial Indifference" panose="020B0604020202020204" charset="0"/>
            </a:rPr>
            <a:t>Idirbhliain</a:t>
          </a:r>
          <a:r>
            <a:rPr lang="en-IE" sz="2400" kern="1200" dirty="0">
              <a:latin typeface="Glacial Indifference" panose="020B0604020202020204" charset="0"/>
            </a:rPr>
            <a:t>, OSSP)</a:t>
          </a:r>
          <a:endParaRPr lang="en-US" sz="2800" kern="1200" dirty="0">
            <a:latin typeface="Glacial Indifference" panose="020B0604020202020204" charset="0"/>
          </a:endParaRPr>
        </a:p>
      </dsp:txBody>
      <dsp:txXfrm>
        <a:off x="54830" y="2453810"/>
        <a:ext cx="8272340" cy="1013539"/>
      </dsp:txXfrm>
    </dsp:sp>
    <dsp:sp modelId="{B0419C09-2D51-43BA-91C2-E24EBFEAA1CE}">
      <dsp:nvSpPr>
        <dsp:cNvPr id="0" name=""/>
        <dsp:cNvSpPr/>
      </dsp:nvSpPr>
      <dsp:spPr>
        <a:xfrm>
          <a:off x="0" y="359130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An dráma ‘An Chéad Dráma’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Stair, </a:t>
          </a:r>
          <a:r>
            <a:rPr lang="en-IE" sz="2400" kern="1200" dirty="0" err="1">
              <a:latin typeface="Glacial Indifference" panose="020B0604020202020204" charset="0"/>
            </a:rPr>
            <a:t>Idirbhliain</a:t>
          </a:r>
          <a:r>
            <a:rPr lang="en-IE" sz="2400" kern="1200" dirty="0">
              <a:latin typeface="Glacial Indifference" panose="020B0604020202020204" charset="0"/>
            </a:rPr>
            <a:t>)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3646130"/>
        <a:ext cx="8272340" cy="1013539"/>
      </dsp:txXfrm>
    </dsp:sp>
    <dsp:sp modelId="{09CD0F61-DC71-44F9-A61C-6CFB7697CFDF}">
      <dsp:nvSpPr>
        <dsp:cNvPr id="0" name=""/>
        <dsp:cNvSpPr/>
      </dsp:nvSpPr>
      <dsp:spPr>
        <a:xfrm>
          <a:off x="0" y="478362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 err="1">
              <a:latin typeface="Glacial Indifference" panose="020B0604020202020204" charset="0"/>
            </a:rPr>
            <a:t>Tógra</a:t>
          </a:r>
          <a:r>
            <a:rPr lang="en-IE" sz="3200" kern="1200" dirty="0">
              <a:latin typeface="Glacial Indifference" panose="020B0604020202020204" charset="0"/>
            </a:rPr>
            <a:t> ghnó- ‘Mo Bhaile Fearainn’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Gnó, Tír Eolas)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4838450"/>
        <a:ext cx="8272340" cy="1013539"/>
      </dsp:txXfrm>
    </dsp:sp>
    <dsp:sp modelId="{F0DDB16B-BB45-4A48-A0FE-C19DCBB06E01}">
      <dsp:nvSpPr>
        <dsp:cNvPr id="0" name=""/>
        <dsp:cNvSpPr/>
      </dsp:nvSpPr>
      <dsp:spPr>
        <a:xfrm>
          <a:off x="0" y="597594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Seó na scoile- ‘Conamara mo Ghrá’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Ceol) 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6030770"/>
        <a:ext cx="8272340" cy="1013539"/>
      </dsp:txXfrm>
    </dsp:sp>
    <dsp:sp modelId="{76CC6C25-B8D2-4898-BBFC-04F57C322258}">
      <dsp:nvSpPr>
        <dsp:cNvPr id="0" name=""/>
        <dsp:cNvSpPr/>
      </dsp:nvSpPr>
      <dsp:spPr>
        <a:xfrm>
          <a:off x="0" y="7182600"/>
          <a:ext cx="8382000" cy="1123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>
              <a:latin typeface="Glacial Indifference" panose="020B0604020202020204" charset="0"/>
            </a:rPr>
            <a:t>Cois Fharraige chuig COP 28 </a:t>
          </a:r>
          <a:br>
            <a:rPr lang="en-IE" sz="3200" kern="1200" dirty="0">
              <a:latin typeface="Glacial Indifference" panose="020B0604020202020204" charset="0"/>
            </a:rPr>
          </a:br>
          <a:r>
            <a:rPr lang="en-IE" sz="2400" kern="1200" dirty="0">
              <a:latin typeface="Glacial Indifference" panose="020B0604020202020204" charset="0"/>
            </a:rPr>
            <a:t>(Gaeilge, Tír Eolas, OSSP, OSPS, </a:t>
          </a:r>
          <a:r>
            <a:rPr lang="en-IE" sz="2400" kern="1200" dirty="0" err="1">
              <a:latin typeface="Glacial Indifference" panose="020B0604020202020204" charset="0"/>
            </a:rPr>
            <a:t>Idirbhliain</a:t>
          </a:r>
          <a:r>
            <a:rPr lang="en-IE" sz="2400" kern="1200" dirty="0">
              <a:latin typeface="Glacial Indifference" panose="020B0604020202020204" charset="0"/>
            </a:rPr>
            <a:t>)</a:t>
          </a:r>
          <a:endParaRPr lang="en-US" sz="2400" kern="1200" dirty="0">
            <a:latin typeface="Glacial Indifference" panose="020B0604020202020204" charset="0"/>
          </a:endParaRPr>
        </a:p>
      </dsp:txBody>
      <dsp:txXfrm>
        <a:off x="54830" y="7237430"/>
        <a:ext cx="8272340" cy="1013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DAD0A-C663-4BE2-8B8E-770612667877}">
      <dsp:nvSpPr>
        <dsp:cNvPr id="0" name=""/>
        <dsp:cNvSpPr/>
      </dsp:nvSpPr>
      <dsp:spPr>
        <a:xfrm>
          <a:off x="0" y="0"/>
          <a:ext cx="17221200" cy="251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>
              <a:latin typeface="Glacial Indifference" panose="020B0604020202020204" charset="0"/>
            </a:rPr>
            <a:t>An </a:t>
          </a:r>
          <a:r>
            <a:rPr lang="en-US" sz="5000" kern="1200" dirty="0" err="1">
              <a:latin typeface="Glacial Indifference" panose="020B0604020202020204" charset="0"/>
            </a:rPr>
            <a:t>Chéad</a:t>
          </a:r>
          <a:r>
            <a:rPr lang="en-US" sz="5000" kern="1200" dirty="0">
              <a:latin typeface="Glacial Indifference" panose="020B0604020202020204" charset="0"/>
            </a:rPr>
            <a:t> </a:t>
          </a:r>
          <a:r>
            <a:rPr lang="en-US" sz="5000" kern="1200" dirty="0" err="1">
              <a:latin typeface="Glacial Indifference" panose="020B0604020202020204" charset="0"/>
            </a:rPr>
            <a:t>Dráma</a:t>
          </a:r>
          <a:endParaRPr lang="en-US" sz="5000" kern="1200" dirty="0">
            <a:latin typeface="Glacial Indifference" panose="020B0604020202020204" charset="0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Dán Johnny </a:t>
          </a:r>
          <a:r>
            <a:rPr lang="en-US" sz="3900" kern="1200" dirty="0" err="1">
              <a:latin typeface="Glacial Indifference" panose="020B0604020202020204" charset="0"/>
            </a:rPr>
            <a:t>Chóil</a:t>
          </a:r>
          <a:r>
            <a:rPr lang="en-US" sz="3900" kern="1200" dirty="0">
              <a:latin typeface="Glacial Indifference" panose="020B0604020202020204" charset="0"/>
            </a:rPr>
            <a:t> Mhaidhc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Dráma spraíúil</a:t>
          </a:r>
        </a:p>
      </dsp:txBody>
      <dsp:txXfrm>
        <a:off x="3695461" y="0"/>
        <a:ext cx="13525738" cy="2512218"/>
      </dsp:txXfrm>
    </dsp:sp>
    <dsp:sp modelId="{89CEAFAE-BB7C-406A-BD4B-8F9009A2EED3}">
      <dsp:nvSpPr>
        <dsp:cNvPr id="0" name=""/>
        <dsp:cNvSpPr/>
      </dsp:nvSpPr>
      <dsp:spPr>
        <a:xfrm>
          <a:off x="251221" y="251221"/>
          <a:ext cx="3444240" cy="20097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14000" b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4910D-B251-429C-9141-850872289B2A}">
      <dsp:nvSpPr>
        <dsp:cNvPr id="0" name=""/>
        <dsp:cNvSpPr/>
      </dsp:nvSpPr>
      <dsp:spPr>
        <a:xfrm>
          <a:off x="0" y="2763440"/>
          <a:ext cx="17221200" cy="251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>
              <a:latin typeface="Glacial Indifference" panose="020B0604020202020204" charset="0"/>
            </a:rPr>
            <a:t>C.E.A.R.T.A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Cearta Sibhialta na Gaeltachta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Dráma stairiúil</a:t>
          </a:r>
        </a:p>
      </dsp:txBody>
      <dsp:txXfrm>
        <a:off x="3695461" y="2763440"/>
        <a:ext cx="13525738" cy="2512218"/>
      </dsp:txXfrm>
    </dsp:sp>
    <dsp:sp modelId="{C82629CA-1FBB-4B48-95AA-BD151160D707}">
      <dsp:nvSpPr>
        <dsp:cNvPr id="0" name=""/>
        <dsp:cNvSpPr/>
      </dsp:nvSpPr>
      <dsp:spPr>
        <a:xfrm>
          <a:off x="251221" y="3014662"/>
          <a:ext cx="3444240" cy="20097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F0C62-86FA-4E1F-ACEA-2EC0947223EC}">
      <dsp:nvSpPr>
        <dsp:cNvPr id="0" name=""/>
        <dsp:cNvSpPr/>
      </dsp:nvSpPr>
      <dsp:spPr>
        <a:xfrm>
          <a:off x="0" y="5526881"/>
          <a:ext cx="17221200" cy="251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>
              <a:latin typeface="Glacial Indifference" panose="020B0604020202020204" charset="0"/>
            </a:rPr>
            <a:t>Bród</a:t>
          </a:r>
          <a:endParaRPr lang="en-US" sz="5000" kern="1200" dirty="0">
            <a:latin typeface="Glacial Indifference" panose="020B0604020202020204" charset="0"/>
          </a:endParaRP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Meath na Gaeilge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kern="1200" dirty="0">
              <a:latin typeface="Glacial Indifference" panose="020B0604020202020204" charset="0"/>
            </a:rPr>
            <a:t>Dráma spraíúil </a:t>
          </a:r>
        </a:p>
      </dsp:txBody>
      <dsp:txXfrm>
        <a:off x="3695461" y="5526881"/>
        <a:ext cx="13525738" cy="2512218"/>
      </dsp:txXfrm>
    </dsp:sp>
    <dsp:sp modelId="{1FD57984-0FAE-4C96-BABE-E18D6FC47D7B}">
      <dsp:nvSpPr>
        <dsp:cNvPr id="0" name=""/>
        <dsp:cNvSpPr/>
      </dsp:nvSpPr>
      <dsp:spPr>
        <a:xfrm>
          <a:off x="251221" y="5778103"/>
          <a:ext cx="3444240" cy="20097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And finally, these are some of the teams I've put together and grown in recent years.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4.svg"/><Relationship Id="rId18" Type="http://schemas.openxmlformats.org/officeDocument/2006/relationships/image" Target="../media/image38.sv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2.sv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19" Type="http://schemas.openxmlformats.org/officeDocument/2006/relationships/image" Target="../media/image2.png"/><Relationship Id="rId4" Type="http://schemas.openxmlformats.org/officeDocument/2006/relationships/image" Target="../media/image26.svg"/><Relationship Id="rId9" Type="http://schemas.openxmlformats.org/officeDocument/2006/relationships/image" Target="../media/image30.sv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39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46.sv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9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Relationship Id="rId1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1164A29E-97BB-1159-27D1-9434EC0A9D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45064" y="25400"/>
            <a:ext cx="18289267" cy="10286999"/>
          </a:xfrm>
          <a:prstGeom prst="rect">
            <a:avLst/>
          </a:prstGeom>
        </p:spPr>
      </p:pic>
      <p:pic>
        <p:nvPicPr>
          <p:cNvPr id="6" name="Picture 30">
            <a:extLst>
              <a:ext uri="{FF2B5EF4-FFF2-40B4-BE49-F238E27FC236}">
                <a16:creationId xmlns:a16="http://schemas.microsoft.com/office/drawing/2014/main" id="{8B93477A-711C-357F-7D9B-92379F5033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54860" y="190500"/>
            <a:ext cx="1577009" cy="1524000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0A90E496-1A08-7D17-22F8-524F48AB0352}"/>
              </a:ext>
            </a:extLst>
          </p:cNvPr>
          <p:cNvSpPr txBox="1"/>
          <p:nvPr/>
        </p:nvSpPr>
        <p:spPr>
          <a:xfrm>
            <a:off x="4293068" y="2928604"/>
            <a:ext cx="9700591" cy="772191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>
              <a:lnSpc>
                <a:spcPts val="4631"/>
              </a:lnSpc>
            </a:pPr>
            <a:endParaRPr lang="en-US" sz="4400" dirty="0">
              <a:solidFill>
                <a:srgbClr val="213F5C"/>
              </a:solidFill>
              <a:latin typeface="Glacial Indifference Bold"/>
            </a:endParaRPr>
          </a:p>
          <a:p>
            <a:pPr algn="ctr">
              <a:lnSpc>
                <a:spcPts val="4631"/>
              </a:lnSpc>
            </a:pPr>
            <a:endParaRPr lang="en-US" sz="4400" dirty="0">
              <a:solidFill>
                <a:srgbClr val="213F5C"/>
              </a:solidFill>
              <a:latin typeface="Glacial Indifference Bold"/>
            </a:endParaRPr>
          </a:p>
          <a:p>
            <a:pPr algn="ctr">
              <a:lnSpc>
                <a:spcPts val="4631"/>
              </a:lnSpc>
            </a:pPr>
            <a:r>
              <a:rPr lang="en-IE" sz="4400" b="1" dirty="0"/>
              <a:t>Cén chaoi ar féidir scoláirí a spreagadh chun a gcuid Gaeilge a úsáid mar theanga cumarsáide eatarthu féin?</a:t>
            </a:r>
            <a:endParaRPr lang="en-US" sz="4400" dirty="0">
              <a:solidFill>
                <a:srgbClr val="213F5C"/>
              </a:solidFill>
              <a:latin typeface="Glacial Indifference Bold"/>
            </a:endParaRPr>
          </a:p>
          <a:p>
            <a:pPr algn="ctr">
              <a:lnSpc>
                <a:spcPts val="4631"/>
              </a:lnSpc>
            </a:pPr>
            <a:endParaRPr lang="en-US" sz="4400" dirty="0">
              <a:solidFill>
                <a:srgbClr val="213F5C"/>
              </a:solidFill>
              <a:latin typeface="Glacial Indifference Bold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F778B9A-5E98-50BA-B96F-34CA50F57DDE}"/>
              </a:ext>
            </a:extLst>
          </p:cNvPr>
          <p:cNvSpPr txBox="1"/>
          <p:nvPr/>
        </p:nvSpPr>
        <p:spPr>
          <a:xfrm>
            <a:off x="19664" y="6972300"/>
            <a:ext cx="4399935" cy="1047749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 fontAlgn="base"/>
            <a:r>
              <a:rPr lang="en-IE" sz="2400" b="1" dirty="0"/>
              <a:t>Tionól Forbartha Gaeloideachas i bpáirt le COGG 2023</a:t>
            </a:r>
          </a:p>
          <a:p>
            <a:pPr algn="ctr"/>
            <a:endParaRPr lang="en-US" sz="2400" dirty="0">
              <a:solidFill>
                <a:srgbClr val="213F5C"/>
              </a:solidFill>
              <a:latin typeface="Glacial Indifference Bold"/>
            </a:endParaRPr>
          </a:p>
          <a:p>
            <a:pPr algn="ctr"/>
            <a:r>
              <a:rPr lang="en-US" sz="2400" dirty="0">
                <a:solidFill>
                  <a:srgbClr val="213F5C"/>
                </a:solidFill>
                <a:latin typeface="Glacial Indifference Bold"/>
              </a:rPr>
              <a:t>10/11/2023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EA5D75F-8956-A252-A5BC-2A8D5BB191B9}"/>
              </a:ext>
            </a:extLst>
          </p:cNvPr>
          <p:cNvSpPr txBox="1"/>
          <p:nvPr/>
        </p:nvSpPr>
        <p:spPr>
          <a:xfrm>
            <a:off x="7733664" y="1714500"/>
            <a:ext cx="2819400" cy="772191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/>
            <a:r>
              <a:rPr lang="en-US" sz="2000" dirty="0">
                <a:solidFill>
                  <a:srgbClr val="213F5C"/>
                </a:solidFill>
                <a:latin typeface="Glacial Indifference Bold"/>
              </a:rPr>
              <a:t>Coláiste Chroí Mhuire</a:t>
            </a:r>
          </a:p>
          <a:p>
            <a:pPr algn="ctr"/>
            <a:r>
              <a:rPr lang="en-US" sz="2000" dirty="0">
                <a:solidFill>
                  <a:srgbClr val="213F5C"/>
                </a:solidFill>
                <a:latin typeface="Glacial Indifference Bold"/>
              </a:rPr>
              <a:t>An Spidéal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521EC0E1-FCC0-5C3F-048B-2F5D697AD3FA}"/>
              </a:ext>
            </a:extLst>
          </p:cNvPr>
          <p:cNvSpPr txBox="1"/>
          <p:nvPr/>
        </p:nvSpPr>
        <p:spPr>
          <a:xfrm>
            <a:off x="7452275" y="5389895"/>
            <a:ext cx="3048000" cy="533400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 fontAlgn="base"/>
            <a:r>
              <a:rPr lang="en-GB" sz="2800" b="1" dirty="0">
                <a:latin typeface="+mj-lt"/>
              </a:rPr>
              <a:t>Bróna Ní Uallacháin</a:t>
            </a:r>
            <a:endParaRPr lang="en-GB" sz="2400" b="1" dirty="0">
              <a:latin typeface="+mj-lt"/>
            </a:endParaRPr>
          </a:p>
          <a:p>
            <a:pPr algn="ctr" fontAlgn="base"/>
            <a:r>
              <a:rPr lang="en-GB" sz="2000" b="1" dirty="0">
                <a:latin typeface="+mj-lt"/>
              </a:rPr>
              <a:t>Coláiste Chroí Mhuire</a:t>
            </a:r>
          </a:p>
          <a:p>
            <a:pPr algn="ctr" fontAlgn="base"/>
            <a:r>
              <a:rPr lang="en-GB" sz="2000" b="1" dirty="0">
                <a:latin typeface="+mj-lt"/>
              </a:rPr>
              <a:t>An Spidéal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288018"/>
            <a:ext cx="4111884" cy="1208287"/>
            <a:chOff x="0" y="0"/>
            <a:chExt cx="11129565" cy="32704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29565" cy="3270450"/>
            </a:xfrm>
            <a:custGeom>
              <a:avLst/>
              <a:gdLst/>
              <a:ahLst/>
              <a:cxnLst/>
              <a:rect l="l" t="t" r="r" b="b"/>
              <a:pathLst>
                <a:path w="11129565" h="3270450">
                  <a:moveTo>
                    <a:pt x="11005105" y="3270450"/>
                  </a:moveTo>
                  <a:lnTo>
                    <a:pt x="124460" y="3270450"/>
                  </a:lnTo>
                  <a:cubicBezTo>
                    <a:pt x="55880" y="3270450"/>
                    <a:pt x="0" y="3214570"/>
                    <a:pt x="0" y="31459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005105" y="0"/>
                  </a:lnTo>
                  <a:cubicBezTo>
                    <a:pt x="11073685" y="0"/>
                    <a:pt x="11129565" y="55880"/>
                    <a:pt x="11129565" y="124460"/>
                  </a:cubicBezTo>
                  <a:lnTo>
                    <a:pt x="11129565" y="3145990"/>
                  </a:lnTo>
                  <a:cubicBezTo>
                    <a:pt x="11129565" y="3214570"/>
                    <a:pt x="11073685" y="3270450"/>
                    <a:pt x="11005105" y="327045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5210680"/>
            <a:ext cx="3530385" cy="954393"/>
            <a:chOff x="0" y="0"/>
            <a:chExt cx="9555633" cy="25832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555634" cy="2583240"/>
            </a:xfrm>
            <a:custGeom>
              <a:avLst/>
              <a:gdLst/>
              <a:ahLst/>
              <a:cxnLst/>
              <a:rect l="l" t="t" r="r" b="b"/>
              <a:pathLst>
                <a:path w="9555634" h="2583240">
                  <a:moveTo>
                    <a:pt x="9431173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2458780"/>
                  </a:lnTo>
                  <a:cubicBezTo>
                    <a:pt x="9555634" y="2527360"/>
                    <a:pt x="9499753" y="2583240"/>
                    <a:pt x="9431173" y="258324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168672" y="2333625"/>
            <a:ext cx="6070760" cy="608597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6879448"/>
            <a:ext cx="4691632" cy="1230583"/>
            <a:chOff x="0" y="0"/>
            <a:chExt cx="12698759" cy="33307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698759" cy="3330797"/>
            </a:xfrm>
            <a:custGeom>
              <a:avLst/>
              <a:gdLst/>
              <a:ahLst/>
              <a:cxnLst/>
              <a:rect l="l" t="t" r="r" b="b"/>
              <a:pathLst>
                <a:path w="12698759" h="3330797">
                  <a:moveTo>
                    <a:pt x="12574299" y="3330797"/>
                  </a:moveTo>
                  <a:lnTo>
                    <a:pt x="124460" y="3330797"/>
                  </a:lnTo>
                  <a:cubicBezTo>
                    <a:pt x="55880" y="3330797"/>
                    <a:pt x="0" y="3274917"/>
                    <a:pt x="0" y="320633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574299" y="0"/>
                  </a:lnTo>
                  <a:cubicBezTo>
                    <a:pt x="12642879" y="0"/>
                    <a:pt x="12698759" y="55880"/>
                    <a:pt x="12698759" y="124460"/>
                  </a:cubicBezTo>
                  <a:lnTo>
                    <a:pt x="12698759" y="3206337"/>
                  </a:lnTo>
                  <a:cubicBezTo>
                    <a:pt x="12698759" y="3274918"/>
                    <a:pt x="12642879" y="3330797"/>
                    <a:pt x="12574299" y="3330797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659684" y="2333625"/>
            <a:ext cx="3530385" cy="954393"/>
            <a:chOff x="0" y="0"/>
            <a:chExt cx="9555633" cy="25832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55634" cy="2583240"/>
            </a:xfrm>
            <a:custGeom>
              <a:avLst/>
              <a:gdLst/>
              <a:ahLst/>
              <a:cxnLst/>
              <a:rect l="l" t="t" r="r" b="b"/>
              <a:pathLst>
                <a:path w="9555634" h="2583240">
                  <a:moveTo>
                    <a:pt x="9431173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2458780"/>
                  </a:lnTo>
                  <a:cubicBezTo>
                    <a:pt x="9555634" y="2527360"/>
                    <a:pt x="9499753" y="2583240"/>
                    <a:pt x="9431173" y="258324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03110" y="5210680"/>
            <a:ext cx="3880620" cy="1381234"/>
            <a:chOff x="0" y="0"/>
            <a:chExt cx="10503606" cy="373856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503606" cy="3738562"/>
            </a:xfrm>
            <a:custGeom>
              <a:avLst/>
              <a:gdLst/>
              <a:ahLst/>
              <a:cxnLst/>
              <a:rect l="l" t="t" r="r" b="b"/>
              <a:pathLst>
                <a:path w="10503606" h="3738562">
                  <a:moveTo>
                    <a:pt x="10379146" y="3738562"/>
                  </a:moveTo>
                  <a:lnTo>
                    <a:pt x="124460" y="3738562"/>
                  </a:lnTo>
                  <a:cubicBezTo>
                    <a:pt x="55880" y="3738562"/>
                    <a:pt x="0" y="3682683"/>
                    <a:pt x="0" y="36141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0379146" y="0"/>
                  </a:lnTo>
                  <a:cubicBezTo>
                    <a:pt x="10447726" y="0"/>
                    <a:pt x="10503606" y="55880"/>
                    <a:pt x="10503606" y="124460"/>
                  </a:cubicBezTo>
                  <a:lnTo>
                    <a:pt x="10503606" y="3614103"/>
                  </a:lnTo>
                  <a:cubicBezTo>
                    <a:pt x="10503606" y="3682683"/>
                    <a:pt x="10447726" y="3738562"/>
                    <a:pt x="10379146" y="3738562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87107" y="6868139"/>
            <a:ext cx="4277111" cy="1388950"/>
            <a:chOff x="0" y="0"/>
            <a:chExt cx="11576782" cy="375944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76782" cy="3759447"/>
            </a:xfrm>
            <a:custGeom>
              <a:avLst/>
              <a:gdLst/>
              <a:ahLst/>
              <a:cxnLst/>
              <a:rect l="l" t="t" r="r" b="b"/>
              <a:pathLst>
                <a:path w="11576782" h="3759447">
                  <a:moveTo>
                    <a:pt x="11452322" y="3759446"/>
                  </a:moveTo>
                  <a:lnTo>
                    <a:pt x="124460" y="3759446"/>
                  </a:lnTo>
                  <a:cubicBezTo>
                    <a:pt x="55880" y="3759446"/>
                    <a:pt x="0" y="3703567"/>
                    <a:pt x="0" y="363498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452322" y="0"/>
                  </a:lnTo>
                  <a:cubicBezTo>
                    <a:pt x="11520902" y="0"/>
                    <a:pt x="11576782" y="55880"/>
                    <a:pt x="11576782" y="124460"/>
                  </a:cubicBezTo>
                  <a:lnTo>
                    <a:pt x="11576782" y="3634987"/>
                  </a:lnTo>
                  <a:cubicBezTo>
                    <a:pt x="11576782" y="3703567"/>
                    <a:pt x="11520902" y="3759447"/>
                    <a:pt x="11452322" y="3759447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72725" y="8634663"/>
            <a:ext cx="4332292" cy="1201720"/>
            <a:chOff x="0" y="0"/>
            <a:chExt cx="11726141" cy="32526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726141" cy="3252675"/>
            </a:xfrm>
            <a:custGeom>
              <a:avLst/>
              <a:gdLst/>
              <a:ahLst/>
              <a:cxnLst/>
              <a:rect l="l" t="t" r="r" b="b"/>
              <a:pathLst>
                <a:path w="11726141" h="3252675">
                  <a:moveTo>
                    <a:pt x="11601681" y="3252675"/>
                  </a:moveTo>
                  <a:lnTo>
                    <a:pt x="124460" y="3252675"/>
                  </a:lnTo>
                  <a:cubicBezTo>
                    <a:pt x="55880" y="3252675"/>
                    <a:pt x="0" y="3196795"/>
                    <a:pt x="0" y="31282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601681" y="0"/>
                  </a:lnTo>
                  <a:cubicBezTo>
                    <a:pt x="11670261" y="0"/>
                    <a:pt x="11726141" y="55880"/>
                    <a:pt x="11726141" y="124460"/>
                  </a:cubicBezTo>
                  <a:lnTo>
                    <a:pt x="11726141" y="3128216"/>
                  </a:lnTo>
                  <a:cubicBezTo>
                    <a:pt x="11726141" y="3196796"/>
                    <a:pt x="11670261" y="3252675"/>
                    <a:pt x="11601681" y="3252675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84118" y="3960731"/>
            <a:ext cx="2942035" cy="2942035"/>
            <a:chOff x="0" y="0"/>
            <a:chExt cx="3922713" cy="3922713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5204"/>
              <a:ext cx="1958755" cy="1958755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958755" y="5204"/>
              <a:ext cx="1958755" cy="1958755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0" y="0"/>
              <a:ext cx="3922713" cy="3922713"/>
            </a:xfrm>
            <a:prstGeom prst="rect">
              <a:avLst/>
            </a:prstGeom>
          </p:spPr>
        </p:pic>
      </p:grpSp>
      <p:grpSp>
        <p:nvGrpSpPr>
          <p:cNvPr id="21" name="Group 21"/>
          <p:cNvGrpSpPr/>
          <p:nvPr/>
        </p:nvGrpSpPr>
        <p:grpSpPr>
          <a:xfrm>
            <a:off x="2305788" y="1897396"/>
            <a:ext cx="3862883" cy="1118107"/>
            <a:chOff x="0" y="0"/>
            <a:chExt cx="10455600" cy="302636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455600" cy="3026362"/>
            </a:xfrm>
            <a:custGeom>
              <a:avLst/>
              <a:gdLst/>
              <a:ahLst/>
              <a:cxnLst/>
              <a:rect l="l" t="t" r="r" b="b"/>
              <a:pathLst>
                <a:path w="10455600" h="3026362">
                  <a:moveTo>
                    <a:pt x="10331140" y="3026362"/>
                  </a:moveTo>
                  <a:lnTo>
                    <a:pt x="124460" y="3026362"/>
                  </a:lnTo>
                  <a:cubicBezTo>
                    <a:pt x="55880" y="3026362"/>
                    <a:pt x="0" y="2970482"/>
                    <a:pt x="0" y="290190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0331140" y="0"/>
                  </a:lnTo>
                  <a:cubicBezTo>
                    <a:pt x="10399720" y="0"/>
                    <a:pt x="10455600" y="55880"/>
                    <a:pt x="10455600" y="124460"/>
                  </a:cubicBezTo>
                  <a:lnTo>
                    <a:pt x="10455600" y="2901902"/>
                  </a:lnTo>
                  <a:cubicBezTo>
                    <a:pt x="10455600" y="2970482"/>
                    <a:pt x="10399720" y="3026362"/>
                    <a:pt x="10331140" y="3026362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30095" y="8687399"/>
            <a:ext cx="5212434" cy="1345567"/>
            <a:chOff x="0" y="0"/>
            <a:chExt cx="14108405" cy="364202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108406" cy="3642024"/>
            </a:xfrm>
            <a:custGeom>
              <a:avLst/>
              <a:gdLst/>
              <a:ahLst/>
              <a:cxnLst/>
              <a:rect l="l" t="t" r="r" b="b"/>
              <a:pathLst>
                <a:path w="14108406" h="3642024">
                  <a:moveTo>
                    <a:pt x="13983945" y="3642024"/>
                  </a:moveTo>
                  <a:lnTo>
                    <a:pt x="124460" y="3642024"/>
                  </a:lnTo>
                  <a:cubicBezTo>
                    <a:pt x="55880" y="3642024"/>
                    <a:pt x="0" y="3586144"/>
                    <a:pt x="0" y="35175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983945" y="0"/>
                  </a:lnTo>
                  <a:cubicBezTo>
                    <a:pt x="14052525" y="0"/>
                    <a:pt x="14108406" y="55880"/>
                    <a:pt x="14108406" y="124460"/>
                  </a:cubicBezTo>
                  <a:lnTo>
                    <a:pt x="14108406" y="3517564"/>
                  </a:lnTo>
                  <a:cubicBezTo>
                    <a:pt x="14108406" y="3586144"/>
                    <a:pt x="14052525" y="3642024"/>
                    <a:pt x="13983945" y="3642024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358280" y="3647483"/>
            <a:ext cx="3530385" cy="1282703"/>
            <a:chOff x="0" y="0"/>
            <a:chExt cx="9555633" cy="347187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555634" cy="3471871"/>
            </a:xfrm>
            <a:custGeom>
              <a:avLst/>
              <a:gdLst/>
              <a:ahLst/>
              <a:cxnLst/>
              <a:rect l="l" t="t" r="r" b="b"/>
              <a:pathLst>
                <a:path w="9555634" h="3471871">
                  <a:moveTo>
                    <a:pt x="9431173" y="3471871"/>
                  </a:moveTo>
                  <a:lnTo>
                    <a:pt x="124460" y="3471871"/>
                  </a:lnTo>
                  <a:cubicBezTo>
                    <a:pt x="55880" y="3471871"/>
                    <a:pt x="0" y="3415991"/>
                    <a:pt x="0" y="334741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3347411"/>
                  </a:lnTo>
                  <a:cubicBezTo>
                    <a:pt x="9555634" y="3415991"/>
                    <a:pt x="9499753" y="3471871"/>
                    <a:pt x="9431173" y="3471871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353573" y="2643878"/>
            <a:ext cx="3580853" cy="4999243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13001598" y="6887189"/>
            <a:ext cx="3882442" cy="1222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Díriú ar riachtanais teanga idirdhealaithe na bhfoghlaimeoirí Gaeilge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29397" y="3453861"/>
            <a:ext cx="3904629" cy="810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Acmhainní Gaeilge a úsáid chun tacú le foghlaim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613914" y="2045510"/>
            <a:ext cx="3246633" cy="8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>
                <a:solidFill>
                  <a:srgbClr val="FFFFFF"/>
                </a:solidFill>
                <a:latin typeface="Glacial Indifference"/>
              </a:rPr>
              <a:t>Tús áite d’úsáid na Gaeilge sa chumarsáid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30764" y="8714875"/>
            <a:ext cx="2950637" cy="8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>
                <a:solidFill>
                  <a:srgbClr val="FFFFFF"/>
                </a:solidFill>
                <a:latin typeface="Glacial Indifference"/>
              </a:rPr>
              <a:t>Curaclam le cur chuige lántumtha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30095" y="5285875"/>
            <a:ext cx="3127596" cy="8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Feabhsúchán leanúnach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737917" y="2384000"/>
            <a:ext cx="3204902" cy="803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chemeClr val="bg1"/>
                </a:solidFill>
                <a:latin typeface="Glacial Indifference"/>
              </a:rPr>
              <a:t>Úsáid na Gaeilge mar theanga na cumarsáide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681401" y="5285875"/>
            <a:ext cx="3524038" cy="1222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Díriú ar riachtanais teanga idirdhealaithe na gcainteoirí Dúchais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29397" y="7012798"/>
            <a:ext cx="4490237" cy="8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>
                <a:solidFill>
                  <a:srgbClr val="FFFFFF"/>
                </a:solidFill>
                <a:latin typeface="Glacial Indifference"/>
              </a:rPr>
              <a:t>Gaeilge mar theanga na cumarsáide, teagaisc, sóisialaithe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6563" y="8714875"/>
            <a:ext cx="5145966" cy="1222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1"/>
              </a:lnSpc>
            </a:pP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Gníomhaíochtaí curaclaim, </a:t>
            </a:r>
            <a:r>
              <a:rPr lang="en-US" sz="2167" spc="108" dirty="0" err="1">
                <a:solidFill>
                  <a:srgbClr val="FFFFFF"/>
                </a:solidFill>
                <a:latin typeface="Glacial Indifference"/>
              </a:rPr>
              <a:t>comh</a:t>
            </a:r>
            <a:r>
              <a:rPr lang="en-US" sz="2167" spc="108" dirty="0">
                <a:solidFill>
                  <a:srgbClr val="FFFFFF"/>
                </a:solidFill>
                <a:latin typeface="Glacial Indifference"/>
              </a:rPr>
              <a:t>-churaclaim agus seach-churaclaim a sholáthar trí Ghaeilge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415921" y="3703047"/>
            <a:ext cx="3548297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1999" spc="99" dirty="0">
                <a:solidFill>
                  <a:srgbClr val="FFFFFF"/>
                </a:solidFill>
                <a:latin typeface="Glacial Indifference"/>
              </a:rPr>
              <a:t>Eispéiris Oideachais ard chaighdeán trí Ghaeilge a sholáthar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29192" y="643211"/>
            <a:ext cx="12663233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 spc="334" dirty="0">
                <a:solidFill>
                  <a:srgbClr val="213F5C"/>
                </a:solidFill>
                <a:latin typeface="Glacial Indifference Bold"/>
              </a:rPr>
              <a:t>AN SCÉIM AITHEANTAIS MAR SCOIL GHAELTACHTA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29192" y="1226035"/>
            <a:ext cx="9691033" cy="453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34"/>
              </a:lnSpc>
              <a:spcBef>
                <a:spcPct val="0"/>
              </a:spcBef>
            </a:pPr>
            <a:r>
              <a:rPr lang="en-US" sz="2817" spc="109">
                <a:solidFill>
                  <a:srgbClr val="7BA0B4"/>
                </a:solidFill>
                <a:latin typeface="Glacial Indifference"/>
              </a:rPr>
              <a:t>NA CRITÉIR TEANGABHUNAITHE 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7438859" y="1379231"/>
            <a:ext cx="3530385" cy="954393"/>
            <a:chOff x="0" y="0"/>
            <a:chExt cx="9555633" cy="258324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9555634" cy="2583240"/>
            </a:xfrm>
            <a:custGeom>
              <a:avLst/>
              <a:gdLst/>
              <a:ahLst/>
              <a:cxnLst/>
              <a:rect l="l" t="t" r="r" b="b"/>
              <a:pathLst>
                <a:path w="9555634" h="2583240">
                  <a:moveTo>
                    <a:pt x="9431173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9431173" y="0"/>
                  </a:lnTo>
                  <a:cubicBezTo>
                    <a:pt x="9499753" y="0"/>
                    <a:pt x="9555634" y="55880"/>
                    <a:pt x="9555634" y="124460"/>
                  </a:cubicBezTo>
                  <a:lnTo>
                    <a:pt x="9555634" y="2458780"/>
                  </a:lnTo>
                  <a:cubicBezTo>
                    <a:pt x="9555634" y="2527360"/>
                    <a:pt x="9499753" y="2583240"/>
                    <a:pt x="9431173" y="258324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7635329" y="1523889"/>
            <a:ext cx="3017341" cy="74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7"/>
              </a:lnSpc>
              <a:spcBef>
                <a:spcPct val="0"/>
              </a:spcBef>
            </a:pPr>
            <a:r>
              <a:rPr lang="en-US" sz="2169" dirty="0">
                <a:solidFill>
                  <a:srgbClr val="FFFFFF"/>
                </a:solidFill>
                <a:latin typeface="Glacial Indifference"/>
              </a:rPr>
              <a:t>An próiseas pleanála teanga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7353573" y="9078573"/>
            <a:ext cx="1672309" cy="954393"/>
            <a:chOff x="0" y="0"/>
            <a:chExt cx="4526409" cy="258324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4526409" cy="2583240"/>
            </a:xfrm>
            <a:custGeom>
              <a:avLst/>
              <a:gdLst/>
              <a:ahLst/>
              <a:cxnLst/>
              <a:rect l="l" t="t" r="r" b="b"/>
              <a:pathLst>
                <a:path w="4526409" h="2583240">
                  <a:moveTo>
                    <a:pt x="4401949" y="2583240"/>
                  </a:moveTo>
                  <a:lnTo>
                    <a:pt x="124460" y="2583240"/>
                  </a:lnTo>
                  <a:cubicBezTo>
                    <a:pt x="55880" y="2583240"/>
                    <a:pt x="0" y="2527360"/>
                    <a:pt x="0" y="24587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01949" y="0"/>
                  </a:lnTo>
                  <a:cubicBezTo>
                    <a:pt x="4470529" y="0"/>
                    <a:pt x="4526409" y="55880"/>
                    <a:pt x="4526409" y="124460"/>
                  </a:cubicBezTo>
                  <a:lnTo>
                    <a:pt x="4526409" y="2458780"/>
                  </a:lnTo>
                  <a:cubicBezTo>
                    <a:pt x="4526409" y="2527360"/>
                    <a:pt x="4470529" y="2583240"/>
                    <a:pt x="4401949" y="258324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8089566" y="9334718"/>
            <a:ext cx="200323" cy="373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7"/>
              </a:lnSpc>
              <a:spcBef>
                <a:spcPct val="0"/>
              </a:spcBef>
            </a:pPr>
            <a:r>
              <a:rPr lang="en-US" sz="2169">
                <a:solidFill>
                  <a:srgbClr val="FFFFFF"/>
                </a:solidFill>
                <a:latin typeface="Glacial Indifference"/>
              </a:rPr>
              <a:t>T1</a:t>
            </a:r>
          </a:p>
        </p:txBody>
      </p:sp>
      <p:sp>
        <p:nvSpPr>
          <p:cNvPr id="46" name="Oval 45"/>
          <p:cNvSpPr/>
          <p:nvPr/>
        </p:nvSpPr>
        <p:spPr>
          <a:xfrm>
            <a:off x="13001598" y="4577921"/>
            <a:ext cx="4981602" cy="2516493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86046" y="4253598"/>
            <a:ext cx="2338468" cy="233846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47E8C">
                <a:alpha val="89804"/>
              </a:srgbClr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66857" y="4104991"/>
            <a:ext cx="3646736" cy="364673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37680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484534">
            <a:off x="9455211" y="8276120"/>
            <a:ext cx="2920650" cy="27746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6522483" y="6416122"/>
            <a:ext cx="3015158" cy="301515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8097A4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4532"/>
          <a:stretch>
            <a:fillRect/>
          </a:stretch>
        </p:blipFill>
        <p:spPr>
          <a:xfrm rot="7966675">
            <a:off x="4285361" y="7929685"/>
            <a:ext cx="1885920" cy="273666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5425841" y="5978818"/>
            <a:ext cx="1772910" cy="177291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69410"/>
          <a:stretch>
            <a:fillRect/>
          </a:stretch>
        </p:blipFill>
        <p:spPr>
          <a:xfrm rot="-1158232">
            <a:off x="11799264" y="4957109"/>
            <a:ext cx="997009" cy="30963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1044"/>
          <a:stretch>
            <a:fillRect/>
          </a:stretch>
        </p:blipFill>
        <p:spPr>
          <a:xfrm rot="-10290078">
            <a:off x="4789825" y="4351096"/>
            <a:ext cx="1921544" cy="30963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917364" y="9576460"/>
            <a:ext cx="1776350" cy="71054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214291" y="7179349"/>
            <a:ext cx="1776350" cy="71054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482950" y="0"/>
            <a:ext cx="1776350" cy="71054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821495" y="4855814"/>
            <a:ext cx="1231036" cy="111408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750597" y="6329823"/>
            <a:ext cx="1070898" cy="107089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378537" y="7281462"/>
            <a:ext cx="1347990" cy="112557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69410"/>
          <a:stretch>
            <a:fillRect/>
          </a:stretch>
        </p:blipFill>
        <p:spPr>
          <a:xfrm rot="-5400000">
            <a:off x="8437365" y="3338726"/>
            <a:ext cx="650816" cy="202118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7840072" y="3552680"/>
            <a:ext cx="1772910" cy="177291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47E8C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8252996" y="3908068"/>
            <a:ext cx="1064796" cy="1062134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9481435" y="5111925"/>
            <a:ext cx="1212511" cy="159540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3343300" y="1716430"/>
            <a:ext cx="3513600" cy="3395495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1488870" y="1152550"/>
            <a:ext cx="2998597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20"/>
              </a:lnSpc>
              <a:spcBef>
                <a:spcPct val="0"/>
              </a:spcBef>
            </a:pPr>
            <a:r>
              <a:rPr lang="en-US" sz="3300" spc="105">
                <a:solidFill>
                  <a:srgbClr val="03989E"/>
                </a:solidFill>
                <a:latin typeface="Glacial Indifference Bold"/>
              </a:rPr>
              <a:t>BRÓD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84674" y="1833343"/>
            <a:ext cx="3292356" cy="2655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5206" lvl="1" indent="-252603" algn="just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Coincheap Bród</a:t>
            </a:r>
          </a:p>
          <a:p>
            <a:pPr marL="505206" lvl="1" indent="-252603" algn="just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Lá Bród</a:t>
            </a:r>
          </a:p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Misneach agus muinín cothaithe</a:t>
            </a:r>
          </a:p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Polasaí Gaeltachta</a:t>
            </a:r>
          </a:p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Imeachtaí sóisialta 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45939" y="5663540"/>
            <a:ext cx="2824043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20"/>
              </a:lnSpc>
              <a:spcBef>
                <a:spcPct val="0"/>
              </a:spcBef>
            </a:pPr>
            <a:r>
              <a:rPr lang="en-US" sz="3300" spc="105" dirty="0">
                <a:solidFill>
                  <a:srgbClr val="737373"/>
                </a:solidFill>
                <a:latin typeface="Glacial Indifference Bold"/>
              </a:rPr>
              <a:t>BÉAL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27605" y="6339922"/>
            <a:ext cx="4009020" cy="3553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Freastal faoi leith ar na cainteoirí Dúchasacha le sealbhú a dhéanamh ar a saibhreas</a:t>
            </a:r>
          </a:p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Obair ghrúpa rialta le daltaí </a:t>
            </a:r>
          </a:p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Polasaí na Gaeilge Labhartha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899418" y="7085444"/>
            <a:ext cx="411574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20"/>
              </a:lnSpc>
              <a:spcBef>
                <a:spcPct val="0"/>
              </a:spcBef>
            </a:pPr>
            <a:r>
              <a:rPr lang="en-US" sz="3300" spc="105" dirty="0">
                <a:solidFill>
                  <a:srgbClr val="03989E"/>
                </a:solidFill>
                <a:latin typeface="Glacial Indifference Bold"/>
              </a:rPr>
              <a:t>BEO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593230" y="7718306"/>
            <a:ext cx="5779441" cy="1796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5273" lvl="1" indent="-252637">
              <a:lnSpc>
                <a:spcPts val="3510"/>
              </a:lnSpc>
              <a:buFont typeface="Arial"/>
              <a:buChar char="•"/>
            </a:pPr>
            <a:r>
              <a:rPr lang="en-US" sz="2340" spc="121" dirty="0" err="1">
                <a:solidFill>
                  <a:srgbClr val="03989E"/>
                </a:solidFill>
                <a:latin typeface="Glacial Indifference"/>
              </a:rPr>
              <a:t>Feasacht</a:t>
            </a: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 </a:t>
            </a:r>
          </a:p>
          <a:p>
            <a:pPr marL="505273" lvl="1" indent="-252637">
              <a:lnSpc>
                <a:spcPts val="3510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2 choiste bunaithe as an nua</a:t>
            </a:r>
          </a:p>
          <a:p>
            <a:pPr marL="505273" lvl="1" indent="-252637">
              <a:lnSpc>
                <a:spcPts val="3510"/>
              </a:lnSpc>
              <a:buFont typeface="Arial"/>
              <a:buChar char="•"/>
            </a:pPr>
            <a:r>
              <a:rPr lang="en-US" sz="2340" spc="121" dirty="0">
                <a:solidFill>
                  <a:srgbClr val="03989E"/>
                </a:solidFill>
                <a:latin typeface="Glacial Indifference"/>
              </a:rPr>
              <a:t>Féilire imeachtaí téagartha</a:t>
            </a:r>
          </a:p>
          <a:p>
            <a:pPr marL="0" lvl="0" indent="0" algn="just">
              <a:lnSpc>
                <a:spcPts val="3938"/>
              </a:lnSpc>
              <a:spcBef>
                <a:spcPct val="0"/>
              </a:spcBef>
            </a:pPr>
            <a:endParaRPr lang="en-US" sz="2340" spc="121" dirty="0">
              <a:solidFill>
                <a:srgbClr val="03989E"/>
              </a:solidFill>
              <a:latin typeface="Glacial Indifference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6312296" y="713423"/>
            <a:ext cx="4476489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4620"/>
              </a:lnSpc>
              <a:spcBef>
                <a:spcPct val="0"/>
              </a:spcBef>
            </a:pPr>
            <a:r>
              <a:rPr lang="en-US" sz="3300" spc="105" dirty="0">
                <a:solidFill>
                  <a:srgbClr val="737373"/>
                </a:solidFill>
                <a:latin typeface="Glacial Indifference Bold"/>
              </a:rPr>
              <a:t>BRÍ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863832" y="1287917"/>
            <a:ext cx="2998731" cy="1758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5206" lvl="1" indent="-252603" algn="just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TS- 14/14 ábhar  trí Ghaeilge</a:t>
            </a:r>
          </a:p>
          <a:p>
            <a:pPr marL="505206" lvl="1" indent="-252603" algn="just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AT- 16/16 ábhar trí Ghaeilge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551809" y="1275792"/>
            <a:ext cx="2998731" cy="2088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5206" lvl="1" indent="-252603">
              <a:lnSpc>
                <a:spcPts val="3509"/>
              </a:lnSpc>
              <a:buFont typeface="Arial"/>
              <a:buChar char="•"/>
            </a:pPr>
            <a:r>
              <a:rPr lang="en-US" sz="2340" spc="121" dirty="0">
                <a:solidFill>
                  <a:srgbClr val="737373"/>
                </a:solidFill>
                <a:latin typeface="Glacial Indifference"/>
              </a:rPr>
              <a:t>Ardú go 99.4% ag staidéar na n-ábhair trí Ghaeilge</a:t>
            </a:r>
          </a:p>
          <a:p>
            <a:pPr>
              <a:lnSpc>
                <a:spcPts val="2457"/>
              </a:lnSpc>
            </a:pPr>
            <a:r>
              <a:rPr lang="en-US" sz="1638" spc="85" dirty="0">
                <a:solidFill>
                  <a:srgbClr val="737373"/>
                </a:solidFill>
                <a:latin typeface="Glacial Indifference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89885" y="7055987"/>
            <a:ext cx="4809790" cy="158686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84278" y="1562100"/>
            <a:ext cx="5879784" cy="3986447"/>
            <a:chOff x="0" y="0"/>
            <a:chExt cx="1548585" cy="10499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48585" cy="1049928"/>
            </a:xfrm>
            <a:custGeom>
              <a:avLst/>
              <a:gdLst/>
              <a:ahLst/>
              <a:cxnLst/>
              <a:rect l="l" t="t" r="r" b="b"/>
              <a:pathLst>
                <a:path w="1548585" h="1049928">
                  <a:moveTo>
                    <a:pt x="67152" y="0"/>
                  </a:moveTo>
                  <a:lnTo>
                    <a:pt x="1481434" y="0"/>
                  </a:lnTo>
                  <a:cubicBezTo>
                    <a:pt x="1518520" y="0"/>
                    <a:pt x="1548585" y="30065"/>
                    <a:pt x="1548585" y="67152"/>
                  </a:cubicBezTo>
                  <a:lnTo>
                    <a:pt x="1548585" y="982777"/>
                  </a:lnTo>
                  <a:cubicBezTo>
                    <a:pt x="1548585" y="1000586"/>
                    <a:pt x="1541510" y="1017667"/>
                    <a:pt x="1528917" y="1030260"/>
                  </a:cubicBezTo>
                  <a:cubicBezTo>
                    <a:pt x="1516324" y="1042853"/>
                    <a:pt x="1499243" y="1049928"/>
                    <a:pt x="1481434" y="1049928"/>
                  </a:cubicBezTo>
                  <a:lnTo>
                    <a:pt x="67152" y="1049928"/>
                  </a:lnTo>
                  <a:cubicBezTo>
                    <a:pt x="30065" y="1049928"/>
                    <a:pt x="0" y="1019864"/>
                    <a:pt x="0" y="982777"/>
                  </a:cubicBezTo>
                  <a:lnTo>
                    <a:pt x="0" y="67152"/>
                  </a:lnTo>
                  <a:cubicBezTo>
                    <a:pt x="0" y="49342"/>
                    <a:pt x="7075" y="32262"/>
                    <a:pt x="19668" y="19668"/>
                  </a:cubicBezTo>
                  <a:cubicBezTo>
                    <a:pt x="32262" y="7075"/>
                    <a:pt x="49342" y="0"/>
                    <a:pt x="67152" y="0"/>
                  </a:cubicBezTo>
                  <a:close/>
                </a:path>
              </a:pathLst>
            </a:custGeom>
            <a:solidFill>
              <a:srgbClr val="FFE977"/>
            </a:solidFill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71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361881" y="4069978"/>
            <a:ext cx="5409137" cy="309371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6613050" y="2009513"/>
            <a:ext cx="5061900" cy="1024404"/>
            <a:chOff x="0" y="0"/>
            <a:chExt cx="6749201" cy="1365873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6028361" cy="546838"/>
              <a:chOff x="0" y="0"/>
              <a:chExt cx="1425775" cy="12933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425775" cy="129333"/>
              </a:xfrm>
              <a:custGeom>
                <a:avLst/>
                <a:gdLst/>
                <a:ahLst/>
                <a:cxnLst/>
                <a:rect l="l" t="t" r="r" b="b"/>
                <a:pathLst>
                  <a:path w="1425775" h="129333">
                    <a:moveTo>
                      <a:pt x="0" y="0"/>
                    </a:moveTo>
                    <a:lnTo>
                      <a:pt x="1425775" y="0"/>
                    </a:lnTo>
                    <a:lnTo>
                      <a:pt x="1425775" y="129333"/>
                    </a:lnTo>
                    <a:lnTo>
                      <a:pt x="0" y="129333"/>
                    </a:lnTo>
                    <a:close/>
                  </a:path>
                </a:pathLst>
              </a:custGeom>
              <a:solidFill>
                <a:srgbClr val="E5CBDE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48939" y="211200"/>
              <a:ext cx="6028361" cy="546838"/>
              <a:chOff x="0" y="0"/>
              <a:chExt cx="1425775" cy="12933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425775" cy="129333"/>
              </a:xfrm>
              <a:custGeom>
                <a:avLst/>
                <a:gdLst/>
                <a:ahLst/>
                <a:cxnLst/>
                <a:rect l="l" t="t" r="r" b="b"/>
                <a:pathLst>
                  <a:path w="1425775" h="129333">
                    <a:moveTo>
                      <a:pt x="0" y="0"/>
                    </a:moveTo>
                    <a:lnTo>
                      <a:pt x="1425775" y="0"/>
                    </a:lnTo>
                    <a:lnTo>
                      <a:pt x="1425775" y="129333"/>
                    </a:lnTo>
                    <a:lnTo>
                      <a:pt x="0" y="129333"/>
                    </a:lnTo>
                    <a:close/>
                  </a:path>
                </a:pathLst>
              </a:custGeom>
              <a:solidFill>
                <a:srgbClr val="FF5757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356278" y="351017"/>
              <a:ext cx="6028361" cy="546838"/>
              <a:chOff x="0" y="0"/>
              <a:chExt cx="1425775" cy="12933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425775" cy="129333"/>
              </a:xfrm>
              <a:custGeom>
                <a:avLst/>
                <a:gdLst/>
                <a:ahLst/>
                <a:cxnLst/>
                <a:rect l="l" t="t" r="r" b="b"/>
                <a:pathLst>
                  <a:path w="1425775" h="129333">
                    <a:moveTo>
                      <a:pt x="0" y="0"/>
                    </a:moveTo>
                    <a:lnTo>
                      <a:pt x="1425775" y="0"/>
                    </a:lnTo>
                    <a:lnTo>
                      <a:pt x="1425775" y="129333"/>
                    </a:lnTo>
                    <a:lnTo>
                      <a:pt x="0" y="129333"/>
                    </a:lnTo>
                    <a:close/>
                  </a:path>
                </a:pathLst>
              </a:custGeom>
              <a:solidFill>
                <a:srgbClr val="F0765F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28878" y="566783"/>
              <a:ext cx="6028361" cy="546838"/>
              <a:chOff x="0" y="0"/>
              <a:chExt cx="1425775" cy="129333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425775" cy="129333"/>
              </a:xfrm>
              <a:custGeom>
                <a:avLst/>
                <a:gdLst/>
                <a:ahLst/>
                <a:cxnLst/>
                <a:rect l="l" t="t" r="r" b="b"/>
                <a:pathLst>
                  <a:path w="1425775" h="129333">
                    <a:moveTo>
                      <a:pt x="0" y="0"/>
                    </a:moveTo>
                    <a:lnTo>
                      <a:pt x="1425775" y="0"/>
                    </a:lnTo>
                    <a:lnTo>
                      <a:pt x="1425775" y="129333"/>
                    </a:lnTo>
                    <a:lnTo>
                      <a:pt x="0" y="129333"/>
                    </a:lnTo>
                    <a:close/>
                  </a:path>
                </a:pathLst>
              </a:custGeom>
              <a:solidFill>
                <a:srgbClr val="71A1CD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720839" y="758037"/>
              <a:ext cx="6028361" cy="546838"/>
              <a:chOff x="0" y="0"/>
              <a:chExt cx="1425775" cy="12933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425775" cy="129333"/>
              </a:xfrm>
              <a:custGeom>
                <a:avLst/>
                <a:gdLst/>
                <a:ahLst/>
                <a:cxnLst/>
                <a:rect l="l" t="t" r="r" b="b"/>
                <a:pathLst>
                  <a:path w="1425775" h="129333">
                    <a:moveTo>
                      <a:pt x="0" y="0"/>
                    </a:moveTo>
                    <a:lnTo>
                      <a:pt x="1425775" y="0"/>
                    </a:lnTo>
                    <a:lnTo>
                      <a:pt x="1425775" y="129333"/>
                    </a:lnTo>
                    <a:lnTo>
                      <a:pt x="0" y="12933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200405" y="850230"/>
              <a:ext cx="4685308" cy="515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27"/>
                </a:lnSpc>
              </a:pPr>
              <a:r>
                <a:rPr lang="en-US" sz="2305">
                  <a:solidFill>
                    <a:srgbClr val="000000"/>
                  </a:solidFill>
                  <a:latin typeface="Canva Sans"/>
                </a:rPr>
                <a:t>Dul chun cinn</a:t>
              </a: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72847" y="1920960"/>
            <a:ext cx="5702646" cy="92668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35411" y="4145617"/>
            <a:ext cx="5702646" cy="92668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572847" y="3021382"/>
            <a:ext cx="5702646" cy="92668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13948" y="6240135"/>
            <a:ext cx="5702646" cy="92668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13948" y="7338265"/>
            <a:ext cx="5702646" cy="92668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72847" y="8407820"/>
            <a:ext cx="5702646" cy="92668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2102031" y="6194499"/>
            <a:ext cx="5645990" cy="91747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2073703" y="7331047"/>
            <a:ext cx="5702646" cy="92668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2193313" y="8419642"/>
            <a:ext cx="5696267" cy="925643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1966377" y="1714500"/>
            <a:ext cx="5702646" cy="182329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1966377" y="3756865"/>
            <a:ext cx="5702646" cy="92668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2006491" y="4902620"/>
            <a:ext cx="5702646" cy="92668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6613050" y="3327584"/>
            <a:ext cx="5239993" cy="5259117"/>
          </a:xfrm>
          <a:prstGeom prst="rect">
            <a:avLst/>
          </a:prstGeom>
        </p:spPr>
      </p:pic>
      <p:sp>
        <p:nvSpPr>
          <p:cNvPr id="37" name="TextBox 37"/>
          <p:cNvSpPr txBox="1"/>
          <p:nvPr/>
        </p:nvSpPr>
        <p:spPr>
          <a:xfrm>
            <a:off x="1073549" y="1960932"/>
            <a:ext cx="4701242" cy="77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Glacial Indifference Bold"/>
              </a:rPr>
              <a:t>99.4% ag staidéar na n-ábhair ar fad trí Ghaeilge (Ardú ó 92.4%   )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92665" y="4357637"/>
            <a:ext cx="4263010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79/84 táscaire comhlíonta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33578" y="3127438"/>
            <a:ext cx="5181183" cy="1207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Glacial Indifference Bold"/>
              </a:rPr>
              <a:t>Téacsleabhar TS 96% trí Ghaeilge - ardú 14%  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nva Sans Bold"/>
              </a:rPr>
              <a:t>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36302" y="6401215"/>
            <a:ext cx="4775736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endParaRPr/>
          </a:p>
        </p:txBody>
      </p:sp>
      <p:sp>
        <p:nvSpPr>
          <p:cNvPr id="41" name="TextBox 41"/>
          <p:cNvSpPr txBox="1"/>
          <p:nvPr/>
        </p:nvSpPr>
        <p:spPr>
          <a:xfrm>
            <a:off x="971309" y="7562351"/>
            <a:ext cx="4987923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3 Pholasaí Nua Scríofa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33578" y="8647388"/>
            <a:ext cx="5702646" cy="4167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38/43 Gnímh curtha i gcrích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35212" y="6470747"/>
            <a:ext cx="477573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GUCCI bunaithe 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561349" y="6391619"/>
            <a:ext cx="4777631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Glacial Indifference Bold"/>
              </a:rPr>
              <a:t>11/11 Critéir comhlíontha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675064" y="7527239"/>
            <a:ext cx="4663916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LPT - 8 n-imeacht 2022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572372" y="8431115"/>
            <a:ext cx="4987935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Oideachas ard chaighdeán trí Ghaeilge á sholáthar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966377" y="1723815"/>
            <a:ext cx="5606421" cy="1763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Suirbhé 2018 vs 2021</a:t>
            </a:r>
            <a:br>
              <a:rPr lang="en-US" sz="2499" dirty="0">
                <a:solidFill>
                  <a:srgbClr val="000000"/>
                </a:solidFill>
                <a:latin typeface="Glacial Indifference Bold"/>
              </a:rPr>
            </a:b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Tacaíocht le ábhair trí G -  14%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Dearfacht dearcadh teanga – 7%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Cainteoirí Dúchasacha FM – 9% 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324186" y="4011814"/>
            <a:ext cx="5248613" cy="41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Féilire imeachtaí téagartha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2477876" y="4898893"/>
            <a:ext cx="4874807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Infheistíocht scoile - </a:t>
            </a:r>
            <a:br>
              <a:rPr lang="en-US" sz="2499" dirty="0">
                <a:solidFill>
                  <a:srgbClr val="000000"/>
                </a:solidFill>
                <a:latin typeface="Glacial Indifference Bold"/>
              </a:rPr>
            </a:br>
            <a:r>
              <a:rPr lang="en-US" sz="2499" dirty="0">
                <a:solidFill>
                  <a:srgbClr val="000000"/>
                </a:solidFill>
                <a:latin typeface="Glacial Indifference Bold"/>
              </a:rPr>
              <a:t>leabhair, cumarsáid, imeachtaí 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66142" y="653513"/>
            <a:ext cx="14839673" cy="530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3099" spc="334">
                <a:solidFill>
                  <a:srgbClr val="213F5C"/>
                </a:solidFill>
                <a:latin typeface="Glacial Indifference Bold"/>
              </a:rPr>
              <a:t>PRÓISEAS FÉINMHEASTÓIREACHA SCOILE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773673" y="3611799"/>
            <a:ext cx="198149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Táscairí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720175" y="4309692"/>
            <a:ext cx="1645841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Fianaise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298880" y="6438868"/>
            <a:ext cx="1205805" cy="114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Plean </a:t>
            </a:r>
          </a:p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Scoile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699718" y="6966654"/>
            <a:ext cx="1953022" cy="1492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    Critéir </a:t>
            </a:r>
          </a:p>
          <a:p>
            <a:pPr algn="ctr"/>
            <a:r>
              <a:rPr lang="en-US" sz="3099" dirty="0">
                <a:solidFill>
                  <a:srgbClr val="000000"/>
                </a:solidFill>
                <a:latin typeface="Glacial Indifference Bold"/>
              </a:rPr>
              <a:t>  teanga </a:t>
            </a:r>
          </a:p>
          <a:p>
            <a:pPr algn="ctr">
              <a:spcBef>
                <a:spcPct val="0"/>
              </a:spcBef>
            </a:pPr>
            <a:r>
              <a:rPr lang="en-US" sz="3300" dirty="0">
                <a:solidFill>
                  <a:srgbClr val="000000"/>
                </a:solidFill>
                <a:latin typeface="Glacial Indifference Bold"/>
              </a:rPr>
              <a:t>bhunaithe</a:t>
            </a:r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id="{C302A0E1-2643-6BCD-63F2-2615E77E2988}"/>
              </a:ext>
            </a:extLst>
          </p:cNvPr>
          <p:cNvSpPr/>
          <p:nvPr/>
        </p:nvSpPr>
        <p:spPr>
          <a:xfrm>
            <a:off x="17024580" y="2230989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id="{901C75F8-0B27-506C-5B35-48A7035A0E69}"/>
              </a:ext>
            </a:extLst>
          </p:cNvPr>
          <p:cNvSpPr/>
          <p:nvPr/>
        </p:nvSpPr>
        <p:spPr>
          <a:xfrm>
            <a:off x="17221200" y="2628900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0" name="Arrow: Up 59">
            <a:extLst>
              <a:ext uri="{FF2B5EF4-FFF2-40B4-BE49-F238E27FC236}">
                <a16:creationId xmlns:a16="http://schemas.microsoft.com/office/drawing/2014/main" id="{C2312BAB-235F-DCD7-85B0-879EC4DB0392}"/>
              </a:ext>
            </a:extLst>
          </p:cNvPr>
          <p:cNvSpPr/>
          <p:nvPr/>
        </p:nvSpPr>
        <p:spPr>
          <a:xfrm>
            <a:off x="17150199" y="3115972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1" name="Arrow: Up 60">
            <a:extLst>
              <a:ext uri="{FF2B5EF4-FFF2-40B4-BE49-F238E27FC236}">
                <a16:creationId xmlns:a16="http://schemas.microsoft.com/office/drawing/2014/main" id="{FA394E0D-D793-A5A3-3FF5-6059E1017B35}"/>
              </a:ext>
            </a:extLst>
          </p:cNvPr>
          <p:cNvSpPr/>
          <p:nvPr/>
        </p:nvSpPr>
        <p:spPr>
          <a:xfrm>
            <a:off x="4076470" y="3539408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2" name="Arrow: Up 61">
            <a:extLst>
              <a:ext uri="{FF2B5EF4-FFF2-40B4-BE49-F238E27FC236}">
                <a16:creationId xmlns:a16="http://schemas.microsoft.com/office/drawing/2014/main" id="{06715150-9290-CCBF-05C2-6BB680FEB966}"/>
              </a:ext>
            </a:extLst>
          </p:cNvPr>
          <p:cNvSpPr/>
          <p:nvPr/>
        </p:nvSpPr>
        <p:spPr>
          <a:xfrm>
            <a:off x="5268198" y="2372977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3" name="Arrow: Up 62">
            <a:extLst>
              <a:ext uri="{FF2B5EF4-FFF2-40B4-BE49-F238E27FC236}">
                <a16:creationId xmlns:a16="http://schemas.microsoft.com/office/drawing/2014/main" id="{CB99468D-7CC8-C82A-AAD7-A28D0AC71585}"/>
              </a:ext>
            </a:extLst>
          </p:cNvPr>
          <p:cNvSpPr/>
          <p:nvPr/>
        </p:nvSpPr>
        <p:spPr>
          <a:xfrm>
            <a:off x="16764000" y="7583773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4" name="Arrow: Up 63">
            <a:extLst>
              <a:ext uri="{FF2B5EF4-FFF2-40B4-BE49-F238E27FC236}">
                <a16:creationId xmlns:a16="http://schemas.microsoft.com/office/drawing/2014/main" id="{AB0B35D9-374E-33CE-F81F-AA13BB82FF32}"/>
              </a:ext>
            </a:extLst>
          </p:cNvPr>
          <p:cNvSpPr/>
          <p:nvPr/>
        </p:nvSpPr>
        <p:spPr>
          <a:xfrm>
            <a:off x="5325246" y="7628712"/>
            <a:ext cx="142002" cy="28490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-76143"/>
            <a:ext cx="10210800" cy="1036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14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4572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IE" b="1" u="sng" dirty="0"/>
              <a:t/>
            </a:r>
            <a:br>
              <a:rPr lang="en-IE" b="1" u="sng" dirty="0"/>
            </a:br>
            <a:r>
              <a:rPr lang="en-IE" b="1" u="sng" dirty="0"/>
              <a:t>50 bliain faoi bhláth - 50 smaoineamh </a:t>
            </a:r>
            <a:br>
              <a:rPr lang="en-IE" b="1" u="sng" dirty="0"/>
            </a:br>
            <a:r>
              <a:rPr lang="en-IE" dirty="0"/>
              <a:t>Imeachtaí </a:t>
            </a:r>
            <a:r>
              <a:rPr lang="en-IE" dirty="0" err="1"/>
              <a:t>nuálacha</a:t>
            </a:r>
            <a:r>
              <a:rPr lang="en-IE" dirty="0"/>
              <a:t> Gaelacha a eagrú</a:t>
            </a:r>
            <a:br>
              <a:rPr lang="en-IE" dirty="0"/>
            </a:b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85900"/>
            <a:ext cx="8915400" cy="7810500"/>
          </a:xfrm>
        </p:spPr>
        <p:txBody>
          <a:bodyPr>
            <a:noAutofit/>
          </a:bodyPr>
          <a:lstStyle/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Díospóireacht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Dráma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Coiste Gaeilge- GUCCI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Comórtais Ardáin an Oireachtais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Comórtais Liteartha an Oireachtais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 err="1">
                <a:latin typeface="Glacial Indifference" panose="020B0604020202020204" charset="0"/>
              </a:rPr>
              <a:t>Podchraoladh</a:t>
            </a:r>
            <a:endParaRPr lang="en-IE" sz="3200" dirty="0">
              <a:latin typeface="Glacial Indifference" panose="020B0604020202020204" charset="0"/>
            </a:endParaRP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Comórtas tráchtaireachta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Pictiúrlann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Tráth na </a:t>
            </a:r>
            <a:r>
              <a:rPr lang="en-IE" sz="3200" dirty="0" err="1">
                <a:latin typeface="Glacial Indifference" panose="020B0604020202020204" charset="0"/>
              </a:rPr>
              <a:t>gCeist</a:t>
            </a:r>
            <a:endParaRPr lang="en-IE" sz="3200" dirty="0">
              <a:latin typeface="Glacial Indifference" panose="020B0604020202020204" charset="0"/>
            </a:endParaRP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Lá Bród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 err="1">
                <a:latin typeface="Glacial Indifference" panose="020B0604020202020204" charset="0"/>
              </a:rPr>
              <a:t>Jiveáil</a:t>
            </a:r>
            <a:endParaRPr lang="en-IE" sz="3200" dirty="0">
              <a:latin typeface="Glacial Indifference" panose="020B0604020202020204" charset="0"/>
            </a:endParaRP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Filíocht ó bhéal- Guth na </a:t>
            </a:r>
            <a:r>
              <a:rPr lang="en-IE" sz="3200" dirty="0" err="1">
                <a:latin typeface="Glacial Indifference" panose="020B0604020202020204" charset="0"/>
              </a:rPr>
              <a:t>hÉigse</a:t>
            </a:r>
            <a:endParaRPr lang="en-IE" sz="3200" dirty="0">
              <a:latin typeface="Glacial Indifference" panose="020B0604020202020204" charset="0"/>
            </a:endParaRP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Comórtas grianghrafadóireachta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Grúpa ceoil traidisiúnta</a:t>
            </a:r>
          </a:p>
          <a:p>
            <a:pPr marL="627063" indent="-627063" defTabSz="804863">
              <a:buFont typeface="+mj-lt"/>
              <a:buAutoNum type="arabicPeriod"/>
            </a:pPr>
            <a:r>
              <a:rPr lang="en-IE" sz="3200" dirty="0">
                <a:latin typeface="Glacial Indifference" panose="020B0604020202020204" charset="0"/>
              </a:rPr>
              <a:t>Ceolchoirm na scoile</a:t>
            </a:r>
          </a:p>
          <a:p>
            <a:pPr marL="627063" indent="-627063" defTabSz="804863">
              <a:buNone/>
            </a:pPr>
            <a:endParaRPr lang="en-IE" sz="3200" dirty="0">
              <a:latin typeface="Glacial Indifference" panose="020B0604020202020204" charset="0"/>
            </a:endParaRPr>
          </a:p>
          <a:p>
            <a:pPr marL="627063" indent="-627063" defTabSz="804863"/>
            <a:endParaRPr lang="en-IE" sz="2400" dirty="0">
              <a:latin typeface="Glacial Indifference" panose="020B060402020202020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8800" y="2019300"/>
            <a:ext cx="7391400" cy="781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16. </a:t>
            </a:r>
            <a:r>
              <a:rPr lang="en-IE" sz="3200" dirty="0" err="1">
                <a:latin typeface="Glacial Indifference" panose="020B0604020202020204" charset="0"/>
              </a:rPr>
              <a:t>Altanna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nuachtáin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agus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Biseach</a:t>
            </a:r>
            <a:endParaRPr lang="en-IE" sz="3200" dirty="0">
              <a:latin typeface="Glacial Indifference" panose="020B0604020202020204" charset="0"/>
            </a:endParaRP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17. The written Word</a:t>
            </a: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18. </a:t>
            </a:r>
            <a:r>
              <a:rPr lang="en-IE" sz="3200" dirty="0" err="1">
                <a:latin typeface="Glacial Indifference" panose="020B0604020202020204" charset="0"/>
              </a:rPr>
              <a:t>Turais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Oidhreachta</a:t>
            </a:r>
            <a:endParaRPr lang="en-IE" sz="3200" dirty="0">
              <a:latin typeface="Glacial Indifference" panose="020B0604020202020204" charset="0"/>
            </a:endParaRP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19. </a:t>
            </a:r>
            <a:r>
              <a:rPr lang="en-IE" sz="3200" dirty="0" err="1">
                <a:latin typeface="Glacial Indifference" panose="020B0604020202020204" charset="0"/>
              </a:rPr>
              <a:t>Dul</a:t>
            </a:r>
            <a:r>
              <a:rPr lang="en-IE" sz="3200" dirty="0">
                <a:latin typeface="Glacial Indifference" panose="020B0604020202020204" charset="0"/>
              </a:rPr>
              <a:t> go </a:t>
            </a:r>
            <a:r>
              <a:rPr lang="en-IE" sz="3200" dirty="0" err="1">
                <a:latin typeface="Glacial Indifference" panose="020B0604020202020204" charset="0"/>
              </a:rPr>
              <a:t>Gaeltachta</a:t>
            </a:r>
            <a:r>
              <a:rPr lang="en-IE" sz="3200" dirty="0">
                <a:latin typeface="Glacial Indifference" panose="020B0604020202020204" charset="0"/>
              </a:rPr>
              <a:t> eile</a:t>
            </a: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20. </a:t>
            </a:r>
            <a:r>
              <a:rPr lang="en-IE" sz="3200" dirty="0" err="1">
                <a:latin typeface="Glacial Indifference" panose="020B0604020202020204" charset="0"/>
              </a:rPr>
              <a:t>Ceangail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láidir</a:t>
            </a:r>
            <a:r>
              <a:rPr lang="en-IE" sz="3200" dirty="0">
                <a:latin typeface="Glacial Indifference" panose="020B0604020202020204" charset="0"/>
              </a:rPr>
              <a:t> le </a:t>
            </a:r>
            <a:r>
              <a:rPr lang="en-IE" sz="3200" dirty="0" err="1">
                <a:latin typeface="Glacial Indifference" panose="020B0604020202020204" charset="0"/>
              </a:rPr>
              <a:t>Pleanáil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teanga</a:t>
            </a:r>
            <a:endParaRPr lang="en-IE" sz="3200" dirty="0">
              <a:latin typeface="Glacial Indifference" panose="020B0604020202020204" charset="0"/>
            </a:endParaRP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21. </a:t>
            </a:r>
            <a:r>
              <a:rPr lang="en-IE" sz="3200" dirty="0" err="1">
                <a:latin typeface="Glacial Indifference" panose="020B0604020202020204" charset="0"/>
              </a:rPr>
              <a:t>Gnó</a:t>
            </a:r>
            <a:r>
              <a:rPr lang="en-IE" sz="3200" dirty="0">
                <a:latin typeface="Glacial Indifference" panose="020B0604020202020204" charset="0"/>
              </a:rPr>
              <a:t>- </a:t>
            </a:r>
            <a:r>
              <a:rPr lang="en-IE" sz="3200" dirty="0" err="1">
                <a:latin typeface="Glacial Indifference" panose="020B0604020202020204" charset="0"/>
              </a:rPr>
              <a:t>Clár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na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gcomhlachtaí</a:t>
            </a:r>
            <a:r>
              <a:rPr lang="en-IE" sz="3200" dirty="0">
                <a:latin typeface="Glacial Indifference" panose="020B0604020202020204" charset="0"/>
              </a:rPr>
              <a:t> </a:t>
            </a: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22. </a:t>
            </a:r>
            <a:r>
              <a:rPr lang="en-IE" sz="3200" dirty="0" err="1">
                <a:latin typeface="Glacial Indifference" panose="020B0604020202020204" charset="0"/>
              </a:rPr>
              <a:t>Aistriúcháin</a:t>
            </a:r>
            <a:endParaRPr lang="en-IE" sz="3200" dirty="0">
              <a:latin typeface="Glacial Indifference" panose="020B0604020202020204" charset="0"/>
            </a:endParaRP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23. </a:t>
            </a:r>
            <a:r>
              <a:rPr lang="en-IE" sz="3200" dirty="0" err="1">
                <a:latin typeface="Glacial Indifference" panose="020B0604020202020204" charset="0"/>
              </a:rPr>
              <a:t>Aoi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chainteoirí</a:t>
            </a:r>
            <a:r>
              <a:rPr lang="en-IE" sz="3200" dirty="0">
                <a:latin typeface="Glacial Indifference" panose="020B0604020202020204" charset="0"/>
              </a:rPr>
              <a:t> </a:t>
            </a:r>
          </a:p>
          <a:p>
            <a:pPr marL="0" indent="0">
              <a:buNone/>
            </a:pPr>
            <a:r>
              <a:rPr lang="en-IE" sz="3200" dirty="0">
                <a:latin typeface="Glacial Indifference" panose="020B0604020202020204" charset="0"/>
              </a:rPr>
              <a:t>24. </a:t>
            </a:r>
            <a:r>
              <a:rPr lang="en-IE" sz="3200" dirty="0" err="1">
                <a:latin typeface="Glacial Indifference" panose="020B0604020202020204" charset="0"/>
              </a:rPr>
              <a:t>Cluichí</a:t>
            </a:r>
            <a:r>
              <a:rPr lang="en-IE" sz="3200" dirty="0">
                <a:latin typeface="Glacial Indifference" panose="020B0604020202020204" charset="0"/>
              </a:rPr>
              <a:t> </a:t>
            </a:r>
            <a:r>
              <a:rPr lang="en-IE" sz="3200" dirty="0" err="1">
                <a:latin typeface="Glacial Indifference" panose="020B0604020202020204" charset="0"/>
              </a:rPr>
              <a:t>Boird</a:t>
            </a:r>
            <a:endParaRPr lang="en-IE" sz="3200" dirty="0">
              <a:latin typeface="Glacial Indifference" panose="020B0604020202020204" charset="0"/>
            </a:endParaRPr>
          </a:p>
          <a:p>
            <a:endParaRPr lang="en-IE" sz="2400" dirty="0">
              <a:latin typeface="Glacial Indifference" panose="020B060402020202020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FDC5101-401B-CEF6-1B9A-FF2758591C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-368" r="6666" b="368"/>
          <a:stretch/>
        </p:blipFill>
        <p:spPr bwMode="auto">
          <a:xfrm>
            <a:off x="8314899" y="-25590"/>
            <a:ext cx="99822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4C67E3A-6581-A3F6-779C-BAD29650BB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"/>
          <a:stretch/>
        </p:blipFill>
        <p:spPr bwMode="auto">
          <a:xfrm>
            <a:off x="8314898" y="5181600"/>
            <a:ext cx="99731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468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2863" y="438150"/>
            <a:ext cx="8915400" cy="1181100"/>
          </a:xfrm>
        </p:spPr>
        <p:txBody>
          <a:bodyPr>
            <a:normAutofit fontScale="90000"/>
          </a:bodyPr>
          <a:lstStyle/>
          <a:p>
            <a:r>
              <a:rPr lang="en-IE" b="1" u="sng" dirty="0"/>
              <a:t/>
            </a:r>
            <a:br>
              <a:rPr lang="en-IE" b="1" u="sng" dirty="0"/>
            </a:br>
            <a:r>
              <a:rPr lang="en-IE" b="1" u="sng" dirty="0"/>
              <a:t>50 bliain faoi bhláth - 50 smaoineamh </a:t>
            </a:r>
            <a:br>
              <a:rPr lang="en-IE" b="1" u="sng" dirty="0"/>
            </a:br>
            <a:r>
              <a:rPr lang="en-IE" dirty="0"/>
              <a:t/>
            </a:r>
            <a:br>
              <a:rPr lang="en-IE" dirty="0"/>
            </a:b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01200" y="857250"/>
            <a:ext cx="7391400" cy="8991600"/>
          </a:xfrm>
        </p:spPr>
        <p:txBody>
          <a:bodyPr>
            <a:noAutofit/>
          </a:bodyPr>
          <a:lstStyle/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 err="1">
                <a:latin typeface="Glacial Indifference" panose="020B0604020202020204" charset="0"/>
              </a:rPr>
              <a:t>Altanna</a:t>
            </a:r>
            <a:r>
              <a:rPr lang="en-IE" sz="3200" dirty="0">
                <a:latin typeface="Glacial Indifference" panose="020B0604020202020204" charset="0"/>
              </a:rPr>
              <a:t> nuachtáin agus Biseach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The written Word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Turais Oidhreachta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Dul go Gaeltacht eile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Ceangail láidir le Pleanáil teanga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Gnó- Clár na </a:t>
            </a:r>
            <a:r>
              <a:rPr lang="en-IE" sz="3200" dirty="0" err="1">
                <a:latin typeface="Glacial Indifference" panose="020B0604020202020204" charset="0"/>
              </a:rPr>
              <a:t>gComhlachtaí</a:t>
            </a:r>
            <a:r>
              <a:rPr lang="en-IE" sz="3200" dirty="0">
                <a:latin typeface="Glacial Indifference" panose="020B0604020202020204" charset="0"/>
              </a:rPr>
              <a:t> 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Aistriúcháin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Aoi chainteoirí 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Cluichí Boird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Cluichí Cártaí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Comórtas pointí 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 err="1">
                <a:latin typeface="Glacial Indifference" panose="020B0604020202020204" charset="0"/>
              </a:rPr>
              <a:t>Sceitseanna</a:t>
            </a:r>
            <a:endParaRPr lang="en-IE" sz="3200" dirty="0">
              <a:latin typeface="Glacial Indifference" panose="020B0604020202020204" charset="0"/>
            </a:endParaRP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Agallaimh Beirte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Lúibíní</a:t>
            </a:r>
          </a:p>
          <a:p>
            <a:pPr marL="709613" indent="-709613">
              <a:spcBef>
                <a:spcPts val="768"/>
              </a:spcBef>
              <a:buFont typeface="+mj-lt"/>
              <a:buAutoNum type="arabicPeriod" startAt="16"/>
            </a:pPr>
            <a:r>
              <a:rPr lang="en-IE" sz="3200" dirty="0">
                <a:latin typeface="Glacial Indifference" panose="020B0604020202020204" charset="0"/>
              </a:rPr>
              <a:t>Sean-nós</a:t>
            </a:r>
          </a:p>
        </p:txBody>
      </p:sp>
      <p:pic>
        <p:nvPicPr>
          <p:cNvPr id="1028" name="Picture 4" descr="Delighted to be All-Ireland champions - the team from Coláiste Chroí Mhuire, An Spidéal .">
            <a:extLst>
              <a:ext uri="{FF2B5EF4-FFF2-40B4-BE49-F238E27FC236}">
                <a16:creationId xmlns:a16="http://schemas.microsoft.com/office/drawing/2014/main" id="{EBB8A50B-5682-E4EB-6742-E6511EEB3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3446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y be an image of 6 duine, people playing football agus téacs">
            <a:extLst>
              <a:ext uri="{FF2B5EF4-FFF2-40B4-BE49-F238E27FC236}">
                <a16:creationId xmlns:a16="http://schemas.microsoft.com/office/drawing/2014/main" id="{AE5C5AF5-D087-2508-DDBC-ACD9A0A87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96374"/>
            <a:ext cx="9283446" cy="52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302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693" y="1524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IE" b="1" u="sng" dirty="0"/>
              <a:t>50 bliain faoi bhláth- 50 smaoineamh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43393" y="838200"/>
            <a:ext cx="6858000" cy="8343900"/>
          </a:xfrm>
        </p:spPr>
        <p:txBody>
          <a:bodyPr>
            <a:noAutofit/>
          </a:bodyPr>
          <a:lstStyle/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Siúlóidí Stairiúla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Lá bácála Gucci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Tae &amp; Plé!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Gléasadh suas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 err="1">
                <a:latin typeface="Glacial Indifference" panose="020B0604020202020204" charset="0"/>
              </a:rPr>
              <a:t>Gaelbhratach</a:t>
            </a:r>
            <a:endParaRPr lang="en-IE" sz="3200" dirty="0">
              <a:latin typeface="Glacial Indifference" panose="020B0604020202020204" charset="0"/>
            </a:endParaRP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Coiste Glas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Nasc le scoileanna eile 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Spórt - Lá spóirt 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 err="1">
                <a:latin typeface="Glacial Indifference" panose="020B0604020202020204" charset="0"/>
              </a:rPr>
              <a:t>Blitzchomórtais</a:t>
            </a:r>
            <a:r>
              <a:rPr lang="en-IE" sz="3200" dirty="0">
                <a:latin typeface="Glacial Indifference" panose="020B0604020202020204" charset="0"/>
              </a:rPr>
              <a:t> – CLG, Cispheil 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Tóraíocht Taisce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Veain Uachtar reoite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 err="1">
                <a:latin typeface="Glacial Indifference" panose="020B0604020202020204" charset="0"/>
              </a:rPr>
              <a:t>Fochoistí</a:t>
            </a:r>
            <a:r>
              <a:rPr lang="en-IE" sz="3200" dirty="0">
                <a:latin typeface="Glacial Indifference" panose="020B0604020202020204" charset="0"/>
              </a:rPr>
              <a:t> Gucci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Clár na </a:t>
            </a:r>
            <a:r>
              <a:rPr lang="en-IE" sz="3200" dirty="0" err="1">
                <a:latin typeface="Glacial Indifference" panose="020B0604020202020204" charset="0"/>
              </a:rPr>
              <a:t>bhFógraí</a:t>
            </a:r>
            <a:r>
              <a:rPr lang="en-IE" sz="3200" dirty="0">
                <a:latin typeface="Glacial Indifference" panose="020B0604020202020204" charset="0"/>
              </a:rPr>
              <a:t> 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Comórtas scríbhneoireachta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31"/>
            </a:pPr>
            <a:r>
              <a:rPr lang="en-IE" sz="3200" dirty="0">
                <a:latin typeface="Glacial Indifference" panose="020B0604020202020204" charset="0"/>
              </a:rPr>
              <a:t>Scríobh Leabhar</a:t>
            </a:r>
          </a:p>
        </p:txBody>
      </p:sp>
      <p:pic>
        <p:nvPicPr>
          <p:cNvPr id="3074" name="Picture 2" descr="Níl cur síos le fáil don ghriangraf seo.">
            <a:extLst>
              <a:ext uri="{FF2B5EF4-FFF2-40B4-BE49-F238E27FC236}">
                <a16:creationId xmlns:a16="http://schemas.microsoft.com/office/drawing/2014/main" id="{9743A96D-5FA4-9461-C56A-4888208D0C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7" r="12500" b="22500"/>
          <a:stretch/>
        </p:blipFill>
        <p:spPr bwMode="auto">
          <a:xfrm>
            <a:off x="-30481" y="5010150"/>
            <a:ext cx="9526876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íl cur síos le fáil don ghriangraf seo.">
            <a:extLst>
              <a:ext uri="{FF2B5EF4-FFF2-40B4-BE49-F238E27FC236}">
                <a16:creationId xmlns:a16="http://schemas.microsoft.com/office/drawing/2014/main" id="{E7A63EF6-6F96-A775-8458-694AF16189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14"/>
          <a:stretch/>
        </p:blipFill>
        <p:spPr bwMode="auto">
          <a:xfrm>
            <a:off x="-30481" y="0"/>
            <a:ext cx="9526877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232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80" y="3429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IE" b="1" u="sng" dirty="0"/>
              <a:t>50 bliain faoi bhláth- 50 smaoineamh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8118"/>
            <a:ext cx="6858000" cy="3995382"/>
          </a:xfrm>
        </p:spPr>
        <p:txBody>
          <a:bodyPr>
            <a:noAutofit/>
          </a:bodyPr>
          <a:lstStyle/>
          <a:p>
            <a:pPr marL="723900" indent="-723900">
              <a:spcBef>
                <a:spcPts val="768"/>
              </a:spcBef>
              <a:buFont typeface="+mj-lt"/>
              <a:buAutoNum type="arabicPeriod" startAt="46"/>
            </a:pPr>
            <a:r>
              <a:rPr lang="en-IE" sz="3200" dirty="0">
                <a:latin typeface="Glacial Indifference" panose="020B0604020202020204" charset="0"/>
              </a:rPr>
              <a:t>Lá Gairmeacha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46"/>
            </a:pPr>
            <a:r>
              <a:rPr lang="en-IE" sz="3200" dirty="0">
                <a:latin typeface="Glacial Indifference" panose="020B0604020202020204" charset="0"/>
              </a:rPr>
              <a:t>Dioscó Ciúin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46"/>
            </a:pPr>
            <a:r>
              <a:rPr lang="en-IE" sz="3200" dirty="0" err="1">
                <a:latin typeface="Glacial Indifference" panose="020B0604020202020204" charset="0"/>
              </a:rPr>
              <a:t>Haikú</a:t>
            </a:r>
            <a:endParaRPr lang="en-IE" sz="3200" dirty="0">
              <a:latin typeface="Glacial Indifference" panose="020B0604020202020204" charset="0"/>
            </a:endParaRPr>
          </a:p>
          <a:p>
            <a:pPr marL="723900" indent="-723900">
              <a:spcBef>
                <a:spcPts val="768"/>
              </a:spcBef>
              <a:buFont typeface="+mj-lt"/>
              <a:buAutoNum type="arabicPeriod" startAt="46"/>
            </a:pPr>
            <a:r>
              <a:rPr lang="en-IE" sz="3200" dirty="0">
                <a:latin typeface="Glacial Indifference" panose="020B0604020202020204" charset="0"/>
              </a:rPr>
              <a:t>Damhsa Seit</a:t>
            </a:r>
          </a:p>
          <a:p>
            <a:pPr marL="723900" indent="-723900">
              <a:spcBef>
                <a:spcPts val="768"/>
              </a:spcBef>
              <a:buFont typeface="+mj-lt"/>
              <a:buAutoNum type="arabicPeriod" startAt="46"/>
            </a:pPr>
            <a:r>
              <a:rPr lang="en-IE" sz="3200" dirty="0">
                <a:latin typeface="Glacial Indifference" panose="020B0604020202020204" charset="0"/>
              </a:rPr>
              <a:t>Coiste Tuismitheoirí - </a:t>
            </a:r>
            <a:r>
              <a:rPr lang="en-IE" sz="3200" dirty="0" err="1">
                <a:latin typeface="Glacial Indifference" panose="020B0604020202020204" charset="0"/>
              </a:rPr>
              <a:t>SeanL</a:t>
            </a:r>
            <a:endParaRPr lang="en-IE" sz="3200" dirty="0">
              <a:latin typeface="Glacial Indifference" panose="020B0604020202020204" charset="0"/>
            </a:endParaRPr>
          </a:p>
        </p:txBody>
      </p:sp>
      <p:pic>
        <p:nvPicPr>
          <p:cNvPr id="4098" name="Picture 2" descr="Níl cur síos le fáil don ghriangraf seo.">
            <a:extLst>
              <a:ext uri="{FF2B5EF4-FFF2-40B4-BE49-F238E27FC236}">
                <a16:creationId xmlns:a16="http://schemas.microsoft.com/office/drawing/2014/main" id="{50F3E026-0062-A4F2-BEA8-539497A2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798" y="5009055"/>
            <a:ext cx="9372600" cy="527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íl cur síos le fáil don ghriangraf seo.">
            <a:extLst>
              <a:ext uri="{FF2B5EF4-FFF2-40B4-BE49-F238E27FC236}">
                <a16:creationId xmlns:a16="http://schemas.microsoft.com/office/drawing/2014/main" id="{CCE2662A-186E-7944-61F2-8F93BB777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8" t="18237" r="1" b="13289"/>
          <a:stretch/>
        </p:blipFill>
        <p:spPr bwMode="auto">
          <a:xfrm>
            <a:off x="8567224" y="0"/>
            <a:ext cx="9720775" cy="500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íl cur síos le fáil don ghriangraf seo.">
            <a:extLst>
              <a:ext uri="{FF2B5EF4-FFF2-40B4-BE49-F238E27FC236}">
                <a16:creationId xmlns:a16="http://schemas.microsoft.com/office/drawing/2014/main" id="{7DE3B1F7-8669-9669-1F8A-B367F8BD9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10813"/>
            <a:ext cx="8969798" cy="59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001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5753100"/>
            <a:ext cx="4800601" cy="3679031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4600" dirty="0">
                <a:latin typeface="Glacial Indifference" panose="020B0604020202020204" charset="0"/>
              </a:rPr>
              <a:t/>
            </a:r>
            <a:br>
              <a:rPr lang="en-IE" sz="4600" dirty="0">
                <a:latin typeface="Glacial Indifference" panose="020B0604020202020204" charset="0"/>
              </a:rPr>
            </a:br>
            <a:r>
              <a:rPr lang="en-IE" sz="6000" b="1" dirty="0">
                <a:latin typeface="Glacial Indifference" panose="020B0604020202020204" charset="0"/>
              </a:rPr>
              <a:t>Eadrainn Féin </a:t>
            </a:r>
            <a:r>
              <a:rPr lang="en-IE" sz="5300" b="1" dirty="0">
                <a:latin typeface="Glacial Indifference" panose="020B0604020202020204" charset="0"/>
              </a:rPr>
              <a:t/>
            </a:r>
            <a:br>
              <a:rPr lang="en-IE" sz="5300" b="1" dirty="0">
                <a:latin typeface="Glacial Indifference" panose="020B0604020202020204" charset="0"/>
              </a:rPr>
            </a:br>
            <a:r>
              <a:rPr lang="en-IE" sz="5300" b="1" dirty="0">
                <a:latin typeface="Glacial Indifference" panose="020B0604020202020204" charset="0"/>
              </a:rPr>
              <a:t/>
            </a:r>
            <a:br>
              <a:rPr lang="en-IE" sz="5300" b="1" dirty="0">
                <a:latin typeface="Glacial Indifference" panose="020B0604020202020204" charset="0"/>
              </a:rPr>
            </a:br>
            <a:r>
              <a:rPr lang="en-IE" b="1" dirty="0">
                <a:latin typeface="Glacial Indifference" panose="020B0604020202020204" charset="0"/>
              </a:rPr>
              <a:t>Seachtain Comóradh 50 bliain ar </a:t>
            </a:r>
            <a:br>
              <a:rPr lang="en-IE" b="1" dirty="0">
                <a:latin typeface="Glacial Indifference" panose="020B0604020202020204" charset="0"/>
              </a:rPr>
            </a:br>
            <a:r>
              <a:rPr lang="en-IE" b="1" dirty="0">
                <a:latin typeface="Glacial Indifference" panose="020B0604020202020204" charset="0"/>
              </a:rPr>
              <a:t>Mháirtín Ó Cadhain</a:t>
            </a:r>
            <a:br>
              <a:rPr lang="en-IE" b="1" dirty="0">
                <a:latin typeface="Glacial Indifference" panose="020B0604020202020204" charset="0"/>
              </a:rPr>
            </a:br>
            <a:endParaRPr lang="en-IE" sz="4600" dirty="0">
              <a:latin typeface="Glacial Indifference" panose="020B060402020202020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238B53E-4DD9-E3CF-DAAF-435C3D4214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1" b="36931"/>
          <a:stretch/>
        </p:blipFill>
        <p:spPr bwMode="auto">
          <a:xfrm>
            <a:off x="20" y="11"/>
            <a:ext cx="18287980" cy="514349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08" y="5629275"/>
            <a:ext cx="12611092" cy="3679030"/>
          </a:xfrm>
        </p:spPr>
        <p:txBody>
          <a:bodyPr anchor="ctr">
            <a:noAutofit/>
          </a:bodyPr>
          <a:lstStyle/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Seachtain </a:t>
            </a:r>
            <a:r>
              <a:rPr lang="en-IE" sz="3000" dirty="0" err="1">
                <a:latin typeface="Glacial Indifference" panose="020B0604020202020204" charset="0"/>
              </a:rPr>
              <a:t>feasachta</a:t>
            </a:r>
            <a:r>
              <a:rPr lang="en-IE" sz="3000" dirty="0">
                <a:latin typeface="Glacial Indifference" panose="020B0604020202020204" charset="0"/>
              </a:rPr>
              <a:t> faoin laoch Gaeltachta áitiúil Máirtín Ó Cadhain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Siollabas a chlúdaigh seachtain ranganna faoi Mháirtín Ó Cadhain -gach dalta sa scoil ag tabhairt faoin bhfoghlaim céanna sna ranganna Gaeilge ar feadh seachtaine! 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Gníomhaíochtaí  – </a:t>
            </a:r>
            <a:r>
              <a:rPr lang="en-IE" sz="3000" dirty="0" err="1">
                <a:latin typeface="Glacial Indifference" panose="020B0604020202020204" charset="0"/>
              </a:rPr>
              <a:t>Podchraoladh</a:t>
            </a:r>
            <a:r>
              <a:rPr lang="en-IE" sz="3000" dirty="0">
                <a:latin typeface="Glacial Indifference" panose="020B0604020202020204" charset="0"/>
              </a:rPr>
              <a:t>, Píosaí as dhá chlár teilifíse, </a:t>
            </a:r>
            <a:br>
              <a:rPr lang="en-IE" sz="3000" dirty="0">
                <a:latin typeface="Glacial Indifference" panose="020B0604020202020204" charset="0"/>
              </a:rPr>
            </a:br>
            <a:r>
              <a:rPr lang="en-IE" sz="3000" dirty="0">
                <a:latin typeface="Glacial Indifference" panose="020B0604020202020204" charset="0"/>
              </a:rPr>
              <a:t>Léamh thuiscint ó Cré na Cille, </a:t>
            </a:r>
            <a:r>
              <a:rPr lang="en-IE" sz="3000" dirty="0" err="1">
                <a:latin typeface="Glacial Indifference" panose="020B0604020202020204" charset="0"/>
              </a:rPr>
              <a:t>srl</a:t>
            </a:r>
            <a:endParaRPr lang="en-IE" sz="3000" dirty="0">
              <a:latin typeface="Glacial Indifference" panose="020B0604020202020204" charset="0"/>
            </a:endParaRP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Pacáiste réitithe le tabhairt do chuile dhalta sa scoil.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Múinteoirí ábhair eile páirteach freisin.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‘Freagra’ ó dhaltaí- Comórtas beag. </a:t>
            </a:r>
          </a:p>
          <a:p>
            <a:pPr marL="514350" indent="-514350">
              <a:lnSpc>
                <a:spcPct val="90000"/>
              </a:lnSpc>
              <a:buAutoNum type="arabicPeriod"/>
            </a:pPr>
            <a:r>
              <a:rPr lang="en-IE" sz="3000" dirty="0">
                <a:latin typeface="Glacial Indifference" panose="020B0604020202020204" charset="0"/>
              </a:rPr>
              <a:t>Crochadh na freagraí ar fad ag póirse na scoile don phobal</a:t>
            </a:r>
          </a:p>
        </p:txBody>
      </p:sp>
    </p:spTree>
    <p:extLst>
      <p:ext uri="{BB962C8B-B14F-4D97-AF65-F5344CB8AC3E}">
        <p14:creationId xmlns:p14="http://schemas.microsoft.com/office/powerpoint/2010/main" val="2909399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2B8A2EA-C6EC-7443-BF29-580FE616B2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453683"/>
              </p:ext>
            </p:extLst>
          </p:nvPr>
        </p:nvGraphicFramePr>
        <p:xfrm>
          <a:off x="381000" y="1409699"/>
          <a:ext cx="16840200" cy="9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68779B4C-DFFB-D1FE-6E07-1499076B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14400" y="266700"/>
            <a:ext cx="8657230" cy="8382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4600" dirty="0">
                <a:latin typeface="Glacial Indifference" panose="020B0604020202020204" charset="0"/>
              </a:rPr>
              <a:t/>
            </a:r>
            <a:br>
              <a:rPr lang="en-IE" sz="4600" dirty="0">
                <a:latin typeface="Glacial Indifference" panose="020B0604020202020204" charset="0"/>
              </a:rPr>
            </a:br>
            <a:r>
              <a:rPr lang="en-IE" sz="6700" b="1" dirty="0">
                <a:latin typeface="Glacial Indifference" panose="020B0604020202020204" charset="0"/>
              </a:rPr>
              <a:t>Eadrainn Féin </a:t>
            </a:r>
            <a:r>
              <a:rPr lang="en-IE" sz="5300" b="1" dirty="0">
                <a:latin typeface="Glacial Indifference" panose="020B0604020202020204" charset="0"/>
              </a:rPr>
              <a:t/>
            </a:r>
            <a:br>
              <a:rPr lang="en-IE" sz="5300" b="1" dirty="0">
                <a:latin typeface="Glacial Indifference" panose="020B0604020202020204" charset="0"/>
              </a:rPr>
            </a:br>
            <a:r>
              <a:rPr lang="en-IE" sz="4000" b="1" dirty="0">
                <a:latin typeface="Glacial Indifference" panose="020B0604020202020204" charset="0"/>
              </a:rPr>
              <a:t>(an próiseas)</a:t>
            </a:r>
            <a:endParaRPr lang="en-IE" sz="4600" dirty="0">
              <a:latin typeface="Glacial Indifferenc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349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3">
            <a:alphaModFix amt="7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 contrast="42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4000" contrast="26000"/>
                    </a14:imgEffect>
                  </a14:imgLayer>
                </a14:imgProps>
              </a:ext>
            </a:extLst>
          </a:blip>
          <a:srcRect t="17487" b="35659"/>
          <a:stretch>
            <a:fillRect/>
          </a:stretch>
        </p:blipFill>
        <p:spPr>
          <a:xfrm>
            <a:off x="-152400" y="0"/>
            <a:ext cx="13764693" cy="4836886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F9B6169D-11C4-EB17-05F5-F25057F0A44F}"/>
              </a:ext>
            </a:extLst>
          </p:cNvPr>
          <p:cNvSpPr txBox="1"/>
          <p:nvPr/>
        </p:nvSpPr>
        <p:spPr>
          <a:xfrm>
            <a:off x="9296400" y="3848100"/>
            <a:ext cx="3889206" cy="772191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>
              <a:lnSpc>
                <a:spcPts val="4631"/>
              </a:lnSpc>
            </a:pPr>
            <a:r>
              <a:rPr lang="en-US" sz="2800" dirty="0">
                <a:solidFill>
                  <a:srgbClr val="213F5C"/>
                </a:solidFill>
                <a:latin typeface="Glacial Indifference Bold"/>
              </a:rPr>
              <a:t>Joe Steve Ó Neachtain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87BE5A01-B63F-32B9-CBA9-615508CB92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402405"/>
              </p:ext>
            </p:extLst>
          </p:nvPr>
        </p:nvGraphicFramePr>
        <p:xfrm>
          <a:off x="0" y="266700"/>
          <a:ext cx="17068800" cy="9288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63672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FDAECF0A-6C82-0F8F-D307-E7586F0FC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876300"/>
            <a:ext cx="7543800" cy="2743200"/>
          </a:xfrm>
          <a:prstGeom prst="rect">
            <a:avLst/>
          </a:prstGeom>
          <a:solidFill>
            <a:srgbClr val="31F1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MISNEACH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5600" y="876300"/>
            <a:ext cx="6019800" cy="2743200"/>
          </a:xfrm>
          <a:prstGeom prst="rect">
            <a:avLst/>
          </a:prstGeom>
          <a:solidFill>
            <a:srgbClr val="000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BRÓD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0" y="4762500"/>
            <a:ext cx="13030200" cy="3429000"/>
          </a:xfrm>
          <a:prstGeom prst="rect">
            <a:avLst/>
          </a:prstGeom>
          <a:solidFill>
            <a:srgbClr val="0398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FÉIN MHUINÍN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39DDD3-564E-4E09-0D4B-715727AFEEC1}"/>
              </a:ext>
            </a:extLst>
          </p:cNvPr>
          <p:cNvSpPr/>
          <p:nvPr/>
        </p:nvSpPr>
        <p:spPr>
          <a:xfrm>
            <a:off x="3390900" y="8877300"/>
            <a:ext cx="115062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IE" sz="3600" dirty="0">
                <a:solidFill>
                  <a:srgbClr val="000065"/>
                </a:solidFill>
              </a:rPr>
              <a:t>Féiniúlacht  Gaeltachta na scoláirí a shainiú agus a chothú</a:t>
            </a:r>
          </a:p>
        </p:txBody>
      </p:sp>
    </p:spTree>
    <p:extLst>
      <p:ext uri="{BB962C8B-B14F-4D97-AF65-F5344CB8AC3E}">
        <p14:creationId xmlns:p14="http://schemas.microsoft.com/office/powerpoint/2010/main" val="3394823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42900"/>
            <a:ext cx="6248400" cy="1143000"/>
          </a:xfrm>
        </p:spPr>
        <p:txBody>
          <a:bodyPr>
            <a:normAutofit fontScale="90000"/>
          </a:bodyPr>
          <a:lstStyle/>
          <a:p>
            <a:r>
              <a:rPr lang="en-IE" b="1" dirty="0" err="1">
                <a:latin typeface="Glacial Indifference" panose="020B0604020202020204" charset="0"/>
              </a:rPr>
              <a:t>Imeachtaí</a:t>
            </a:r>
            <a:r>
              <a:rPr lang="en-IE" b="1" dirty="0">
                <a:latin typeface="Glacial Indifference" panose="020B0604020202020204" charset="0"/>
              </a:rPr>
              <a:t> eile mar </a:t>
            </a:r>
            <a:r>
              <a:rPr lang="en-IE" b="1" dirty="0" err="1">
                <a:latin typeface="Glacial Indifference" panose="020B0604020202020204" charset="0"/>
              </a:rPr>
              <a:t>seo</a:t>
            </a:r>
            <a:r>
              <a:rPr lang="en-IE" b="1" dirty="0">
                <a:latin typeface="Glacial Indifference" panose="020B0604020202020204" charset="0"/>
              </a:rPr>
              <a:t> </a:t>
            </a:r>
            <a:r>
              <a:rPr lang="en-IE" b="1" dirty="0" err="1">
                <a:latin typeface="Glacial Indifference" panose="020B0604020202020204" charset="0"/>
              </a:rPr>
              <a:t>agus</a:t>
            </a:r>
            <a:r>
              <a:rPr lang="en-IE" b="1" dirty="0">
                <a:latin typeface="Glacial Indifference" panose="020B0604020202020204" charset="0"/>
              </a:rPr>
              <a:t> </a:t>
            </a:r>
            <a:r>
              <a:rPr lang="en-IE" b="1" dirty="0" err="1">
                <a:latin typeface="Glacial Indifference" panose="020B0604020202020204" charset="0"/>
              </a:rPr>
              <a:t>Pobal</a:t>
            </a:r>
            <a:r>
              <a:rPr lang="en-IE" b="1" dirty="0">
                <a:latin typeface="Glacial Indifference" panose="020B0604020202020204" charset="0"/>
              </a:rPr>
              <a:t> </a:t>
            </a:r>
            <a:r>
              <a:rPr lang="en-IE" b="1" dirty="0" err="1">
                <a:latin typeface="Glacial Indifference" panose="020B0604020202020204" charset="0"/>
              </a:rPr>
              <a:t>Uile</a:t>
            </a:r>
            <a:r>
              <a:rPr lang="en-IE" b="1" dirty="0">
                <a:latin typeface="Glacial Indifference" panose="020B0604020202020204" charset="0"/>
              </a:rPr>
              <a:t> </a:t>
            </a:r>
            <a:r>
              <a:rPr lang="en-IE" b="1" dirty="0" err="1">
                <a:latin typeface="Glacial Indifference" panose="020B0604020202020204" charset="0"/>
              </a:rPr>
              <a:t>na</a:t>
            </a:r>
            <a:r>
              <a:rPr lang="en-IE" b="1" dirty="0">
                <a:latin typeface="Glacial Indifference" panose="020B0604020202020204" charset="0"/>
              </a:rPr>
              <a:t> </a:t>
            </a:r>
            <a:r>
              <a:rPr lang="en-IE" b="1" dirty="0" err="1">
                <a:latin typeface="Glacial Indifference" panose="020B0604020202020204" charset="0"/>
              </a:rPr>
              <a:t>scoile</a:t>
            </a:r>
            <a:endParaRPr lang="en-IE" b="1" dirty="0">
              <a:latin typeface="Glacial Indifference" panose="020B0604020202020204" charset="0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90843AC-2A77-0369-7B10-901616FA0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962261"/>
              </p:ext>
            </p:extLst>
          </p:nvPr>
        </p:nvGraphicFramePr>
        <p:xfrm>
          <a:off x="457200" y="1790700"/>
          <a:ext cx="8382000" cy="830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6" descr="Níl cur síos le fáil don ghriangraf seo.">
            <a:extLst>
              <a:ext uri="{FF2B5EF4-FFF2-40B4-BE49-F238E27FC236}">
                <a16:creationId xmlns:a16="http://schemas.microsoft.com/office/drawing/2014/main" id="{4AD5568C-F1C5-49BE-9584-0BFD5F1D61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" r="18750"/>
          <a:stretch/>
        </p:blipFill>
        <p:spPr bwMode="auto">
          <a:xfrm>
            <a:off x="9144000" y="0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876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1500"/>
            <a:ext cx="6400800" cy="3814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E" sz="4800" b="1" dirty="0">
                <a:latin typeface="Glacial Indifference" panose="020B0604020202020204" charset="0"/>
              </a:rPr>
              <a:t>Ról na drámaíochta </a:t>
            </a:r>
            <a:br>
              <a:rPr lang="en-IE" sz="4800" b="1" dirty="0">
                <a:latin typeface="Glacial Indifference" panose="020B0604020202020204" charset="0"/>
              </a:rPr>
            </a:br>
            <a:r>
              <a:rPr lang="en-IE" sz="4800" b="1" dirty="0">
                <a:latin typeface="Glacial Indifference" panose="020B0604020202020204" charset="0"/>
              </a:rPr>
              <a:t>agus na </a:t>
            </a:r>
            <a:r>
              <a:rPr lang="en-IE" sz="4800" b="1" dirty="0" err="1">
                <a:latin typeface="Glacial Indifference" panose="020B0604020202020204" charset="0"/>
              </a:rPr>
              <a:t>nEalaíon</a:t>
            </a:r>
            <a:r>
              <a:rPr lang="en-IE" sz="4800" b="1" dirty="0">
                <a:latin typeface="Glacial Indifference" panose="020B0604020202020204" charset="0"/>
              </a:rPr>
              <a:t> Béil </a:t>
            </a:r>
            <a:r>
              <a:rPr lang="en-IE" sz="4000" b="1" dirty="0">
                <a:latin typeface="Glacial Indifference" panose="020B0604020202020204" charset="0"/>
              </a:rPr>
              <a:t/>
            </a:r>
            <a:br>
              <a:rPr lang="en-IE" sz="4000" b="1" dirty="0">
                <a:latin typeface="Glacial Indifference" panose="020B0604020202020204" charset="0"/>
              </a:rPr>
            </a:br>
            <a:r>
              <a:rPr lang="en-IE" sz="4000" b="1" dirty="0">
                <a:latin typeface="Glacial Indifference" panose="020B0604020202020204" charset="0"/>
              </a:rPr>
              <a:t/>
            </a:r>
            <a:br>
              <a:rPr lang="en-IE" sz="4000" b="1" dirty="0">
                <a:latin typeface="Glacial Indifference" panose="020B0604020202020204" charset="0"/>
              </a:rPr>
            </a:br>
            <a:r>
              <a:rPr lang="en-IE" sz="3200" b="1" dirty="0">
                <a:latin typeface="Glacial Indifference" panose="020B0604020202020204" charset="0"/>
              </a:rPr>
              <a:t>chun iompar teanga </a:t>
            </a:r>
            <a:br>
              <a:rPr lang="en-IE" sz="3200" b="1" dirty="0">
                <a:latin typeface="Glacial Indifference" panose="020B0604020202020204" charset="0"/>
              </a:rPr>
            </a:br>
            <a:r>
              <a:rPr lang="en-IE" sz="3200" b="1" dirty="0">
                <a:latin typeface="Glacial Indifference" panose="020B0604020202020204" charset="0"/>
              </a:rPr>
              <a:t>agus smaointe a spreagadh</a:t>
            </a:r>
            <a:endParaRPr lang="en-IE" sz="4000" b="1" dirty="0">
              <a:latin typeface="Glacial Indifference" panose="020B060402020202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945" y="4610100"/>
            <a:ext cx="6216584" cy="4561692"/>
          </a:xfrm>
        </p:spPr>
        <p:txBody>
          <a:bodyPr>
            <a:normAutofit/>
          </a:bodyPr>
          <a:lstStyle/>
          <a:p>
            <a:r>
              <a:rPr lang="en-IE" dirty="0">
                <a:latin typeface="Glacial Indifference" panose="020B0604020202020204" charset="0"/>
              </a:rPr>
              <a:t>Drámaíocht</a:t>
            </a:r>
          </a:p>
          <a:p>
            <a:r>
              <a:rPr lang="en-IE" dirty="0">
                <a:latin typeface="Glacial Indifference" panose="020B0604020202020204" charset="0"/>
              </a:rPr>
              <a:t>1ú Bliain agus </a:t>
            </a:r>
            <a:r>
              <a:rPr lang="en-IE" dirty="0" err="1">
                <a:latin typeface="Glacial Indifference" panose="020B0604020202020204" charset="0"/>
              </a:rPr>
              <a:t>Idirbhliain</a:t>
            </a:r>
            <a:endParaRPr lang="en-IE" dirty="0">
              <a:latin typeface="Glacial Indifference" panose="020B0604020202020204" charset="0"/>
            </a:endParaRPr>
          </a:p>
          <a:p>
            <a:r>
              <a:rPr lang="en-IE" dirty="0">
                <a:latin typeface="Glacial Indifference" panose="020B0604020202020204" charset="0"/>
              </a:rPr>
              <a:t>An Cumann </a:t>
            </a:r>
            <a:r>
              <a:rPr lang="en-IE" dirty="0" err="1">
                <a:latin typeface="Glacial Indifference" panose="020B0604020202020204" charset="0"/>
              </a:rPr>
              <a:t>Scoildrámaíochta</a:t>
            </a:r>
            <a:endParaRPr lang="en-IE" dirty="0">
              <a:latin typeface="Glacial Indifference" panose="020B0604020202020204" charset="0"/>
            </a:endParaRPr>
          </a:p>
          <a:p>
            <a:r>
              <a:rPr lang="en-IE" dirty="0">
                <a:latin typeface="Glacial Indifference" panose="020B0604020202020204" charset="0"/>
              </a:rPr>
              <a:t>Spraoi</a:t>
            </a:r>
          </a:p>
          <a:p>
            <a:r>
              <a:rPr lang="en-IE" dirty="0">
                <a:latin typeface="Glacial Indifference" panose="020B0604020202020204" charset="0"/>
              </a:rPr>
              <a:t>Turais</a:t>
            </a:r>
          </a:p>
          <a:p>
            <a:r>
              <a:rPr lang="en-IE" dirty="0">
                <a:latin typeface="Glacial Indifference" panose="020B0604020202020204" charset="0"/>
              </a:rPr>
              <a:t>Cumarsáid</a:t>
            </a:r>
          </a:p>
          <a:p>
            <a:r>
              <a:rPr lang="en-IE" dirty="0">
                <a:latin typeface="Glacial Indifference" panose="020B0604020202020204" charset="0"/>
              </a:rPr>
              <a:t>Muinín agus Misneach </a:t>
            </a:r>
          </a:p>
        </p:txBody>
      </p:sp>
      <p:pic>
        <p:nvPicPr>
          <p:cNvPr id="4" name="Picture 8" descr="Níl cur síos le fáil don ghriangraf seo.">
            <a:extLst>
              <a:ext uri="{FF2B5EF4-FFF2-40B4-BE49-F238E27FC236}">
                <a16:creationId xmlns:a16="http://schemas.microsoft.com/office/drawing/2014/main" id="{A0A4A12B-DE7D-D80B-2ADC-8DD84BE299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11618" r="-85" b="20791"/>
          <a:stretch/>
        </p:blipFill>
        <p:spPr bwMode="auto">
          <a:xfrm>
            <a:off x="7356474" y="-6"/>
            <a:ext cx="10931526" cy="5541558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">
            <a:extLst>
              <a:ext uri="{FF2B5EF4-FFF2-40B4-BE49-F238E27FC236}">
                <a16:creationId xmlns:a16="http://schemas.microsoft.com/office/drawing/2014/main" id="{ECF6702C-2A9E-6758-F371-CB70FBDB4E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0" r="-2" b="8485"/>
          <a:stretch/>
        </p:blipFill>
        <p:spPr bwMode="auto">
          <a:xfrm>
            <a:off x="7090092" y="5541553"/>
            <a:ext cx="11208571" cy="4745454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229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283322"/>
              </p:ext>
            </p:extLst>
          </p:nvPr>
        </p:nvGraphicFramePr>
        <p:xfrm>
          <a:off x="457200" y="1600200"/>
          <a:ext cx="17221200" cy="803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8872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542" y="-1"/>
            <a:ext cx="18288000" cy="1028699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383" y="266599"/>
            <a:ext cx="5393517" cy="199625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9800" b="1"/>
              <a:t>GUCCI</a:t>
            </a:r>
            <a:r>
              <a:rPr lang="en-IE" b="1"/>
              <a:t/>
            </a:r>
            <a:br>
              <a:rPr lang="en-IE" b="1"/>
            </a:br>
            <a:r>
              <a:rPr lang="en-IE" sz="3600" b="1"/>
              <a:t>Freagracht agus úinéireacht sna scoláirí a chothú</a:t>
            </a:r>
            <a:endParaRPr lang="en-IE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652" y="2844423"/>
            <a:ext cx="7359748" cy="5862879"/>
          </a:xfrm>
        </p:spPr>
        <p:txBody>
          <a:bodyPr>
            <a:noAutofit/>
          </a:bodyPr>
          <a:lstStyle/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Daltaí a bheith lárnach sa bpróiseas -coiste Gaeilge labhartha a chruthú sa scoil.</a:t>
            </a:r>
            <a:br>
              <a:rPr lang="en-IE" sz="3000">
                <a:latin typeface="Glacial Indifference" panose="020B0604020202020204" charset="0"/>
              </a:rPr>
            </a:b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Font typeface="Arial" pitchFamily="34" charset="0"/>
              <a:buAutoNum type="arabicPeriod"/>
            </a:pPr>
            <a:r>
              <a:rPr lang="en-IE" sz="3000">
                <a:latin typeface="Glacial Indifference" panose="020B0604020202020204" charset="0"/>
              </a:rPr>
              <a:t>Leathanaigh léirithe spéise </a:t>
            </a:r>
            <a:endParaRPr lang="en-IE" sz="32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Lá spraoi agus feasachta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Aoi chainteoirí </a:t>
            </a:r>
            <a:r>
              <a:rPr lang="en-IE" sz="2800">
                <a:latin typeface="Glacial Indifference" panose="020B0604020202020204" charset="0"/>
              </a:rPr>
              <a:t>(LORG Media, Ros na Rún)</a:t>
            </a:r>
            <a:r>
              <a:rPr lang="en-IE" sz="3000">
                <a:latin typeface="Glacial Indifference" panose="020B0604020202020204" charset="0"/>
              </a:rPr>
              <a:t/>
            </a:r>
            <a:br>
              <a:rPr lang="en-IE" sz="3000">
                <a:latin typeface="Glacial Indifference" panose="020B0604020202020204" charset="0"/>
              </a:rPr>
            </a:b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Plé ghrúpa ar Pholasaí Gaeilge </a:t>
            </a:r>
            <a:br>
              <a:rPr lang="en-IE" sz="3000">
                <a:latin typeface="Glacial Indifference" panose="020B0604020202020204" charset="0"/>
              </a:rPr>
            </a:b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Bhí spraoi- tóraíocht taisce- bronntanas do gach dalta, chan muid amhráin Nollaig!</a:t>
            </a:r>
            <a:br>
              <a:rPr lang="en-IE" sz="3000">
                <a:latin typeface="Glacial Indifference" panose="020B0604020202020204" charset="0"/>
              </a:rPr>
            </a:br>
            <a:endParaRPr lang="en-IE" sz="800">
              <a:latin typeface="Glacial Indifference" panose="020B0604020202020204" charset="0"/>
            </a:endParaRP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en-IE" sz="3000">
                <a:latin typeface="Glacial Indifference" panose="020B0604020202020204" charset="0"/>
              </a:rPr>
              <a:t>Vótáladh 4/5 as chuile bhliain le dul ar choiste Gucci. </a:t>
            </a:r>
            <a:endParaRPr lang="en-IE" sz="3000" dirty="0">
              <a:latin typeface="Glacial Indifference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66CFE-4F12-09B3-2CAE-0BE9D3853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-11065"/>
            <a:ext cx="1033166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28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Spiddal Pier - Wild Atlantic Way">
            <a:extLst>
              <a:ext uri="{FF2B5EF4-FFF2-40B4-BE49-F238E27FC236}">
                <a16:creationId xmlns:a16="http://schemas.microsoft.com/office/drawing/2014/main" id="{25CFF67E-09E1-E991-70D4-E983DDB85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"/>
          <a:stretch/>
        </p:blipFill>
        <p:spPr bwMode="auto">
          <a:xfrm>
            <a:off x="1" y="10"/>
            <a:ext cx="13334999" cy="102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3156" y="402977"/>
            <a:ext cx="2647185" cy="93821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IE" sz="7200" b="1" dirty="0"/>
              <a:t>GUCCI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15600" y="1485900"/>
            <a:ext cx="7543800" cy="5614143"/>
          </a:xfrm>
        </p:spPr>
        <p:txBody>
          <a:bodyPr>
            <a:noAutofit/>
          </a:bodyPr>
          <a:lstStyle/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>
                <a:latin typeface="Glacial Indifference" panose="020B0604020202020204" charset="0"/>
              </a:rPr>
              <a:t>30/35 ar an gcoiste. </a:t>
            </a:r>
            <a:br>
              <a:rPr lang="en-IE" sz="3000" dirty="0">
                <a:latin typeface="Glacial Indifference" panose="020B0604020202020204" charset="0"/>
              </a:rPr>
            </a:br>
            <a:r>
              <a:rPr lang="en-IE" sz="3000" dirty="0">
                <a:latin typeface="Glacial Indifference" panose="020B0604020202020204" charset="0"/>
              </a:rPr>
              <a:t>Cruinniú gach mí nó dhó. Eagrú imeachtaí, plé, comhairle agus moltaí.</a:t>
            </a:r>
          </a:p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 err="1">
                <a:latin typeface="Glacial Indifference" panose="020B0604020202020204" charset="0"/>
              </a:rPr>
              <a:t>Fochoistí</a:t>
            </a:r>
            <a:r>
              <a:rPr lang="en-IE" sz="3000" dirty="0">
                <a:latin typeface="Glacial Indifference" panose="020B0604020202020204" charset="0"/>
              </a:rPr>
              <a:t> le chéile chun saincheisteanna faoi leith a phlé </a:t>
            </a:r>
          </a:p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>
                <a:latin typeface="Glacial Indifference" panose="020B0604020202020204" charset="0"/>
              </a:rPr>
              <a:t>Toscairí de dhíth le dul chuig imeachtaí eile seachtracha.</a:t>
            </a:r>
          </a:p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>
                <a:latin typeface="Glacial Indifference" panose="020B0604020202020204" charset="0"/>
              </a:rPr>
              <a:t>Bhí cruinniú againn Dé Máirt </a:t>
            </a:r>
            <a:br>
              <a:rPr lang="en-IE" sz="3000" dirty="0">
                <a:latin typeface="Glacial Indifference" panose="020B0604020202020204" charset="0"/>
              </a:rPr>
            </a:br>
            <a:r>
              <a:rPr lang="en-IE" sz="3000" dirty="0">
                <a:latin typeface="Glacial Indifference" panose="020B0604020202020204" charset="0"/>
              </a:rPr>
              <a:t>Aiseolas faoi na himeachtaí </a:t>
            </a:r>
            <a:br>
              <a:rPr lang="en-IE" sz="3000" dirty="0">
                <a:latin typeface="Glacial Indifference" panose="020B0604020202020204" charset="0"/>
              </a:rPr>
            </a:br>
            <a:r>
              <a:rPr lang="en-IE" sz="3000" dirty="0">
                <a:latin typeface="Glacial Indifference" panose="020B0604020202020204" charset="0"/>
              </a:rPr>
              <a:t>Tráth na </a:t>
            </a:r>
            <a:r>
              <a:rPr lang="en-IE" sz="3000" dirty="0" err="1">
                <a:latin typeface="Glacial Indifference" panose="020B0604020202020204" charset="0"/>
              </a:rPr>
              <a:t>gCeist</a:t>
            </a:r>
            <a:r>
              <a:rPr lang="en-IE" sz="3000" dirty="0">
                <a:latin typeface="Glacial Indifference" panose="020B0604020202020204" charset="0"/>
              </a:rPr>
              <a:t> roimh an Nollaig. Comhairle na nÓg, grúpaí a chur chuig ‘</a:t>
            </a:r>
            <a:r>
              <a:rPr lang="en-IE" sz="3000" dirty="0" err="1">
                <a:latin typeface="Glacial Indifference" panose="020B0604020202020204" charset="0"/>
              </a:rPr>
              <a:t>Tarrac</a:t>
            </a:r>
            <a:r>
              <a:rPr lang="en-IE" sz="3000" dirty="0">
                <a:latin typeface="Glacial Indifference" panose="020B0604020202020204" charset="0"/>
              </a:rPr>
              <a:t>’ agus na </a:t>
            </a:r>
            <a:r>
              <a:rPr lang="en-IE" sz="3000" dirty="0" err="1">
                <a:latin typeface="Glacial Indifference" panose="020B0604020202020204" charset="0"/>
              </a:rPr>
              <a:t>Gearrscannáin</a:t>
            </a:r>
            <a:r>
              <a:rPr lang="en-IE" sz="3000" dirty="0">
                <a:latin typeface="Glacial Indifference" panose="020B0604020202020204" charset="0"/>
              </a:rPr>
              <a:t>. </a:t>
            </a:r>
          </a:p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>
                <a:latin typeface="Glacial Indifference" panose="020B0604020202020204" charset="0"/>
              </a:rPr>
              <a:t>Phlé siad 67 iarratas le bheith ar choiste Gucci</a:t>
            </a:r>
          </a:p>
          <a:p>
            <a:pPr marL="709613" indent="-709613">
              <a:spcBef>
                <a:spcPts val="2068"/>
              </a:spcBef>
              <a:buFont typeface="+mj-lt"/>
              <a:buAutoNum type="arabicPeriod" startAt="8"/>
            </a:pPr>
            <a:r>
              <a:rPr lang="en-IE" sz="3000" dirty="0">
                <a:latin typeface="Glacial Indifference" panose="020B0604020202020204" charset="0"/>
              </a:rPr>
              <a:t>Críochnú le cúpla milseán!!</a:t>
            </a:r>
          </a:p>
        </p:txBody>
      </p:sp>
    </p:spTree>
    <p:extLst>
      <p:ext uri="{BB962C8B-B14F-4D97-AF65-F5344CB8AC3E}">
        <p14:creationId xmlns:p14="http://schemas.microsoft.com/office/powerpoint/2010/main" val="329323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FDAECF0A-6C82-0F8F-D307-E7586F0FC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876300"/>
            <a:ext cx="7543800" cy="2743200"/>
          </a:xfrm>
          <a:prstGeom prst="rect">
            <a:avLst/>
          </a:prstGeom>
          <a:solidFill>
            <a:srgbClr val="31F1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MISNEACH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5600" y="876300"/>
            <a:ext cx="6019800" cy="2743200"/>
          </a:xfrm>
          <a:prstGeom prst="rect">
            <a:avLst/>
          </a:prstGeom>
          <a:solidFill>
            <a:srgbClr val="000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BRÓD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0" y="4762500"/>
            <a:ext cx="13030200" cy="3429000"/>
          </a:xfrm>
          <a:prstGeom prst="rect">
            <a:avLst/>
          </a:prstGeom>
          <a:solidFill>
            <a:srgbClr val="0398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FÉIN MHUINÍN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39DDD3-564E-4E09-0D4B-715727AFEEC1}"/>
              </a:ext>
            </a:extLst>
          </p:cNvPr>
          <p:cNvSpPr/>
          <p:nvPr/>
        </p:nvSpPr>
        <p:spPr>
          <a:xfrm>
            <a:off x="3390900" y="8877300"/>
            <a:ext cx="115062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IE" sz="3600" dirty="0">
                <a:solidFill>
                  <a:srgbClr val="000065"/>
                </a:solidFill>
              </a:rPr>
              <a:t>Féiniúlacht  Gaeltachta na scoláirí a shainiú agus a chothú</a:t>
            </a:r>
          </a:p>
        </p:txBody>
      </p:sp>
    </p:spTree>
    <p:extLst>
      <p:ext uri="{BB962C8B-B14F-4D97-AF65-F5344CB8AC3E}">
        <p14:creationId xmlns:p14="http://schemas.microsoft.com/office/powerpoint/2010/main" val="812599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65377" y="2527228"/>
            <a:ext cx="4133742" cy="39682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7160" y="2476129"/>
            <a:ext cx="5367775" cy="17709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12455" b="12455"/>
          <a:stretch>
            <a:fillRect/>
          </a:stretch>
        </p:blipFill>
        <p:spPr>
          <a:xfrm>
            <a:off x="765306" y="419100"/>
            <a:ext cx="16913094" cy="9525000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6B252B75-FF35-3E55-B537-45F365D2D07E}"/>
              </a:ext>
            </a:extLst>
          </p:cNvPr>
          <p:cNvSpPr txBox="1"/>
          <p:nvPr/>
        </p:nvSpPr>
        <p:spPr>
          <a:xfrm>
            <a:off x="10119360" y="8773110"/>
            <a:ext cx="6324600" cy="1071930"/>
          </a:xfrm>
          <a:prstGeom prst="rect">
            <a:avLst/>
          </a:prstGeom>
          <a:solidFill>
            <a:srgbClr val="000065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4631"/>
              </a:lnSpc>
            </a:pPr>
            <a:r>
              <a:rPr lang="en-US" sz="5400" dirty="0">
                <a:solidFill>
                  <a:srgbClr val="FF0000"/>
                </a:solidFill>
                <a:latin typeface="Glacial Indifference Bold"/>
              </a:rPr>
              <a:t>Bród, Brí, Béal, Beo</a:t>
            </a:r>
          </a:p>
        </p:txBody>
      </p:sp>
      <p:pic>
        <p:nvPicPr>
          <p:cNvPr id="4" name="Picture 30">
            <a:extLst>
              <a:ext uri="{FF2B5EF4-FFF2-40B4-BE49-F238E27FC236}">
                <a16:creationId xmlns:a16="http://schemas.microsoft.com/office/drawing/2014/main" id="{450883C1-D9B8-CA0F-6A4A-9E107061EF7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43960" y="8773110"/>
            <a:ext cx="1109214" cy="10719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0AE9DEB-F3A3-C0C2-050A-8D51A0EF24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2" t="14170" r="7134" b="15707"/>
          <a:stretch/>
        </p:blipFill>
        <p:spPr bwMode="auto">
          <a:xfrm>
            <a:off x="0" y="-190500"/>
            <a:ext cx="11658600" cy="1047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1677F173-AAAF-9917-5563-1FBFD4AFAF12}"/>
              </a:ext>
            </a:extLst>
          </p:cNvPr>
          <p:cNvSpPr txBox="1"/>
          <p:nvPr/>
        </p:nvSpPr>
        <p:spPr>
          <a:xfrm>
            <a:off x="5181600" y="0"/>
            <a:ext cx="6324600" cy="2133600"/>
          </a:xfrm>
          <a:prstGeom prst="rect">
            <a:avLst/>
          </a:prstGeom>
          <a:noFill/>
        </p:spPr>
        <p:txBody>
          <a:bodyPr lIns="50800" tIns="50800" rIns="50800" bIns="50800" rtlCol="0" anchor="ctr"/>
          <a:lstStyle/>
          <a:p>
            <a:pPr algn="ctr">
              <a:lnSpc>
                <a:spcPts val="4631"/>
              </a:lnSpc>
            </a:pPr>
            <a:r>
              <a:rPr lang="en-US" sz="4000" dirty="0">
                <a:solidFill>
                  <a:schemeClr val="bg1"/>
                </a:solidFill>
                <a:latin typeface="Glacial Indifference Bold"/>
              </a:rPr>
              <a:t>Tá Coláiste Chroí Mhuire ag freastal ar chúlraí teanga éagsúla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28A24AE-9D7A-5F25-0132-8214E5524628}"/>
              </a:ext>
            </a:extLst>
          </p:cNvPr>
          <p:cNvSpPr txBox="1"/>
          <p:nvPr/>
        </p:nvSpPr>
        <p:spPr>
          <a:xfrm>
            <a:off x="12039600" y="4914900"/>
            <a:ext cx="5638800" cy="914399"/>
          </a:xfrm>
          <a:prstGeom prst="rect">
            <a:avLst/>
          </a:prstGeom>
          <a:solidFill>
            <a:schemeClr val="bg1"/>
          </a:solidFill>
        </p:spPr>
        <p:txBody>
          <a:bodyPr lIns="50800" tIns="50800" rIns="50800" bIns="50800" rtlCol="0" anchor="ctr"/>
          <a:lstStyle/>
          <a:p>
            <a:pPr>
              <a:lnSpc>
                <a:spcPts val="4631"/>
              </a:lnSpc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Dúirt Ken </a:t>
            </a:r>
            <a:r>
              <a:rPr lang="en-US" sz="2600" dirty="0" err="1">
                <a:solidFill>
                  <a:srgbClr val="213F5C"/>
                </a:solidFill>
                <a:latin typeface="Glacial Indifference Bold"/>
              </a:rPr>
              <a:t>Utener</a:t>
            </a: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 tráth…</a:t>
            </a:r>
          </a:p>
          <a:p>
            <a:pPr lvl="1">
              <a:lnSpc>
                <a:spcPts val="4631"/>
              </a:lnSpc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Nach féidir le pleananna, aidhmeanna ná spriocanna chuile rud a chlúdach ná a chur i gcrích ach go bhfuil </a:t>
            </a:r>
            <a:r>
              <a:rPr lang="en-US" sz="2600" u="sng" dirty="0">
                <a:solidFill>
                  <a:srgbClr val="00B050"/>
                </a:solidFill>
                <a:latin typeface="Glacial Indifference Bold"/>
              </a:rPr>
              <a:t>orainn síolta a chur agus an dóchas againn go bhfásfaidh siad.</a:t>
            </a:r>
          </a:p>
          <a:p>
            <a:pPr>
              <a:lnSpc>
                <a:spcPts val="4631"/>
              </a:lnSpc>
            </a:pPr>
            <a:endParaRPr lang="en-US" sz="2600" dirty="0">
              <a:solidFill>
                <a:srgbClr val="213F5C"/>
              </a:solidFill>
              <a:latin typeface="Glacial Indifference Bold"/>
            </a:endParaRPr>
          </a:p>
          <a:p>
            <a:pPr>
              <a:lnSpc>
                <a:spcPts val="4631"/>
              </a:lnSpc>
            </a:pPr>
            <a:endParaRPr lang="en-US" sz="2600" dirty="0">
              <a:solidFill>
                <a:srgbClr val="213F5C"/>
              </a:solidFill>
              <a:latin typeface="Glacial Indifference Bold"/>
            </a:endParaRPr>
          </a:p>
          <a:p>
            <a:pPr>
              <a:lnSpc>
                <a:spcPts val="4631"/>
              </a:lnSpc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Ní mór dúinn:</a:t>
            </a:r>
          </a:p>
          <a:p>
            <a:pPr marL="457200" indent="-457200">
              <a:lnSpc>
                <a:spcPts val="4631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Síolta a chur a fhásfaidh lá éigin</a:t>
            </a:r>
          </a:p>
          <a:p>
            <a:pPr marL="457200" indent="-457200">
              <a:lnSpc>
                <a:spcPts val="4631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Síolta atá curtha cheanna féin a chothú</a:t>
            </a:r>
          </a:p>
          <a:p>
            <a:pPr marL="457200" indent="-457200">
              <a:lnSpc>
                <a:spcPts val="4631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213F5C"/>
                </a:solidFill>
                <a:latin typeface="Glacial Indifference Bold"/>
              </a:rPr>
              <a:t>Muinín a bheith againn as an todhchaí</a:t>
            </a:r>
          </a:p>
        </p:txBody>
      </p:sp>
    </p:spTree>
    <p:extLst>
      <p:ext uri="{BB962C8B-B14F-4D97-AF65-F5344CB8AC3E}">
        <p14:creationId xmlns:p14="http://schemas.microsoft.com/office/powerpoint/2010/main" val="423027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7829404-575B-CC69-CB8B-E96C0498E1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21250" b="43750"/>
          <a:stretch/>
        </p:blipFill>
        <p:spPr>
          <a:xfrm>
            <a:off x="43543" y="419100"/>
            <a:ext cx="18124714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8D8A1E2-5BB9-69B7-B623-D3E2B50FE1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876300"/>
            <a:ext cx="7543800" cy="2743200"/>
          </a:xfrm>
          <a:prstGeom prst="rect">
            <a:avLst/>
          </a:prstGeom>
          <a:solidFill>
            <a:srgbClr val="31F1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MISNEACH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5600" y="876300"/>
            <a:ext cx="6019800" cy="2743200"/>
          </a:xfrm>
          <a:prstGeom prst="rect">
            <a:avLst/>
          </a:prstGeom>
          <a:solidFill>
            <a:srgbClr val="000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BRÓD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0" y="4762500"/>
            <a:ext cx="13030200" cy="3429000"/>
          </a:xfrm>
          <a:prstGeom prst="rect">
            <a:avLst/>
          </a:prstGeom>
          <a:solidFill>
            <a:srgbClr val="0398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FÉIN MHUINÍN</a:t>
            </a:r>
          </a:p>
        </p:txBody>
      </p:sp>
    </p:spTree>
    <p:extLst>
      <p:ext uri="{BB962C8B-B14F-4D97-AF65-F5344CB8AC3E}">
        <p14:creationId xmlns:p14="http://schemas.microsoft.com/office/powerpoint/2010/main" val="346140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FDAECF0A-6C82-0F8F-D307-E7586F0FC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10000" contrast="59000"/>
                    </a14:imgEffect>
                  </a14:imgLayer>
                </a14:imgProps>
              </a:ext>
            </a:extLst>
          </a:blip>
          <a:srcRect b="30938"/>
          <a:stretch/>
        </p:blipFill>
        <p:spPr>
          <a:xfrm>
            <a:off x="-1267" y="0"/>
            <a:ext cx="18289267" cy="10286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876300"/>
            <a:ext cx="7543800" cy="2743200"/>
          </a:xfrm>
          <a:prstGeom prst="rect">
            <a:avLst/>
          </a:prstGeom>
          <a:solidFill>
            <a:srgbClr val="31F1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MISNEACH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15600" y="876300"/>
            <a:ext cx="6019800" cy="2743200"/>
          </a:xfrm>
          <a:prstGeom prst="rect">
            <a:avLst/>
          </a:prstGeom>
          <a:solidFill>
            <a:srgbClr val="000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BRÓD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00" y="4762500"/>
            <a:ext cx="13030200" cy="3429000"/>
          </a:xfrm>
          <a:prstGeom prst="rect">
            <a:avLst/>
          </a:prstGeom>
          <a:solidFill>
            <a:srgbClr val="0398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7200" b="1" dirty="0"/>
              <a:t>FÉIN MHUINÍN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39DDD3-564E-4E09-0D4B-715727AFEEC1}"/>
              </a:ext>
            </a:extLst>
          </p:cNvPr>
          <p:cNvSpPr/>
          <p:nvPr/>
        </p:nvSpPr>
        <p:spPr>
          <a:xfrm>
            <a:off x="3390900" y="8877300"/>
            <a:ext cx="115062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IE" sz="3600" dirty="0">
                <a:solidFill>
                  <a:srgbClr val="000065"/>
                </a:solidFill>
              </a:rPr>
              <a:t>Féiniúlacht  Gaeltachta na scoláirí a shainiú agus a chothú</a:t>
            </a:r>
          </a:p>
        </p:txBody>
      </p:sp>
    </p:spTree>
    <p:extLst>
      <p:ext uri="{BB962C8B-B14F-4D97-AF65-F5344CB8AC3E}">
        <p14:creationId xmlns:p14="http://schemas.microsoft.com/office/powerpoint/2010/main" val="241736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182" t="118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FE9845C6-B76B-4014-FBCE-01ABE4FC7EE7}"/>
              </a:ext>
            </a:extLst>
          </p:cNvPr>
          <p:cNvGrpSpPr/>
          <p:nvPr/>
        </p:nvGrpSpPr>
        <p:grpSpPr>
          <a:xfrm>
            <a:off x="245603" y="2048698"/>
            <a:ext cx="1699516" cy="3506720"/>
            <a:chOff x="245603" y="2048698"/>
            <a:chExt cx="1699516" cy="3506720"/>
          </a:xfrm>
        </p:grpSpPr>
        <p:sp>
          <p:nvSpPr>
            <p:cNvPr id="4" name="AutoShape 4"/>
            <p:cNvSpPr/>
            <p:nvPr/>
          </p:nvSpPr>
          <p:spPr>
            <a:xfrm rot="16200000">
              <a:off x="-942650" y="4267293"/>
              <a:ext cx="2576251" cy="0"/>
            </a:xfrm>
            <a:prstGeom prst="line">
              <a:avLst/>
            </a:prstGeom>
            <a:ln w="50800" cap="flat">
              <a:solidFill>
                <a:srgbClr val="647E8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" name="AutoShape 5"/>
            <p:cNvSpPr/>
            <p:nvPr/>
          </p:nvSpPr>
          <p:spPr>
            <a:xfrm>
              <a:off x="366632" y="2998217"/>
              <a:ext cx="653927" cy="0"/>
            </a:xfrm>
            <a:prstGeom prst="line">
              <a:avLst/>
            </a:prstGeom>
            <a:ln w="50800" cap="flat">
              <a:solidFill>
                <a:srgbClr val="647E8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IE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245603" y="2048698"/>
              <a:ext cx="774956" cy="774956"/>
              <a:chOff x="0" y="0"/>
              <a:chExt cx="6350000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13F5C"/>
              </a:solidFill>
            </p:spPr>
            <p:txBody>
              <a:bodyPr/>
              <a:lstStyle/>
              <a:p>
                <a:endParaRPr lang="en-IE"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337252" y="2137721"/>
              <a:ext cx="574398" cy="596910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t="-19805" b="-19805"/>
              </a:stretch>
            </a:blipFill>
          </p:spPr>
          <p:txBody>
            <a:bodyPr/>
            <a:lstStyle/>
            <a:p>
              <a:endParaRPr lang="en-I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99677" y="2829181"/>
              <a:ext cx="629123" cy="30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2017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39881" y="3148204"/>
              <a:ext cx="1405238" cy="6115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19"/>
                </a:lnSpc>
                <a:spcBef>
                  <a:spcPct val="0"/>
                </a:spcBef>
              </a:pPr>
              <a:r>
                <a:rPr lang="en-US" sz="1799" dirty="0">
                  <a:solidFill>
                    <a:srgbClr val="787876"/>
                  </a:solidFill>
                  <a:latin typeface="Glacial Indifference Bold"/>
                </a:rPr>
                <a:t>Scéim seolta sa scoil  </a:t>
              </a:r>
              <a:r>
                <a:rPr lang="en-US" sz="1799" dirty="0">
                  <a:solidFill>
                    <a:srgbClr val="787876"/>
                  </a:solidFill>
                  <a:latin typeface="Glacial Indifference"/>
                </a:rPr>
                <a:t>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E60F27E-6C6A-94EF-D692-D01A8FCBEC25}"/>
              </a:ext>
            </a:extLst>
          </p:cNvPr>
          <p:cNvGrpSpPr/>
          <p:nvPr/>
        </p:nvGrpSpPr>
        <p:grpSpPr>
          <a:xfrm>
            <a:off x="5595091" y="710540"/>
            <a:ext cx="3095295" cy="6204315"/>
            <a:chOff x="5595091" y="710540"/>
            <a:chExt cx="3095295" cy="6204315"/>
          </a:xfrm>
        </p:grpSpPr>
        <p:sp>
          <p:nvSpPr>
            <p:cNvPr id="26" name="AutoShape 26"/>
            <p:cNvSpPr/>
            <p:nvPr/>
          </p:nvSpPr>
          <p:spPr>
            <a:xfrm rot="-5400000">
              <a:off x="3374285" y="4318469"/>
              <a:ext cx="5192773" cy="0"/>
            </a:xfrm>
            <a:prstGeom prst="line">
              <a:avLst/>
            </a:prstGeom>
            <a:ln w="38100" cap="flat">
              <a:solidFill>
                <a:srgbClr val="647E8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7" name="AutoShape 27"/>
            <p:cNvSpPr/>
            <p:nvPr/>
          </p:nvSpPr>
          <p:spPr>
            <a:xfrm>
              <a:off x="5989722" y="1741132"/>
              <a:ext cx="653927" cy="0"/>
            </a:xfrm>
            <a:prstGeom prst="line">
              <a:avLst/>
            </a:prstGeom>
            <a:ln w="38100" cap="flat">
              <a:solidFill>
                <a:srgbClr val="647E8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IE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5595091" y="710540"/>
              <a:ext cx="789263" cy="823213"/>
              <a:chOff x="0" y="0"/>
              <a:chExt cx="6350000" cy="63500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13F5C"/>
              </a:solidFill>
            </p:spPr>
            <p:txBody>
              <a:bodyPr/>
              <a:lstStyle/>
              <a:p>
                <a:endParaRPr lang="en-IE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5613924" y="746349"/>
              <a:ext cx="751595" cy="751595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pic>
          <p:nvPicPr>
            <p:cNvPr id="88" name="Picture 88"/>
            <p:cNvPicPr>
              <a:picLocks noChangeAspect="1"/>
            </p:cNvPicPr>
            <p:nvPr/>
          </p:nvPicPr>
          <p:blipFill>
            <a:blip r:embed="rId5"/>
            <a:srcRect l="3236" r="3236"/>
            <a:stretch>
              <a:fillRect/>
            </a:stretch>
          </p:blipFill>
          <p:spPr>
            <a:xfrm>
              <a:off x="5686482" y="897367"/>
              <a:ext cx="623582" cy="46177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90" name="TextBox 90"/>
            <p:cNvSpPr txBox="1"/>
            <p:nvPr/>
          </p:nvSpPr>
          <p:spPr>
            <a:xfrm>
              <a:off x="6796811" y="1581620"/>
              <a:ext cx="1813789" cy="319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2019</a:t>
              </a:r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6316686" y="1948269"/>
              <a:ext cx="2373700" cy="1259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94310" lvl="1">
                <a:lnSpc>
                  <a:spcPts val="2520"/>
                </a:lnSpc>
                <a:spcBef>
                  <a:spcPct val="0"/>
                </a:spcBef>
              </a:pPr>
              <a:r>
                <a:rPr lang="en-US" dirty="0">
                  <a:solidFill>
                    <a:srgbClr val="787876"/>
                  </a:solidFill>
                  <a:latin typeface="Glacial Indifference Bold"/>
                </a:rPr>
                <a:t>GUCCI bunaithe- Tascfhórsa </a:t>
              </a:r>
              <a:r>
                <a:rPr lang="en-US" sz="1800" dirty="0">
                  <a:solidFill>
                    <a:srgbClr val="787876"/>
                  </a:solidFill>
                  <a:latin typeface="Glacial Indifference Bold"/>
                </a:rPr>
                <a:t>Gaeilge labhartha na ndaltaí</a:t>
              </a:r>
            </a:p>
          </p:txBody>
        </p:sp>
      </p:grpSp>
      <p:sp>
        <p:nvSpPr>
          <p:cNvPr id="95" name="TextBox 5">
            <a:extLst>
              <a:ext uri="{FF2B5EF4-FFF2-40B4-BE49-F238E27FC236}">
                <a16:creationId xmlns:a16="http://schemas.microsoft.com/office/drawing/2014/main" id="{BE8B032F-313B-60DE-116B-963FC7647839}"/>
              </a:ext>
            </a:extLst>
          </p:cNvPr>
          <p:cNvSpPr txBox="1"/>
          <p:nvPr/>
        </p:nvSpPr>
        <p:spPr>
          <a:xfrm>
            <a:off x="5486400" y="9334500"/>
            <a:ext cx="6781800" cy="685799"/>
          </a:xfrm>
          <a:prstGeom prst="rect">
            <a:avLst/>
          </a:prstGeom>
          <a:solidFill>
            <a:schemeClr val="bg1"/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4631"/>
              </a:lnSpc>
            </a:pPr>
            <a:r>
              <a:rPr lang="en-US" sz="3307" dirty="0">
                <a:solidFill>
                  <a:srgbClr val="213F5C"/>
                </a:solidFill>
                <a:latin typeface="Glacial Indifference Bold"/>
              </a:rPr>
              <a:t>AN TAISTEAR ATÁ CURTHA DÍNN!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57C758-B562-B97F-D3C0-D531E68E0611}"/>
              </a:ext>
            </a:extLst>
          </p:cNvPr>
          <p:cNvGrpSpPr/>
          <p:nvPr/>
        </p:nvGrpSpPr>
        <p:grpSpPr>
          <a:xfrm>
            <a:off x="8955096" y="710540"/>
            <a:ext cx="3390205" cy="6718960"/>
            <a:chOff x="8955096" y="710540"/>
            <a:chExt cx="3390205" cy="6718960"/>
          </a:xfrm>
        </p:grpSpPr>
        <p:sp>
          <p:nvSpPr>
            <p:cNvPr id="46" name="AutoShape 46"/>
            <p:cNvSpPr/>
            <p:nvPr/>
          </p:nvSpPr>
          <p:spPr>
            <a:xfrm rot="16200000">
              <a:off x="6478961" y="4577782"/>
              <a:ext cx="5697678" cy="5757"/>
            </a:xfrm>
            <a:prstGeom prst="line">
              <a:avLst/>
            </a:prstGeom>
            <a:ln w="50800" cap="flat">
              <a:solidFill>
                <a:srgbClr val="FFFF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7" name="AutoShape 47"/>
            <p:cNvSpPr/>
            <p:nvPr/>
          </p:nvSpPr>
          <p:spPr>
            <a:xfrm>
              <a:off x="9349727" y="1731823"/>
              <a:ext cx="653927" cy="0"/>
            </a:xfrm>
            <a:prstGeom prst="line">
              <a:avLst/>
            </a:prstGeom>
            <a:ln w="50800" cap="flat">
              <a:solidFill>
                <a:srgbClr val="FFFF00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10225811" y="1592540"/>
              <a:ext cx="1813789" cy="30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2020-2021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481557" y="1948422"/>
              <a:ext cx="2863744" cy="9393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Italics"/>
                </a:rPr>
                <a:t>Covid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Italics"/>
                </a:rPr>
                <a:t>Deacrachtaí Cumarsáide</a:t>
              </a:r>
            </a:p>
            <a:p>
              <a:pPr marL="388620" lvl="1" indent="-194310">
                <a:lnSpc>
                  <a:spcPts val="252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Italics"/>
                </a:rPr>
                <a:t>Gan cead imeachtaí </a:t>
              </a: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8955096" y="710540"/>
              <a:ext cx="789262" cy="823213"/>
              <a:chOff x="0" y="0"/>
              <a:chExt cx="6350000" cy="635000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13F5C"/>
              </a:solidFill>
            </p:spPr>
            <p:txBody>
              <a:bodyPr/>
              <a:lstStyle/>
              <a:p>
                <a:endParaRPr lang="en-IE"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8973929" y="746349"/>
              <a:ext cx="751595" cy="751595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1"/>
                  </a:lnSpc>
                </a:pPr>
                <a:endParaRPr/>
              </a:p>
            </p:txBody>
          </p:sp>
        </p:grpSp>
        <p:pic>
          <p:nvPicPr>
            <p:cNvPr id="1026" name="Picture 2" descr="Covid 19 update: All Bruff RFC Training standing down for 4 weeks. | Bruff  Rugby Football Club">
              <a:extLst>
                <a:ext uri="{FF2B5EF4-FFF2-40B4-BE49-F238E27FC236}">
                  <a16:creationId xmlns:a16="http://schemas.microsoft.com/office/drawing/2014/main" id="{3F9F5F0E-F505-8E6E-5E62-A891DCA564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60" t="18329" r="29918" b="25380"/>
            <a:stretch/>
          </p:blipFill>
          <p:spPr bwMode="auto">
            <a:xfrm>
              <a:off x="8990612" y="753509"/>
              <a:ext cx="735378" cy="751595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415794-AAF3-363D-6F75-4693031C5BA8}"/>
              </a:ext>
            </a:extLst>
          </p:cNvPr>
          <p:cNvGrpSpPr/>
          <p:nvPr/>
        </p:nvGrpSpPr>
        <p:grpSpPr>
          <a:xfrm>
            <a:off x="10817503" y="3944250"/>
            <a:ext cx="2232540" cy="3241387"/>
            <a:chOff x="10817503" y="3944250"/>
            <a:chExt cx="2232540" cy="3241387"/>
          </a:xfrm>
        </p:grpSpPr>
        <p:sp>
          <p:nvSpPr>
            <p:cNvPr id="58" name="AutoShape 58"/>
            <p:cNvSpPr/>
            <p:nvPr/>
          </p:nvSpPr>
          <p:spPr>
            <a:xfrm rot="16200000">
              <a:off x="9997706" y="6009293"/>
              <a:ext cx="2352689" cy="0"/>
            </a:xfrm>
            <a:prstGeom prst="line">
              <a:avLst/>
            </a:prstGeom>
            <a:ln w="54711" cap="flat">
              <a:solidFill>
                <a:srgbClr val="647E8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59" name="AutoShape 59"/>
            <p:cNvSpPr/>
            <p:nvPr/>
          </p:nvSpPr>
          <p:spPr>
            <a:xfrm>
              <a:off x="11155001" y="4851998"/>
              <a:ext cx="913923" cy="0"/>
            </a:xfrm>
            <a:prstGeom prst="line">
              <a:avLst/>
            </a:prstGeom>
            <a:ln w="54711" cap="flat">
              <a:solidFill>
                <a:srgbClr val="647E8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IE"/>
            </a:p>
          </p:txBody>
        </p:sp>
        <p:grpSp>
          <p:nvGrpSpPr>
            <p:cNvPr id="60" name="Group 60"/>
            <p:cNvGrpSpPr/>
            <p:nvPr/>
          </p:nvGrpSpPr>
          <p:grpSpPr>
            <a:xfrm>
              <a:off x="10817503" y="3944250"/>
              <a:ext cx="794460" cy="794460"/>
              <a:chOff x="0" y="0"/>
              <a:chExt cx="6350000" cy="63500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13F5C"/>
              </a:solidFill>
            </p:spPr>
            <p:txBody>
              <a:bodyPr/>
              <a:lstStyle/>
              <a:p>
                <a:endParaRPr lang="en-IE"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12345304" y="4712726"/>
              <a:ext cx="704739" cy="30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>
                  <a:solidFill>
                    <a:srgbClr val="30302B"/>
                  </a:solidFill>
                  <a:latin typeface="Glacial Indifference Bold"/>
                </a:rPr>
                <a:t>2021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11328229" y="4993650"/>
              <a:ext cx="1405238" cy="12401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19"/>
                </a:lnSpc>
                <a:spcBef>
                  <a:spcPct val="0"/>
                </a:spcBef>
              </a:pPr>
              <a:r>
                <a:rPr lang="en-US" sz="1799" dirty="0">
                  <a:solidFill>
                    <a:srgbClr val="787876"/>
                  </a:solidFill>
                  <a:latin typeface="Glacial Indifference Bold"/>
                </a:rPr>
                <a:t>Suirbhé- athraithe suntasacha ó 2018 </a:t>
              </a:r>
            </a:p>
          </p:txBody>
        </p:sp>
        <p:pic>
          <p:nvPicPr>
            <p:cNvPr id="1028" name="Picture 4" descr="Survey icon design Stock Vector Image by ©djv #81425032">
              <a:extLst>
                <a:ext uri="{FF2B5EF4-FFF2-40B4-BE49-F238E27FC236}">
                  <a16:creationId xmlns:a16="http://schemas.microsoft.com/office/drawing/2014/main" id="{34524E8D-C3BD-6768-EAE8-B6930BBE15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6534" y="3974529"/>
              <a:ext cx="708144" cy="70814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A251C9F-10E7-4162-DC0E-191C441735A7}"/>
              </a:ext>
            </a:extLst>
          </p:cNvPr>
          <p:cNvGrpSpPr/>
          <p:nvPr/>
        </p:nvGrpSpPr>
        <p:grpSpPr>
          <a:xfrm>
            <a:off x="1781257" y="746710"/>
            <a:ext cx="3095543" cy="4930232"/>
            <a:chOff x="1781257" y="746710"/>
            <a:chExt cx="3095543" cy="4930232"/>
          </a:xfrm>
        </p:grpSpPr>
        <p:sp>
          <p:nvSpPr>
            <p:cNvPr id="19" name="TextBox 19"/>
            <p:cNvSpPr txBox="1"/>
            <p:nvPr/>
          </p:nvSpPr>
          <p:spPr>
            <a:xfrm>
              <a:off x="3063011" y="1557096"/>
              <a:ext cx="1813789" cy="30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2018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5BA8C6C-2B70-177E-3FBE-0560444D640E}"/>
                </a:ext>
              </a:extLst>
            </p:cNvPr>
            <p:cNvGrpSpPr/>
            <p:nvPr/>
          </p:nvGrpSpPr>
          <p:grpSpPr>
            <a:xfrm>
              <a:off x="1781257" y="746710"/>
              <a:ext cx="2493515" cy="4930232"/>
              <a:chOff x="1781257" y="746710"/>
              <a:chExt cx="2493515" cy="4930232"/>
            </a:xfrm>
          </p:grpSpPr>
          <p:sp>
            <p:nvSpPr>
              <p:cNvPr id="13" name="AutoShape 13"/>
              <p:cNvSpPr/>
              <p:nvPr/>
            </p:nvSpPr>
            <p:spPr>
              <a:xfrm rot="16200000">
                <a:off x="242367" y="3696186"/>
                <a:ext cx="3961513" cy="0"/>
              </a:xfrm>
              <a:prstGeom prst="line">
                <a:avLst/>
              </a:prstGeom>
              <a:ln w="47372" cap="flat">
                <a:solidFill>
                  <a:srgbClr val="647E8C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14" name="AutoShape 14"/>
              <p:cNvSpPr/>
              <p:nvPr/>
            </p:nvSpPr>
            <p:spPr>
              <a:xfrm>
                <a:off x="2242174" y="1715429"/>
                <a:ext cx="615827" cy="0"/>
              </a:xfrm>
              <a:prstGeom prst="line">
                <a:avLst/>
              </a:prstGeom>
              <a:ln w="47372" cap="flat">
                <a:solidFill>
                  <a:srgbClr val="647E8C"/>
                </a:solidFill>
                <a:prstDash val="solid"/>
                <a:headEnd type="none" w="sm" len="sm"/>
                <a:tailEnd type="oval" w="lg" len="lg"/>
              </a:ln>
            </p:spPr>
            <p:txBody>
              <a:bodyPr/>
              <a:lstStyle/>
              <a:p>
                <a:endParaRPr lang="en-IE"/>
              </a:p>
            </p:txBody>
          </p:sp>
          <p:grpSp>
            <p:nvGrpSpPr>
              <p:cNvPr id="15" name="Group 15"/>
              <p:cNvGrpSpPr/>
              <p:nvPr/>
            </p:nvGrpSpPr>
            <p:grpSpPr>
              <a:xfrm>
                <a:off x="1781257" y="746710"/>
                <a:ext cx="847307" cy="847307"/>
                <a:chOff x="0" y="0"/>
                <a:chExt cx="6350000" cy="6350000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14167" y="0"/>
                  <a:ext cx="6321665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1665" h="6350000">
                      <a:moveTo>
                        <a:pt x="3160833" y="0"/>
                      </a:moveTo>
                      <a:lnTo>
                        <a:pt x="3160833" y="0"/>
                      </a:lnTo>
                      <a:cubicBezTo>
                        <a:pt x="4908795" y="7817"/>
                        <a:pt x="6321666" y="1427021"/>
                        <a:pt x="6321666" y="3175000"/>
                      </a:cubicBezTo>
                      <a:cubicBezTo>
                        <a:pt x="6321666" y="4922979"/>
                        <a:pt x="4908795" y="6342183"/>
                        <a:pt x="3160833" y="6350000"/>
                      </a:cubicBezTo>
                      <a:cubicBezTo>
                        <a:pt x="1412871" y="6342183"/>
                        <a:pt x="0" y="4922979"/>
                        <a:pt x="0" y="3175000"/>
                      </a:cubicBezTo>
                      <a:cubicBezTo>
                        <a:pt x="0" y="1427021"/>
                        <a:pt x="1412871" y="7817"/>
                        <a:pt x="3160833" y="0"/>
                      </a:cubicBezTo>
                      <a:close/>
                    </a:path>
                  </a:pathLst>
                </a:custGeom>
                <a:solidFill>
                  <a:srgbClr val="213F5C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2482263" y="1946300"/>
                <a:ext cx="1792509" cy="12599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Coincheap Bród</a:t>
                </a:r>
              </a:p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Lá Bród</a:t>
                </a:r>
              </a:p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Taighde </a:t>
                </a:r>
              </a:p>
              <a:p>
                <a:pPr>
                  <a:lnSpc>
                    <a:spcPts val="2520"/>
                  </a:lnSpc>
                  <a:spcBef>
                    <a:spcPct val="0"/>
                  </a:spcBef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Plean Scríofa</a:t>
                </a:r>
              </a:p>
            </p:txBody>
          </p:sp>
          <p:pic>
            <p:nvPicPr>
              <p:cNvPr id="1030" name="Picture 6" descr="Teamwork group planning and creating icon Vector Image">
                <a:extLst>
                  <a:ext uri="{FF2B5EF4-FFF2-40B4-BE49-F238E27FC236}">
                    <a16:creationId xmlns:a16="http://schemas.microsoft.com/office/drawing/2014/main" id="{F798B797-786B-084D-E028-01E60DCC6B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366"/>
              <a:stretch/>
            </p:blipFill>
            <p:spPr bwMode="auto">
              <a:xfrm>
                <a:off x="1866436" y="826160"/>
                <a:ext cx="688097" cy="693736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0A78277-680E-19A8-BAFB-5EC236AE8589}"/>
              </a:ext>
            </a:extLst>
          </p:cNvPr>
          <p:cNvGrpSpPr/>
          <p:nvPr/>
        </p:nvGrpSpPr>
        <p:grpSpPr>
          <a:xfrm>
            <a:off x="3810000" y="2733770"/>
            <a:ext cx="2644414" cy="3448910"/>
            <a:chOff x="3810000" y="2733770"/>
            <a:chExt cx="2644414" cy="3448910"/>
          </a:xfrm>
        </p:grpSpPr>
        <p:sp>
          <p:nvSpPr>
            <p:cNvPr id="24" name="TextBox 24"/>
            <p:cNvSpPr txBox="1"/>
            <p:nvPr/>
          </p:nvSpPr>
          <p:spPr>
            <a:xfrm>
              <a:off x="4640625" y="3413827"/>
              <a:ext cx="1813789" cy="319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2018</a:t>
              </a:r>
            </a:p>
          </p:txBody>
        </p:sp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109A32CA-C9DE-6D3B-B9F7-17E81D6BB064}"/>
                </a:ext>
              </a:extLst>
            </p:cNvPr>
            <p:cNvGrpSpPr/>
            <p:nvPr/>
          </p:nvGrpSpPr>
          <p:grpSpPr>
            <a:xfrm>
              <a:off x="3810000" y="2733770"/>
              <a:ext cx="2042120" cy="3448910"/>
              <a:chOff x="3810000" y="2733770"/>
              <a:chExt cx="2042120" cy="3448910"/>
            </a:xfrm>
          </p:grpSpPr>
          <p:sp>
            <p:nvSpPr>
              <p:cNvPr id="21" name="AutoShape 21"/>
              <p:cNvSpPr/>
              <p:nvPr/>
            </p:nvSpPr>
            <p:spPr>
              <a:xfrm>
                <a:off x="3810000" y="3681632"/>
                <a:ext cx="653927" cy="0"/>
              </a:xfrm>
              <a:prstGeom prst="line">
                <a:avLst/>
              </a:prstGeom>
              <a:ln w="38100" cap="flat">
                <a:solidFill>
                  <a:srgbClr val="647E8C"/>
                </a:solidFill>
                <a:prstDash val="solid"/>
                <a:headEnd type="none" w="sm" len="sm"/>
                <a:tailEnd type="oval" w="lg" len="lg"/>
              </a:ln>
            </p:spPr>
            <p:txBody>
              <a:bodyPr/>
              <a:lstStyle/>
              <a:p>
                <a:endParaRPr lang="en-IE"/>
              </a:p>
            </p:txBody>
          </p:sp>
          <p:grpSp>
            <p:nvGrpSpPr>
              <p:cNvPr id="22" name="Group 22"/>
              <p:cNvGrpSpPr/>
              <p:nvPr/>
            </p:nvGrpSpPr>
            <p:grpSpPr>
              <a:xfrm>
                <a:off x="4077325" y="2733770"/>
                <a:ext cx="817398" cy="754158"/>
                <a:chOff x="0" y="0"/>
                <a:chExt cx="6350000" cy="6350000"/>
              </a:xfrm>
            </p:grpSpPr>
            <p:sp>
              <p:nvSpPr>
                <p:cNvPr id="23" name="Freeform 23"/>
                <p:cNvSpPr/>
                <p:nvPr/>
              </p:nvSpPr>
              <p:spPr>
                <a:xfrm>
                  <a:off x="14167" y="0"/>
                  <a:ext cx="6321665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1665" h="6350000">
                      <a:moveTo>
                        <a:pt x="3160833" y="0"/>
                      </a:moveTo>
                      <a:lnTo>
                        <a:pt x="3160833" y="0"/>
                      </a:lnTo>
                      <a:cubicBezTo>
                        <a:pt x="4908795" y="7817"/>
                        <a:pt x="6321666" y="1427021"/>
                        <a:pt x="6321666" y="3175000"/>
                      </a:cubicBezTo>
                      <a:cubicBezTo>
                        <a:pt x="6321666" y="4922979"/>
                        <a:pt x="4908795" y="6342183"/>
                        <a:pt x="3160833" y="6350000"/>
                      </a:cubicBezTo>
                      <a:cubicBezTo>
                        <a:pt x="1412871" y="6342183"/>
                        <a:pt x="0" y="4922979"/>
                        <a:pt x="0" y="3175000"/>
                      </a:cubicBezTo>
                      <a:cubicBezTo>
                        <a:pt x="0" y="1427021"/>
                        <a:pt x="1412871" y="7817"/>
                        <a:pt x="3160833" y="0"/>
                      </a:cubicBezTo>
                      <a:close/>
                    </a:path>
                  </a:pathLst>
                </a:custGeom>
                <a:solidFill>
                  <a:srgbClr val="213F5C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</p:grpSp>
          <p:sp>
            <p:nvSpPr>
              <p:cNvPr id="25" name="AutoShape 25"/>
              <p:cNvSpPr/>
              <p:nvPr/>
            </p:nvSpPr>
            <p:spPr>
              <a:xfrm rot="-5400000">
                <a:off x="2570955" y="4924585"/>
                <a:ext cx="2516191" cy="0"/>
              </a:xfrm>
              <a:prstGeom prst="line">
                <a:avLst/>
              </a:prstGeom>
              <a:ln w="38100" cap="flat">
                <a:solidFill>
                  <a:srgbClr val="647E8C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89" name="TextBox 89"/>
              <p:cNvSpPr txBox="1"/>
              <p:nvPr/>
            </p:nvSpPr>
            <p:spPr>
              <a:xfrm>
                <a:off x="3983230" y="3784646"/>
                <a:ext cx="1868890" cy="190116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Tacú le cainteoirí Dúchais a chothú &amp; a láidriú. </a:t>
                </a:r>
              </a:p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 3 ghrúpa  cruthaithe </a:t>
                </a:r>
              </a:p>
              <a:p>
                <a:pPr>
                  <a:lnSpc>
                    <a:spcPts val="2520"/>
                  </a:lnSpc>
                </a:pPr>
                <a:r>
                  <a:rPr lang="en-US" dirty="0">
                    <a:solidFill>
                      <a:srgbClr val="787876"/>
                    </a:solidFill>
                    <a:latin typeface="Glacial Indifference Bold"/>
                  </a:rPr>
                  <a:t>Baoite nó Bata?</a:t>
                </a:r>
                <a:endParaRPr lang="en-US" sz="1800" dirty="0">
                  <a:solidFill>
                    <a:srgbClr val="787876"/>
                  </a:solidFill>
                  <a:latin typeface="Glacial Indifference Bold"/>
                </a:endParaRPr>
              </a:p>
            </p:txBody>
          </p:sp>
          <p:pic>
            <p:nvPicPr>
              <p:cNvPr id="1032" name="Picture 8" descr="People Talking Line Icon Group People Stock Vector (Royalty Free)  1359171593 | Shutterstock">
                <a:extLst>
                  <a:ext uri="{FF2B5EF4-FFF2-40B4-BE49-F238E27FC236}">
                    <a16:creationId xmlns:a16="http://schemas.microsoft.com/office/drawing/2014/main" id="{45A67D37-4E20-80BD-0A9A-7DC5C48586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59" t="10854" r="3124" b="10359"/>
              <a:stretch/>
            </p:blipFill>
            <p:spPr bwMode="auto">
              <a:xfrm>
                <a:off x="4147711" y="2798012"/>
                <a:ext cx="675316" cy="654303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3DF523-6747-1EFC-9A96-D12755010A3D}"/>
              </a:ext>
            </a:extLst>
          </p:cNvPr>
          <p:cNvGrpSpPr/>
          <p:nvPr/>
        </p:nvGrpSpPr>
        <p:grpSpPr>
          <a:xfrm>
            <a:off x="6643649" y="3911412"/>
            <a:ext cx="3033751" cy="3818966"/>
            <a:chOff x="6643649" y="3911412"/>
            <a:chExt cx="3033751" cy="3818966"/>
          </a:xfrm>
        </p:grpSpPr>
        <p:sp>
          <p:nvSpPr>
            <p:cNvPr id="44" name="TextBox 44"/>
            <p:cNvSpPr txBox="1"/>
            <p:nvPr/>
          </p:nvSpPr>
          <p:spPr>
            <a:xfrm>
              <a:off x="7863611" y="4670364"/>
              <a:ext cx="1813789" cy="319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2019-2020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EDCCCD5-58B6-7A8C-72DD-8CE2C1BDD7E3}"/>
                </a:ext>
              </a:extLst>
            </p:cNvPr>
            <p:cNvGrpSpPr/>
            <p:nvPr/>
          </p:nvGrpSpPr>
          <p:grpSpPr>
            <a:xfrm>
              <a:off x="6643649" y="3911412"/>
              <a:ext cx="2329019" cy="3818966"/>
              <a:chOff x="6643649" y="3911412"/>
              <a:chExt cx="2329019" cy="3818966"/>
            </a:xfrm>
          </p:grpSpPr>
          <p:sp>
            <p:nvSpPr>
              <p:cNvPr id="35" name="AutoShape 35"/>
              <p:cNvSpPr/>
              <p:nvPr/>
            </p:nvSpPr>
            <p:spPr>
              <a:xfrm rot="-5400000">
                <a:off x="5586167" y="6291626"/>
                <a:ext cx="2877504" cy="0"/>
              </a:xfrm>
              <a:prstGeom prst="line">
                <a:avLst/>
              </a:prstGeom>
              <a:ln w="38100" cap="flat">
                <a:solidFill>
                  <a:srgbClr val="647E8C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36" name="AutoShape 36"/>
              <p:cNvSpPr/>
              <p:nvPr/>
            </p:nvSpPr>
            <p:spPr>
              <a:xfrm>
                <a:off x="7024919" y="4867976"/>
                <a:ext cx="653927" cy="0"/>
              </a:xfrm>
              <a:prstGeom prst="line">
                <a:avLst/>
              </a:prstGeom>
              <a:ln w="38100" cap="flat">
                <a:solidFill>
                  <a:srgbClr val="647E8C"/>
                </a:solidFill>
                <a:prstDash val="solid"/>
                <a:headEnd type="none" w="sm" len="sm"/>
                <a:tailEnd type="oval" w="lg" len="lg"/>
              </a:ln>
            </p:spPr>
            <p:txBody>
              <a:bodyPr/>
              <a:lstStyle/>
              <a:p>
                <a:endParaRPr lang="en-IE"/>
              </a:p>
            </p:txBody>
          </p:sp>
          <p:grpSp>
            <p:nvGrpSpPr>
              <p:cNvPr id="38" name="Group 38"/>
              <p:cNvGrpSpPr/>
              <p:nvPr/>
            </p:nvGrpSpPr>
            <p:grpSpPr>
              <a:xfrm>
                <a:off x="6643649" y="3911412"/>
                <a:ext cx="823213" cy="823213"/>
                <a:chOff x="0" y="0"/>
                <a:chExt cx="6350000" cy="63500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14167" y="0"/>
                  <a:ext cx="6321665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1665" h="6350000">
                      <a:moveTo>
                        <a:pt x="3160833" y="0"/>
                      </a:moveTo>
                      <a:lnTo>
                        <a:pt x="3160833" y="0"/>
                      </a:lnTo>
                      <a:cubicBezTo>
                        <a:pt x="4908795" y="7817"/>
                        <a:pt x="6321666" y="1427021"/>
                        <a:pt x="6321666" y="3175000"/>
                      </a:cubicBezTo>
                      <a:cubicBezTo>
                        <a:pt x="6321666" y="4922979"/>
                        <a:pt x="4908795" y="6342183"/>
                        <a:pt x="3160833" y="6350000"/>
                      </a:cubicBezTo>
                      <a:cubicBezTo>
                        <a:pt x="1412871" y="6342183"/>
                        <a:pt x="0" y="4922979"/>
                        <a:pt x="0" y="3175000"/>
                      </a:cubicBezTo>
                      <a:cubicBezTo>
                        <a:pt x="0" y="1427021"/>
                        <a:pt x="1412871" y="7817"/>
                        <a:pt x="3160833" y="0"/>
                      </a:cubicBezTo>
                      <a:close/>
                    </a:path>
                  </a:pathLst>
                </a:custGeom>
                <a:solidFill>
                  <a:srgbClr val="647E8C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</p:grpSp>
          <p:grpSp>
            <p:nvGrpSpPr>
              <p:cNvPr id="40" name="Group 40"/>
              <p:cNvGrpSpPr/>
              <p:nvPr/>
            </p:nvGrpSpPr>
            <p:grpSpPr>
              <a:xfrm>
                <a:off x="6668263" y="3936026"/>
                <a:ext cx="773985" cy="773985"/>
                <a:chOff x="0" y="0"/>
                <a:chExt cx="812800" cy="812800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1813" y="0"/>
                  <a:ext cx="809173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173" h="812800">
                      <a:moveTo>
                        <a:pt x="404587" y="0"/>
                      </a:moveTo>
                      <a:cubicBezTo>
                        <a:pt x="628326" y="1001"/>
                        <a:pt x="809174" y="182659"/>
                        <a:pt x="809174" y="406400"/>
                      </a:cubicBezTo>
                      <a:cubicBezTo>
                        <a:pt x="809174" y="630141"/>
                        <a:pt x="628326" y="811799"/>
                        <a:pt x="404587" y="812800"/>
                      </a:cubicBezTo>
                      <a:cubicBezTo>
                        <a:pt x="180848" y="811799"/>
                        <a:pt x="0" y="630141"/>
                        <a:pt x="0" y="406400"/>
                      </a:cubicBezTo>
                      <a:cubicBezTo>
                        <a:pt x="0" y="182659"/>
                        <a:pt x="180848" y="1001"/>
                        <a:pt x="40458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  <p:sp>
              <p:nvSpPr>
                <p:cNvPr id="42" name="TextBox 42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71"/>
                    </a:lnSpc>
                  </a:pPr>
                  <a:endParaRPr/>
                </a:p>
              </p:txBody>
            </p:sp>
          </p:grpSp>
          <p:sp>
            <p:nvSpPr>
              <p:cNvPr id="92" name="TextBox 92"/>
              <p:cNvSpPr txBox="1"/>
              <p:nvPr/>
            </p:nvSpPr>
            <p:spPr>
              <a:xfrm>
                <a:off x="7202496" y="5012970"/>
                <a:ext cx="1770172" cy="158056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194310" lvl="1">
                  <a:lnSpc>
                    <a:spcPts val="2520"/>
                  </a:lnSpc>
                </a:pPr>
                <a:r>
                  <a:rPr lang="en-US" sz="1800" dirty="0" err="1">
                    <a:solidFill>
                      <a:srgbClr val="787876"/>
                    </a:solidFill>
                    <a:latin typeface="Glacial Indifference Bold"/>
                  </a:rPr>
                  <a:t>Feasacht</a:t>
                </a: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 </a:t>
                </a:r>
              </a:p>
              <a:p>
                <a:pPr marL="194310" lvl="1"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   Ghaeltachta </a:t>
                </a:r>
              </a:p>
              <a:p>
                <a:pPr marL="388620" lvl="1" indent="-194310">
                  <a:lnSpc>
                    <a:spcPts val="2520"/>
                  </a:lnSpc>
                  <a:buFont typeface="Arial"/>
                  <a:buChar char="•"/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CEARTA</a:t>
                </a:r>
              </a:p>
              <a:p>
                <a:pPr marL="388620" lvl="1" indent="-194310">
                  <a:lnSpc>
                    <a:spcPts val="2520"/>
                  </a:lnSpc>
                  <a:buFont typeface="Arial"/>
                  <a:buChar char="•"/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/>
                  </a:rPr>
                  <a:t>BEO</a:t>
                </a:r>
              </a:p>
              <a:p>
                <a:pPr>
                  <a:lnSpc>
                    <a:spcPts val="2520"/>
                  </a:lnSpc>
                  <a:spcBef>
                    <a:spcPct val="0"/>
                  </a:spcBef>
                </a:pPr>
                <a:endParaRPr lang="en-US" sz="1800" dirty="0">
                  <a:solidFill>
                    <a:srgbClr val="787876"/>
                  </a:solidFill>
                  <a:latin typeface="Glacial Indifference Bold"/>
                </a:endParaRPr>
              </a:p>
            </p:txBody>
          </p:sp>
          <p:pic>
            <p:nvPicPr>
              <p:cNvPr id="1034" name="Picture 10" descr="Head with gears icon from the shape of light bulbs">
                <a:extLst>
                  <a:ext uri="{FF2B5EF4-FFF2-40B4-BE49-F238E27FC236}">
                    <a16:creationId xmlns:a16="http://schemas.microsoft.com/office/drawing/2014/main" id="{C4A20D88-6A07-7AA4-1C0D-3A0456A7EF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16" t="9563" r="12630" b="13696"/>
              <a:stretch/>
            </p:blipFill>
            <p:spPr bwMode="auto">
              <a:xfrm>
                <a:off x="6710284" y="3967760"/>
                <a:ext cx="703390" cy="740121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DFAF87A-2298-54CB-76B7-1AB7E74344E6}"/>
              </a:ext>
            </a:extLst>
          </p:cNvPr>
          <p:cNvGrpSpPr/>
          <p:nvPr/>
        </p:nvGrpSpPr>
        <p:grpSpPr>
          <a:xfrm>
            <a:off x="12912818" y="1773029"/>
            <a:ext cx="3911870" cy="4885695"/>
            <a:chOff x="12912818" y="1773029"/>
            <a:chExt cx="3911870" cy="4885695"/>
          </a:xfrm>
        </p:grpSpPr>
        <p:sp>
          <p:nvSpPr>
            <p:cNvPr id="67" name="AutoShape 67"/>
            <p:cNvSpPr/>
            <p:nvPr/>
          </p:nvSpPr>
          <p:spPr>
            <a:xfrm rot="16200000">
              <a:off x="11459296" y="4709969"/>
              <a:ext cx="3897511" cy="0"/>
            </a:xfrm>
            <a:prstGeom prst="line">
              <a:avLst/>
            </a:prstGeom>
            <a:ln w="50800" cap="flat">
              <a:solidFill>
                <a:srgbClr val="647E8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2D8141B-D7E1-864C-506F-EEC8657F4907}"/>
                </a:ext>
              </a:extLst>
            </p:cNvPr>
            <p:cNvGrpSpPr/>
            <p:nvPr/>
          </p:nvGrpSpPr>
          <p:grpSpPr>
            <a:xfrm>
              <a:off x="12912818" y="1773029"/>
              <a:ext cx="3911870" cy="2375504"/>
              <a:chOff x="12912818" y="1773029"/>
              <a:chExt cx="3911870" cy="2375504"/>
            </a:xfrm>
          </p:grpSpPr>
          <p:sp>
            <p:nvSpPr>
              <p:cNvPr id="68" name="AutoShape 68"/>
              <p:cNvSpPr/>
              <p:nvPr/>
            </p:nvSpPr>
            <p:spPr>
              <a:xfrm>
                <a:off x="13389001" y="2761214"/>
                <a:ext cx="653927" cy="0"/>
              </a:xfrm>
              <a:prstGeom prst="line">
                <a:avLst/>
              </a:prstGeom>
              <a:ln w="50800" cap="flat">
                <a:solidFill>
                  <a:srgbClr val="647E8C"/>
                </a:solidFill>
                <a:prstDash val="solid"/>
                <a:headEnd type="none" w="sm" len="sm"/>
                <a:tailEnd type="oval" w="lg" len="lg"/>
              </a:ln>
            </p:spPr>
            <p:txBody>
              <a:bodyPr/>
              <a:lstStyle/>
              <a:p>
                <a:endParaRPr lang="en-IE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14340611" y="2600065"/>
                <a:ext cx="1813789" cy="3094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671"/>
                  </a:lnSpc>
                  <a:spcBef>
                    <a:spcPct val="0"/>
                  </a:spcBef>
                </a:pPr>
                <a:r>
                  <a:rPr lang="en-US" sz="1907" dirty="0">
                    <a:solidFill>
                      <a:srgbClr val="30302B"/>
                    </a:solidFill>
                    <a:latin typeface="Glacial Indifference Bold"/>
                  </a:rPr>
                  <a:t>2022 </a:t>
                </a:r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13553458" y="2930251"/>
                <a:ext cx="3271230" cy="121828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2520"/>
                  </a:lnSpc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Saoránacht Ghaeltachta</a:t>
                </a:r>
              </a:p>
              <a:p>
                <a:pPr marL="388620" lvl="1" indent="-194310">
                  <a:lnSpc>
                    <a:spcPts val="2520"/>
                  </a:lnSpc>
                  <a:buFont typeface="Arial"/>
                  <a:buChar char="•"/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Eadrainn Féin</a:t>
                </a:r>
              </a:p>
              <a:p>
                <a:pPr marL="388620" lvl="1" indent="-194310">
                  <a:lnSpc>
                    <a:spcPts val="2520"/>
                  </a:lnSpc>
                  <a:buFont typeface="Arial"/>
                  <a:buChar char="•"/>
                </a:pPr>
                <a:r>
                  <a:rPr lang="en-US" sz="1800" dirty="0">
                    <a:solidFill>
                      <a:srgbClr val="787876"/>
                    </a:solidFill>
                    <a:latin typeface="Glacial Indifference Bold" panose="020B0604020202020204" charset="0"/>
                  </a:rPr>
                  <a:t>Caitlín Maude</a:t>
                </a:r>
              </a:p>
              <a:p>
                <a:pPr>
                  <a:lnSpc>
                    <a:spcPts val="2003"/>
                  </a:lnSpc>
                  <a:spcBef>
                    <a:spcPct val="0"/>
                  </a:spcBef>
                </a:pPr>
                <a:endParaRPr lang="en-US" sz="1800" dirty="0">
                  <a:solidFill>
                    <a:srgbClr val="787876"/>
                  </a:solidFill>
                  <a:latin typeface="Glacial Indifference Bold" panose="020B0604020202020204" charset="0"/>
                </a:endParaRPr>
              </a:p>
            </p:txBody>
          </p:sp>
          <p:grpSp>
            <p:nvGrpSpPr>
              <p:cNvPr id="71" name="Group 71"/>
              <p:cNvGrpSpPr/>
              <p:nvPr/>
            </p:nvGrpSpPr>
            <p:grpSpPr>
              <a:xfrm>
                <a:off x="12912818" y="1773029"/>
                <a:ext cx="789263" cy="823213"/>
                <a:chOff x="0" y="0"/>
                <a:chExt cx="6350000" cy="6350000"/>
              </a:xfrm>
            </p:grpSpPr>
            <p:sp>
              <p:nvSpPr>
                <p:cNvPr id="72" name="Freeform 72"/>
                <p:cNvSpPr/>
                <p:nvPr/>
              </p:nvSpPr>
              <p:spPr>
                <a:xfrm>
                  <a:off x="14167" y="0"/>
                  <a:ext cx="6321665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1665" h="6350000">
                      <a:moveTo>
                        <a:pt x="3160833" y="0"/>
                      </a:moveTo>
                      <a:lnTo>
                        <a:pt x="3160833" y="0"/>
                      </a:lnTo>
                      <a:cubicBezTo>
                        <a:pt x="4908795" y="7817"/>
                        <a:pt x="6321666" y="1427021"/>
                        <a:pt x="6321666" y="3175000"/>
                      </a:cubicBezTo>
                      <a:cubicBezTo>
                        <a:pt x="6321666" y="4922979"/>
                        <a:pt x="4908795" y="6342183"/>
                        <a:pt x="3160833" y="6350000"/>
                      </a:cubicBezTo>
                      <a:cubicBezTo>
                        <a:pt x="1412871" y="6342183"/>
                        <a:pt x="0" y="4922979"/>
                        <a:pt x="0" y="3175000"/>
                      </a:cubicBezTo>
                      <a:cubicBezTo>
                        <a:pt x="0" y="1427021"/>
                        <a:pt x="1412871" y="7817"/>
                        <a:pt x="3160833" y="0"/>
                      </a:cubicBezTo>
                      <a:close/>
                    </a:path>
                  </a:pathLst>
                </a:custGeom>
                <a:solidFill>
                  <a:srgbClr val="213F5C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</p:grpSp>
          <p:grpSp>
            <p:nvGrpSpPr>
              <p:cNvPr id="73" name="Group 73"/>
              <p:cNvGrpSpPr/>
              <p:nvPr/>
            </p:nvGrpSpPr>
            <p:grpSpPr>
              <a:xfrm>
                <a:off x="12931651" y="1790700"/>
                <a:ext cx="751595" cy="751595"/>
                <a:chOff x="0" y="0"/>
                <a:chExt cx="812800" cy="812800"/>
              </a:xfrm>
            </p:grpSpPr>
            <p:sp>
              <p:nvSpPr>
                <p:cNvPr id="74" name="Freeform 74"/>
                <p:cNvSpPr/>
                <p:nvPr/>
              </p:nvSpPr>
              <p:spPr>
                <a:xfrm>
                  <a:off x="1813" y="0"/>
                  <a:ext cx="809173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173" h="812800">
                      <a:moveTo>
                        <a:pt x="404587" y="0"/>
                      </a:moveTo>
                      <a:cubicBezTo>
                        <a:pt x="628326" y="1001"/>
                        <a:pt x="809174" y="182659"/>
                        <a:pt x="809174" y="406400"/>
                      </a:cubicBezTo>
                      <a:cubicBezTo>
                        <a:pt x="809174" y="630141"/>
                        <a:pt x="628326" y="811799"/>
                        <a:pt x="404587" y="812800"/>
                      </a:cubicBezTo>
                      <a:cubicBezTo>
                        <a:pt x="180848" y="811799"/>
                        <a:pt x="0" y="630141"/>
                        <a:pt x="0" y="406400"/>
                      </a:cubicBezTo>
                      <a:cubicBezTo>
                        <a:pt x="0" y="182659"/>
                        <a:pt x="180848" y="1001"/>
                        <a:pt x="40458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/>
                <a:lstStyle/>
                <a:p>
                  <a:endParaRPr lang="en-IE"/>
                </a:p>
              </p:txBody>
            </p:sp>
            <p:sp>
              <p:nvSpPr>
                <p:cNvPr id="75" name="TextBox 75"/>
                <p:cNvSpPr txBox="1"/>
                <p:nvPr/>
              </p:nvSpPr>
              <p:spPr>
                <a:xfrm>
                  <a:off x="76200" y="38100"/>
                  <a:ext cx="660400" cy="6985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71"/>
                    </a:lnSpc>
                  </a:pPr>
                  <a:endParaRPr/>
                </a:p>
              </p:txBody>
            </p:sp>
          </p:grpSp>
          <p:pic>
            <p:nvPicPr>
              <p:cNvPr id="1036" name="Picture 12" descr="2,725 Large Group Of People Icon Photos and Premium High Res Pictures -  Getty Images">
                <a:extLst>
                  <a:ext uri="{FF2B5EF4-FFF2-40B4-BE49-F238E27FC236}">
                    <a16:creationId xmlns:a16="http://schemas.microsoft.com/office/drawing/2014/main" id="{950A524B-A36E-9A86-F5CD-D1D141DE26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62" t="4504" r="3471" b="5326"/>
              <a:stretch/>
            </p:blipFill>
            <p:spPr bwMode="auto">
              <a:xfrm>
                <a:off x="12946451" y="1823356"/>
                <a:ext cx="721992" cy="700266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48110D5-E123-B439-86F1-B28D7FB21737}"/>
              </a:ext>
            </a:extLst>
          </p:cNvPr>
          <p:cNvGrpSpPr/>
          <p:nvPr/>
        </p:nvGrpSpPr>
        <p:grpSpPr>
          <a:xfrm>
            <a:off x="14782704" y="5070502"/>
            <a:ext cx="3595009" cy="3530536"/>
            <a:chOff x="14782704" y="5070502"/>
            <a:chExt cx="3595009" cy="3530536"/>
          </a:xfrm>
        </p:grpSpPr>
        <p:sp>
          <p:nvSpPr>
            <p:cNvPr id="78" name="AutoShape 78"/>
            <p:cNvSpPr/>
            <p:nvPr/>
          </p:nvSpPr>
          <p:spPr>
            <a:xfrm rot="-5400000">
              <a:off x="13869046" y="6381390"/>
              <a:ext cx="2621776" cy="0"/>
            </a:xfrm>
            <a:prstGeom prst="line">
              <a:avLst/>
            </a:prstGeom>
            <a:ln w="38100" cap="flat">
              <a:solidFill>
                <a:srgbClr val="647E8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79" name="AutoShape 79"/>
            <p:cNvSpPr/>
            <p:nvPr/>
          </p:nvSpPr>
          <p:spPr>
            <a:xfrm>
              <a:off x="15198984" y="7673228"/>
              <a:ext cx="653927" cy="0"/>
            </a:xfrm>
            <a:prstGeom prst="line">
              <a:avLst/>
            </a:prstGeom>
            <a:ln w="38100" cap="flat">
              <a:solidFill>
                <a:srgbClr val="647E8C"/>
              </a:solidFill>
              <a:prstDash val="solid"/>
              <a:headEnd type="none" w="sm" len="sm"/>
              <a:tailEnd type="oval" w="lg" len="lg"/>
            </a:ln>
          </p:spPr>
          <p:txBody>
            <a:bodyPr/>
            <a:lstStyle/>
            <a:p>
              <a:endParaRPr lang="en-IE"/>
            </a:p>
          </p:txBody>
        </p:sp>
        <p:grpSp>
          <p:nvGrpSpPr>
            <p:cNvPr id="81" name="Group 81"/>
            <p:cNvGrpSpPr/>
            <p:nvPr/>
          </p:nvGrpSpPr>
          <p:grpSpPr>
            <a:xfrm>
              <a:off x="14782704" y="7806578"/>
              <a:ext cx="794460" cy="794460"/>
              <a:chOff x="0" y="0"/>
              <a:chExt cx="6350000" cy="6350000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13F5C"/>
              </a:solidFill>
            </p:spPr>
            <p:txBody>
              <a:bodyPr/>
              <a:lstStyle/>
              <a:p>
                <a:endParaRPr lang="en-IE"/>
              </a:p>
            </p:txBody>
          </p:sp>
        </p:grpSp>
        <p:sp>
          <p:nvSpPr>
            <p:cNvPr id="93" name="TextBox 93"/>
            <p:cNvSpPr txBox="1"/>
            <p:nvPr/>
          </p:nvSpPr>
          <p:spPr>
            <a:xfrm>
              <a:off x="15271663" y="5618760"/>
              <a:ext cx="3106050" cy="2180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Bold" panose="020B0604020202020204" charset="0"/>
                </a:rPr>
                <a:t>3 pholasaí scríofa le    bheith faofa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Bold" panose="020B0604020202020204" charset="0"/>
                </a:rPr>
                <a:t>11/11 Critéir comhlíonta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Bold" panose="020B0604020202020204" charset="0"/>
                </a:rPr>
                <a:t>38/43 Gníomh </a:t>
              </a:r>
            </a:p>
            <a:p>
              <a:pPr marL="388620" lvl="1" indent="-194310">
                <a:lnSpc>
                  <a:spcPts val="2520"/>
                </a:lnSpc>
                <a:buFont typeface="Arial"/>
                <a:buChar char="•"/>
              </a:pPr>
              <a:r>
                <a:rPr lang="en-US" sz="1800" dirty="0">
                  <a:solidFill>
                    <a:srgbClr val="787876"/>
                  </a:solidFill>
                  <a:latin typeface="Glacial Indifference Bold" panose="020B0604020202020204" charset="0"/>
                </a:rPr>
                <a:t>Coiste Tuismitheoirí</a:t>
              </a:r>
            </a:p>
            <a:p>
              <a:pPr>
                <a:lnSpc>
                  <a:spcPts val="2520"/>
                </a:lnSpc>
              </a:pPr>
              <a:r>
                <a:rPr lang="en-US" sz="1800" dirty="0">
                  <a:solidFill>
                    <a:srgbClr val="787876"/>
                  </a:solidFill>
                  <a:latin typeface="Glacial Indifference Bold" panose="020B0604020202020204" charset="0"/>
                </a:rPr>
                <a:t>       SEANL bunaithe</a:t>
              </a:r>
            </a:p>
            <a:p>
              <a:pPr>
                <a:lnSpc>
                  <a:spcPts val="2003"/>
                </a:lnSpc>
                <a:spcBef>
                  <a:spcPct val="0"/>
                </a:spcBef>
              </a:pPr>
              <a:endParaRPr lang="en-US" sz="1800" dirty="0">
                <a:solidFill>
                  <a:srgbClr val="787876"/>
                </a:solidFill>
                <a:latin typeface="Glacial Indifference Bold" panose="020B0604020202020204" charset="0"/>
              </a:endParaRP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16093211" y="7494666"/>
              <a:ext cx="1813789" cy="319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671"/>
                </a:lnSpc>
                <a:spcBef>
                  <a:spcPct val="0"/>
                </a:spcBef>
              </a:pPr>
              <a:r>
                <a:rPr lang="en-US" sz="1907" dirty="0">
                  <a:solidFill>
                    <a:srgbClr val="30302B"/>
                  </a:solidFill>
                  <a:latin typeface="Glacial Indifference Bold"/>
                </a:rPr>
                <a:t>2022</a:t>
              </a:r>
            </a:p>
          </p:txBody>
        </p:sp>
        <p:pic>
          <p:nvPicPr>
            <p:cNvPr id="1038" name="Picture 14" descr="35,150 People Celebrating Icon Photos and Premium High Res Pictures - Getty  Images">
              <a:extLst>
                <a:ext uri="{FF2B5EF4-FFF2-40B4-BE49-F238E27FC236}">
                  <a16:creationId xmlns:a16="http://schemas.microsoft.com/office/drawing/2014/main" id="{4B73FE38-5776-39CD-75AA-A48EF8FE8F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" t="6570" r="28792" b="10406"/>
            <a:stretch/>
          </p:blipFill>
          <p:spPr bwMode="auto">
            <a:xfrm>
              <a:off x="14825880" y="7849772"/>
              <a:ext cx="704852" cy="700434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2" descr="Barricade, barrier, barrier sign, construction banner, restricted, road  barrier, under construction icon - Download on Iconfinder">
            <a:extLst>
              <a:ext uri="{FF2B5EF4-FFF2-40B4-BE49-F238E27FC236}">
                <a16:creationId xmlns:a16="http://schemas.microsoft.com/office/drawing/2014/main" id="{1ECEF50B-C580-71D7-DE2A-19C795BB4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556" b="94667" l="9778" r="89778">
                        <a14:foregroundMark x1="24889" y1="32444" x2="24889" y2="32444"/>
                        <a14:foregroundMark x1="22222" y1="44444" x2="22222" y2="44444"/>
                        <a14:foregroundMark x1="74222" y1="7556" x2="74222" y2="7556"/>
                        <a14:foregroundMark x1="75111" y1="12000" x2="75111" y2="12000"/>
                        <a14:foregroundMark x1="25778" y1="41778" x2="25778" y2="41778"/>
                        <a14:foregroundMark x1="25778" y1="94667" x2="25778" y2="94667"/>
                        <a14:foregroundMark x1="21333" y1="92889" x2="21333" y2="92889"/>
                        <a14:foregroundMark x1="22667" y1="94667" x2="22667" y2="94667"/>
                        <a14:foregroundMark x1="26667" y1="94667" x2="26667" y2="94667"/>
                        <a14:foregroundMark x1="30667" y1="92444" x2="30667" y2="92444"/>
                        <a14:foregroundMark x1="32444" y1="91556" x2="32444" y2="91556"/>
                        <a14:foregroundMark x1="74222" y1="67556" x2="74222" y2="67556"/>
                        <a14:foregroundMark x1="76889" y1="65333" x2="76889" y2="65333"/>
                        <a14:foregroundMark x1="78222" y1="64000" x2="78222" y2="64000"/>
                        <a14:foregroundMark x1="80889" y1="64000" x2="80889" y2="64000"/>
                        <a14:foregroundMark x1="82222" y1="62222" x2="82222" y2="62222"/>
                        <a14:foregroundMark x1="73333" y1="67556" x2="73333" y2="67556"/>
                        <a14:foregroundMark x1="71111" y1="66222" x2="71111" y2="66222"/>
                        <a14:foregroundMark x1="69333" y1="66222" x2="69333" y2="66222"/>
                        <a14:foregroundMark x1="67556" y1="63111" x2="67556" y2="63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371" y="560117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01F2696-D340-DB8C-1C61-5F802A318B97}"/>
              </a:ext>
            </a:extLst>
          </p:cNvPr>
          <p:cNvSpPr/>
          <p:nvPr/>
        </p:nvSpPr>
        <p:spPr>
          <a:xfrm rot="2495861">
            <a:off x="6299344" y="6768884"/>
            <a:ext cx="1056420" cy="442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2148"/>
                </a:moveTo>
                <a:lnTo>
                  <a:pt x="1056420" y="2214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E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87C05B0-14F5-8AD7-AC13-55BC30ABDE36}"/>
              </a:ext>
            </a:extLst>
          </p:cNvPr>
          <p:cNvSpPr/>
          <p:nvPr/>
        </p:nvSpPr>
        <p:spPr>
          <a:xfrm>
            <a:off x="6432546" y="5177117"/>
            <a:ext cx="1492242" cy="442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2148"/>
                </a:moveTo>
                <a:lnTo>
                  <a:pt x="1492242" y="2214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E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F0EDE01-57E2-1782-ECA4-ED881BEF9710}"/>
              </a:ext>
            </a:extLst>
          </p:cNvPr>
          <p:cNvSpPr/>
          <p:nvPr/>
        </p:nvSpPr>
        <p:spPr>
          <a:xfrm rot="19036814">
            <a:off x="6266373" y="3461301"/>
            <a:ext cx="1252622" cy="442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2148"/>
                </a:moveTo>
                <a:lnTo>
                  <a:pt x="1252622" y="2214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I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0B438B-96EE-439B-BB6D-C80BFB0626DE}"/>
              </a:ext>
            </a:extLst>
          </p:cNvPr>
          <p:cNvSpPr/>
          <p:nvPr/>
        </p:nvSpPr>
        <p:spPr>
          <a:xfrm>
            <a:off x="3037434" y="3202141"/>
            <a:ext cx="3994249" cy="3994249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7983303-B5C4-64EB-BDB7-B08AC9D403B4}"/>
              </a:ext>
            </a:extLst>
          </p:cNvPr>
          <p:cNvSpPr/>
          <p:nvPr/>
        </p:nvSpPr>
        <p:spPr>
          <a:xfrm>
            <a:off x="7034898" y="1047352"/>
            <a:ext cx="2396549" cy="2396549"/>
          </a:xfrm>
          <a:custGeom>
            <a:avLst/>
            <a:gdLst>
              <a:gd name="connsiteX0" fmla="*/ 0 w 2396549"/>
              <a:gd name="connsiteY0" fmla="*/ 1198275 h 2396549"/>
              <a:gd name="connsiteX1" fmla="*/ 1198275 w 2396549"/>
              <a:gd name="connsiteY1" fmla="*/ 0 h 2396549"/>
              <a:gd name="connsiteX2" fmla="*/ 2396550 w 2396549"/>
              <a:gd name="connsiteY2" fmla="*/ 1198275 h 2396549"/>
              <a:gd name="connsiteX3" fmla="*/ 1198275 w 2396549"/>
              <a:gd name="connsiteY3" fmla="*/ 2396550 h 2396549"/>
              <a:gd name="connsiteX4" fmla="*/ 0 w 2396549"/>
              <a:gd name="connsiteY4" fmla="*/ 1198275 h 239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549" h="2396549">
                <a:moveTo>
                  <a:pt x="0" y="1198275"/>
                </a:moveTo>
                <a:cubicBezTo>
                  <a:pt x="0" y="536486"/>
                  <a:pt x="536486" y="0"/>
                  <a:pt x="1198275" y="0"/>
                </a:cubicBezTo>
                <a:cubicBezTo>
                  <a:pt x="1860064" y="0"/>
                  <a:pt x="2396550" y="536486"/>
                  <a:pt x="2396550" y="1198275"/>
                </a:cubicBezTo>
                <a:cubicBezTo>
                  <a:pt x="2396550" y="1860064"/>
                  <a:pt x="1860064" y="2396550"/>
                  <a:pt x="1198275" y="2396550"/>
                </a:cubicBezTo>
                <a:cubicBezTo>
                  <a:pt x="536486" y="2396550"/>
                  <a:pt x="0" y="1860064"/>
                  <a:pt x="0" y="119827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1286" tIns="371286" rIns="371286" bIns="371286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 err="1"/>
              <a:t>Dearfacht</a:t>
            </a:r>
            <a:endParaRPr lang="en-US" sz="3200" kern="1200" dirty="0"/>
          </a:p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400" b="1" kern="1200" dirty="0">
                <a:solidFill>
                  <a:srgbClr val="FFFF00"/>
                </a:solidFill>
              </a:rPr>
              <a:t>85%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178FEC-A946-1F4A-5222-88CDF3EAA134}"/>
              </a:ext>
            </a:extLst>
          </p:cNvPr>
          <p:cNvSpPr/>
          <p:nvPr/>
        </p:nvSpPr>
        <p:spPr>
          <a:xfrm>
            <a:off x="9671102" y="1047352"/>
            <a:ext cx="4578298" cy="2396549"/>
          </a:xfrm>
          <a:custGeom>
            <a:avLst/>
            <a:gdLst>
              <a:gd name="connsiteX0" fmla="*/ 0 w 3594824"/>
              <a:gd name="connsiteY0" fmla="*/ 0 h 2396549"/>
              <a:gd name="connsiteX1" fmla="*/ 3594824 w 3594824"/>
              <a:gd name="connsiteY1" fmla="*/ 0 h 2396549"/>
              <a:gd name="connsiteX2" fmla="*/ 3594824 w 3594824"/>
              <a:gd name="connsiteY2" fmla="*/ 2396549 h 2396549"/>
              <a:gd name="connsiteX3" fmla="*/ 0 w 3594824"/>
              <a:gd name="connsiteY3" fmla="*/ 2396549 h 2396549"/>
              <a:gd name="connsiteX4" fmla="*/ 0 w 3594824"/>
              <a:gd name="connsiteY4" fmla="*/ 0 h 239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4824" h="2396549">
                <a:moveTo>
                  <a:pt x="0" y="0"/>
                </a:moveTo>
                <a:lnTo>
                  <a:pt x="3594824" y="0"/>
                </a:lnTo>
                <a:lnTo>
                  <a:pt x="3594824" y="2396549"/>
                </a:lnTo>
                <a:lnTo>
                  <a:pt x="0" y="23965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555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3500" kern="1200" dirty="0"/>
              <a:t>An maith leat Gaeilge?!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4A0733D-8E62-67E8-E2D6-9F6C7B743961}"/>
              </a:ext>
            </a:extLst>
          </p:cNvPr>
          <p:cNvSpPr/>
          <p:nvPr/>
        </p:nvSpPr>
        <p:spPr>
          <a:xfrm>
            <a:off x="7924788" y="4018162"/>
            <a:ext cx="2720730" cy="2362206"/>
          </a:xfrm>
          <a:custGeom>
            <a:avLst/>
            <a:gdLst>
              <a:gd name="connsiteX0" fmla="*/ 0 w 2720730"/>
              <a:gd name="connsiteY0" fmla="*/ 1181103 h 2362206"/>
              <a:gd name="connsiteX1" fmla="*/ 1360365 w 2720730"/>
              <a:gd name="connsiteY1" fmla="*/ 0 h 2362206"/>
              <a:gd name="connsiteX2" fmla="*/ 2720730 w 2720730"/>
              <a:gd name="connsiteY2" fmla="*/ 1181103 h 2362206"/>
              <a:gd name="connsiteX3" fmla="*/ 1360365 w 2720730"/>
              <a:gd name="connsiteY3" fmla="*/ 2362206 h 2362206"/>
              <a:gd name="connsiteX4" fmla="*/ 0 w 2720730"/>
              <a:gd name="connsiteY4" fmla="*/ 1181103 h 236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0730" h="2362206">
                <a:moveTo>
                  <a:pt x="0" y="1181103"/>
                </a:moveTo>
                <a:cubicBezTo>
                  <a:pt x="0" y="528798"/>
                  <a:pt x="609056" y="0"/>
                  <a:pt x="1360365" y="0"/>
                </a:cubicBezTo>
                <a:cubicBezTo>
                  <a:pt x="2111674" y="0"/>
                  <a:pt x="2720730" y="528798"/>
                  <a:pt x="2720730" y="1181103"/>
                </a:cubicBezTo>
                <a:cubicBezTo>
                  <a:pt x="2720730" y="1833408"/>
                  <a:pt x="2111674" y="2362206"/>
                  <a:pt x="1360365" y="2362206"/>
                </a:cubicBezTo>
                <a:cubicBezTo>
                  <a:pt x="609056" y="2362206"/>
                  <a:pt x="0" y="1833408"/>
                  <a:pt x="0" y="11811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8762" tIns="366257" rIns="418762" bIns="366257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 err="1"/>
              <a:t>Imeachtaí</a:t>
            </a:r>
            <a:endParaRPr lang="en-US" sz="3200" kern="1200" dirty="0"/>
          </a:p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400" b="1" kern="1200" dirty="0">
                <a:solidFill>
                  <a:srgbClr val="FFFF00"/>
                </a:solidFill>
              </a:rPr>
              <a:t>73%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087FCF2-4E84-DFD1-05EA-9FD553FD2752}"/>
              </a:ext>
            </a:extLst>
          </p:cNvPr>
          <p:cNvSpPr/>
          <p:nvPr/>
        </p:nvSpPr>
        <p:spPr>
          <a:xfrm>
            <a:off x="10771599" y="3996014"/>
            <a:ext cx="5687601" cy="2362206"/>
          </a:xfrm>
          <a:custGeom>
            <a:avLst/>
            <a:gdLst>
              <a:gd name="connsiteX0" fmla="*/ 0 w 4081096"/>
              <a:gd name="connsiteY0" fmla="*/ 0 h 2362206"/>
              <a:gd name="connsiteX1" fmla="*/ 4081096 w 4081096"/>
              <a:gd name="connsiteY1" fmla="*/ 0 h 2362206"/>
              <a:gd name="connsiteX2" fmla="*/ 4081096 w 4081096"/>
              <a:gd name="connsiteY2" fmla="*/ 2362206 h 2362206"/>
              <a:gd name="connsiteX3" fmla="*/ 0 w 4081096"/>
              <a:gd name="connsiteY3" fmla="*/ 2362206 h 2362206"/>
              <a:gd name="connsiteX4" fmla="*/ 0 w 4081096"/>
              <a:gd name="connsiteY4" fmla="*/ 0 h 236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1096" h="2362206">
                <a:moveTo>
                  <a:pt x="0" y="0"/>
                </a:moveTo>
                <a:lnTo>
                  <a:pt x="4081096" y="0"/>
                </a:lnTo>
                <a:lnTo>
                  <a:pt x="4081096" y="2362206"/>
                </a:lnTo>
                <a:lnTo>
                  <a:pt x="0" y="236220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555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3500" kern="1200" dirty="0"/>
              <a:t>Cén chaoi an bhféadfadh an scoil cabhrú leat ó thaobh na Gaeilge de?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E7B3C22-E686-7D5B-8E24-F48376300E6B}"/>
              </a:ext>
            </a:extLst>
          </p:cNvPr>
          <p:cNvSpPr/>
          <p:nvPr/>
        </p:nvSpPr>
        <p:spPr>
          <a:xfrm>
            <a:off x="6821266" y="6667500"/>
            <a:ext cx="3040861" cy="2935485"/>
          </a:xfrm>
          <a:custGeom>
            <a:avLst/>
            <a:gdLst>
              <a:gd name="connsiteX0" fmla="*/ 0 w 3040861"/>
              <a:gd name="connsiteY0" fmla="*/ 1467743 h 2935485"/>
              <a:gd name="connsiteX1" fmla="*/ 1520431 w 3040861"/>
              <a:gd name="connsiteY1" fmla="*/ 0 h 2935485"/>
              <a:gd name="connsiteX2" fmla="*/ 3040862 w 3040861"/>
              <a:gd name="connsiteY2" fmla="*/ 1467743 h 2935485"/>
              <a:gd name="connsiteX3" fmla="*/ 1520431 w 3040861"/>
              <a:gd name="connsiteY3" fmla="*/ 2935486 h 2935485"/>
              <a:gd name="connsiteX4" fmla="*/ 0 w 3040861"/>
              <a:gd name="connsiteY4" fmla="*/ 1467743 h 293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0861" h="2935485">
                <a:moveTo>
                  <a:pt x="0" y="1467743"/>
                </a:moveTo>
                <a:cubicBezTo>
                  <a:pt x="0" y="657131"/>
                  <a:pt x="680720" y="0"/>
                  <a:pt x="1520431" y="0"/>
                </a:cubicBezTo>
                <a:cubicBezTo>
                  <a:pt x="2360142" y="0"/>
                  <a:pt x="3040862" y="657131"/>
                  <a:pt x="3040862" y="1467743"/>
                </a:cubicBezTo>
                <a:cubicBezTo>
                  <a:pt x="3040862" y="2278355"/>
                  <a:pt x="2360142" y="2935486"/>
                  <a:pt x="1520431" y="2935486"/>
                </a:cubicBezTo>
                <a:cubicBezTo>
                  <a:pt x="680720" y="2935486"/>
                  <a:pt x="0" y="2278355"/>
                  <a:pt x="0" y="146774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5644" tIns="450212" rIns="465644" bIns="450212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200" kern="1200" dirty="0"/>
              <a:t>I </a:t>
            </a:r>
            <a:r>
              <a:rPr lang="en-US" sz="3200" kern="1200" dirty="0" err="1"/>
              <a:t>measc</a:t>
            </a:r>
            <a:r>
              <a:rPr lang="en-US" sz="3200" kern="1200" dirty="0"/>
              <a:t> </a:t>
            </a:r>
            <a:r>
              <a:rPr lang="en-US" sz="3200" kern="1200" dirty="0" err="1"/>
              <a:t>mo</a:t>
            </a:r>
            <a:r>
              <a:rPr lang="en-US" sz="3200" kern="1200" dirty="0"/>
              <a:t> </a:t>
            </a:r>
            <a:r>
              <a:rPr lang="en-US" sz="3200" kern="1200" dirty="0" err="1"/>
              <a:t>chairde</a:t>
            </a:r>
            <a:endParaRPr lang="en-US" sz="3200" kern="1200" dirty="0"/>
          </a:p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400" b="1" kern="1200" dirty="0">
                <a:solidFill>
                  <a:srgbClr val="FFFF00"/>
                </a:solidFill>
              </a:rPr>
              <a:t>63%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311686-472E-4049-9CA7-F1D1C5B893AE}"/>
              </a:ext>
            </a:extLst>
          </p:cNvPr>
          <p:cNvSpPr/>
          <p:nvPr/>
        </p:nvSpPr>
        <p:spPr>
          <a:xfrm>
            <a:off x="9982200" y="6667500"/>
            <a:ext cx="6553200" cy="2935485"/>
          </a:xfrm>
          <a:custGeom>
            <a:avLst/>
            <a:gdLst>
              <a:gd name="connsiteX0" fmla="*/ 0 w 4561292"/>
              <a:gd name="connsiteY0" fmla="*/ 0 h 2935485"/>
              <a:gd name="connsiteX1" fmla="*/ 4561292 w 4561292"/>
              <a:gd name="connsiteY1" fmla="*/ 0 h 2935485"/>
              <a:gd name="connsiteX2" fmla="*/ 4561292 w 4561292"/>
              <a:gd name="connsiteY2" fmla="*/ 2935485 h 2935485"/>
              <a:gd name="connsiteX3" fmla="*/ 0 w 4561292"/>
              <a:gd name="connsiteY3" fmla="*/ 2935485 h 2935485"/>
              <a:gd name="connsiteX4" fmla="*/ 0 w 4561292"/>
              <a:gd name="connsiteY4" fmla="*/ 0 h 2935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1292" h="2935485">
                <a:moveTo>
                  <a:pt x="0" y="0"/>
                </a:moveTo>
                <a:lnTo>
                  <a:pt x="4561292" y="0"/>
                </a:lnTo>
                <a:lnTo>
                  <a:pt x="4561292" y="2935485"/>
                </a:lnTo>
                <a:lnTo>
                  <a:pt x="0" y="29354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555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3500" kern="1200" dirty="0"/>
              <a:t>    Ar mhaith leat níos</a:t>
            </a:r>
            <a:r>
              <a:rPr lang="en-US" sz="3500" dirty="0"/>
              <a:t> </a:t>
            </a:r>
            <a:r>
              <a:rPr lang="en-US" sz="3500" kern="1200" dirty="0"/>
              <a:t>mó </a:t>
            </a:r>
          </a:p>
          <a:p>
            <a:pPr marL="457200" lvl="2" defTabSz="1555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3500" dirty="0"/>
              <a:t> </a:t>
            </a:r>
            <a:r>
              <a:rPr lang="en-US" sz="3500" kern="1200" dirty="0"/>
              <a:t>Gaeilge a úsáid ar scoil gach lá?</a:t>
            </a:r>
          </a:p>
        </p:txBody>
      </p:sp>
    </p:spTree>
    <p:extLst>
      <p:ext uri="{BB962C8B-B14F-4D97-AF65-F5344CB8AC3E}">
        <p14:creationId xmlns:p14="http://schemas.microsoft.com/office/powerpoint/2010/main" val="1281496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647700"/>
            <a:ext cx="16916400" cy="914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IE" sz="3600" dirty="0"/>
          </a:p>
          <a:p>
            <a:pPr algn="ctr"/>
            <a:r>
              <a:rPr lang="en-IE" sz="3600" dirty="0"/>
              <a:t>Ceann de na gníomhaíochtaí is mó a déanadh plé, díospóireacht, caint, </a:t>
            </a:r>
            <a:r>
              <a:rPr lang="en-IE" sz="3600" dirty="0" err="1"/>
              <a:t>srl</a:t>
            </a:r>
            <a:r>
              <a:rPr lang="en-IE" sz="3600" dirty="0"/>
              <a:t>. faoi ná an grúpáil a déanadh ar ranganna Gaeilge ón 1ú Bl- 3ú Bl</a:t>
            </a:r>
          </a:p>
          <a:p>
            <a:pPr algn="ctr"/>
            <a:endParaRPr lang="en-IE" sz="3600" dirty="0"/>
          </a:p>
          <a:p>
            <a:pPr algn="ctr"/>
            <a:endParaRPr lang="en-IE" sz="3600" b="1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endParaRPr lang="en-IE" sz="3600" dirty="0"/>
          </a:p>
          <a:p>
            <a:pPr algn="ctr"/>
            <a:r>
              <a:rPr lang="en-IE" sz="3600" dirty="0"/>
              <a:t>Ar cheart grúpáil mar seo a dhéanamh? Cén chaoi?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D1921AC-74AC-3E6E-0D8D-DA90CD68F0F2}"/>
              </a:ext>
            </a:extLst>
          </p:cNvPr>
          <p:cNvSpPr/>
          <p:nvPr/>
        </p:nvSpPr>
        <p:spPr>
          <a:xfrm>
            <a:off x="1219200" y="2552700"/>
            <a:ext cx="9448800" cy="3048000"/>
          </a:xfrm>
          <a:custGeom>
            <a:avLst/>
            <a:gdLst>
              <a:gd name="connsiteX0" fmla="*/ 0 w 4081096"/>
              <a:gd name="connsiteY0" fmla="*/ 0 h 2362206"/>
              <a:gd name="connsiteX1" fmla="*/ 4081096 w 4081096"/>
              <a:gd name="connsiteY1" fmla="*/ 0 h 2362206"/>
              <a:gd name="connsiteX2" fmla="*/ 4081096 w 4081096"/>
              <a:gd name="connsiteY2" fmla="*/ 2362206 h 2362206"/>
              <a:gd name="connsiteX3" fmla="*/ 0 w 4081096"/>
              <a:gd name="connsiteY3" fmla="*/ 2362206 h 2362206"/>
              <a:gd name="connsiteX4" fmla="*/ 0 w 4081096"/>
              <a:gd name="connsiteY4" fmla="*/ 0 h 236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1096" h="2362206">
                <a:moveTo>
                  <a:pt x="0" y="0"/>
                </a:moveTo>
                <a:lnTo>
                  <a:pt x="4081096" y="0"/>
                </a:lnTo>
                <a:lnTo>
                  <a:pt x="4081096" y="2362206"/>
                </a:lnTo>
                <a:lnTo>
                  <a:pt x="0" y="236220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r>
              <a:rPr lang="en-IE" sz="3200" dirty="0">
                <a:solidFill>
                  <a:srgbClr val="000065"/>
                </a:solidFill>
              </a:rPr>
              <a:t>  An Cuspóir</a:t>
            </a:r>
          </a:p>
          <a:p>
            <a:pPr marL="457200" indent="-280988">
              <a:buFont typeface="Arial" panose="020B0604020202020204" pitchFamily="34" charset="0"/>
              <a:buChar char="•"/>
            </a:pPr>
            <a:r>
              <a:rPr lang="en-IE" sz="3200" dirty="0">
                <a:solidFill>
                  <a:srgbClr val="000065"/>
                </a:solidFill>
              </a:rPr>
              <a:t>Tacú le cainteoirí Dúchasacha a chothú &amp; a láidriú. </a:t>
            </a:r>
          </a:p>
          <a:p>
            <a:pPr marL="457200" indent="-280988">
              <a:buFont typeface="Arial" panose="020B0604020202020204" pitchFamily="34" charset="0"/>
              <a:buChar char="•"/>
            </a:pPr>
            <a:r>
              <a:rPr lang="en-IE" sz="3200" dirty="0">
                <a:solidFill>
                  <a:srgbClr val="000065"/>
                </a:solidFill>
              </a:rPr>
              <a:t>Aithint, measúnú agus grúpáil a dhéanamh chun 3 ghrúpa úsáideoirí teanga a chruthú ag aithint riachtanais foghlama difriúla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9BA2325-808C-2C7F-5503-59698B246822}"/>
              </a:ext>
            </a:extLst>
          </p:cNvPr>
          <p:cNvSpPr/>
          <p:nvPr/>
        </p:nvSpPr>
        <p:spPr>
          <a:xfrm>
            <a:off x="7696200" y="5829300"/>
            <a:ext cx="9450000" cy="2721600"/>
          </a:xfrm>
          <a:custGeom>
            <a:avLst/>
            <a:gdLst>
              <a:gd name="connsiteX0" fmla="*/ 0 w 4081096"/>
              <a:gd name="connsiteY0" fmla="*/ 0 h 2362206"/>
              <a:gd name="connsiteX1" fmla="*/ 4081096 w 4081096"/>
              <a:gd name="connsiteY1" fmla="*/ 0 h 2362206"/>
              <a:gd name="connsiteX2" fmla="*/ 4081096 w 4081096"/>
              <a:gd name="connsiteY2" fmla="*/ 2362206 h 2362206"/>
              <a:gd name="connsiteX3" fmla="*/ 0 w 4081096"/>
              <a:gd name="connsiteY3" fmla="*/ 2362206 h 2362206"/>
              <a:gd name="connsiteX4" fmla="*/ 0 w 4081096"/>
              <a:gd name="connsiteY4" fmla="*/ 0 h 236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1096" h="2362206">
                <a:moveTo>
                  <a:pt x="0" y="0"/>
                </a:moveTo>
                <a:lnTo>
                  <a:pt x="4081096" y="0"/>
                </a:lnTo>
                <a:lnTo>
                  <a:pt x="4081096" y="2362206"/>
                </a:lnTo>
                <a:lnTo>
                  <a:pt x="0" y="23622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r>
              <a:rPr lang="en-IE" sz="3200" dirty="0">
                <a:solidFill>
                  <a:srgbClr val="000065"/>
                </a:solidFill>
              </a:rPr>
              <a:t>  An Toradh</a:t>
            </a:r>
          </a:p>
          <a:p>
            <a:pPr marL="457200" indent="-280988">
              <a:buFont typeface="Arial" panose="020B0604020202020204" pitchFamily="34" charset="0"/>
              <a:buChar char="•"/>
            </a:pPr>
            <a:r>
              <a:rPr lang="en-IE" sz="3200" dirty="0">
                <a:solidFill>
                  <a:srgbClr val="000065"/>
                </a:solidFill>
              </a:rPr>
              <a:t>Cainteoirí Dúchais Gaeilge amháin</a:t>
            </a:r>
          </a:p>
          <a:p>
            <a:pPr marL="457200" indent="-280988">
              <a:buFont typeface="Arial" panose="020B0604020202020204" pitchFamily="34" charset="0"/>
              <a:buChar char="•"/>
            </a:pPr>
            <a:r>
              <a:rPr lang="en-IE" sz="3200" dirty="0">
                <a:solidFill>
                  <a:srgbClr val="000065"/>
                </a:solidFill>
              </a:rPr>
              <a:t>Cainteoirí líofa a tógadh le Gaeilge/Béarla</a:t>
            </a:r>
          </a:p>
          <a:p>
            <a:pPr marL="457200" indent="-280988">
              <a:buFont typeface="Arial" panose="020B0604020202020204" pitchFamily="34" charset="0"/>
              <a:buChar char="•"/>
            </a:pPr>
            <a:r>
              <a:rPr lang="en-IE" sz="3200" dirty="0">
                <a:solidFill>
                  <a:srgbClr val="000065"/>
                </a:solidFill>
              </a:rPr>
              <a:t>Foghlaimeoirí</a:t>
            </a:r>
          </a:p>
        </p:txBody>
      </p:sp>
    </p:spTree>
    <p:extLst>
      <p:ext uri="{BB962C8B-B14F-4D97-AF65-F5344CB8AC3E}">
        <p14:creationId xmlns:p14="http://schemas.microsoft.com/office/powerpoint/2010/main" val="1145541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6768F4B5-E8BA-4A5D-B539-EB72ADE06364}"/>
</file>

<file path=customXml/itemProps2.xml><?xml version="1.0" encoding="utf-8"?>
<ds:datastoreItem xmlns:ds="http://schemas.openxmlformats.org/officeDocument/2006/customXml" ds:itemID="{87AB8856-2560-4630-9619-BFDBD0DA426B}"/>
</file>

<file path=customXml/itemProps3.xml><?xml version="1.0" encoding="utf-8"?>
<ds:datastoreItem xmlns:ds="http://schemas.openxmlformats.org/officeDocument/2006/customXml" ds:itemID="{E02E2EEB-CA60-4A8C-A67D-8CF734A7239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3137</TotalTime>
  <Words>1032</Words>
  <Application>Microsoft Office PowerPoint</Application>
  <PresentationFormat>Custom</PresentationFormat>
  <Paragraphs>306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Calibri</vt:lpstr>
      <vt:lpstr>Glacial Indifference Bold</vt:lpstr>
      <vt:lpstr>Canva Sans Bold</vt:lpstr>
      <vt:lpstr>Canva Sans</vt:lpstr>
      <vt:lpstr>Glacial Indifference Italics</vt:lpstr>
      <vt:lpstr>Glacial Indifference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50 bliain faoi bhláth - 50 smaoineamh  Imeachtaí nuálacha Gaelacha a eagrú  </vt:lpstr>
      <vt:lpstr> 50 bliain faoi bhláth - 50 smaoineamh    </vt:lpstr>
      <vt:lpstr>50 bliain faoi bhláth- 50 smaoineamh </vt:lpstr>
      <vt:lpstr>50 bliain faoi bhláth- 50 smaoineamh </vt:lpstr>
      <vt:lpstr> Eadrainn Féin   Seachtain Comóradh 50 bliain ar  Mháirtín Ó Cadhain </vt:lpstr>
      <vt:lpstr> Eadrainn Féin  (an próiseas)</vt:lpstr>
      <vt:lpstr>PowerPoint Presentation</vt:lpstr>
      <vt:lpstr>PowerPoint Presentation</vt:lpstr>
      <vt:lpstr>Imeachtaí eile mar seo agus Pobal Uile na scoile</vt:lpstr>
      <vt:lpstr>Ról na drámaíochta  agus na nEalaíon Béil   chun iompar teanga  agus smaointe a spreagadh</vt:lpstr>
      <vt:lpstr>PowerPoint Presentation</vt:lpstr>
      <vt:lpstr>GUCCI Freagracht agus úinéireacht sna scoláirí a chothú</vt:lpstr>
      <vt:lpstr>GUCCI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Digital Story Sinead Conlon</dc:title>
  <dc:creator>CCM</dc:creator>
  <cp:lastModifiedBy>Brona Ní Uallacháin</cp:lastModifiedBy>
  <cp:revision>38</cp:revision>
  <cp:lastPrinted>2022-10-12T11:48:53Z</cp:lastPrinted>
  <dcterms:created xsi:type="dcterms:W3CDTF">2006-08-16T00:00:00Z</dcterms:created>
  <dcterms:modified xsi:type="dcterms:W3CDTF">2023-11-09T20:12:21Z</dcterms:modified>
  <dc:identifier>DAFNyHyXx4U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