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9" r:id="rId5"/>
    <p:sldId id="270" r:id="rId6"/>
    <p:sldId id="263" r:id="rId7"/>
    <p:sldId id="264" r:id="rId8"/>
    <p:sldId id="265" r:id="rId9"/>
    <p:sldId id="266" r:id="rId10"/>
    <p:sldId id="271" r:id="rId11"/>
    <p:sldId id="268" r:id="rId12"/>
  </p:sldIdLst>
  <p:sldSz cx="12192000" cy="6858000"/>
  <p:notesSz cx="6858000" cy="9144000"/>
  <p:defaultTextStyle>
    <a:defPPr>
      <a:defRPr lang="ga-I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BB0C1-5CA5-4855-9FC3-FF06C02E2B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ga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0131B0-EC6F-4FED-9D87-B65E602271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ga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6DE566-E4B0-4F8F-B205-860017219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C4D5-8DB9-4A98-976C-7839805278FC}" type="datetimeFigureOut">
              <a:rPr lang="ga-IE" smtClean="0"/>
              <a:t>08/11/2023</a:t>
            </a:fld>
            <a:endParaRPr lang="ga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428932-AEF5-4A77-8FF7-D06EC16ED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a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B4A24-A0FF-4AB3-803E-F434B8419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ADB2-BE36-455C-A3F2-630A153D7F0B}" type="slidenum">
              <a:rPr lang="ga-IE" smtClean="0"/>
              <a:t>‹#›</a:t>
            </a:fld>
            <a:endParaRPr lang="ga-IE"/>
          </a:p>
        </p:txBody>
      </p:sp>
    </p:spTree>
    <p:extLst>
      <p:ext uri="{BB962C8B-B14F-4D97-AF65-F5344CB8AC3E}">
        <p14:creationId xmlns:p14="http://schemas.microsoft.com/office/powerpoint/2010/main" val="2349141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4CD2A-6EC7-4728-832F-B79464E10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ga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2D5FB2-D6BA-453C-B5BC-517B2676F9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ga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355B4-1365-4561-A63A-9622DF83C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C4D5-8DB9-4A98-976C-7839805278FC}" type="datetimeFigureOut">
              <a:rPr lang="ga-IE" smtClean="0"/>
              <a:t>08/11/2023</a:t>
            </a:fld>
            <a:endParaRPr lang="ga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B7753E-E4F6-48B0-88D9-00EEFBC85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a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911762-0E81-44FE-8E08-5965DF8D1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ADB2-BE36-455C-A3F2-630A153D7F0B}" type="slidenum">
              <a:rPr lang="ga-IE" smtClean="0"/>
              <a:t>‹#›</a:t>
            </a:fld>
            <a:endParaRPr lang="ga-IE"/>
          </a:p>
        </p:txBody>
      </p:sp>
    </p:spTree>
    <p:extLst>
      <p:ext uri="{BB962C8B-B14F-4D97-AF65-F5344CB8AC3E}">
        <p14:creationId xmlns:p14="http://schemas.microsoft.com/office/powerpoint/2010/main" val="1482217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8CA963-6262-4761-ABEE-9F0F5F582A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ga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E805E7-00CB-470D-806F-CCAE2E245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ga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78501E-B489-444C-8E4E-FB33F9FF9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C4D5-8DB9-4A98-976C-7839805278FC}" type="datetimeFigureOut">
              <a:rPr lang="ga-IE" smtClean="0"/>
              <a:t>08/11/2023</a:t>
            </a:fld>
            <a:endParaRPr lang="ga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97DA0-1C98-4632-AD8C-0F0C329AF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a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097B63-F02C-4D7A-A284-3F63982A6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ADB2-BE36-455C-A3F2-630A153D7F0B}" type="slidenum">
              <a:rPr lang="ga-IE" smtClean="0"/>
              <a:t>‹#›</a:t>
            </a:fld>
            <a:endParaRPr lang="ga-IE"/>
          </a:p>
        </p:txBody>
      </p:sp>
    </p:spTree>
    <p:extLst>
      <p:ext uri="{BB962C8B-B14F-4D97-AF65-F5344CB8AC3E}">
        <p14:creationId xmlns:p14="http://schemas.microsoft.com/office/powerpoint/2010/main" val="1716716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8556A-8773-498B-8C2A-D665019E8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ga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F20C97-BC40-4D54-A4F1-CCBD8D58E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ga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94628E-B45E-41C0-821F-02F0A992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C4D5-8DB9-4A98-976C-7839805278FC}" type="datetimeFigureOut">
              <a:rPr lang="ga-IE" smtClean="0"/>
              <a:t>08/11/2023</a:t>
            </a:fld>
            <a:endParaRPr lang="ga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FEBC9-FF52-428B-A495-5D5201448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a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3725B-8461-401B-A3D1-FE6664574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ADB2-BE36-455C-A3F2-630A153D7F0B}" type="slidenum">
              <a:rPr lang="ga-IE" smtClean="0"/>
              <a:t>‹#›</a:t>
            </a:fld>
            <a:endParaRPr lang="ga-IE"/>
          </a:p>
        </p:txBody>
      </p:sp>
    </p:spTree>
    <p:extLst>
      <p:ext uri="{BB962C8B-B14F-4D97-AF65-F5344CB8AC3E}">
        <p14:creationId xmlns:p14="http://schemas.microsoft.com/office/powerpoint/2010/main" val="696283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DE7-A27F-47EB-B697-4D324E360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ga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1814E4-9B06-4DD5-8723-9FEADEDBB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88211F-AD11-4D79-8C80-3D44E3EEA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C4D5-8DB9-4A98-976C-7839805278FC}" type="datetimeFigureOut">
              <a:rPr lang="ga-IE" smtClean="0"/>
              <a:t>08/11/2023</a:t>
            </a:fld>
            <a:endParaRPr lang="ga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11D2F-8079-4B9E-AAC9-B940D1714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a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D3153-2AB4-4451-B963-CC552969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ADB2-BE36-455C-A3F2-630A153D7F0B}" type="slidenum">
              <a:rPr lang="ga-IE" smtClean="0"/>
              <a:t>‹#›</a:t>
            </a:fld>
            <a:endParaRPr lang="ga-IE"/>
          </a:p>
        </p:txBody>
      </p:sp>
    </p:spTree>
    <p:extLst>
      <p:ext uri="{BB962C8B-B14F-4D97-AF65-F5344CB8AC3E}">
        <p14:creationId xmlns:p14="http://schemas.microsoft.com/office/powerpoint/2010/main" val="1952443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3318D-EA58-4C44-B300-40EDE58FC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ga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17649-EE84-4787-BF1D-C849F4D158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ga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CD9C57-75BB-4C27-A509-0A3607BC80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ga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FB5A65-E967-41EC-8D6D-68A8C7D11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C4D5-8DB9-4A98-976C-7839805278FC}" type="datetimeFigureOut">
              <a:rPr lang="ga-IE" smtClean="0"/>
              <a:t>08/11/2023</a:t>
            </a:fld>
            <a:endParaRPr lang="ga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7A4A69-EA7F-4324-88F0-9B8AF74ED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a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7C1545-BF19-4AA0-927A-C997D6F4B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ADB2-BE36-455C-A3F2-630A153D7F0B}" type="slidenum">
              <a:rPr lang="ga-IE" smtClean="0"/>
              <a:t>‹#›</a:t>
            </a:fld>
            <a:endParaRPr lang="ga-IE"/>
          </a:p>
        </p:txBody>
      </p:sp>
    </p:spTree>
    <p:extLst>
      <p:ext uri="{BB962C8B-B14F-4D97-AF65-F5344CB8AC3E}">
        <p14:creationId xmlns:p14="http://schemas.microsoft.com/office/powerpoint/2010/main" val="3728664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6EF92-6890-4B83-B7F9-8B9DDE8DE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ga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C97582-49C4-4B65-B427-4868CB3B4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2547BF-7305-4F5D-A9E0-F3B083C1D9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ga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4620D5-9913-4B46-929A-7A26D984C1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DEB287-C013-4515-A61A-A0846CEE03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ga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9C764C-71A3-4A93-9B5E-34CD21693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C4D5-8DB9-4A98-976C-7839805278FC}" type="datetimeFigureOut">
              <a:rPr lang="ga-IE" smtClean="0"/>
              <a:t>08/11/2023</a:t>
            </a:fld>
            <a:endParaRPr lang="ga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00D0F4-C612-4312-BC5B-FDE666669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a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BF4FA4-9E60-49CF-9CBB-E10D36535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ADB2-BE36-455C-A3F2-630A153D7F0B}" type="slidenum">
              <a:rPr lang="ga-IE" smtClean="0"/>
              <a:t>‹#›</a:t>
            </a:fld>
            <a:endParaRPr lang="ga-IE"/>
          </a:p>
        </p:txBody>
      </p:sp>
    </p:spTree>
    <p:extLst>
      <p:ext uri="{BB962C8B-B14F-4D97-AF65-F5344CB8AC3E}">
        <p14:creationId xmlns:p14="http://schemas.microsoft.com/office/powerpoint/2010/main" val="4189784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D6DFB-C262-474C-BD2B-5922A9FFD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ga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544113-934F-4FDC-948B-ABB0381C2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C4D5-8DB9-4A98-976C-7839805278FC}" type="datetimeFigureOut">
              <a:rPr lang="ga-IE" smtClean="0"/>
              <a:t>08/11/2023</a:t>
            </a:fld>
            <a:endParaRPr lang="ga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98BAA3-697C-4E13-9BA7-7C3418758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a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7C6891-D2F7-47AF-98BE-DED8D4252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ADB2-BE36-455C-A3F2-630A153D7F0B}" type="slidenum">
              <a:rPr lang="ga-IE" smtClean="0"/>
              <a:t>‹#›</a:t>
            </a:fld>
            <a:endParaRPr lang="ga-IE"/>
          </a:p>
        </p:txBody>
      </p:sp>
    </p:spTree>
    <p:extLst>
      <p:ext uri="{BB962C8B-B14F-4D97-AF65-F5344CB8AC3E}">
        <p14:creationId xmlns:p14="http://schemas.microsoft.com/office/powerpoint/2010/main" val="390719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C4AA7B-D212-489C-85E0-E6F0DD412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C4D5-8DB9-4A98-976C-7839805278FC}" type="datetimeFigureOut">
              <a:rPr lang="ga-IE" smtClean="0"/>
              <a:t>08/11/2023</a:t>
            </a:fld>
            <a:endParaRPr lang="ga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C979F6-0DCA-436F-A159-2F242B44F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a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92676-CFD3-4060-8321-E0833F50C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ADB2-BE36-455C-A3F2-630A153D7F0B}" type="slidenum">
              <a:rPr lang="ga-IE" smtClean="0"/>
              <a:t>‹#›</a:t>
            </a:fld>
            <a:endParaRPr lang="ga-IE"/>
          </a:p>
        </p:txBody>
      </p:sp>
    </p:spTree>
    <p:extLst>
      <p:ext uri="{BB962C8B-B14F-4D97-AF65-F5344CB8AC3E}">
        <p14:creationId xmlns:p14="http://schemas.microsoft.com/office/powerpoint/2010/main" val="471926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F73A7-41EF-455F-BC0B-CC9DA51F1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ga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AFF8E-3525-436D-BC09-BDC0FA42B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ga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E2F83C-6D6D-45AB-85FA-8E50373B23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25D35B-929B-459A-9B06-17A9499E3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C4D5-8DB9-4A98-976C-7839805278FC}" type="datetimeFigureOut">
              <a:rPr lang="ga-IE" smtClean="0"/>
              <a:t>08/11/2023</a:t>
            </a:fld>
            <a:endParaRPr lang="ga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72246C-7923-4616-B94B-9FB1ADB7A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a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E4C115-5EA4-4524-9F88-F5ACFB22E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ADB2-BE36-455C-A3F2-630A153D7F0B}" type="slidenum">
              <a:rPr lang="ga-IE" smtClean="0"/>
              <a:t>‹#›</a:t>
            </a:fld>
            <a:endParaRPr lang="ga-IE"/>
          </a:p>
        </p:txBody>
      </p:sp>
    </p:spTree>
    <p:extLst>
      <p:ext uri="{BB962C8B-B14F-4D97-AF65-F5344CB8AC3E}">
        <p14:creationId xmlns:p14="http://schemas.microsoft.com/office/powerpoint/2010/main" val="1656218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2406E-65CB-4A2C-9AA3-168441019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ga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432EAB-27D7-4F01-BD82-59CC59F952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a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FC57CF-2DB8-410C-AE66-F128F3FE26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83A8C-EF67-4DA2-87C6-2F1643EF8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C4D5-8DB9-4A98-976C-7839805278FC}" type="datetimeFigureOut">
              <a:rPr lang="ga-IE" smtClean="0"/>
              <a:t>08/11/2023</a:t>
            </a:fld>
            <a:endParaRPr lang="ga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75DB57-31A5-47AE-8DA4-B6D22568F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a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5C92AF-7493-4A2C-AD89-4162DBADD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ADB2-BE36-455C-A3F2-630A153D7F0B}" type="slidenum">
              <a:rPr lang="ga-IE" smtClean="0"/>
              <a:t>‹#›</a:t>
            </a:fld>
            <a:endParaRPr lang="ga-IE"/>
          </a:p>
        </p:txBody>
      </p:sp>
    </p:spTree>
    <p:extLst>
      <p:ext uri="{BB962C8B-B14F-4D97-AF65-F5344CB8AC3E}">
        <p14:creationId xmlns:p14="http://schemas.microsoft.com/office/powerpoint/2010/main" val="359091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95F857-63FC-40F4-B827-0CE9EF3A6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ga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972D92-2CB6-4B4B-B836-71785C4049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ga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967EBF-63BF-4BD6-A4BF-459A15FF38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EC4D5-8DB9-4A98-976C-7839805278FC}" type="datetimeFigureOut">
              <a:rPr lang="ga-IE" smtClean="0"/>
              <a:t>08/11/2023</a:t>
            </a:fld>
            <a:endParaRPr lang="ga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7D397-CB68-490F-BE86-ECC70A44DC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a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CA79DA-2B39-4B5A-A893-8BD87B7C7B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DADB2-BE36-455C-A3F2-630A153D7F0B}" type="slidenum">
              <a:rPr lang="ga-IE" smtClean="0"/>
              <a:t>‹#›</a:t>
            </a:fld>
            <a:endParaRPr lang="ga-IE"/>
          </a:p>
        </p:txBody>
      </p:sp>
    </p:spTree>
    <p:extLst>
      <p:ext uri="{BB962C8B-B14F-4D97-AF65-F5344CB8AC3E}">
        <p14:creationId xmlns:p14="http://schemas.microsoft.com/office/powerpoint/2010/main" val="2334354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ga-I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081A0-0D8C-49A5-A1AE-083E77DD94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5160991"/>
          </a:xfrm>
        </p:spPr>
        <p:txBody>
          <a:bodyPr/>
          <a:lstStyle/>
          <a:p>
            <a:r>
              <a:rPr lang="en-IE" b="1" dirty="0"/>
              <a:t>Proinsias  de  Poire</a:t>
            </a:r>
            <a:br>
              <a:rPr lang="en-IE" dirty="0"/>
            </a:br>
            <a:r>
              <a:rPr lang="en-IE" b="1" i="1" dirty="0"/>
              <a:t>Príomhoide</a:t>
            </a:r>
            <a:endParaRPr lang="ga-IE" b="1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5623AF-EA2A-4636-8E91-207DDE2F8F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709903"/>
          </a:xfrm>
        </p:spPr>
        <p:txBody>
          <a:bodyPr/>
          <a:lstStyle/>
          <a:p>
            <a:endParaRPr lang="en-IE" dirty="0"/>
          </a:p>
          <a:p>
            <a:endParaRPr lang="ga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324490-B659-430F-88B9-936777BC15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088" y="1122363"/>
            <a:ext cx="3305952" cy="318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091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93ED4ED-E0DE-4599-9805-AC17F2CD5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903" y="1292352"/>
            <a:ext cx="9404058" cy="485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680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FE1F8F-9EE9-4AEF-BFB7-717EE719E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498" y="469392"/>
            <a:ext cx="5747004" cy="591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121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F5FE81-C8F2-418C-BEB7-447EFC0F4815}"/>
              </a:ext>
            </a:extLst>
          </p:cNvPr>
          <p:cNvSpPr/>
          <p:nvPr/>
        </p:nvSpPr>
        <p:spPr>
          <a:xfrm>
            <a:off x="336884" y="-647020"/>
            <a:ext cx="11855115" cy="7789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IE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Cultúr Folláine</a:t>
            </a:r>
            <a:endParaRPr lang="ga-I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Ceist : An gá cultúr folláine – do shuíomh féin a aithint?</a:t>
            </a:r>
            <a:endParaRPr lang="en-IE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ga-I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Sainmhíniú ar folláine</a:t>
            </a:r>
            <a:endParaRPr lang="ga-I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Staid sláintiúil, sona agus tú a bheith compordach ionat féin go fisiciúil agus go meabhrach. Cuimsíonn sé mothú sásaimh, sástacht le dearcadh déarfadh agat ar an saol.</a:t>
            </a:r>
            <a:endParaRPr lang="ga-I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IE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shuíomh féin a aithint :</a:t>
            </a:r>
            <a:endParaRPr lang="ga-I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Gaelscoil </a:t>
            </a:r>
            <a:endParaRPr lang="ga-I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Cathair</a:t>
            </a:r>
            <a:endParaRPr lang="ga-I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Tuaithe</a:t>
            </a:r>
            <a:endParaRPr lang="ga-I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Deonach</a:t>
            </a:r>
            <a:endParaRPr lang="ga-I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DEIS</a:t>
            </a:r>
            <a:endParaRPr lang="ga-I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Aon-ghnéas</a:t>
            </a:r>
            <a:endParaRPr lang="ga-I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Cuimsitheach</a:t>
            </a:r>
            <a:endParaRPr lang="ga-I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ETB – Bord Oideachais &amp; Oiliúna na hÉireann</a:t>
            </a:r>
            <a:endParaRPr lang="ga-I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Educate Together</a:t>
            </a:r>
            <a:endParaRPr lang="ga-I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ga-I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 bhfuil cultúr na folláine éagsúil san eagraíocht seo? Cultúr folláine céanna comónta i ngach ceann? Le pléigh – Airgead, Dearcadh, Traidisiúin</a:t>
            </a:r>
            <a:endParaRPr lang="ga-I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ga-I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4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827E0C8-3398-4BFE-9EBA-372457A53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442" y="304800"/>
            <a:ext cx="10668000" cy="635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988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930D77-4A6F-46DD-8D4A-696F6B189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633" y="536448"/>
            <a:ext cx="8405769" cy="594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067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18A02A4-28DB-4270-B39D-BD3793EEF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745" y="829056"/>
            <a:ext cx="8556771" cy="519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11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B84265-9323-40AE-A8C3-BAE868AC5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901" y="385011"/>
            <a:ext cx="8850385" cy="616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17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B594FC-3887-4FCD-985F-04CBD0329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95" y="705853"/>
            <a:ext cx="10828421" cy="521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286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835912-853A-4B0D-9485-1D41A80CF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785" y="898357"/>
            <a:ext cx="10528184" cy="4908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49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F22013-FCDA-435F-BE76-B0701E071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231" y="850232"/>
            <a:ext cx="10539663" cy="527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862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1672D5788CC04E879601D1FC36F0A7" ma:contentTypeVersion="22" ma:contentTypeDescription="Create a new document." ma:contentTypeScope="" ma:versionID="05a122787eca1b9f362faeaad2a6cb4c">
  <xsd:schema xmlns:xsd="http://www.w3.org/2001/XMLSchema" xmlns:xs="http://www.w3.org/2001/XMLSchema" xmlns:p="http://schemas.microsoft.com/office/2006/metadata/properties" xmlns:ns2="b8d9e94c-5754-45e6-a36b-d060fac4ff87" xmlns:ns3="1043f793-4e05-4bc1-bb32-c7800cd6eb2b" targetNamespace="http://schemas.microsoft.com/office/2006/metadata/properties" ma:root="true" ma:fieldsID="8dd56109be78bf6106a4bb5cdf6914a2" ns2:_="" ns3:_="">
    <xsd:import namespace="b8d9e94c-5754-45e6-a36b-d060fac4ff87"/>
    <xsd:import namespace="1043f793-4e05-4bc1-bb32-c7800cd6eb2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D_x00ed_rithear_x003a_" minOccurs="0"/>
                <xsd:element ref="ns3:Leaganreatha_x003f_" minOccurs="0"/>
                <xsd:element ref="ns3:Leibh_x00e9_al" minOccurs="0"/>
                <xsd:element ref="ns3:lcf76f155ced4ddcb4097134ff3c332f" minOccurs="0"/>
                <xsd:element ref="ns2:TaxCatchAll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d9e94c-5754-45e6-a36b-d060fac4ff8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8" nillable="true" ma:displayName="Taxonomy Catch All Column" ma:hidden="true" ma:list="{feb47107-c837-4811-bb90-4e26662c509d}" ma:internalName="TaxCatchAll" ma:showField="CatchAllData" ma:web="b8d9e94c-5754-45e6-a36b-d060fac4ff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43f793-4e05-4bc1-bb32-c7800cd6eb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D_x00ed_rithear_x003a_" ma:index="23" nillable="true" ma:displayName="Dírithe ar:" ma:description="Cén spriocphobal atá i gceist don ábhar?" ma:format="Dropdown" ma:internalName="D_x00ed_rithear_x003a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Múinteoirí"/>
                    <xsd:enumeration value="Tuismitheoirí"/>
                    <xsd:enumeration value="Seomra Naíonra/Ranga"/>
                  </xsd:restriction>
                </xsd:simpleType>
              </xsd:element>
            </xsd:sequence>
          </xsd:extension>
        </xsd:complexContent>
      </xsd:complexType>
    </xsd:element>
    <xsd:element name="Leaganreatha_x003f_" ma:index="24" nillable="true" ma:displayName="Leagan reatha?" ma:format="Dropdown" ma:internalName="Leaganreatha_x003f_">
      <xsd:simpleType>
        <xsd:restriction base="dms:Choice">
          <xsd:enumeration value="Reatha"/>
          <xsd:enumeration value="As dáta"/>
        </xsd:restriction>
      </xsd:simpleType>
    </xsd:element>
    <xsd:element name="Leibh_x00e9_al" ma:index="25" nillable="true" ma:displayName="Leibhéal" ma:format="Dropdown" ma:internalName="Leibh_x00e9_al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Naíonra"/>
                    <xsd:enumeration value="Bunscoil"/>
                    <xsd:enumeration value="Iar-bhunscoil"/>
                  </xsd:restriction>
                </xsd:simpleType>
              </xsd:element>
            </xsd:sequence>
          </xsd:extension>
        </xsd:complexContent>
      </xsd:complex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84f5938b-0e6b-4a82-8fe1-21018fda7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43f793-4e05-4bc1-bb32-c7800cd6eb2b">
      <Terms xmlns="http://schemas.microsoft.com/office/infopath/2007/PartnerControls"/>
    </lcf76f155ced4ddcb4097134ff3c332f>
    <D_x00ed_rithear_x003a_ xmlns="1043f793-4e05-4bc1-bb32-c7800cd6eb2b" xsi:nil="true"/>
    <Leibh_x00e9_al xmlns="1043f793-4e05-4bc1-bb32-c7800cd6eb2b" xsi:nil="true"/>
    <Leaganreatha_x003f_ xmlns="1043f793-4e05-4bc1-bb32-c7800cd6eb2b" xsi:nil="true"/>
    <TaxCatchAll xmlns="b8d9e94c-5754-45e6-a36b-d060fac4ff87" xsi:nil="true"/>
  </documentManagement>
</p:properties>
</file>

<file path=customXml/itemProps1.xml><?xml version="1.0" encoding="utf-8"?>
<ds:datastoreItem xmlns:ds="http://schemas.openxmlformats.org/officeDocument/2006/customXml" ds:itemID="{90F99D51-F4D9-4B88-880B-0706C09D8559}"/>
</file>

<file path=customXml/itemProps2.xml><?xml version="1.0" encoding="utf-8"?>
<ds:datastoreItem xmlns:ds="http://schemas.openxmlformats.org/officeDocument/2006/customXml" ds:itemID="{2436A9BD-9916-450E-B414-AC3451EE3E59}"/>
</file>

<file path=customXml/itemProps3.xml><?xml version="1.0" encoding="utf-8"?>
<ds:datastoreItem xmlns:ds="http://schemas.openxmlformats.org/officeDocument/2006/customXml" ds:itemID="{22854ACB-9C28-4AF7-BB86-005B32876DD8}"/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107</Words>
  <Application>Microsoft Office PowerPoint</Application>
  <PresentationFormat>Widescreen</PresentationFormat>
  <Paragraphs>20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Office Theme</vt:lpstr>
      <vt:lpstr>Proinsias  de  Poire Príomhoide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Siobhán Ní Mhathúna</dc:creator>
  <cp:lastModifiedBy>Siobhán Ní Mhathúna</cp:lastModifiedBy>
  <cp:revision>11</cp:revision>
  <dcterms:created xsi:type="dcterms:W3CDTF">2023-11-08T11:58:42Z</dcterms:created>
  <dcterms:modified xsi:type="dcterms:W3CDTF">2023-11-08T12:46:27Z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0x010100581672D5788CC04E879601D1FC36F0A7</vt:lpwstr>
  </property>
</Properties>
</file>