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FE1DE6-064A-2DE9-FA0F-BF12CFBF6F2A}" v="38" dt="2023-11-08T15:04:29.844"/>
    <p1510:client id="{4117D1D0-ADEF-4087-A204-9DB66617D3C8}" v="207" dt="2023-11-08T15:02:17.094"/>
    <p1510:client id="{D60D82AB-385C-4773-9311-E66D9F92A89B}" v="150" dt="2023-11-07T16:09:12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Wednesday, November 8,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5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4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Wednesday, November 8,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01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6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2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7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1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5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Wednesday, November 8,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6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Wednesday, November 8,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7479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leighanois.com/~baile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drive/folders/1XJeurJ1X8QYJuLtfjtWv-NXRJP0iaqJ0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0822F368-138D-4537-B730-F699CA3A8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45336FC-0055-4ABA-BB8E-7AF6FBDC7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567" y="619199"/>
            <a:ext cx="3072798" cy="576000"/>
          </a:xfrm>
        </p:spPr>
        <p:txBody>
          <a:bodyPr wrap="square" anchor="t">
            <a:normAutofit/>
          </a:bodyPr>
          <a:lstStyle/>
          <a:p>
            <a:r>
              <a:rPr lang="en-GB" sz="3200">
                <a:cs typeface="Calibri Light"/>
              </a:rPr>
              <a:t>Nuacht Anois</a:t>
            </a:r>
            <a:endParaRPr lang="en-GB" sz="32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568" y="1190713"/>
            <a:ext cx="3607073" cy="340414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en-GB" sz="2000" err="1">
                <a:solidFill>
                  <a:schemeClr val="tx2">
                    <a:lumMod val="90000"/>
                  </a:schemeClr>
                </a:solidFill>
                <a:cs typeface="Calibri"/>
              </a:rPr>
              <a:t>Acmhainn</a:t>
            </a:r>
            <a:r>
              <a:rPr lang="en-GB" sz="2000" dirty="0">
                <a:solidFill>
                  <a:schemeClr val="tx2">
                    <a:lumMod val="90000"/>
                  </a:schemeClr>
                </a:solidFill>
                <a:cs typeface="Calibri"/>
              </a:rPr>
              <a:t> </a:t>
            </a:r>
            <a:r>
              <a:rPr lang="en-GB" sz="2000" err="1">
                <a:solidFill>
                  <a:schemeClr val="tx2">
                    <a:lumMod val="90000"/>
                  </a:schemeClr>
                </a:solidFill>
                <a:cs typeface="Calibri"/>
              </a:rPr>
              <a:t>nua</a:t>
            </a:r>
            <a:r>
              <a:rPr lang="en-GB" sz="2000" dirty="0">
                <a:solidFill>
                  <a:schemeClr val="tx2">
                    <a:lumMod val="90000"/>
                  </a:schemeClr>
                </a:solidFill>
                <a:cs typeface="Calibri"/>
              </a:rPr>
              <a:t> </a:t>
            </a:r>
            <a:r>
              <a:rPr lang="en-GB" sz="2000" err="1">
                <a:solidFill>
                  <a:schemeClr val="tx2">
                    <a:lumMod val="90000"/>
                  </a:schemeClr>
                </a:solidFill>
                <a:cs typeface="Calibri"/>
              </a:rPr>
              <a:t>dhigiteach</a:t>
            </a:r>
            <a:r>
              <a:rPr lang="en-GB" sz="2000" dirty="0">
                <a:solidFill>
                  <a:schemeClr val="tx2">
                    <a:lumMod val="90000"/>
                  </a:schemeClr>
                </a:solidFill>
                <a:cs typeface="Calibri"/>
              </a:rPr>
              <a:t> do </a:t>
            </a:r>
            <a:r>
              <a:rPr lang="en-GB" sz="2000" err="1">
                <a:solidFill>
                  <a:schemeClr val="tx2">
                    <a:lumMod val="90000"/>
                  </a:schemeClr>
                </a:solidFill>
                <a:cs typeface="Calibri"/>
              </a:rPr>
              <a:t>scoileanna</a:t>
            </a:r>
            <a:endParaRPr lang="en-GB" sz="2000" err="1">
              <a:solidFill>
                <a:schemeClr val="tx2">
                  <a:lumMod val="90000"/>
                </a:schemeClr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8F3AECA-1E28-4DB0-901D-747B82759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57" name="Freeform 78">
              <a:extLst>
                <a:ext uri="{FF2B5EF4-FFF2-40B4-BE49-F238E27FC236}">
                  <a16:creationId xmlns:a16="http://schemas.microsoft.com/office/drawing/2014/main" id="{F137E6B0-A1AA-47FF-AAB8-9E5D6B701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58" name="Freeform 79">
              <a:extLst>
                <a:ext uri="{FF2B5EF4-FFF2-40B4-BE49-F238E27FC236}">
                  <a16:creationId xmlns:a16="http://schemas.microsoft.com/office/drawing/2014/main" id="{F72FB821-5AF0-4EA1-B84B-D5E12D833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59" name="Freeform 85">
              <a:extLst>
                <a:ext uri="{FF2B5EF4-FFF2-40B4-BE49-F238E27FC236}">
                  <a16:creationId xmlns:a16="http://schemas.microsoft.com/office/drawing/2014/main" id="{DFE0F740-8A45-42B9-BEF6-A7532950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214C51D-3B74-4CCB-82B8-A184460FC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62" name="Freeform 80">
              <a:extLst>
                <a:ext uri="{FF2B5EF4-FFF2-40B4-BE49-F238E27FC236}">
                  <a16:creationId xmlns:a16="http://schemas.microsoft.com/office/drawing/2014/main" id="{66CD91DA-BDB8-476E-8111-2918188D6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3" name="Freeform 84">
              <a:extLst>
                <a:ext uri="{FF2B5EF4-FFF2-40B4-BE49-F238E27FC236}">
                  <a16:creationId xmlns:a16="http://schemas.microsoft.com/office/drawing/2014/main" id="{576CF7BA-63E8-47BF-AB8E-E9134BE8E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4" name="Freeform 87">
              <a:extLst>
                <a:ext uri="{FF2B5EF4-FFF2-40B4-BE49-F238E27FC236}">
                  <a16:creationId xmlns:a16="http://schemas.microsoft.com/office/drawing/2014/main" id="{C0C95E2B-D068-4E18-85DE-266A42E6C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8" name="Picture 7" descr="A screenshot of a website&#10;&#10;Description automatically generated">
            <a:extLst>
              <a:ext uri="{FF2B5EF4-FFF2-40B4-BE49-F238E27FC236}">
                <a16:creationId xmlns:a16="http://schemas.microsoft.com/office/drawing/2014/main" id="{7FDF898C-5001-4027-C9C6-8BF30DA42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718" y="2090188"/>
            <a:ext cx="4369006" cy="3910468"/>
          </a:xfrm>
          <a:custGeom>
            <a:avLst/>
            <a:gdLst/>
            <a:ahLst/>
            <a:cxnLst/>
            <a:rect l="l" t="t" r="r" b="b"/>
            <a:pathLst>
              <a:path w="5184162" h="3131903">
                <a:moveTo>
                  <a:pt x="0" y="0"/>
                </a:moveTo>
                <a:lnTo>
                  <a:pt x="5184162" y="0"/>
                </a:lnTo>
                <a:lnTo>
                  <a:pt x="5184162" y="3131903"/>
                </a:lnTo>
                <a:lnTo>
                  <a:pt x="0" y="3131903"/>
                </a:lnTo>
                <a:close/>
              </a:path>
            </a:pathLst>
          </a:cu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33C15B8F-49BF-8FCF-2D92-45FA1A776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660" y="2148165"/>
            <a:ext cx="5719949" cy="3587446"/>
          </a:xfrm>
          <a:custGeom>
            <a:avLst/>
            <a:gdLst/>
            <a:ahLst/>
            <a:cxnLst/>
            <a:rect l="l" t="t" r="r" b="b"/>
            <a:pathLst>
              <a:path w="5184163" h="3131903">
                <a:moveTo>
                  <a:pt x="0" y="0"/>
                </a:moveTo>
                <a:lnTo>
                  <a:pt x="5184163" y="0"/>
                </a:lnTo>
                <a:lnTo>
                  <a:pt x="5184163" y="3131903"/>
                </a:lnTo>
                <a:lnTo>
                  <a:pt x="0" y="3131903"/>
                </a:lnTo>
                <a:close/>
              </a:path>
            </a:pathLst>
          </a:custGeom>
        </p:spPr>
      </p:pic>
      <p:sp useBgFill="1">
        <p:nvSpPr>
          <p:cNvPr id="78" name="Freeform: Shape 65">
            <a:extLst>
              <a:ext uri="{FF2B5EF4-FFF2-40B4-BE49-F238E27FC236}">
                <a16:creationId xmlns:a16="http://schemas.microsoft.com/office/drawing/2014/main" id="{61DBDC3E-EFBF-429B-957B-6C76FFB44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5693480" y="359481"/>
            <a:ext cx="805041" cy="12192001"/>
          </a:xfrm>
          <a:custGeom>
            <a:avLst/>
            <a:gdLst>
              <a:gd name="connsiteX0" fmla="*/ 0 w 805041"/>
              <a:gd name="connsiteY0" fmla="*/ 12192001 h 12192001"/>
              <a:gd name="connsiteX1" fmla="*/ 2268 w 805041"/>
              <a:gd name="connsiteY1" fmla="*/ 11635931 h 12192001"/>
              <a:gd name="connsiteX2" fmla="*/ 39265 w 805041"/>
              <a:gd name="connsiteY2" fmla="*/ 9246579 h 12192001"/>
              <a:gd name="connsiteX3" fmla="*/ 79643 w 805041"/>
              <a:gd name="connsiteY3" fmla="*/ 7976300 h 12192001"/>
              <a:gd name="connsiteX4" fmla="*/ 39265 w 805041"/>
              <a:gd name="connsiteY4" fmla="*/ 7150621 h 12192001"/>
              <a:gd name="connsiteX5" fmla="*/ 39265 w 805041"/>
              <a:gd name="connsiteY5" fmla="*/ 6515481 h 12192001"/>
              <a:gd name="connsiteX6" fmla="*/ 39265 w 805041"/>
              <a:gd name="connsiteY6" fmla="*/ 4864121 h 12192001"/>
              <a:gd name="connsiteX7" fmla="*/ 79645 w 805041"/>
              <a:gd name="connsiteY7" fmla="*/ 2958705 h 12192001"/>
              <a:gd name="connsiteX8" fmla="*/ 54260 w 805041"/>
              <a:gd name="connsiteY8" fmla="*/ 203487 h 12192001"/>
              <a:gd name="connsiteX9" fmla="*/ 52385 w 805041"/>
              <a:gd name="connsiteY9" fmla="*/ 0 h 12192001"/>
              <a:gd name="connsiteX10" fmla="*/ 805041 w 805041"/>
              <a:gd name="connsiteY10" fmla="*/ 0 h 12192001"/>
              <a:gd name="connsiteX11" fmla="*/ 805040 w 805041"/>
              <a:gd name="connsiteY11" fmla="*/ 12192001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5041" h="12192001">
                <a:moveTo>
                  <a:pt x="0" y="12192001"/>
                </a:moveTo>
                <a:lnTo>
                  <a:pt x="2268" y="11635931"/>
                </a:lnTo>
                <a:cubicBezTo>
                  <a:pt x="6616" y="10932425"/>
                  <a:pt x="16553" y="10139742"/>
                  <a:pt x="39265" y="9246579"/>
                </a:cubicBezTo>
                <a:cubicBezTo>
                  <a:pt x="79643" y="7976300"/>
                  <a:pt x="79643" y="7976300"/>
                  <a:pt x="79643" y="7976300"/>
                </a:cubicBezTo>
                <a:cubicBezTo>
                  <a:pt x="79643" y="7722245"/>
                  <a:pt x="39265" y="7468190"/>
                  <a:pt x="39265" y="7150621"/>
                </a:cubicBezTo>
                <a:cubicBezTo>
                  <a:pt x="39265" y="6833051"/>
                  <a:pt x="39265" y="6578996"/>
                  <a:pt x="39265" y="6515481"/>
                </a:cubicBezTo>
                <a:cubicBezTo>
                  <a:pt x="39265" y="4864121"/>
                  <a:pt x="39265" y="4864121"/>
                  <a:pt x="39265" y="4864121"/>
                </a:cubicBezTo>
                <a:cubicBezTo>
                  <a:pt x="79645" y="2958705"/>
                  <a:pt x="79645" y="2958705"/>
                  <a:pt x="79645" y="2958705"/>
                </a:cubicBezTo>
                <a:cubicBezTo>
                  <a:pt x="68288" y="1726140"/>
                  <a:pt x="60126" y="840233"/>
                  <a:pt x="54260" y="203487"/>
                </a:cubicBezTo>
                <a:lnTo>
                  <a:pt x="52385" y="0"/>
                </a:lnTo>
                <a:lnTo>
                  <a:pt x="805041" y="0"/>
                </a:lnTo>
                <a:lnTo>
                  <a:pt x="805040" y="12192001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4" name="Picture 13" descr="A close-up of a sign&#10;&#10;Description automatically generated">
            <a:extLst>
              <a:ext uri="{FF2B5EF4-FFF2-40B4-BE49-F238E27FC236}">
                <a16:creationId xmlns:a16="http://schemas.microsoft.com/office/drawing/2014/main" id="{2BFE5F4A-C3D5-4FBD-DC67-162CD8F75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159" y="699597"/>
            <a:ext cx="2743200" cy="8692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4056C5-74BB-770D-0DE9-BA3FA7A8A925}"/>
              </a:ext>
            </a:extLst>
          </p:cNvPr>
          <p:cNvSpPr txBox="1"/>
          <p:nvPr/>
        </p:nvSpPr>
        <p:spPr>
          <a:xfrm>
            <a:off x="7065065" y="6327912"/>
            <a:ext cx="4522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/>
              <a:t>Aingeal Nic an </a:t>
            </a:r>
            <a:r>
              <a:rPr lang="en-GB" err="1"/>
              <a:t>tSábhaisigh</a:t>
            </a:r>
            <a:r>
              <a:rPr lang="en-GB" dirty="0"/>
              <a:t>, </a:t>
            </a:r>
            <a:r>
              <a:rPr lang="en-GB" dirty="0">
                <a:solidFill>
                  <a:srgbClr val="FF0000"/>
                </a:solidFill>
              </a:rPr>
              <a:t>An </a:t>
            </a:r>
            <a:r>
              <a:rPr lang="en-GB" err="1">
                <a:solidFill>
                  <a:srgbClr val="FF0000"/>
                </a:solidFill>
              </a:rPr>
              <a:t>tÁisaonad</a:t>
            </a:r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5063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021658-BCC0-628A-D577-9DD46693B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37" y="1044741"/>
            <a:ext cx="6253058" cy="47679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yellow at symbol&#10;&#10;Description automatically generated">
            <a:extLst>
              <a:ext uri="{FF2B5EF4-FFF2-40B4-BE49-F238E27FC236}">
                <a16:creationId xmlns:a16="http://schemas.microsoft.com/office/drawing/2014/main" id="{CC80BD96-31EE-DD83-767A-429FD75F9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059" y="1249892"/>
            <a:ext cx="3502643" cy="196825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and blue text&#10;&#10;Description automatically generated">
            <a:extLst>
              <a:ext uri="{FF2B5EF4-FFF2-40B4-BE49-F238E27FC236}">
                <a16:creationId xmlns:a16="http://schemas.microsoft.com/office/drawing/2014/main" id="{A5E20124-ACC5-B847-7FF8-3B37FBC0F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631" y="4446259"/>
            <a:ext cx="3459499" cy="16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2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5A7E019-CB6B-4722-A3E6-A9C72AC77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EFCBD-EFF0-757A-F0B1-DE7E64D04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1200" y="970234"/>
            <a:ext cx="6923812" cy="1477328"/>
          </a:xfrm>
        </p:spPr>
        <p:txBody>
          <a:bodyPr wrap="square" anchor="ctr">
            <a:normAutofit/>
          </a:bodyPr>
          <a:lstStyle/>
          <a:p>
            <a:r>
              <a:rPr lang="en-GB" err="1">
                <a:solidFill>
                  <a:srgbClr val="FF0000"/>
                </a:solidFill>
              </a:rPr>
              <a:t>Curaclam</a:t>
            </a:r>
            <a:r>
              <a:rPr lang="en-GB" dirty="0">
                <a:solidFill>
                  <a:srgbClr val="FF0000"/>
                </a:solidFill>
              </a:rPr>
              <a:t> </a:t>
            </a:r>
            <a:r>
              <a:rPr lang="en-GB" err="1">
                <a:solidFill>
                  <a:srgbClr val="FF0000"/>
                </a:solidFill>
              </a:rPr>
              <a:t>Teanga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err="1">
                <a:solidFill>
                  <a:srgbClr val="FF0000"/>
                </a:solidFill>
              </a:rPr>
              <a:t>na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err="1">
                <a:solidFill>
                  <a:srgbClr val="FF0000"/>
                </a:solidFill>
              </a:rPr>
              <a:t>Bunscoile</a:t>
            </a:r>
            <a:br>
              <a:rPr lang="en-US" dirty="0"/>
            </a:br>
            <a:r>
              <a:rPr lang="en-GB" i="1" err="1">
                <a:solidFill>
                  <a:srgbClr val="FFFF00"/>
                </a:solidFill>
              </a:rPr>
              <a:t>Foghlaim</a:t>
            </a:r>
            <a:r>
              <a:rPr lang="en-GB" i="1" dirty="0">
                <a:solidFill>
                  <a:srgbClr val="FFFF00"/>
                </a:solidFill>
              </a:rPr>
              <a:t> </a:t>
            </a:r>
            <a:r>
              <a:rPr lang="en-GB" i="1" err="1">
                <a:solidFill>
                  <a:srgbClr val="FFFF00"/>
                </a:solidFill>
              </a:rPr>
              <a:t>ChomhtháiteÁbhair</a:t>
            </a:r>
            <a:r>
              <a:rPr lang="en-GB" i="1" dirty="0">
                <a:solidFill>
                  <a:srgbClr val="FFFF00"/>
                </a:solidFill>
              </a:rPr>
              <a:t> </a:t>
            </a:r>
            <a:r>
              <a:rPr lang="en-GB" i="1" err="1">
                <a:solidFill>
                  <a:srgbClr val="FFFF00"/>
                </a:solidFill>
              </a:rPr>
              <a:t>agus</a:t>
            </a:r>
            <a:r>
              <a:rPr lang="en-GB" i="1" dirty="0">
                <a:solidFill>
                  <a:srgbClr val="FFFF00"/>
                </a:solidFill>
              </a:rPr>
              <a:t> </a:t>
            </a:r>
            <a:r>
              <a:rPr lang="en-GB" i="1" err="1">
                <a:solidFill>
                  <a:srgbClr val="FFFF00"/>
                </a:solidFill>
              </a:rPr>
              <a:t>Teanga</a:t>
            </a:r>
            <a:r>
              <a:rPr lang="en-GB" i="1" dirty="0">
                <a:solidFill>
                  <a:srgbClr val="FFFF00"/>
                </a:solidFill>
              </a:rPr>
              <a:t> (FCÁT)</a:t>
            </a:r>
          </a:p>
        </p:txBody>
      </p:sp>
      <p:pic>
        <p:nvPicPr>
          <p:cNvPr id="5" name="Picture 4" descr="An arrow pointing right">
            <a:extLst>
              <a:ext uri="{FF2B5EF4-FFF2-40B4-BE49-F238E27FC236}">
                <a16:creationId xmlns:a16="http://schemas.microsoft.com/office/drawing/2014/main" id="{FBDAA96B-DF34-A375-5441-07CFCA2CD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099" b="3"/>
          <a:stretch/>
        </p:blipFill>
        <p:spPr>
          <a:xfrm>
            <a:off x="1" y="2"/>
            <a:ext cx="3723096" cy="3249613"/>
          </a:xfrm>
          <a:custGeom>
            <a:avLst/>
            <a:gdLst/>
            <a:ahLst/>
            <a:cxnLst/>
            <a:rect l="l" t="t" r="r" b="b"/>
            <a:pathLst>
              <a:path w="3723096" h="3249613">
                <a:moveTo>
                  <a:pt x="0" y="0"/>
                </a:moveTo>
                <a:lnTo>
                  <a:pt x="3723096" y="0"/>
                </a:lnTo>
                <a:lnTo>
                  <a:pt x="3642306" y="164198"/>
                </a:lnTo>
                <a:cubicBezTo>
                  <a:pt x="3308850" y="912325"/>
                  <a:pt x="3118303" y="1792473"/>
                  <a:pt x="3070666" y="2804643"/>
                </a:cubicBezTo>
                <a:lnTo>
                  <a:pt x="3060418" y="3249613"/>
                </a:lnTo>
                <a:lnTo>
                  <a:pt x="0" y="3249613"/>
                </a:lnTo>
                <a:close/>
              </a:path>
            </a:pathLst>
          </a:custGeom>
        </p:spPr>
      </p:pic>
      <p:pic>
        <p:nvPicPr>
          <p:cNvPr id="6" name="Picture 5" descr="A green and yellow at symbol&#10;&#10;Description automatically generated">
            <a:extLst>
              <a:ext uri="{FF2B5EF4-FFF2-40B4-BE49-F238E27FC236}">
                <a16:creationId xmlns:a16="http://schemas.microsoft.com/office/drawing/2014/main" id="{9D4B9671-2CF7-ED23-11E4-1C726DECF5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60" r="17949"/>
          <a:stretch/>
        </p:blipFill>
        <p:spPr>
          <a:xfrm>
            <a:off x="2" y="3652019"/>
            <a:ext cx="3441306" cy="3205983"/>
          </a:xfrm>
          <a:custGeom>
            <a:avLst/>
            <a:gdLst/>
            <a:ahLst/>
            <a:cxnLst/>
            <a:rect l="l" t="t" r="r" b="b"/>
            <a:pathLst>
              <a:path w="3877957" h="3608387">
                <a:moveTo>
                  <a:pt x="0" y="0"/>
                </a:moveTo>
                <a:lnTo>
                  <a:pt x="3060417" y="0"/>
                </a:lnTo>
                <a:lnTo>
                  <a:pt x="3058756" y="72117"/>
                </a:lnTo>
                <a:cubicBezTo>
                  <a:pt x="3058756" y="646909"/>
                  <a:pt x="3132497" y="1221699"/>
                  <a:pt x="3279980" y="1911448"/>
                </a:cubicBezTo>
                <a:cubicBezTo>
                  <a:pt x="3418246" y="2400020"/>
                  <a:pt x="3556511" y="2867038"/>
                  <a:pt x="3741441" y="3312500"/>
                </a:cubicBezTo>
                <a:lnTo>
                  <a:pt x="3877957" y="3608387"/>
                </a:lnTo>
                <a:lnTo>
                  <a:pt x="0" y="3608387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32B53-8877-1F68-A371-9DF4F8A8E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8391" y="3354970"/>
            <a:ext cx="6923813" cy="2488521"/>
          </a:xfrm>
        </p:spPr>
        <p:txBody>
          <a:bodyPr vert="horz" lIns="0" tIns="0" rIns="0" bIns="0" rtlCol="0">
            <a:normAutofit/>
          </a:bodyPr>
          <a:lstStyle/>
          <a:p>
            <a:r>
              <a:rPr lang="en-GB">
                <a:ea typeface="+mn-lt"/>
                <a:cs typeface="+mn-lt"/>
              </a:rPr>
              <a:t>Is bealach éifeachtach í an Fhoghlaim Chomhtháite Ábhair agus Teanga (FCÁT) le teagmháil na bpáistí leis an nGaeilge a mhéadú trí fhíorchomhthéacsanna a chruthú ina mbeidh an teanga á húsáid ag páistí.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644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A10F56-4600-4E72-882F-DF9A3D705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E7C649-57E0-4A93-B134-67101C072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A35AF4F-B82E-435B-8949-29173A055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5412222" cy="3734405"/>
          </a:xfrm>
          <a:custGeom>
            <a:avLst/>
            <a:gdLst>
              <a:gd name="connsiteX0" fmla="*/ 1441992 w 5412222"/>
              <a:gd name="connsiteY0" fmla="*/ 2504513 h 3734405"/>
              <a:gd name="connsiteX1" fmla="*/ 1566499 w 5412222"/>
              <a:gd name="connsiteY1" fmla="*/ 2518404 h 3734405"/>
              <a:gd name="connsiteX2" fmla="*/ 1750954 w 5412222"/>
              <a:gd name="connsiteY2" fmla="*/ 2629527 h 3734405"/>
              <a:gd name="connsiteX3" fmla="*/ 1714063 w 5412222"/>
              <a:gd name="connsiteY3" fmla="*/ 3370350 h 3734405"/>
              <a:gd name="connsiteX4" fmla="*/ 1548053 w 5412222"/>
              <a:gd name="connsiteY4" fmla="*/ 3703720 h 3734405"/>
              <a:gd name="connsiteX5" fmla="*/ 1345153 w 5412222"/>
              <a:gd name="connsiteY5" fmla="*/ 3722241 h 3734405"/>
              <a:gd name="connsiteX6" fmla="*/ 1142252 w 5412222"/>
              <a:gd name="connsiteY6" fmla="*/ 3611117 h 3734405"/>
              <a:gd name="connsiteX7" fmla="*/ 1123807 w 5412222"/>
              <a:gd name="connsiteY7" fmla="*/ 3388870 h 3734405"/>
              <a:gd name="connsiteX8" fmla="*/ 1160697 w 5412222"/>
              <a:gd name="connsiteY8" fmla="*/ 3018459 h 3734405"/>
              <a:gd name="connsiteX9" fmla="*/ 1179143 w 5412222"/>
              <a:gd name="connsiteY9" fmla="*/ 2851774 h 3734405"/>
              <a:gd name="connsiteX10" fmla="*/ 1197589 w 5412222"/>
              <a:gd name="connsiteY10" fmla="*/ 2722130 h 3734405"/>
              <a:gd name="connsiteX11" fmla="*/ 1345153 w 5412222"/>
              <a:gd name="connsiteY11" fmla="*/ 2518404 h 3734405"/>
              <a:gd name="connsiteX12" fmla="*/ 1441992 w 5412222"/>
              <a:gd name="connsiteY12" fmla="*/ 2504513 h 3734405"/>
              <a:gd name="connsiteX13" fmla="*/ 2975080 w 5412222"/>
              <a:gd name="connsiteY13" fmla="*/ 2484443 h 3734405"/>
              <a:gd name="connsiteX14" fmla="*/ 3097382 w 5412222"/>
              <a:gd name="connsiteY14" fmla="*/ 2507883 h 3734405"/>
              <a:gd name="connsiteX15" fmla="*/ 3189904 w 5412222"/>
              <a:gd name="connsiteY15" fmla="*/ 2581966 h 3734405"/>
              <a:gd name="connsiteX16" fmla="*/ 3263922 w 5412222"/>
              <a:gd name="connsiteY16" fmla="*/ 2730130 h 3734405"/>
              <a:gd name="connsiteX17" fmla="*/ 3356443 w 5412222"/>
              <a:gd name="connsiteY17" fmla="*/ 3322788 h 3734405"/>
              <a:gd name="connsiteX18" fmla="*/ 3337939 w 5412222"/>
              <a:gd name="connsiteY18" fmla="*/ 3545035 h 3734405"/>
              <a:gd name="connsiteX19" fmla="*/ 3282426 w 5412222"/>
              <a:gd name="connsiteY19" fmla="*/ 3637638 h 3734405"/>
              <a:gd name="connsiteX20" fmla="*/ 3171400 w 5412222"/>
              <a:gd name="connsiteY20" fmla="*/ 3674679 h 3734405"/>
              <a:gd name="connsiteX21" fmla="*/ 3115887 w 5412222"/>
              <a:gd name="connsiteY21" fmla="*/ 3693200 h 3734405"/>
              <a:gd name="connsiteX22" fmla="*/ 2967852 w 5412222"/>
              <a:gd name="connsiteY22" fmla="*/ 3674679 h 3734405"/>
              <a:gd name="connsiteX23" fmla="*/ 2838321 w 5412222"/>
              <a:gd name="connsiteY23" fmla="*/ 3563556 h 3734405"/>
              <a:gd name="connsiteX24" fmla="*/ 2782808 w 5412222"/>
              <a:gd name="connsiteY24" fmla="*/ 3359829 h 3734405"/>
              <a:gd name="connsiteX25" fmla="*/ 2764304 w 5412222"/>
              <a:gd name="connsiteY25" fmla="*/ 3156103 h 3734405"/>
              <a:gd name="connsiteX26" fmla="*/ 2708791 w 5412222"/>
              <a:gd name="connsiteY26" fmla="*/ 2878295 h 3734405"/>
              <a:gd name="connsiteX27" fmla="*/ 2690286 w 5412222"/>
              <a:gd name="connsiteY27" fmla="*/ 2637527 h 3734405"/>
              <a:gd name="connsiteX28" fmla="*/ 2912339 w 5412222"/>
              <a:gd name="connsiteY28" fmla="*/ 2489363 h 3734405"/>
              <a:gd name="connsiteX29" fmla="*/ 2975080 w 5412222"/>
              <a:gd name="connsiteY29" fmla="*/ 2484443 h 3734405"/>
              <a:gd name="connsiteX30" fmla="*/ 4122198 w 5412222"/>
              <a:gd name="connsiteY30" fmla="*/ 1964873 h 3734405"/>
              <a:gd name="connsiteX31" fmla="*/ 4289154 w 5412222"/>
              <a:gd name="connsiteY31" fmla="*/ 2020607 h 3734405"/>
              <a:gd name="connsiteX32" fmla="*/ 4437557 w 5412222"/>
              <a:gd name="connsiteY32" fmla="*/ 2169233 h 3734405"/>
              <a:gd name="connsiteX33" fmla="*/ 4567411 w 5412222"/>
              <a:gd name="connsiteY33" fmla="*/ 2336436 h 3734405"/>
              <a:gd name="connsiteX34" fmla="*/ 4752916 w 5412222"/>
              <a:gd name="connsiteY34" fmla="*/ 2540795 h 3734405"/>
              <a:gd name="connsiteX35" fmla="*/ 4882769 w 5412222"/>
              <a:gd name="connsiteY35" fmla="*/ 2763733 h 3734405"/>
              <a:gd name="connsiteX36" fmla="*/ 4771467 w 5412222"/>
              <a:gd name="connsiteY36" fmla="*/ 2986671 h 3734405"/>
              <a:gd name="connsiteX37" fmla="*/ 4567411 w 5412222"/>
              <a:gd name="connsiteY37" fmla="*/ 3060983 h 3734405"/>
              <a:gd name="connsiteX38" fmla="*/ 4474659 w 5412222"/>
              <a:gd name="connsiteY38" fmla="*/ 3042405 h 3734405"/>
              <a:gd name="connsiteX39" fmla="*/ 4344804 w 5412222"/>
              <a:gd name="connsiteY39" fmla="*/ 2949514 h 3734405"/>
              <a:gd name="connsiteX40" fmla="*/ 3955244 w 5412222"/>
              <a:gd name="connsiteY40" fmla="*/ 2466483 h 3734405"/>
              <a:gd name="connsiteX41" fmla="*/ 3862491 w 5412222"/>
              <a:gd name="connsiteY41" fmla="*/ 2280701 h 3734405"/>
              <a:gd name="connsiteX42" fmla="*/ 3881042 w 5412222"/>
              <a:gd name="connsiteY42" fmla="*/ 2169233 h 3734405"/>
              <a:gd name="connsiteX43" fmla="*/ 3936693 w 5412222"/>
              <a:gd name="connsiteY43" fmla="*/ 2076342 h 3734405"/>
              <a:gd name="connsiteX44" fmla="*/ 3992345 w 5412222"/>
              <a:gd name="connsiteY44" fmla="*/ 2039186 h 3734405"/>
              <a:gd name="connsiteX45" fmla="*/ 4122198 w 5412222"/>
              <a:gd name="connsiteY45" fmla="*/ 1964873 h 3734405"/>
              <a:gd name="connsiteX46" fmla="*/ 146310 w 5412222"/>
              <a:gd name="connsiteY46" fmla="*/ 1953889 h 3734405"/>
              <a:gd name="connsiteX47" fmla="*/ 350366 w 5412222"/>
              <a:gd name="connsiteY47" fmla="*/ 2046733 h 3734405"/>
              <a:gd name="connsiteX48" fmla="*/ 443118 w 5412222"/>
              <a:gd name="connsiteY48" fmla="*/ 2232420 h 3734405"/>
              <a:gd name="connsiteX49" fmla="*/ 368916 w 5412222"/>
              <a:gd name="connsiteY49" fmla="*/ 2455245 h 3734405"/>
              <a:gd name="connsiteX50" fmla="*/ 55877 w 5412222"/>
              <a:gd name="connsiteY50" fmla="*/ 2823429 h 3734405"/>
              <a:gd name="connsiteX51" fmla="*/ 0 w 5412222"/>
              <a:gd name="connsiteY51" fmla="*/ 2890207 h 3734405"/>
              <a:gd name="connsiteX52" fmla="*/ 0 w 5412222"/>
              <a:gd name="connsiteY52" fmla="*/ 2010548 h 3734405"/>
              <a:gd name="connsiteX53" fmla="*/ 48920 w 5412222"/>
              <a:gd name="connsiteY53" fmla="*/ 1981743 h 3734405"/>
              <a:gd name="connsiteX54" fmla="*/ 146310 w 5412222"/>
              <a:gd name="connsiteY54" fmla="*/ 1953889 h 3734405"/>
              <a:gd name="connsiteX55" fmla="*/ 4987001 w 5412222"/>
              <a:gd name="connsiteY55" fmla="*/ 730996 h 3734405"/>
              <a:gd name="connsiteX56" fmla="*/ 5079441 w 5412222"/>
              <a:gd name="connsiteY56" fmla="*/ 730996 h 3734405"/>
              <a:gd name="connsiteX57" fmla="*/ 5338271 w 5412222"/>
              <a:gd name="connsiteY57" fmla="*/ 804801 h 3734405"/>
              <a:gd name="connsiteX58" fmla="*/ 5412222 w 5412222"/>
              <a:gd name="connsiteY58" fmla="*/ 970860 h 3734405"/>
              <a:gd name="connsiteX59" fmla="*/ 5412222 w 5412222"/>
              <a:gd name="connsiteY59" fmla="*/ 1100017 h 3734405"/>
              <a:gd name="connsiteX60" fmla="*/ 5338271 w 5412222"/>
              <a:gd name="connsiteY60" fmla="*/ 1266077 h 3734405"/>
              <a:gd name="connsiteX61" fmla="*/ 5171880 w 5412222"/>
              <a:gd name="connsiteY61" fmla="*/ 1339881 h 3734405"/>
              <a:gd name="connsiteX62" fmla="*/ 4913050 w 5412222"/>
              <a:gd name="connsiteY62" fmla="*/ 1339881 h 3734405"/>
              <a:gd name="connsiteX63" fmla="*/ 4580268 w 5412222"/>
              <a:gd name="connsiteY63" fmla="*/ 1339881 h 3734405"/>
              <a:gd name="connsiteX64" fmla="*/ 4413877 w 5412222"/>
              <a:gd name="connsiteY64" fmla="*/ 1321430 h 3734405"/>
              <a:gd name="connsiteX65" fmla="*/ 4247486 w 5412222"/>
              <a:gd name="connsiteY65" fmla="*/ 1247626 h 3734405"/>
              <a:gd name="connsiteX66" fmla="*/ 4192022 w 5412222"/>
              <a:gd name="connsiteY66" fmla="*/ 1118468 h 3734405"/>
              <a:gd name="connsiteX67" fmla="*/ 4192022 w 5412222"/>
              <a:gd name="connsiteY67" fmla="*/ 1026213 h 3734405"/>
              <a:gd name="connsiteX68" fmla="*/ 4247486 w 5412222"/>
              <a:gd name="connsiteY68" fmla="*/ 860154 h 3734405"/>
              <a:gd name="connsiteX69" fmla="*/ 4395389 w 5412222"/>
              <a:gd name="connsiteY69" fmla="*/ 786350 h 3734405"/>
              <a:gd name="connsiteX70" fmla="*/ 4617243 w 5412222"/>
              <a:gd name="connsiteY70" fmla="*/ 767899 h 3734405"/>
              <a:gd name="connsiteX71" fmla="*/ 4987001 w 5412222"/>
              <a:gd name="connsiteY71" fmla="*/ 730996 h 3734405"/>
              <a:gd name="connsiteX72" fmla="*/ 3807960 w 5412222"/>
              <a:gd name="connsiteY72" fmla="*/ 0 h 3734405"/>
              <a:gd name="connsiteX73" fmla="*/ 4404064 w 5412222"/>
              <a:gd name="connsiteY73" fmla="*/ 0 h 3734405"/>
              <a:gd name="connsiteX74" fmla="*/ 4368291 w 5412222"/>
              <a:gd name="connsiteY74" fmla="*/ 41360 h 3734405"/>
              <a:gd name="connsiteX75" fmla="*/ 4329548 w 5412222"/>
              <a:gd name="connsiteY75" fmla="*/ 87787 h 3734405"/>
              <a:gd name="connsiteX76" fmla="*/ 4107495 w 5412222"/>
              <a:gd name="connsiteY76" fmla="*/ 198776 h 3734405"/>
              <a:gd name="connsiteX77" fmla="*/ 3885443 w 5412222"/>
              <a:gd name="connsiteY77" fmla="*/ 106285 h 3734405"/>
              <a:gd name="connsiteX78" fmla="*/ 3818365 w 5412222"/>
              <a:gd name="connsiteY78" fmla="*/ 23043 h 3734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12222" h="3734405">
                <a:moveTo>
                  <a:pt x="1441992" y="2504513"/>
                </a:moveTo>
                <a:cubicBezTo>
                  <a:pt x="1478883" y="2504513"/>
                  <a:pt x="1520385" y="2509143"/>
                  <a:pt x="1566499" y="2518404"/>
                </a:cubicBezTo>
                <a:cubicBezTo>
                  <a:pt x="1658726" y="2536924"/>
                  <a:pt x="1732509" y="2573965"/>
                  <a:pt x="1750954" y="2629527"/>
                </a:cubicBezTo>
                <a:cubicBezTo>
                  <a:pt x="1787845" y="2703609"/>
                  <a:pt x="1714063" y="3296268"/>
                  <a:pt x="1714063" y="3370350"/>
                </a:cubicBezTo>
                <a:cubicBezTo>
                  <a:pt x="1695617" y="3555556"/>
                  <a:pt x="1658726" y="3666679"/>
                  <a:pt x="1548053" y="3703720"/>
                </a:cubicBezTo>
                <a:cubicBezTo>
                  <a:pt x="1492717" y="3740761"/>
                  <a:pt x="1418935" y="3740761"/>
                  <a:pt x="1345153" y="3722241"/>
                </a:cubicBezTo>
                <a:cubicBezTo>
                  <a:pt x="1252925" y="3722241"/>
                  <a:pt x="1179143" y="3685199"/>
                  <a:pt x="1142252" y="3611117"/>
                </a:cubicBezTo>
                <a:cubicBezTo>
                  <a:pt x="1123807" y="3555556"/>
                  <a:pt x="1105361" y="3481473"/>
                  <a:pt x="1123807" y="3388870"/>
                </a:cubicBezTo>
                <a:cubicBezTo>
                  <a:pt x="1123807" y="3388870"/>
                  <a:pt x="1160697" y="3055500"/>
                  <a:pt x="1160697" y="3018459"/>
                </a:cubicBezTo>
                <a:cubicBezTo>
                  <a:pt x="1160697" y="2962897"/>
                  <a:pt x="1179143" y="2870294"/>
                  <a:pt x="1179143" y="2851774"/>
                </a:cubicBezTo>
                <a:cubicBezTo>
                  <a:pt x="1197589" y="2722130"/>
                  <a:pt x="1197589" y="2722130"/>
                  <a:pt x="1197589" y="2722130"/>
                </a:cubicBezTo>
                <a:cubicBezTo>
                  <a:pt x="1234480" y="2611007"/>
                  <a:pt x="1289816" y="2555445"/>
                  <a:pt x="1345153" y="2518404"/>
                </a:cubicBezTo>
                <a:cubicBezTo>
                  <a:pt x="1372821" y="2509143"/>
                  <a:pt x="1405101" y="2504513"/>
                  <a:pt x="1441992" y="2504513"/>
                </a:cubicBezTo>
                <a:close/>
                <a:moveTo>
                  <a:pt x="2975080" y="2484443"/>
                </a:moveTo>
                <a:cubicBezTo>
                  <a:pt x="3031460" y="2487048"/>
                  <a:pt x="3069626" y="2507883"/>
                  <a:pt x="3097382" y="2507883"/>
                </a:cubicBezTo>
                <a:cubicBezTo>
                  <a:pt x="3134391" y="2526404"/>
                  <a:pt x="3152895" y="2544924"/>
                  <a:pt x="3189904" y="2581966"/>
                </a:cubicBezTo>
                <a:cubicBezTo>
                  <a:pt x="3208409" y="2619007"/>
                  <a:pt x="3226913" y="2656048"/>
                  <a:pt x="3263922" y="2730130"/>
                </a:cubicBezTo>
                <a:cubicBezTo>
                  <a:pt x="3282426" y="2804212"/>
                  <a:pt x="3356443" y="3322788"/>
                  <a:pt x="3356443" y="3322788"/>
                </a:cubicBezTo>
                <a:cubicBezTo>
                  <a:pt x="3374948" y="3433912"/>
                  <a:pt x="3356443" y="3507994"/>
                  <a:pt x="3337939" y="3545035"/>
                </a:cubicBezTo>
                <a:cubicBezTo>
                  <a:pt x="3319435" y="3582076"/>
                  <a:pt x="3300930" y="3619117"/>
                  <a:pt x="3282426" y="3637638"/>
                </a:cubicBezTo>
                <a:cubicBezTo>
                  <a:pt x="3245417" y="3656158"/>
                  <a:pt x="3208409" y="3656158"/>
                  <a:pt x="3171400" y="3674679"/>
                </a:cubicBezTo>
                <a:cubicBezTo>
                  <a:pt x="3152895" y="3674679"/>
                  <a:pt x="3134391" y="3693200"/>
                  <a:pt x="3115887" y="3693200"/>
                </a:cubicBezTo>
                <a:cubicBezTo>
                  <a:pt x="3060374" y="3711720"/>
                  <a:pt x="3004860" y="3711720"/>
                  <a:pt x="2967852" y="3674679"/>
                </a:cubicBezTo>
                <a:cubicBezTo>
                  <a:pt x="2912339" y="3656158"/>
                  <a:pt x="2875330" y="3619117"/>
                  <a:pt x="2838321" y="3563556"/>
                </a:cubicBezTo>
                <a:cubicBezTo>
                  <a:pt x="2801312" y="3507994"/>
                  <a:pt x="2782808" y="3433912"/>
                  <a:pt x="2782808" y="3359829"/>
                </a:cubicBezTo>
                <a:cubicBezTo>
                  <a:pt x="2764304" y="3156103"/>
                  <a:pt x="2764304" y="3156103"/>
                  <a:pt x="2764304" y="3156103"/>
                </a:cubicBezTo>
                <a:cubicBezTo>
                  <a:pt x="2708791" y="2878295"/>
                  <a:pt x="2708791" y="2878295"/>
                  <a:pt x="2708791" y="2878295"/>
                </a:cubicBezTo>
                <a:cubicBezTo>
                  <a:pt x="2671782" y="2767171"/>
                  <a:pt x="2671782" y="2693089"/>
                  <a:pt x="2690286" y="2637527"/>
                </a:cubicBezTo>
                <a:cubicBezTo>
                  <a:pt x="2727295" y="2563445"/>
                  <a:pt x="2801312" y="2489363"/>
                  <a:pt x="2912339" y="2489363"/>
                </a:cubicBezTo>
                <a:cubicBezTo>
                  <a:pt x="2935469" y="2484733"/>
                  <a:pt x="2956286" y="2483575"/>
                  <a:pt x="2975080" y="2484443"/>
                </a:cubicBezTo>
                <a:close/>
                <a:moveTo>
                  <a:pt x="4122198" y="1964873"/>
                </a:moveTo>
                <a:cubicBezTo>
                  <a:pt x="4177850" y="1964873"/>
                  <a:pt x="4233502" y="1983451"/>
                  <a:pt x="4289154" y="2020607"/>
                </a:cubicBezTo>
                <a:cubicBezTo>
                  <a:pt x="4344804" y="2039186"/>
                  <a:pt x="4400456" y="2094920"/>
                  <a:pt x="4437557" y="2169233"/>
                </a:cubicBezTo>
                <a:cubicBezTo>
                  <a:pt x="4567411" y="2336436"/>
                  <a:pt x="4567411" y="2336436"/>
                  <a:pt x="4567411" y="2336436"/>
                </a:cubicBezTo>
                <a:cubicBezTo>
                  <a:pt x="4752916" y="2540795"/>
                  <a:pt x="4752916" y="2540795"/>
                  <a:pt x="4752916" y="2540795"/>
                </a:cubicBezTo>
                <a:cubicBezTo>
                  <a:pt x="4827118" y="2633686"/>
                  <a:pt x="4864220" y="2707999"/>
                  <a:pt x="4882769" y="2763733"/>
                </a:cubicBezTo>
                <a:cubicBezTo>
                  <a:pt x="4882769" y="2838046"/>
                  <a:pt x="4864220" y="2930936"/>
                  <a:pt x="4771467" y="2986671"/>
                </a:cubicBezTo>
                <a:cubicBezTo>
                  <a:pt x="4697264" y="3042405"/>
                  <a:pt x="4623063" y="3060983"/>
                  <a:pt x="4567411" y="3060983"/>
                </a:cubicBezTo>
                <a:cubicBezTo>
                  <a:pt x="4548860" y="3060983"/>
                  <a:pt x="4511759" y="3060983"/>
                  <a:pt x="4474659" y="3042405"/>
                </a:cubicBezTo>
                <a:cubicBezTo>
                  <a:pt x="4437557" y="3023827"/>
                  <a:pt x="4400456" y="2986671"/>
                  <a:pt x="4344804" y="2949514"/>
                </a:cubicBezTo>
                <a:cubicBezTo>
                  <a:pt x="4289154" y="2893780"/>
                  <a:pt x="3955244" y="2466483"/>
                  <a:pt x="3955244" y="2466483"/>
                </a:cubicBezTo>
                <a:cubicBezTo>
                  <a:pt x="3899592" y="2392170"/>
                  <a:pt x="3862491" y="2317858"/>
                  <a:pt x="3862491" y="2280701"/>
                </a:cubicBezTo>
                <a:cubicBezTo>
                  <a:pt x="3862491" y="2224967"/>
                  <a:pt x="3862491" y="2187811"/>
                  <a:pt x="3881042" y="2169233"/>
                </a:cubicBezTo>
                <a:cubicBezTo>
                  <a:pt x="3899592" y="2132076"/>
                  <a:pt x="3918143" y="2113498"/>
                  <a:pt x="3936693" y="2076342"/>
                </a:cubicBezTo>
                <a:cubicBezTo>
                  <a:pt x="3973794" y="2057764"/>
                  <a:pt x="3992345" y="2039186"/>
                  <a:pt x="3992345" y="2039186"/>
                </a:cubicBezTo>
                <a:cubicBezTo>
                  <a:pt x="4029446" y="2002029"/>
                  <a:pt x="4085097" y="1983451"/>
                  <a:pt x="4122198" y="1964873"/>
                </a:cubicBezTo>
                <a:close/>
                <a:moveTo>
                  <a:pt x="146310" y="1953889"/>
                </a:moveTo>
                <a:cubicBezTo>
                  <a:pt x="201962" y="1953889"/>
                  <a:pt x="276164" y="1991027"/>
                  <a:pt x="350366" y="2046733"/>
                </a:cubicBezTo>
                <a:cubicBezTo>
                  <a:pt x="424568" y="2102439"/>
                  <a:pt x="443118" y="2176714"/>
                  <a:pt x="443118" y="2232420"/>
                </a:cubicBezTo>
                <a:cubicBezTo>
                  <a:pt x="443118" y="2288126"/>
                  <a:pt x="424568" y="2362401"/>
                  <a:pt x="368916" y="2455245"/>
                </a:cubicBezTo>
                <a:cubicBezTo>
                  <a:pt x="368916" y="2455245"/>
                  <a:pt x="181092" y="2674589"/>
                  <a:pt x="55877" y="2823429"/>
                </a:cubicBezTo>
                <a:lnTo>
                  <a:pt x="0" y="2890207"/>
                </a:lnTo>
                <a:lnTo>
                  <a:pt x="0" y="2010548"/>
                </a:lnTo>
                <a:lnTo>
                  <a:pt x="48920" y="1981743"/>
                </a:lnTo>
                <a:cubicBezTo>
                  <a:pt x="86021" y="1963174"/>
                  <a:pt x="118485" y="1953889"/>
                  <a:pt x="146310" y="1953889"/>
                </a:cubicBezTo>
                <a:close/>
                <a:moveTo>
                  <a:pt x="4987001" y="730996"/>
                </a:moveTo>
                <a:cubicBezTo>
                  <a:pt x="5079441" y="730996"/>
                  <a:pt x="5079441" y="730996"/>
                  <a:pt x="5079441" y="730996"/>
                </a:cubicBezTo>
                <a:cubicBezTo>
                  <a:pt x="5190368" y="749448"/>
                  <a:pt x="5282808" y="786350"/>
                  <a:pt x="5338271" y="804801"/>
                </a:cubicBezTo>
                <a:cubicBezTo>
                  <a:pt x="5393734" y="841703"/>
                  <a:pt x="5412222" y="897056"/>
                  <a:pt x="5412222" y="970860"/>
                </a:cubicBezTo>
                <a:cubicBezTo>
                  <a:pt x="5412222" y="1007762"/>
                  <a:pt x="5412222" y="1044664"/>
                  <a:pt x="5412222" y="1100017"/>
                </a:cubicBezTo>
                <a:cubicBezTo>
                  <a:pt x="5393734" y="1155371"/>
                  <a:pt x="5375246" y="1210724"/>
                  <a:pt x="5338271" y="1266077"/>
                </a:cubicBezTo>
                <a:cubicBezTo>
                  <a:pt x="5301295" y="1302979"/>
                  <a:pt x="5245832" y="1321430"/>
                  <a:pt x="5171880" y="1339881"/>
                </a:cubicBezTo>
                <a:cubicBezTo>
                  <a:pt x="5060954" y="1339881"/>
                  <a:pt x="5171880" y="1358332"/>
                  <a:pt x="4913050" y="1339881"/>
                </a:cubicBezTo>
                <a:cubicBezTo>
                  <a:pt x="4635731" y="1339881"/>
                  <a:pt x="4580268" y="1339881"/>
                  <a:pt x="4580268" y="1339881"/>
                </a:cubicBezTo>
                <a:cubicBezTo>
                  <a:pt x="4413877" y="1321430"/>
                  <a:pt x="4413877" y="1321430"/>
                  <a:pt x="4413877" y="1321430"/>
                </a:cubicBezTo>
                <a:cubicBezTo>
                  <a:pt x="4321437" y="1302979"/>
                  <a:pt x="4265974" y="1284528"/>
                  <a:pt x="4247486" y="1247626"/>
                </a:cubicBezTo>
                <a:cubicBezTo>
                  <a:pt x="4210510" y="1210724"/>
                  <a:pt x="4192022" y="1173821"/>
                  <a:pt x="4192022" y="1118468"/>
                </a:cubicBezTo>
                <a:cubicBezTo>
                  <a:pt x="4192022" y="1118468"/>
                  <a:pt x="4192022" y="1081566"/>
                  <a:pt x="4192022" y="1026213"/>
                </a:cubicBezTo>
                <a:cubicBezTo>
                  <a:pt x="4192022" y="970860"/>
                  <a:pt x="4210510" y="915507"/>
                  <a:pt x="4247486" y="860154"/>
                </a:cubicBezTo>
                <a:cubicBezTo>
                  <a:pt x="4265974" y="823252"/>
                  <a:pt x="4321437" y="786350"/>
                  <a:pt x="4395389" y="786350"/>
                </a:cubicBezTo>
                <a:cubicBezTo>
                  <a:pt x="4487828" y="767899"/>
                  <a:pt x="4561780" y="767899"/>
                  <a:pt x="4617243" y="767899"/>
                </a:cubicBezTo>
                <a:cubicBezTo>
                  <a:pt x="4783634" y="749448"/>
                  <a:pt x="4876074" y="730996"/>
                  <a:pt x="4987001" y="730996"/>
                </a:cubicBezTo>
                <a:close/>
                <a:moveTo>
                  <a:pt x="3807960" y="0"/>
                </a:moveTo>
                <a:lnTo>
                  <a:pt x="4404064" y="0"/>
                </a:lnTo>
                <a:lnTo>
                  <a:pt x="4368291" y="41360"/>
                </a:lnTo>
                <a:cubicBezTo>
                  <a:pt x="4352100" y="60329"/>
                  <a:pt x="4338800" y="76226"/>
                  <a:pt x="4329548" y="87787"/>
                </a:cubicBezTo>
                <a:cubicBezTo>
                  <a:pt x="4255530" y="161780"/>
                  <a:pt x="4181513" y="198776"/>
                  <a:pt x="4107495" y="198776"/>
                </a:cubicBezTo>
                <a:cubicBezTo>
                  <a:pt x="4033478" y="217275"/>
                  <a:pt x="3959460" y="180278"/>
                  <a:pt x="3885443" y="106285"/>
                </a:cubicBezTo>
                <a:cubicBezTo>
                  <a:pt x="3857687" y="78538"/>
                  <a:pt x="3834556" y="50790"/>
                  <a:pt x="3818365" y="230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B32E12-908A-EB16-9280-552607413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1"/>
            <a:ext cx="3095626" cy="1477328"/>
          </a:xfrm>
        </p:spPr>
        <p:txBody>
          <a:bodyPr>
            <a:normAutofit/>
          </a:bodyPr>
          <a:lstStyle/>
          <a:p>
            <a:r>
              <a:rPr lang="en-GB" err="1">
                <a:solidFill>
                  <a:srgbClr val="FF0000"/>
                </a:solidFill>
              </a:rPr>
              <a:t>Litearthacht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err="1">
                <a:solidFill>
                  <a:srgbClr val="FF0000"/>
                </a:solidFill>
              </a:rPr>
              <a:t>Dhigiteach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38ECE-CDA8-148B-58F4-468192FFA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4000" y="633600"/>
            <a:ext cx="4991962" cy="51353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en-GB" dirty="0">
                <a:ea typeface="+mn-lt"/>
                <a:cs typeface="+mn-lt"/>
              </a:rPr>
              <a:t>... 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is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gné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thábhachtach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d’fhoghlaim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na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bpáistí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 í an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litearthacht</a:t>
            </a:r>
            <a:r>
              <a:rPr lang="en-GB" dirty="0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FFFFFF">
                    <a:alpha val="58000"/>
                  </a:srgbClr>
                </a:solidFill>
                <a:ea typeface="+mn-lt"/>
                <a:cs typeface="+mn-lt"/>
              </a:rPr>
              <a:t>dhigiteach</a:t>
            </a:r>
            <a:r>
              <a:rPr lang="en-GB" dirty="0">
                <a:ea typeface="+mn-lt"/>
                <a:cs typeface="+mn-lt"/>
              </a:rPr>
              <a:t>. </a:t>
            </a:r>
            <a:r>
              <a:rPr lang="en-GB" dirty="0" err="1">
                <a:ea typeface="+mn-lt"/>
                <a:cs typeface="+mn-lt"/>
              </a:rPr>
              <a:t>Tacaíonn</a:t>
            </a:r>
            <a:r>
              <a:rPr lang="en-GB" dirty="0">
                <a:ea typeface="+mn-lt"/>
                <a:cs typeface="+mn-lt"/>
              </a:rPr>
              <a:t> an </a:t>
            </a:r>
            <a:r>
              <a:rPr lang="en-GB" dirty="0" err="1">
                <a:ea typeface="+mn-lt"/>
                <a:cs typeface="+mn-lt"/>
              </a:rPr>
              <a:t>curaclam</a:t>
            </a:r>
            <a:r>
              <a:rPr lang="en-GB" dirty="0">
                <a:ea typeface="+mn-lt"/>
                <a:cs typeface="+mn-lt"/>
              </a:rPr>
              <a:t> le </a:t>
            </a:r>
            <a:r>
              <a:rPr lang="en-GB" dirty="0" err="1">
                <a:ea typeface="+mn-lt"/>
                <a:cs typeface="+mn-lt"/>
              </a:rPr>
              <a:t>cumas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bpáistí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dul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ngleic</a:t>
            </a:r>
            <a:r>
              <a:rPr lang="en-GB" dirty="0">
                <a:ea typeface="+mn-lt"/>
                <a:cs typeface="+mn-lt"/>
              </a:rPr>
              <a:t> leis an </a:t>
            </a:r>
            <a:r>
              <a:rPr lang="en-GB" dirty="0" err="1">
                <a:ea typeface="+mn-lt"/>
                <a:cs typeface="+mn-lt"/>
              </a:rPr>
              <a:t>teicneolaíocht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chun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eolas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fháil</a:t>
            </a:r>
            <a:r>
              <a:rPr lang="en-GB" dirty="0">
                <a:ea typeface="+mn-lt"/>
                <a:cs typeface="+mn-lt"/>
              </a:rPr>
              <a:t>, a </a:t>
            </a:r>
            <a:r>
              <a:rPr lang="en-GB" dirty="0" err="1">
                <a:ea typeface="+mn-lt"/>
                <a:cs typeface="+mn-lt"/>
              </a:rPr>
              <a:t>thuiscint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agus</a:t>
            </a:r>
            <a:r>
              <a:rPr lang="en-GB" dirty="0">
                <a:ea typeface="+mn-lt"/>
                <a:cs typeface="+mn-lt"/>
              </a:rPr>
              <a:t> a chur in </a:t>
            </a:r>
            <a:r>
              <a:rPr lang="en-GB" dirty="0" err="1">
                <a:ea typeface="+mn-lt"/>
                <a:cs typeface="+mn-lt"/>
              </a:rPr>
              <a:t>iúl</a:t>
            </a:r>
            <a:r>
              <a:rPr lang="en-GB" dirty="0">
                <a:ea typeface="+mn-lt"/>
                <a:cs typeface="+mn-lt"/>
              </a:rPr>
              <a:t> do </a:t>
            </a:r>
            <a:r>
              <a:rPr lang="en-GB" dirty="0" err="1">
                <a:ea typeface="+mn-lt"/>
                <a:cs typeface="+mn-lt"/>
              </a:rPr>
              <a:t>lucht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féachana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éagsúla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gcomhthéacsanna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éagsúla</a:t>
            </a:r>
            <a:r>
              <a:rPr lang="en-GB" dirty="0">
                <a:ea typeface="+mn-lt"/>
                <a:cs typeface="+mn-lt"/>
              </a:rPr>
              <a:t>. Le go </a:t>
            </a:r>
            <a:r>
              <a:rPr lang="en-GB" dirty="0" err="1">
                <a:ea typeface="+mn-lt"/>
                <a:cs typeface="+mn-lt"/>
              </a:rPr>
              <a:t>bhforbrófar</a:t>
            </a:r>
            <a:r>
              <a:rPr lang="en-GB" dirty="0">
                <a:ea typeface="+mn-lt"/>
                <a:cs typeface="+mn-lt"/>
              </a:rPr>
              <a:t> an </a:t>
            </a:r>
            <a:r>
              <a:rPr lang="en-GB" dirty="0" err="1">
                <a:ea typeface="+mn-lt"/>
                <a:cs typeface="+mn-lt"/>
              </a:rPr>
              <a:t>litearthacht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dhigiteach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tá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bunriachtanach</a:t>
            </a:r>
            <a:r>
              <a:rPr lang="en-GB" dirty="0">
                <a:ea typeface="+mn-lt"/>
                <a:cs typeface="+mn-lt"/>
              </a:rPr>
              <a:t> go </a:t>
            </a:r>
            <a:r>
              <a:rPr lang="en-GB" dirty="0" err="1">
                <a:ea typeface="+mn-lt"/>
                <a:cs typeface="+mn-lt"/>
              </a:rPr>
              <a:t>mbeidh</a:t>
            </a:r>
            <a:r>
              <a:rPr lang="en-GB" dirty="0">
                <a:ea typeface="+mn-lt"/>
                <a:cs typeface="+mn-lt"/>
              </a:rPr>
              <a:t> an </a:t>
            </a:r>
            <a:r>
              <a:rPr lang="en-GB" dirty="0" err="1">
                <a:ea typeface="+mn-lt"/>
                <a:cs typeface="+mn-lt"/>
              </a:rPr>
              <a:t>páiste</a:t>
            </a:r>
            <a:r>
              <a:rPr lang="en-GB" dirty="0">
                <a:ea typeface="+mn-lt"/>
                <a:cs typeface="+mn-lt"/>
              </a:rPr>
              <a:t> in </a:t>
            </a:r>
            <a:r>
              <a:rPr lang="en-GB" dirty="0" err="1">
                <a:ea typeface="+mn-lt"/>
                <a:cs typeface="+mn-lt"/>
              </a:rPr>
              <a:t>ann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faisnéis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ábhartha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lán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modhanna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éagsúla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lena</a:t>
            </a:r>
            <a:r>
              <a:rPr lang="en-GB" dirty="0">
                <a:ea typeface="+mn-lt"/>
                <a:cs typeface="+mn-lt"/>
              </a:rPr>
              <a:t> n-</a:t>
            </a:r>
            <a:r>
              <a:rPr lang="en-GB" dirty="0" err="1">
                <a:ea typeface="+mn-lt"/>
                <a:cs typeface="+mn-lt"/>
              </a:rPr>
              <a:t>áirítear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téacs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ábhar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físe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ábhar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fuaime</a:t>
            </a:r>
            <a:r>
              <a:rPr lang="en-GB" dirty="0">
                <a:ea typeface="+mn-lt"/>
                <a:cs typeface="+mn-lt"/>
              </a:rPr>
              <a:t>, a </a:t>
            </a:r>
            <a:r>
              <a:rPr lang="en-GB" dirty="0" err="1">
                <a:ea typeface="+mn-lt"/>
                <a:cs typeface="+mn-lt"/>
              </a:rPr>
              <a:t>aimsiú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agus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roghnú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anailís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chriticiúil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dhéanamh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uirthi</a:t>
            </a:r>
            <a:r>
              <a:rPr lang="en-GB" dirty="0">
                <a:ea typeface="+mn-lt"/>
                <a:cs typeface="+mn-lt"/>
              </a:rPr>
              <a:t>. </a:t>
            </a:r>
            <a:r>
              <a:rPr lang="en-GB" dirty="0" err="1">
                <a:ea typeface="+mn-lt"/>
                <a:cs typeface="+mn-lt"/>
              </a:rPr>
              <a:t>Cuimsíonn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freisin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bheith</a:t>
            </a:r>
            <a:r>
              <a:rPr lang="en-GB" dirty="0">
                <a:ea typeface="+mn-lt"/>
                <a:cs typeface="+mn-lt"/>
              </a:rPr>
              <a:t> in </a:t>
            </a:r>
            <a:r>
              <a:rPr lang="en-GB" dirty="0" err="1">
                <a:ea typeface="+mn-lt"/>
                <a:cs typeface="+mn-lt"/>
              </a:rPr>
              <a:t>ann</a:t>
            </a:r>
            <a:r>
              <a:rPr lang="en-GB" dirty="0">
                <a:ea typeface="+mn-lt"/>
                <a:cs typeface="+mn-lt"/>
              </a:rPr>
              <a:t> leas a </a:t>
            </a:r>
            <a:r>
              <a:rPr lang="en-GB" dirty="0" err="1">
                <a:ea typeface="+mn-lt"/>
                <a:cs typeface="+mn-lt"/>
              </a:rPr>
              <a:t>bhaint</a:t>
            </a:r>
            <a:r>
              <a:rPr lang="en-GB" dirty="0">
                <a:ea typeface="+mn-lt"/>
                <a:cs typeface="+mn-lt"/>
              </a:rPr>
              <a:t> as an </a:t>
            </a:r>
            <a:r>
              <a:rPr lang="en-GB" dirty="0" err="1">
                <a:ea typeface="+mn-lt"/>
                <a:cs typeface="+mn-lt"/>
              </a:rPr>
              <a:t>teicneolaíocht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dhigiteach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bhealaí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cruthaitheacha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samhlaíocha</a:t>
            </a:r>
            <a:r>
              <a:rPr lang="en-GB" dirty="0">
                <a:ea typeface="+mn-lt"/>
                <a:cs typeface="+mn-lt"/>
              </a:rPr>
              <a:t>. </a:t>
            </a:r>
            <a:endParaRPr lang="en-GB" dirty="0"/>
          </a:p>
        </p:txBody>
      </p:sp>
      <p:pic>
        <p:nvPicPr>
          <p:cNvPr id="5" name="Picture 4" descr="A green and yellow at symbol&#10;&#10;Description automatically generated">
            <a:extLst>
              <a:ext uri="{FF2B5EF4-FFF2-40B4-BE49-F238E27FC236}">
                <a16:creationId xmlns:a16="http://schemas.microsoft.com/office/drawing/2014/main" id="{CB5B0484-4087-3A2B-90CC-2C27AF6DB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55" y="4529061"/>
            <a:ext cx="3502643" cy="19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8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275153D-A20E-49EF-8D05-CC9D77A04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DC4A36-BE9F-47CE-870B-8343064AF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diagram of a diagram with red circles&#10;&#10;Description automatically generated">
            <a:extLst>
              <a:ext uri="{FF2B5EF4-FFF2-40B4-BE49-F238E27FC236}">
                <a16:creationId xmlns:a16="http://schemas.microsoft.com/office/drawing/2014/main" id="{39FD6FE7-CCE3-C1A6-FD2A-966D63C997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51" r="1" b="7572"/>
          <a:stretch/>
        </p:blipFill>
        <p:spPr>
          <a:xfrm>
            <a:off x="20" y="10"/>
            <a:ext cx="10869103" cy="6857989"/>
          </a:xfrm>
          <a:custGeom>
            <a:avLst/>
            <a:gdLst/>
            <a:ahLst/>
            <a:cxnLst/>
            <a:rect l="l" t="t" r="r" b="b"/>
            <a:pathLst>
              <a:path w="10869123" h="6857999">
                <a:moveTo>
                  <a:pt x="0" y="0"/>
                </a:moveTo>
                <a:lnTo>
                  <a:pt x="9607744" y="0"/>
                </a:lnTo>
                <a:lnTo>
                  <a:pt x="9722898" y="142234"/>
                </a:lnTo>
                <a:cubicBezTo>
                  <a:pt x="10517808" y="1159427"/>
                  <a:pt x="10929283" y="2201658"/>
                  <a:pt x="10861998" y="3306425"/>
                </a:cubicBezTo>
                <a:cubicBezTo>
                  <a:pt x="10758944" y="4086369"/>
                  <a:pt x="10742031" y="4668114"/>
                  <a:pt x="10526676" y="5163612"/>
                </a:cubicBezTo>
                <a:cubicBezTo>
                  <a:pt x="10300553" y="5683885"/>
                  <a:pt x="9984656" y="6181708"/>
                  <a:pt x="9591720" y="6656403"/>
                </a:cubicBezTo>
                <a:lnTo>
                  <a:pt x="941803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5" name="Freeform: Shape 14">
            <a:extLst>
              <a:ext uri="{FF2B5EF4-FFF2-40B4-BE49-F238E27FC236}">
                <a16:creationId xmlns:a16="http://schemas.microsoft.com/office/drawing/2014/main" id="{93B4DC89-10FA-44A7-B184-2A9910296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17396" y="313090"/>
            <a:ext cx="2874604" cy="3326473"/>
          </a:xfrm>
          <a:custGeom>
            <a:avLst/>
            <a:gdLst>
              <a:gd name="connsiteX0" fmla="*/ 1299987 w 2874604"/>
              <a:gd name="connsiteY0" fmla="*/ 20 h 3326473"/>
              <a:gd name="connsiteX1" fmla="*/ 1527725 w 2874604"/>
              <a:gd name="connsiteY1" fmla="*/ 61423 h 3326473"/>
              <a:gd name="connsiteX2" fmla="*/ 1635356 w 2874604"/>
              <a:gd name="connsiteY2" fmla="*/ 201083 h 3326473"/>
              <a:gd name="connsiteX3" fmla="*/ 1812758 w 2874604"/>
              <a:gd name="connsiteY3" fmla="*/ 967963 h 3326473"/>
              <a:gd name="connsiteX4" fmla="*/ 2136526 w 2874604"/>
              <a:gd name="connsiteY4" fmla="*/ 656543 h 3326473"/>
              <a:gd name="connsiteX5" fmla="*/ 2396669 w 2874604"/>
              <a:gd name="connsiteY5" fmla="*/ 474505 h 3326473"/>
              <a:gd name="connsiteX6" fmla="*/ 2628291 w 2874604"/>
              <a:gd name="connsiteY6" fmla="*/ 552859 h 3326473"/>
              <a:gd name="connsiteX7" fmla="*/ 2835591 w 2874604"/>
              <a:gd name="connsiteY7" fmla="*/ 750062 h 3326473"/>
              <a:gd name="connsiteX8" fmla="*/ 2800049 w 2874604"/>
              <a:gd name="connsiteY8" fmla="*/ 984252 h 3326473"/>
              <a:gd name="connsiteX9" fmla="*/ 2729404 w 2874604"/>
              <a:gd name="connsiteY9" fmla="*/ 1087431 h 3326473"/>
              <a:gd name="connsiteX10" fmla="*/ 2486813 w 2874604"/>
              <a:gd name="connsiteY10" fmla="*/ 1334974 h 3326473"/>
              <a:gd name="connsiteX11" fmla="*/ 2224099 w 2874604"/>
              <a:gd name="connsiteY11" fmla="*/ 1559826 h 3326473"/>
              <a:gd name="connsiteX12" fmla="*/ 2798485 w 2874604"/>
              <a:gd name="connsiteY12" fmla="*/ 1869294 h 3326473"/>
              <a:gd name="connsiteX13" fmla="*/ 2874604 w 2874604"/>
              <a:gd name="connsiteY13" fmla="*/ 1916765 h 3326473"/>
              <a:gd name="connsiteX14" fmla="*/ 2874604 w 2874604"/>
              <a:gd name="connsiteY14" fmla="*/ 2544508 h 3326473"/>
              <a:gd name="connsiteX15" fmla="*/ 2856095 w 2874604"/>
              <a:gd name="connsiteY15" fmla="*/ 2555939 h 3326473"/>
              <a:gd name="connsiteX16" fmla="*/ 2516153 w 2874604"/>
              <a:gd name="connsiteY16" fmla="*/ 2492568 h 3326473"/>
              <a:gd name="connsiteX17" fmla="*/ 1822916 w 2874604"/>
              <a:gd name="connsiteY17" fmla="*/ 2158780 h 3326473"/>
              <a:gd name="connsiteX18" fmla="*/ 2028149 w 2874604"/>
              <a:gd name="connsiteY18" fmla="*/ 2819911 h 3326473"/>
              <a:gd name="connsiteX19" fmla="*/ 2044323 w 2874604"/>
              <a:gd name="connsiteY19" fmla="*/ 3194701 h 3326473"/>
              <a:gd name="connsiteX20" fmla="*/ 1917762 w 2874604"/>
              <a:gd name="connsiteY20" fmla="*/ 3298821 h 3326473"/>
              <a:gd name="connsiteX21" fmla="*/ 1727324 w 2874604"/>
              <a:gd name="connsiteY21" fmla="*/ 3321766 h 3326473"/>
              <a:gd name="connsiteX22" fmla="*/ 1654798 w 2874604"/>
              <a:gd name="connsiteY22" fmla="*/ 3313116 h 3326473"/>
              <a:gd name="connsiteX23" fmla="*/ 1549048 w 2874604"/>
              <a:gd name="connsiteY23" fmla="*/ 3285285 h 3326473"/>
              <a:gd name="connsiteX24" fmla="*/ 1421295 w 2874604"/>
              <a:gd name="connsiteY24" fmla="*/ 3122934 h 3326473"/>
              <a:gd name="connsiteX25" fmla="*/ 1228474 w 2874604"/>
              <a:gd name="connsiteY25" fmla="*/ 2612935 h 3326473"/>
              <a:gd name="connsiteX26" fmla="*/ 1172996 w 2874604"/>
              <a:gd name="connsiteY26" fmla="*/ 2248676 h 3326473"/>
              <a:gd name="connsiteX27" fmla="*/ 939056 w 2874604"/>
              <a:gd name="connsiteY27" fmla="*/ 2423693 h 3326473"/>
              <a:gd name="connsiteX28" fmla="*/ 626508 w 2874604"/>
              <a:gd name="connsiteY28" fmla="*/ 2619773 h 3326473"/>
              <a:gd name="connsiteX29" fmla="*/ 403788 w 2874604"/>
              <a:gd name="connsiteY29" fmla="*/ 2679450 h 3326473"/>
              <a:gd name="connsiteX30" fmla="*/ 251713 w 2874604"/>
              <a:gd name="connsiteY30" fmla="*/ 2635949 h 3326473"/>
              <a:gd name="connsiteX31" fmla="*/ 84657 w 2874604"/>
              <a:gd name="connsiteY31" fmla="*/ 2484129 h 3326473"/>
              <a:gd name="connsiteX32" fmla="*/ 45791 w 2874604"/>
              <a:gd name="connsiteY32" fmla="*/ 2129460 h 3326473"/>
              <a:gd name="connsiteX33" fmla="*/ 188023 w 2874604"/>
              <a:gd name="connsiteY33" fmla="*/ 1979016 h 3326473"/>
              <a:gd name="connsiteX34" fmla="*/ 722351 w 2874604"/>
              <a:gd name="connsiteY34" fmla="*/ 1667344 h 3326473"/>
              <a:gd name="connsiteX35" fmla="*/ 357836 w 2874604"/>
              <a:gd name="connsiteY35" fmla="*/ 1512266 h 3326473"/>
              <a:gd name="connsiteX36" fmla="*/ 274778 w 2874604"/>
              <a:gd name="connsiteY36" fmla="*/ 1464313 h 3326473"/>
              <a:gd name="connsiteX37" fmla="*/ 211842 w 2874604"/>
              <a:gd name="connsiteY37" fmla="*/ 1439052 h 3326473"/>
              <a:gd name="connsiteX38" fmla="*/ 1031 w 2874604"/>
              <a:gd name="connsiteY38" fmla="*/ 1228747 h 3326473"/>
              <a:gd name="connsiteX39" fmla="*/ 53185 w 2874604"/>
              <a:gd name="connsiteY39" fmla="*/ 1004149 h 3326473"/>
              <a:gd name="connsiteX40" fmla="*/ 110729 w 2874604"/>
              <a:gd name="connsiteY40" fmla="*/ 904480 h 3326473"/>
              <a:gd name="connsiteX41" fmla="*/ 259982 w 2874604"/>
              <a:gd name="connsiteY41" fmla="*/ 780238 h 3326473"/>
              <a:gd name="connsiteX42" fmla="*/ 513356 w 2874604"/>
              <a:gd name="connsiteY42" fmla="*/ 782555 h 3326473"/>
              <a:gd name="connsiteX43" fmla="*/ 1053577 w 2874604"/>
              <a:gd name="connsiteY43" fmla="*/ 1016927 h 3326473"/>
              <a:gd name="connsiteX44" fmla="*/ 963247 w 2874604"/>
              <a:gd name="connsiteY44" fmla="*/ 732215 h 3326473"/>
              <a:gd name="connsiteX45" fmla="*/ 913850 w 2874604"/>
              <a:gd name="connsiteY45" fmla="*/ 338243 h 3326473"/>
              <a:gd name="connsiteX46" fmla="*/ 959923 w 2874604"/>
              <a:gd name="connsiteY46" fmla="*/ 143357 h 3326473"/>
              <a:gd name="connsiteX47" fmla="*/ 1204395 w 2874604"/>
              <a:gd name="connsiteY47" fmla="*/ 7643 h 3326473"/>
              <a:gd name="connsiteX48" fmla="*/ 1299987 w 2874604"/>
              <a:gd name="connsiteY48" fmla="*/ 20 h 332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874604" h="3326473">
                <a:moveTo>
                  <a:pt x="1299987" y="20"/>
                </a:moveTo>
                <a:cubicBezTo>
                  <a:pt x="1390374" y="812"/>
                  <a:pt x="1465431" y="25458"/>
                  <a:pt x="1527725" y="61423"/>
                </a:cubicBezTo>
                <a:cubicBezTo>
                  <a:pt x="1594172" y="99785"/>
                  <a:pt x="1617804" y="135578"/>
                  <a:pt x="1635356" y="201083"/>
                </a:cubicBezTo>
                <a:cubicBezTo>
                  <a:pt x="1812758" y="967963"/>
                  <a:pt x="1812758" y="967963"/>
                  <a:pt x="1812758" y="967963"/>
                </a:cubicBezTo>
                <a:cubicBezTo>
                  <a:pt x="2136526" y="656543"/>
                  <a:pt x="2136526" y="656543"/>
                  <a:pt x="2136526" y="656543"/>
                </a:cubicBezTo>
                <a:cubicBezTo>
                  <a:pt x="2229864" y="533242"/>
                  <a:pt x="2314551" y="482467"/>
                  <a:pt x="2396669" y="474505"/>
                </a:cubicBezTo>
                <a:cubicBezTo>
                  <a:pt x="2478786" y="466544"/>
                  <a:pt x="2558334" y="501395"/>
                  <a:pt x="2628291" y="552859"/>
                </a:cubicBezTo>
                <a:cubicBezTo>
                  <a:pt x="2731471" y="623503"/>
                  <a:pt x="2804938" y="688067"/>
                  <a:pt x="2835591" y="750062"/>
                </a:cubicBezTo>
                <a:cubicBezTo>
                  <a:pt x="2866244" y="812057"/>
                  <a:pt x="2857594" y="884583"/>
                  <a:pt x="2800049" y="984252"/>
                </a:cubicBezTo>
                <a:cubicBezTo>
                  <a:pt x="2771277" y="1034086"/>
                  <a:pt x="2752095" y="1067309"/>
                  <a:pt x="2729404" y="1087431"/>
                </a:cubicBezTo>
                <a:cubicBezTo>
                  <a:pt x="2687530" y="1140776"/>
                  <a:pt x="2681450" y="1170488"/>
                  <a:pt x="2486813" y="1334974"/>
                </a:cubicBezTo>
                <a:cubicBezTo>
                  <a:pt x="2282585" y="1516072"/>
                  <a:pt x="2331479" y="1488929"/>
                  <a:pt x="2224099" y="1559826"/>
                </a:cubicBezTo>
                <a:cubicBezTo>
                  <a:pt x="2798485" y="1869294"/>
                  <a:pt x="2798485" y="1869294"/>
                  <a:pt x="2798485" y="1869294"/>
                </a:cubicBezTo>
                <a:lnTo>
                  <a:pt x="2874604" y="1916765"/>
                </a:lnTo>
                <a:lnTo>
                  <a:pt x="2874604" y="2544508"/>
                </a:lnTo>
                <a:lnTo>
                  <a:pt x="2856095" y="2555939"/>
                </a:lnTo>
                <a:cubicBezTo>
                  <a:pt x="2790589" y="2573491"/>
                  <a:pt x="2675248" y="2562272"/>
                  <a:pt x="2516153" y="2492568"/>
                </a:cubicBezTo>
                <a:cubicBezTo>
                  <a:pt x="1822916" y="2158780"/>
                  <a:pt x="1822916" y="2158780"/>
                  <a:pt x="1822916" y="2158780"/>
                </a:cubicBezTo>
                <a:cubicBezTo>
                  <a:pt x="2028149" y="2819911"/>
                  <a:pt x="2028149" y="2819911"/>
                  <a:pt x="2028149" y="2819911"/>
                </a:cubicBezTo>
                <a:cubicBezTo>
                  <a:pt x="2096477" y="2970102"/>
                  <a:pt x="2101868" y="3095033"/>
                  <a:pt x="2044323" y="3194701"/>
                </a:cubicBezTo>
                <a:cubicBezTo>
                  <a:pt x="2015551" y="3244536"/>
                  <a:pt x="1970167" y="3284780"/>
                  <a:pt x="1917762" y="3298821"/>
                </a:cubicBezTo>
                <a:cubicBezTo>
                  <a:pt x="1855766" y="3329475"/>
                  <a:pt x="1799851" y="3330415"/>
                  <a:pt x="1727324" y="3321766"/>
                </a:cubicBezTo>
                <a:cubicBezTo>
                  <a:pt x="1714223" y="3325276"/>
                  <a:pt x="1684510" y="3319196"/>
                  <a:pt x="1654798" y="3313116"/>
                </a:cubicBezTo>
                <a:cubicBezTo>
                  <a:pt x="1611984" y="3310546"/>
                  <a:pt x="1569170" y="3307977"/>
                  <a:pt x="1549048" y="3285285"/>
                </a:cubicBezTo>
                <a:cubicBezTo>
                  <a:pt x="1502723" y="3269614"/>
                  <a:pt x="1458969" y="3211130"/>
                  <a:pt x="1421295" y="3122934"/>
                </a:cubicBezTo>
                <a:cubicBezTo>
                  <a:pt x="1374030" y="3051348"/>
                  <a:pt x="1311783" y="2871445"/>
                  <a:pt x="1228474" y="2612935"/>
                </a:cubicBezTo>
                <a:cubicBezTo>
                  <a:pt x="1173248" y="2459233"/>
                  <a:pt x="1176507" y="2261776"/>
                  <a:pt x="1172996" y="2248676"/>
                </a:cubicBezTo>
                <a:cubicBezTo>
                  <a:pt x="1137203" y="2272308"/>
                  <a:pt x="1020233" y="2359816"/>
                  <a:pt x="939056" y="2423693"/>
                </a:cubicBezTo>
                <a:cubicBezTo>
                  <a:pt x="899752" y="2434224"/>
                  <a:pt x="786292" y="2534834"/>
                  <a:pt x="626508" y="2619773"/>
                </a:cubicBezTo>
                <a:cubicBezTo>
                  <a:pt x="479825" y="2701201"/>
                  <a:pt x="508597" y="2651367"/>
                  <a:pt x="403788" y="2679450"/>
                </a:cubicBezTo>
                <a:cubicBezTo>
                  <a:pt x="364484" y="2689982"/>
                  <a:pt x="318159" y="2674311"/>
                  <a:pt x="251713" y="2635949"/>
                </a:cubicBezTo>
                <a:cubicBezTo>
                  <a:pt x="172165" y="2601097"/>
                  <a:pt x="128411" y="2542613"/>
                  <a:pt x="84657" y="2484129"/>
                </a:cubicBezTo>
                <a:cubicBezTo>
                  <a:pt x="658" y="2380262"/>
                  <a:pt x="-21345" y="2245741"/>
                  <a:pt x="45791" y="2129460"/>
                </a:cubicBezTo>
                <a:cubicBezTo>
                  <a:pt x="74563" y="2079626"/>
                  <a:pt x="119947" y="2039382"/>
                  <a:pt x="188023" y="1979016"/>
                </a:cubicBezTo>
                <a:cubicBezTo>
                  <a:pt x="501511" y="1838851"/>
                  <a:pt x="484900" y="1829260"/>
                  <a:pt x="722351" y="1667344"/>
                </a:cubicBezTo>
                <a:cubicBezTo>
                  <a:pt x="357836" y="1512266"/>
                  <a:pt x="357836" y="1512266"/>
                  <a:pt x="357836" y="1512266"/>
                </a:cubicBezTo>
                <a:cubicBezTo>
                  <a:pt x="337714" y="1489574"/>
                  <a:pt x="304491" y="1470393"/>
                  <a:pt x="274778" y="1464313"/>
                </a:cubicBezTo>
                <a:cubicBezTo>
                  <a:pt x="258166" y="1454723"/>
                  <a:pt x="228453" y="1448643"/>
                  <a:pt x="211842" y="1439052"/>
                </a:cubicBezTo>
                <a:cubicBezTo>
                  <a:pt x="78949" y="1362327"/>
                  <a:pt x="18583" y="1294253"/>
                  <a:pt x="1031" y="1228747"/>
                </a:cubicBezTo>
                <a:cubicBezTo>
                  <a:pt x="-3420" y="1159732"/>
                  <a:pt x="5230" y="1087206"/>
                  <a:pt x="53185" y="1004149"/>
                </a:cubicBezTo>
                <a:cubicBezTo>
                  <a:pt x="66286" y="1000638"/>
                  <a:pt x="72366" y="970926"/>
                  <a:pt x="110729" y="904480"/>
                </a:cubicBezTo>
                <a:cubicBezTo>
                  <a:pt x="139501" y="854645"/>
                  <a:pt x="184885" y="814401"/>
                  <a:pt x="259982" y="780238"/>
                </a:cubicBezTo>
                <a:cubicBezTo>
                  <a:pt x="335079" y="746074"/>
                  <a:pt x="420707" y="751213"/>
                  <a:pt x="513356" y="782555"/>
                </a:cubicBezTo>
                <a:cubicBezTo>
                  <a:pt x="1053577" y="1016927"/>
                  <a:pt x="1053577" y="1016927"/>
                  <a:pt x="1053577" y="1016927"/>
                </a:cubicBezTo>
                <a:cubicBezTo>
                  <a:pt x="1005372" y="889427"/>
                  <a:pt x="1008883" y="902528"/>
                  <a:pt x="963247" y="732215"/>
                </a:cubicBezTo>
                <a:cubicBezTo>
                  <a:pt x="927203" y="545290"/>
                  <a:pt x="905200" y="410769"/>
                  <a:pt x="913850" y="338243"/>
                </a:cubicBezTo>
                <a:cubicBezTo>
                  <a:pt x="918990" y="252616"/>
                  <a:pt x="931151" y="193191"/>
                  <a:pt x="959923" y="143357"/>
                </a:cubicBezTo>
                <a:cubicBezTo>
                  <a:pt x="994776" y="63810"/>
                  <a:pt x="1082974" y="26136"/>
                  <a:pt x="1204395" y="7643"/>
                </a:cubicBezTo>
                <a:cubicBezTo>
                  <a:pt x="1238026" y="2142"/>
                  <a:pt x="1269858" y="-245"/>
                  <a:pt x="1299987" y="20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een and yellow at symbol&#10;&#10;Description automatically generated">
            <a:extLst>
              <a:ext uri="{FF2B5EF4-FFF2-40B4-BE49-F238E27FC236}">
                <a16:creationId xmlns:a16="http://schemas.microsoft.com/office/drawing/2014/main" id="{F9DA3BBA-6B51-2286-8B25-C881353D5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530" y="5547914"/>
            <a:ext cx="2817700" cy="158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3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4E3E963-7ADC-4469-A079-F78B0BC6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64DEA4-D6B8-4DEF-B1D0-6D5672FA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5DE29E-2FAA-4E0D-94F3-F30871271B3B}"/>
              </a:ext>
            </a:extLst>
          </p:cNvPr>
          <p:cNvSpPr txBox="1"/>
          <p:nvPr/>
        </p:nvSpPr>
        <p:spPr>
          <a:xfrm>
            <a:off x="6480000" y="1554630"/>
            <a:ext cx="5015638" cy="1593051"/>
          </a:xfrm>
          <a:prstGeom prst="rect">
            <a:avLst/>
          </a:prstGeom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000" spc="-10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Creatchuraclam</a:t>
            </a:r>
            <a:r>
              <a:rPr lang="en-US" sz="5000" spc="-1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spc="-10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5000" spc="-1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spc="-10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Bunscoile</a:t>
            </a:r>
            <a:endParaRPr lang="en-US" sz="5000" spc="-1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ircular diagram with different colors&#10;&#10;Description automatically generated">
            <a:extLst>
              <a:ext uri="{FF2B5EF4-FFF2-40B4-BE49-F238E27FC236}">
                <a16:creationId xmlns:a16="http://schemas.microsoft.com/office/drawing/2014/main" id="{B2EDF542-3C8B-4568-AE2D-39B736D99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211888"/>
            <a:ext cx="5014800" cy="4425561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3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2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3" name="Picture 2" descr="A green and yellow at symbol&#10;&#10;Description automatically generated">
            <a:extLst>
              <a:ext uri="{FF2B5EF4-FFF2-40B4-BE49-F238E27FC236}">
                <a16:creationId xmlns:a16="http://schemas.microsoft.com/office/drawing/2014/main" id="{F4E50B70-86E9-74D2-E95E-476A85AE5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149" y="3664318"/>
            <a:ext cx="3168733" cy="177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83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5D1035C-3BF0-4FE0-B3A3-1062F860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70793A-B228-364A-A332-BD710A31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en-GB" i="1"/>
              <a:t>Cá mbíonn </a:t>
            </a:r>
            <a:r>
              <a:rPr lang="en-GB" b="1" i="1">
                <a:hlinkClick r:id="rId2"/>
              </a:rPr>
              <a:t>Nuacht Anois</a:t>
            </a:r>
            <a:r>
              <a:rPr lang="en-GB" i="1"/>
              <a:t> le fáil?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6ECAC3-8307-0F05-3183-DB395AE0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2541600"/>
            <a:ext cx="4991962" cy="3216273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sz="2400" err="1">
                <a:solidFill>
                  <a:srgbClr val="FFC000">
                    <a:alpha val="58000"/>
                  </a:srgbClr>
                </a:solidFill>
              </a:rPr>
              <a:t>Seirbhís</a:t>
            </a:r>
            <a:r>
              <a:rPr lang="en-GB" sz="2400" dirty="0">
                <a:solidFill>
                  <a:srgbClr val="FFC000">
                    <a:alpha val="58000"/>
                  </a:srgbClr>
                </a:solidFill>
              </a:rPr>
              <a:t> </a:t>
            </a:r>
            <a:r>
              <a:rPr lang="en-GB" sz="2400" err="1">
                <a:solidFill>
                  <a:srgbClr val="FFC000">
                    <a:alpha val="58000"/>
                  </a:srgbClr>
                </a:solidFill>
              </a:rPr>
              <a:t>úrnua</a:t>
            </a:r>
            <a:r>
              <a:rPr lang="en-GB" sz="2400" dirty="0">
                <a:solidFill>
                  <a:srgbClr val="FFC000">
                    <a:alpha val="58000"/>
                  </a:srgbClr>
                </a:solidFill>
              </a:rPr>
              <a:t> </a:t>
            </a:r>
            <a:r>
              <a:rPr lang="en-GB" sz="2400" err="1">
                <a:solidFill>
                  <a:srgbClr val="FFC000">
                    <a:alpha val="58000"/>
                  </a:srgbClr>
                </a:solidFill>
              </a:rPr>
              <a:t>dhigiteach</a:t>
            </a:r>
            <a:r>
              <a:rPr lang="en-GB" sz="2400" dirty="0">
                <a:solidFill>
                  <a:srgbClr val="FFC000">
                    <a:alpha val="58000"/>
                  </a:srgbClr>
                </a:solidFill>
              </a:rPr>
              <a:t> </a:t>
            </a:r>
            <a:r>
              <a:rPr lang="en-GB" sz="2400" err="1">
                <a:solidFill>
                  <a:srgbClr val="FFC000">
                    <a:alpha val="58000"/>
                  </a:srgbClr>
                </a:solidFill>
              </a:rPr>
              <a:t>atá</a:t>
            </a:r>
            <a:r>
              <a:rPr lang="en-GB" sz="2400" dirty="0">
                <a:solidFill>
                  <a:srgbClr val="FFC000">
                    <a:alpha val="58000"/>
                  </a:srgbClr>
                </a:solidFill>
              </a:rPr>
              <a:t> </a:t>
            </a:r>
            <a:r>
              <a:rPr lang="en-GB" sz="2400" err="1">
                <a:solidFill>
                  <a:srgbClr val="FFC000">
                    <a:alpha val="58000"/>
                  </a:srgbClr>
                </a:solidFill>
              </a:rPr>
              <a:t>saor</a:t>
            </a:r>
            <a:r>
              <a:rPr lang="en-GB" sz="2400" dirty="0">
                <a:solidFill>
                  <a:srgbClr val="FFC000">
                    <a:alpha val="58000"/>
                  </a:srgbClr>
                </a:solidFill>
              </a:rPr>
              <a:t> in </a:t>
            </a:r>
            <a:r>
              <a:rPr lang="en-GB" sz="2400" err="1">
                <a:solidFill>
                  <a:srgbClr val="FFC000">
                    <a:alpha val="58000"/>
                  </a:srgbClr>
                </a:solidFill>
              </a:rPr>
              <a:t>aisce</a:t>
            </a:r>
            <a:r>
              <a:rPr lang="en-GB" sz="2400" dirty="0">
                <a:solidFill>
                  <a:srgbClr val="FFC000">
                    <a:alpha val="58000"/>
                  </a:srgbClr>
                </a:solidFill>
              </a:rPr>
              <a:t>!</a:t>
            </a:r>
            <a:endParaRPr lang="en-US" sz="2400">
              <a:solidFill>
                <a:srgbClr val="FFC000">
                  <a:alpha val="58000"/>
                </a:srgbClr>
              </a:solidFill>
            </a:endParaRPr>
          </a:p>
          <a:p>
            <a:endParaRPr lang="en-GB"/>
          </a:p>
        </p:txBody>
      </p:sp>
      <p:pic>
        <p:nvPicPr>
          <p:cNvPr id="7" name="Picture 6" descr="Exclamation mark on a yellow background">
            <a:extLst>
              <a:ext uri="{FF2B5EF4-FFF2-40B4-BE49-F238E27FC236}">
                <a16:creationId xmlns:a16="http://schemas.microsoft.com/office/drawing/2014/main" id="{8130051B-C2A3-4887-12EA-734CF9DA8B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70" r="12502" b="4"/>
          <a:stretch/>
        </p:blipFill>
        <p:spPr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</p:spPr>
      </p:pic>
      <p:pic>
        <p:nvPicPr>
          <p:cNvPr id="8" name="Picture 7" descr="A green and yellow at symbol&#10;&#10;Description automatically generated">
            <a:extLst>
              <a:ext uri="{FF2B5EF4-FFF2-40B4-BE49-F238E27FC236}">
                <a16:creationId xmlns:a16="http://schemas.microsoft.com/office/drawing/2014/main" id="{E3852BF3-2BCB-56AE-D916-AE8BD28D1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497" y="4263644"/>
            <a:ext cx="3168733" cy="177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59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14DEFC-13A1-4072-97B1-9A5F8A2C4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BA6529-AB97-4D53-8BFD-30598102E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wo girls holding up signs in a classroom&#10;&#10;Description automatically generated">
            <a:extLst>
              <a:ext uri="{FF2B5EF4-FFF2-40B4-BE49-F238E27FC236}">
                <a16:creationId xmlns:a16="http://schemas.microsoft.com/office/drawing/2014/main" id="{F6EFBFBC-E4B4-742C-6707-F432896448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26" r="-2" b="32074"/>
          <a:stretch/>
        </p:blipFill>
        <p:spPr>
          <a:xfrm>
            <a:off x="-9" y="10"/>
            <a:ext cx="2879774" cy="3430790"/>
          </a:xfrm>
          <a:custGeom>
            <a:avLst/>
            <a:gdLst/>
            <a:ahLst/>
            <a:cxnLst/>
            <a:rect l="l" t="t" r="r" b="b"/>
            <a:pathLst>
              <a:path w="2879774" h="3430800">
                <a:moveTo>
                  <a:pt x="0" y="0"/>
                </a:moveTo>
                <a:lnTo>
                  <a:pt x="2879774" y="0"/>
                </a:lnTo>
                <a:lnTo>
                  <a:pt x="2879774" y="3430800"/>
                </a:lnTo>
                <a:lnTo>
                  <a:pt x="0" y="3430800"/>
                </a:lnTo>
                <a:close/>
              </a:path>
            </a:pathLst>
          </a:custGeom>
        </p:spPr>
      </p:pic>
      <p:pic>
        <p:nvPicPr>
          <p:cNvPr id="7" name="Picture 6" descr="A child writing on a whiteboard&#10;&#10;Description automatically generated">
            <a:extLst>
              <a:ext uri="{FF2B5EF4-FFF2-40B4-BE49-F238E27FC236}">
                <a16:creationId xmlns:a16="http://schemas.microsoft.com/office/drawing/2014/main" id="{4FCA5D01-E07E-812E-E34E-707CE63CD0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187" r="-2" b="26919"/>
          <a:stretch/>
        </p:blipFill>
        <p:spPr>
          <a:xfrm>
            <a:off x="2879774" y="10"/>
            <a:ext cx="2838880" cy="3430790"/>
          </a:xfrm>
          <a:custGeom>
            <a:avLst/>
            <a:gdLst/>
            <a:ahLst/>
            <a:cxnLst/>
            <a:rect l="l" t="t" r="r" b="b"/>
            <a:pathLst>
              <a:path w="2838880" h="3430800">
                <a:moveTo>
                  <a:pt x="0" y="0"/>
                </a:moveTo>
                <a:lnTo>
                  <a:pt x="2823687" y="0"/>
                </a:lnTo>
                <a:lnTo>
                  <a:pt x="2823719" y="158333"/>
                </a:lnTo>
                <a:cubicBezTo>
                  <a:pt x="2822999" y="331149"/>
                  <a:pt x="2819959" y="473789"/>
                  <a:pt x="2814139" y="578784"/>
                </a:cubicBezTo>
                <a:cubicBezTo>
                  <a:pt x="2796423" y="1053293"/>
                  <a:pt x="2815043" y="2163577"/>
                  <a:pt x="2836877" y="3325015"/>
                </a:cubicBezTo>
                <a:lnTo>
                  <a:pt x="2838880" y="3430800"/>
                </a:lnTo>
                <a:lnTo>
                  <a:pt x="0" y="3430800"/>
                </a:lnTo>
                <a:close/>
              </a:path>
            </a:pathLst>
          </a:custGeom>
        </p:spPr>
      </p:pic>
      <p:pic>
        <p:nvPicPr>
          <p:cNvPr id="10" name="Picture 9" descr="A green and yellow at symbol&#10;&#10;Description automatically generated">
            <a:extLst>
              <a:ext uri="{FF2B5EF4-FFF2-40B4-BE49-F238E27FC236}">
                <a16:creationId xmlns:a16="http://schemas.microsoft.com/office/drawing/2014/main" id="{D8489266-6DB8-A52B-AE77-D87B56AD2A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247" r="24537" b="1"/>
          <a:stretch/>
        </p:blipFill>
        <p:spPr>
          <a:xfrm>
            <a:off x="20" y="3430800"/>
            <a:ext cx="2879753" cy="3427200"/>
          </a:xfrm>
          <a:custGeom>
            <a:avLst/>
            <a:gdLst/>
            <a:ahLst/>
            <a:cxnLst/>
            <a:rect l="l" t="t" r="r" b="b"/>
            <a:pathLst>
              <a:path w="2879773" h="3427200">
                <a:moveTo>
                  <a:pt x="0" y="0"/>
                </a:moveTo>
                <a:lnTo>
                  <a:pt x="2879773" y="0"/>
                </a:lnTo>
                <a:lnTo>
                  <a:pt x="2879773" y="3427200"/>
                </a:lnTo>
                <a:lnTo>
                  <a:pt x="0" y="3427200"/>
                </a:lnTo>
                <a:close/>
              </a:path>
            </a:pathLst>
          </a:custGeom>
        </p:spPr>
      </p:pic>
      <p:pic>
        <p:nvPicPr>
          <p:cNvPr id="8" name="Picture 7" descr="A child writing on a white board&#10;&#10;Description automatically generated">
            <a:extLst>
              <a:ext uri="{FF2B5EF4-FFF2-40B4-BE49-F238E27FC236}">
                <a16:creationId xmlns:a16="http://schemas.microsoft.com/office/drawing/2014/main" id="{5568DA62-E701-C565-F8E0-1649E2507D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205" r="1" b="14749"/>
          <a:stretch/>
        </p:blipFill>
        <p:spPr>
          <a:xfrm>
            <a:off x="2879782" y="3430800"/>
            <a:ext cx="2879503" cy="3427200"/>
          </a:xfrm>
          <a:custGeom>
            <a:avLst/>
            <a:gdLst/>
            <a:ahLst/>
            <a:cxnLst/>
            <a:rect l="l" t="t" r="r" b="b"/>
            <a:pathLst>
              <a:path w="2879503" h="3427200">
                <a:moveTo>
                  <a:pt x="0" y="0"/>
                </a:moveTo>
                <a:lnTo>
                  <a:pt x="2838880" y="0"/>
                </a:lnTo>
                <a:lnTo>
                  <a:pt x="2846334" y="393401"/>
                </a:lnTo>
                <a:cubicBezTo>
                  <a:pt x="2871562" y="1723826"/>
                  <a:pt x="2894807" y="3011979"/>
                  <a:pt x="2866624" y="3385191"/>
                </a:cubicBezTo>
                <a:lnTo>
                  <a:pt x="2862387" y="3427200"/>
                </a:lnTo>
                <a:lnTo>
                  <a:pt x="0" y="3427200"/>
                </a:lnTo>
                <a:close/>
              </a:path>
            </a:pathLst>
          </a:cu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69BD2E-852C-7270-A502-A745CA32B61F}"/>
              </a:ext>
            </a:extLst>
          </p:cNvPr>
          <p:cNvSpPr>
            <a:spLocks noGrp="1"/>
          </p:cNvSpPr>
          <p:nvPr/>
        </p:nvSpPr>
        <p:spPr>
          <a:xfrm>
            <a:off x="6497124" y="1822409"/>
            <a:ext cx="4991962" cy="32162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4"/>
              </a:buClr>
              <a:buFont typeface="The Hand Extrablack" panose="03070A02030502020204" pitchFamily="66" charset="0"/>
              <a:buChar char="•"/>
              <a:defRPr sz="2000" kern="1200" spc="20" baseline="0">
                <a:solidFill>
                  <a:schemeClr val="tx1">
                    <a:alpha val="58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i="1" dirty="0">
                <a:solidFill>
                  <a:srgbClr val="FF0000">
                    <a:alpha val="58000"/>
                  </a:srgbClr>
                </a:solidFill>
              </a:rPr>
              <a:t>Mar </a:t>
            </a:r>
            <a:r>
              <a:rPr lang="en-US" sz="3200" b="1" i="1" err="1">
                <a:solidFill>
                  <a:srgbClr val="FF0000">
                    <a:alpha val="58000"/>
                  </a:srgbClr>
                </a:solidFill>
              </a:rPr>
              <a:t>fhocal</a:t>
            </a:r>
            <a:r>
              <a:rPr lang="en-US" sz="3200" b="1" i="1" dirty="0">
                <a:solidFill>
                  <a:srgbClr val="FF0000">
                    <a:alpha val="58000"/>
                  </a:srgbClr>
                </a:solidFill>
              </a:rPr>
              <a:t> </a:t>
            </a:r>
            <a:r>
              <a:rPr lang="en-US" sz="3200" b="1" i="1" err="1">
                <a:solidFill>
                  <a:srgbClr val="FF0000">
                    <a:alpha val="58000"/>
                  </a:srgbClr>
                </a:solidFill>
              </a:rPr>
              <a:t>scoir</a:t>
            </a:r>
            <a:r>
              <a:rPr lang="en-US" sz="3200" b="1" i="1" dirty="0">
                <a:solidFill>
                  <a:srgbClr val="FF0000">
                    <a:alpha val="58000"/>
                  </a:srgbClr>
                </a:solidFill>
              </a:rPr>
              <a:t>...</a:t>
            </a:r>
          </a:p>
          <a:p>
            <a:endParaRPr lang="en-US" b="1" i="1" dirty="0"/>
          </a:p>
          <a:p>
            <a:r>
              <a:rPr lang="en-US" sz="2800" b="1" i="1" dirty="0"/>
              <a:t>Cad a </a:t>
            </a:r>
            <a:r>
              <a:rPr lang="en-US" sz="2800" b="1" i="1" dirty="0" err="1"/>
              <a:t>deir</a:t>
            </a:r>
            <a:r>
              <a:rPr lang="en-US" sz="2800" b="1" i="1" dirty="0"/>
              <a:t> </a:t>
            </a:r>
            <a:r>
              <a:rPr lang="en-US" sz="2800" b="1" i="1" dirty="0" err="1"/>
              <a:t>na</a:t>
            </a:r>
            <a:r>
              <a:rPr lang="en-US" sz="2800" b="1" i="1" dirty="0"/>
              <a:t> </a:t>
            </a:r>
            <a:r>
              <a:rPr lang="en-US" sz="2800" b="1" i="1" dirty="0" err="1"/>
              <a:t>múinteoirí</a:t>
            </a:r>
            <a:r>
              <a:rPr lang="en-US" sz="2800" b="1" i="1" dirty="0"/>
              <a:t> </a:t>
            </a:r>
            <a:r>
              <a:rPr lang="en-US" sz="2800" b="1" i="1" dirty="0" err="1"/>
              <a:t>agus</a:t>
            </a:r>
            <a:r>
              <a:rPr lang="en-US" sz="2800" b="1" i="1" dirty="0"/>
              <a:t> </a:t>
            </a:r>
            <a:r>
              <a:rPr lang="en-US" sz="2800" b="1" i="1" dirty="0" err="1"/>
              <a:t>na</a:t>
            </a:r>
            <a:r>
              <a:rPr lang="en-US" sz="2800" b="1" i="1" dirty="0"/>
              <a:t> </a:t>
            </a:r>
            <a:r>
              <a:rPr lang="en-US" sz="2800" b="1" i="1" dirty="0" err="1"/>
              <a:t>páistí</a:t>
            </a:r>
            <a:r>
              <a:rPr lang="en-US" sz="2800" b="1" i="1" dirty="0"/>
              <a:t> </a:t>
            </a:r>
            <a:r>
              <a:rPr lang="en-US" sz="2800" b="1" i="1" dirty="0" err="1"/>
              <a:t>faoi</a:t>
            </a:r>
            <a:r>
              <a:rPr lang="en-US" sz="2800" b="1" i="1" dirty="0"/>
              <a:t> </a:t>
            </a:r>
            <a:r>
              <a:rPr lang="en-US" sz="2800" b="1" i="1" dirty="0">
                <a:hlinkClick r:id="rId6"/>
              </a:rPr>
              <a:t>Nuacht Anois</a:t>
            </a:r>
            <a:r>
              <a:rPr lang="en-US" sz="2800" b="1" i="1" dirty="0"/>
              <a:t>? </a:t>
            </a:r>
            <a:endParaRPr lang="en-US" sz="2800">
              <a:solidFill>
                <a:srgbClr val="FFFFFF">
                  <a:alpha val="58000"/>
                </a:srgbClr>
              </a:solidFill>
            </a:endParaRPr>
          </a:p>
          <a:p>
            <a:pPr mar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705031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FED57525-B4A2-4E41-9724-0A915737C35D}"/>
</file>

<file path=customXml/itemProps2.xml><?xml version="1.0" encoding="utf-8"?>
<ds:datastoreItem xmlns:ds="http://schemas.openxmlformats.org/officeDocument/2006/customXml" ds:itemID="{C4027951-A7B7-4C56-850A-4BBA2877DE91}"/>
</file>

<file path=customXml/itemProps3.xml><?xml version="1.0" encoding="utf-8"?>
<ds:datastoreItem xmlns:ds="http://schemas.openxmlformats.org/officeDocument/2006/customXml" ds:itemID="{75975B40-7F9E-4C96-9917-83484A7DF5B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BlobVTI</vt:lpstr>
      <vt:lpstr>Nuacht Anois</vt:lpstr>
      <vt:lpstr>PowerPoint Presentation</vt:lpstr>
      <vt:lpstr>Curaclam Teanga na Bunscoile Foghlaim ChomhtháiteÁbhair agus Teanga (FCÁT)</vt:lpstr>
      <vt:lpstr>Litearthacht Dhigiteach</vt:lpstr>
      <vt:lpstr>PowerPoint Presentation</vt:lpstr>
      <vt:lpstr>PowerPoint Presentation</vt:lpstr>
      <vt:lpstr>Cá mbíonn Nuacht Anois le fáil?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212</cp:revision>
  <dcterms:created xsi:type="dcterms:W3CDTF">2023-11-07T15:47:17Z</dcterms:created>
  <dcterms:modified xsi:type="dcterms:W3CDTF">2023-11-08T15:13:09Z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