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4"/>
    <p:sldMasterId id="2147483708" r:id="rId5"/>
  </p:sldMasterIdLst>
  <p:notesMasterIdLst>
    <p:notesMasterId r:id="rId34"/>
  </p:notesMasterIdLst>
  <p:sldIdLst>
    <p:sldId id="258" r:id="rId6"/>
    <p:sldId id="257" r:id="rId7"/>
    <p:sldId id="320" r:id="rId8"/>
    <p:sldId id="284" r:id="rId9"/>
    <p:sldId id="267" r:id="rId10"/>
    <p:sldId id="287" r:id="rId11"/>
    <p:sldId id="291" r:id="rId12"/>
    <p:sldId id="294" r:id="rId13"/>
    <p:sldId id="295" r:id="rId14"/>
    <p:sldId id="296" r:id="rId15"/>
    <p:sldId id="270" r:id="rId16"/>
    <p:sldId id="262" r:id="rId17"/>
    <p:sldId id="286" r:id="rId18"/>
    <p:sldId id="298" r:id="rId19"/>
    <p:sldId id="310" r:id="rId20"/>
    <p:sldId id="311" r:id="rId21"/>
    <p:sldId id="277" r:id="rId22"/>
    <p:sldId id="312" r:id="rId23"/>
    <p:sldId id="275" r:id="rId24"/>
    <p:sldId id="303" r:id="rId25"/>
    <p:sldId id="300" r:id="rId26"/>
    <p:sldId id="297" r:id="rId27"/>
    <p:sldId id="314" r:id="rId28"/>
    <p:sldId id="315" r:id="rId29"/>
    <p:sldId id="313" r:id="rId30"/>
    <p:sldId id="317" r:id="rId31"/>
    <p:sldId id="281" r:id="rId32"/>
    <p:sldId id="265" r:id="rId33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774370-41E1-48C6-A70F-17596E6728E4}" v="1826" dt="2023-11-09T21:18:44.1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6/11/relationships/changesInfo" Target="changesInfos/changesInfo1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.NíDhuinnín" userId="0cecfe5d-4ada-48c8-a90b-bf2d936cef6b" providerId="ADAL" clId="{34774370-41E1-48C6-A70F-17596E6728E4}"/>
    <pc:docChg chg="undo custSel addSld delSld modSld sldOrd modShowInfo">
      <pc:chgData name="Sarah.NíDhuinnín" userId="0cecfe5d-4ada-48c8-a90b-bf2d936cef6b" providerId="ADAL" clId="{34774370-41E1-48C6-A70F-17596E6728E4}" dt="2023-11-09T21:23:14.011" v="10879" actId="404"/>
      <pc:docMkLst>
        <pc:docMk/>
      </pc:docMkLst>
      <pc:sldChg chg="addSp delSp modSp mod setBg">
        <pc:chgData name="Sarah.NíDhuinnín" userId="0cecfe5d-4ada-48c8-a90b-bf2d936cef6b" providerId="ADAL" clId="{34774370-41E1-48C6-A70F-17596E6728E4}" dt="2023-11-08T16:13:14.213" v="5153" actId="113"/>
        <pc:sldMkLst>
          <pc:docMk/>
          <pc:sldMk cId="208687517" sldId="257"/>
        </pc:sldMkLst>
        <pc:spChg chg="mod">
          <ac:chgData name="Sarah.NíDhuinnín" userId="0cecfe5d-4ada-48c8-a90b-bf2d936cef6b" providerId="ADAL" clId="{34774370-41E1-48C6-A70F-17596E6728E4}" dt="2023-11-08T15:56:19.398" v="4413" actId="1076"/>
          <ac:spMkLst>
            <pc:docMk/>
            <pc:sldMk cId="208687517" sldId="257"/>
            <ac:spMk id="4" creationId="{119E4D2D-983E-E097-AD60-8251AFA4C89F}"/>
          </ac:spMkLst>
        </pc:spChg>
        <pc:spChg chg="add del mod">
          <ac:chgData name="Sarah.NíDhuinnín" userId="0cecfe5d-4ada-48c8-a90b-bf2d936cef6b" providerId="ADAL" clId="{34774370-41E1-48C6-A70F-17596E6728E4}" dt="2023-11-07T18:48:45.598" v="3911" actId="26606"/>
          <ac:spMkLst>
            <pc:docMk/>
            <pc:sldMk cId="208687517" sldId="257"/>
            <ac:spMk id="5" creationId="{BE7E2581-F4DA-CE1A-554F-6C6B3EB0C6D4}"/>
          </ac:spMkLst>
        </pc:spChg>
        <pc:spChg chg="add del mod">
          <ac:chgData name="Sarah.NíDhuinnín" userId="0cecfe5d-4ada-48c8-a90b-bf2d936cef6b" providerId="ADAL" clId="{34774370-41E1-48C6-A70F-17596E6728E4}" dt="2023-11-07T18:49:10.368" v="3920" actId="26606"/>
          <ac:spMkLst>
            <pc:docMk/>
            <pc:sldMk cId="208687517" sldId="257"/>
            <ac:spMk id="9" creationId="{BE7E2581-F4DA-CE1A-554F-6C6B3EB0C6D4}"/>
          </ac:spMkLst>
        </pc:spChg>
        <pc:spChg chg="add del">
          <ac:chgData name="Sarah.NíDhuinnín" userId="0cecfe5d-4ada-48c8-a90b-bf2d936cef6b" providerId="ADAL" clId="{34774370-41E1-48C6-A70F-17596E6728E4}" dt="2023-11-07T18:49:10.368" v="3920" actId="26606"/>
          <ac:spMkLst>
            <pc:docMk/>
            <pc:sldMk cId="208687517" sldId="257"/>
            <ac:spMk id="10" creationId="{65604E06-DF9D-4C49-8314-4F0307BD5E2F}"/>
          </ac:spMkLst>
        </pc:spChg>
        <pc:spChg chg="add del">
          <ac:chgData name="Sarah.NíDhuinnín" userId="0cecfe5d-4ada-48c8-a90b-bf2d936cef6b" providerId="ADAL" clId="{34774370-41E1-48C6-A70F-17596E6728E4}" dt="2023-11-07T18:49:10.368" v="3920" actId="26606"/>
          <ac:spMkLst>
            <pc:docMk/>
            <pc:sldMk cId="208687517" sldId="257"/>
            <ac:spMk id="12" creationId="{CF166AD8-180F-4585-8444-D6E3F1B037D2}"/>
          </ac:spMkLst>
        </pc:spChg>
        <pc:spChg chg="add del">
          <ac:chgData name="Sarah.NíDhuinnín" userId="0cecfe5d-4ada-48c8-a90b-bf2d936cef6b" providerId="ADAL" clId="{34774370-41E1-48C6-A70F-17596E6728E4}" dt="2023-11-07T18:49:10.368" v="3920" actId="26606"/>
          <ac:spMkLst>
            <pc:docMk/>
            <pc:sldMk cId="208687517" sldId="257"/>
            <ac:spMk id="14" creationId="{1419DD48-144F-4836-9C0F-7A3BFC28AA44}"/>
          </ac:spMkLst>
        </pc:spChg>
        <pc:graphicFrameChg chg="add del mod modGraphic">
          <ac:chgData name="Sarah.NíDhuinnín" userId="0cecfe5d-4ada-48c8-a90b-bf2d936cef6b" providerId="ADAL" clId="{34774370-41E1-48C6-A70F-17596E6728E4}" dt="2023-11-07T18:47:03.241" v="3905" actId="478"/>
          <ac:graphicFrameMkLst>
            <pc:docMk/>
            <pc:sldMk cId="208687517" sldId="257"/>
            <ac:graphicFrameMk id="2" creationId="{8946451F-17D3-844B-FE88-A735E7CB5BB6}"/>
          </ac:graphicFrameMkLst>
        </pc:graphicFrameChg>
        <pc:graphicFrameChg chg="add del">
          <ac:chgData name="Sarah.NíDhuinnín" userId="0cecfe5d-4ada-48c8-a90b-bf2d936cef6b" providerId="ADAL" clId="{34774370-41E1-48C6-A70F-17596E6728E4}" dt="2023-11-07T18:48:45.567" v="3910" actId="26606"/>
          <ac:graphicFrameMkLst>
            <pc:docMk/>
            <pc:sldMk cId="208687517" sldId="257"/>
            <ac:graphicFrameMk id="7" creationId="{41F99346-8638-A1CF-6FE4-8B6E56D6C055}"/>
          </ac:graphicFrameMkLst>
        </pc:graphicFrameChg>
        <pc:graphicFrameChg chg="add mod modGraphic">
          <ac:chgData name="Sarah.NíDhuinnín" userId="0cecfe5d-4ada-48c8-a90b-bf2d936cef6b" providerId="ADAL" clId="{34774370-41E1-48C6-A70F-17596E6728E4}" dt="2023-11-08T16:13:14.213" v="5153" actId="113"/>
          <ac:graphicFrameMkLst>
            <pc:docMk/>
            <pc:sldMk cId="208687517" sldId="257"/>
            <ac:graphicFrameMk id="18" creationId="{5D7A771B-4F72-FCE8-7DD0-5FE8C365CA5C}"/>
          </ac:graphicFrameMkLst>
        </pc:graphicFrameChg>
        <pc:cxnChg chg="add del">
          <ac:chgData name="Sarah.NíDhuinnín" userId="0cecfe5d-4ada-48c8-a90b-bf2d936cef6b" providerId="ADAL" clId="{34774370-41E1-48C6-A70F-17596E6728E4}" dt="2023-11-07T18:49:10.368" v="3920" actId="26606"/>
          <ac:cxnSpMkLst>
            <pc:docMk/>
            <pc:sldMk cId="208687517" sldId="257"/>
            <ac:cxnSpMk id="16" creationId="{14379797-D651-47FF-942A-A38CFE97E5A9}"/>
          </ac:cxnSpMkLst>
        </pc:cxnChg>
      </pc:sldChg>
      <pc:sldChg chg="addSp delSp modSp mod">
        <pc:chgData name="Sarah.NíDhuinnín" userId="0cecfe5d-4ada-48c8-a90b-bf2d936cef6b" providerId="ADAL" clId="{34774370-41E1-48C6-A70F-17596E6728E4}" dt="2023-11-09T12:26:07.809" v="8496" actId="20577"/>
        <pc:sldMkLst>
          <pc:docMk/>
          <pc:sldMk cId="1709572092" sldId="258"/>
        </pc:sldMkLst>
        <pc:spChg chg="mod">
          <ac:chgData name="Sarah.NíDhuinnín" userId="0cecfe5d-4ada-48c8-a90b-bf2d936cef6b" providerId="ADAL" clId="{34774370-41E1-48C6-A70F-17596E6728E4}" dt="2023-11-09T10:23:45.108" v="5838" actId="27636"/>
          <ac:spMkLst>
            <pc:docMk/>
            <pc:sldMk cId="1709572092" sldId="258"/>
            <ac:spMk id="9" creationId="{C3593A3F-E735-77A3-8300-AE62B0AFBF9A}"/>
          </ac:spMkLst>
        </pc:spChg>
        <pc:spChg chg="mod">
          <ac:chgData name="Sarah.NíDhuinnín" userId="0cecfe5d-4ada-48c8-a90b-bf2d936cef6b" providerId="ADAL" clId="{34774370-41E1-48C6-A70F-17596E6728E4}" dt="2023-11-09T12:26:07.809" v="8496" actId="20577"/>
          <ac:spMkLst>
            <pc:docMk/>
            <pc:sldMk cId="1709572092" sldId="258"/>
            <ac:spMk id="11" creationId="{8C9CBC84-F0D5-F7BE-6145-63C8057F4DF8}"/>
          </ac:spMkLst>
        </pc:spChg>
        <pc:spChg chg="mod">
          <ac:chgData name="Sarah.NíDhuinnín" userId="0cecfe5d-4ada-48c8-a90b-bf2d936cef6b" providerId="ADAL" clId="{34774370-41E1-48C6-A70F-17596E6728E4}" dt="2023-11-07T18:51:11.736" v="3948" actId="26606"/>
          <ac:spMkLst>
            <pc:docMk/>
            <pc:sldMk cId="1709572092" sldId="258"/>
            <ac:spMk id="17" creationId="{B0A6C560-ED1C-61DD-A0DD-5F85D06593A8}"/>
          </ac:spMkLst>
        </pc:spChg>
        <pc:spChg chg="add del">
          <ac:chgData name="Sarah.NíDhuinnín" userId="0cecfe5d-4ada-48c8-a90b-bf2d936cef6b" providerId="ADAL" clId="{34774370-41E1-48C6-A70F-17596E6728E4}" dt="2023-11-07T18:51:11.736" v="3948" actId="26606"/>
          <ac:spMkLst>
            <pc:docMk/>
            <pc:sldMk cId="1709572092" sldId="258"/>
            <ac:spMk id="42" creationId="{7042EFBE-2479-42E0-B033-B4C93E7DF8DF}"/>
          </ac:spMkLst>
        </pc:spChg>
        <pc:spChg chg="add del">
          <ac:chgData name="Sarah.NíDhuinnín" userId="0cecfe5d-4ada-48c8-a90b-bf2d936cef6b" providerId="ADAL" clId="{34774370-41E1-48C6-A70F-17596E6728E4}" dt="2023-11-07T18:51:11.736" v="3948" actId="26606"/>
          <ac:spMkLst>
            <pc:docMk/>
            <pc:sldMk cId="1709572092" sldId="258"/>
            <ac:spMk id="44" creationId="{56A55210-1E23-432D-8F9D-D5026E302943}"/>
          </ac:spMkLst>
        </pc:spChg>
        <pc:spChg chg="add del">
          <ac:chgData name="Sarah.NíDhuinnín" userId="0cecfe5d-4ada-48c8-a90b-bf2d936cef6b" providerId="ADAL" clId="{34774370-41E1-48C6-A70F-17596E6728E4}" dt="2023-11-07T18:51:11.704" v="3947" actId="26606"/>
          <ac:spMkLst>
            <pc:docMk/>
            <pc:sldMk cId="1709572092" sldId="258"/>
            <ac:spMk id="53" creationId="{A837E51C-5DBA-44DA-A9BB-43A475B2B75A}"/>
          </ac:spMkLst>
        </pc:spChg>
        <pc:spChg chg="add">
          <ac:chgData name="Sarah.NíDhuinnín" userId="0cecfe5d-4ada-48c8-a90b-bf2d936cef6b" providerId="ADAL" clId="{34774370-41E1-48C6-A70F-17596E6728E4}" dt="2023-11-07T18:51:11.736" v="3948" actId="26606"/>
          <ac:spMkLst>
            <pc:docMk/>
            <pc:sldMk cId="1709572092" sldId="258"/>
            <ac:spMk id="58" creationId="{EA2FDD84-DF8E-4A11-A99D-A1BA5845B2C8}"/>
          </ac:spMkLst>
        </pc:spChg>
        <pc:picChg chg="del">
          <ac:chgData name="Sarah.NíDhuinnín" userId="0cecfe5d-4ada-48c8-a90b-bf2d936cef6b" providerId="ADAL" clId="{34774370-41E1-48C6-A70F-17596E6728E4}" dt="2023-11-06T18:55:10.435" v="0" actId="478"/>
          <ac:picMkLst>
            <pc:docMk/>
            <pc:sldMk cId="1709572092" sldId="258"/>
            <ac:picMk id="4" creationId="{FBE76155-A549-F040-FB30-5DB8FFD4CA3D}"/>
          </ac:picMkLst>
        </pc:picChg>
        <pc:picChg chg="add mod ord">
          <ac:chgData name="Sarah.NíDhuinnín" userId="0cecfe5d-4ada-48c8-a90b-bf2d936cef6b" providerId="ADAL" clId="{34774370-41E1-48C6-A70F-17596E6728E4}" dt="2023-11-07T18:51:11.736" v="3948" actId="26606"/>
          <ac:picMkLst>
            <pc:docMk/>
            <pc:sldMk cId="1709572092" sldId="258"/>
            <ac:picMk id="6" creationId="{D4F0D892-3CA4-8A8C-8C0B-03FA806E262D}"/>
          </ac:picMkLst>
        </pc:picChg>
        <pc:picChg chg="del">
          <ac:chgData name="Sarah.NíDhuinnín" userId="0cecfe5d-4ada-48c8-a90b-bf2d936cef6b" providerId="ADAL" clId="{34774370-41E1-48C6-A70F-17596E6728E4}" dt="2023-11-06T18:55:30.106" v="4" actId="26606"/>
          <ac:picMkLst>
            <pc:docMk/>
            <pc:sldMk cId="1709572092" sldId="258"/>
            <ac:picMk id="35" creationId="{1113A42A-3CE1-47F7-86D4-8C61B023DA4B}"/>
          </ac:picMkLst>
        </pc:picChg>
        <pc:picChg chg="del">
          <ac:chgData name="Sarah.NíDhuinnín" userId="0cecfe5d-4ada-48c8-a90b-bf2d936cef6b" providerId="ADAL" clId="{34774370-41E1-48C6-A70F-17596E6728E4}" dt="2023-11-06T18:55:30.106" v="4" actId="26606"/>
          <ac:picMkLst>
            <pc:docMk/>
            <pc:sldMk cId="1709572092" sldId="258"/>
            <ac:picMk id="37" creationId="{BF70D80D-DF7A-44F7-8525-18E792074B71}"/>
          </ac:picMkLst>
        </pc:picChg>
        <pc:picChg chg="add del">
          <ac:chgData name="Sarah.NíDhuinnín" userId="0cecfe5d-4ada-48c8-a90b-bf2d936cef6b" providerId="ADAL" clId="{34774370-41E1-48C6-A70F-17596E6728E4}" dt="2023-11-07T18:51:11.704" v="3947" actId="26606"/>
          <ac:picMkLst>
            <pc:docMk/>
            <pc:sldMk cId="1709572092" sldId="258"/>
            <ac:picMk id="51" creationId="{59DE6476-24D2-43CA-A412-6B79328084B2}"/>
          </ac:picMkLst>
        </pc:picChg>
        <pc:picChg chg="add">
          <ac:chgData name="Sarah.NíDhuinnín" userId="0cecfe5d-4ada-48c8-a90b-bf2d936cef6b" providerId="ADAL" clId="{34774370-41E1-48C6-A70F-17596E6728E4}" dt="2023-11-07T18:51:11.736" v="3948" actId="26606"/>
          <ac:picMkLst>
            <pc:docMk/>
            <pc:sldMk cId="1709572092" sldId="258"/>
            <ac:picMk id="57" creationId="{A83CC74B-9264-491A-863F-C4BB37CA2F52}"/>
          </ac:picMkLst>
        </pc:picChg>
        <pc:cxnChg chg="add del">
          <ac:chgData name="Sarah.NíDhuinnín" userId="0cecfe5d-4ada-48c8-a90b-bf2d936cef6b" providerId="ADAL" clId="{34774370-41E1-48C6-A70F-17596E6728E4}" dt="2023-11-07T18:51:11.736" v="3948" actId="26606"/>
          <ac:cxnSpMkLst>
            <pc:docMk/>
            <pc:sldMk cId="1709572092" sldId="258"/>
            <ac:cxnSpMk id="46" creationId="{E3142939-72F5-4C57-A02D-E773E69EF8BF}"/>
          </ac:cxnSpMkLst>
        </pc:cxnChg>
        <pc:cxnChg chg="add del">
          <ac:chgData name="Sarah.NíDhuinnín" userId="0cecfe5d-4ada-48c8-a90b-bf2d936cef6b" providerId="ADAL" clId="{34774370-41E1-48C6-A70F-17596E6728E4}" dt="2023-11-07T18:51:11.704" v="3947" actId="26606"/>
          <ac:cxnSpMkLst>
            <pc:docMk/>
            <pc:sldMk cId="1709572092" sldId="258"/>
            <ac:cxnSpMk id="55" creationId="{45F297AC-A87C-45C9-92EC-F7888119E9B1}"/>
          </ac:cxnSpMkLst>
        </pc:cxnChg>
        <pc:cxnChg chg="add">
          <ac:chgData name="Sarah.NíDhuinnín" userId="0cecfe5d-4ada-48c8-a90b-bf2d936cef6b" providerId="ADAL" clId="{34774370-41E1-48C6-A70F-17596E6728E4}" dt="2023-11-07T18:51:11.736" v="3948" actId="26606"/>
          <ac:cxnSpMkLst>
            <pc:docMk/>
            <pc:sldMk cId="1709572092" sldId="258"/>
            <ac:cxnSpMk id="59" creationId="{6409CEAD-DD30-4A84-8D22-B652680401B2}"/>
          </ac:cxnSpMkLst>
        </pc:cxnChg>
      </pc:sldChg>
      <pc:sldChg chg="del">
        <pc:chgData name="Sarah.NíDhuinnín" userId="0cecfe5d-4ada-48c8-a90b-bf2d936cef6b" providerId="ADAL" clId="{34774370-41E1-48C6-A70F-17596E6728E4}" dt="2023-11-06T18:57:02.244" v="26" actId="2696"/>
        <pc:sldMkLst>
          <pc:docMk/>
          <pc:sldMk cId="3096228292" sldId="260"/>
        </pc:sldMkLst>
      </pc:sldChg>
      <pc:sldChg chg="modSp mod">
        <pc:chgData name="Sarah.NíDhuinnín" userId="0cecfe5d-4ada-48c8-a90b-bf2d936cef6b" providerId="ADAL" clId="{34774370-41E1-48C6-A70F-17596E6728E4}" dt="2023-11-09T12:00:49.923" v="7803" actId="404"/>
        <pc:sldMkLst>
          <pc:docMk/>
          <pc:sldMk cId="2889797769" sldId="262"/>
        </pc:sldMkLst>
        <pc:spChg chg="mod">
          <ac:chgData name="Sarah.NíDhuinnín" userId="0cecfe5d-4ada-48c8-a90b-bf2d936cef6b" providerId="ADAL" clId="{34774370-41E1-48C6-A70F-17596E6728E4}" dt="2023-11-09T12:00:49.923" v="7803" actId="404"/>
          <ac:spMkLst>
            <pc:docMk/>
            <pc:sldMk cId="2889797769" sldId="262"/>
            <ac:spMk id="4" creationId="{91D12FB9-A294-B46C-69CA-B45BC9500ED5}"/>
          </ac:spMkLst>
        </pc:spChg>
      </pc:sldChg>
      <pc:sldChg chg="del">
        <pc:chgData name="Sarah.NíDhuinnín" userId="0cecfe5d-4ada-48c8-a90b-bf2d936cef6b" providerId="ADAL" clId="{34774370-41E1-48C6-A70F-17596E6728E4}" dt="2023-11-09T12:21:23.534" v="8484" actId="2696"/>
        <pc:sldMkLst>
          <pc:docMk/>
          <pc:sldMk cId="1660260026" sldId="264"/>
        </pc:sldMkLst>
      </pc:sldChg>
      <pc:sldChg chg="addSp modSp mod">
        <pc:chgData name="Sarah.NíDhuinnín" userId="0cecfe5d-4ada-48c8-a90b-bf2d936cef6b" providerId="ADAL" clId="{34774370-41E1-48C6-A70F-17596E6728E4}" dt="2023-11-09T21:16:18.420" v="10585" actId="1076"/>
        <pc:sldMkLst>
          <pc:docMk/>
          <pc:sldMk cId="1645946130" sldId="265"/>
        </pc:sldMkLst>
        <pc:spChg chg="mod">
          <ac:chgData name="Sarah.NíDhuinnín" userId="0cecfe5d-4ada-48c8-a90b-bf2d936cef6b" providerId="ADAL" clId="{34774370-41E1-48C6-A70F-17596E6728E4}" dt="2023-11-09T21:16:10.779" v="10583" actId="114"/>
          <ac:spMkLst>
            <pc:docMk/>
            <pc:sldMk cId="1645946130" sldId="265"/>
            <ac:spMk id="2" creationId="{1EAAC02F-0F17-7016-15C0-BFDA42D042C8}"/>
          </ac:spMkLst>
        </pc:spChg>
        <pc:spChg chg="add mod">
          <ac:chgData name="Sarah.NíDhuinnín" userId="0cecfe5d-4ada-48c8-a90b-bf2d936cef6b" providerId="ADAL" clId="{34774370-41E1-48C6-A70F-17596E6728E4}" dt="2023-11-09T21:16:18.420" v="10585" actId="1076"/>
          <ac:spMkLst>
            <pc:docMk/>
            <pc:sldMk cId="1645946130" sldId="265"/>
            <ac:spMk id="4" creationId="{78A6CBE5-02EE-4A54-1037-00273A6DB25B}"/>
          </ac:spMkLst>
        </pc:spChg>
      </pc:sldChg>
      <pc:sldChg chg="addSp delSp modSp mod modTransition modClrScheme addAnim delAnim modAnim chgLayout">
        <pc:chgData name="Sarah.NíDhuinnín" userId="0cecfe5d-4ada-48c8-a90b-bf2d936cef6b" providerId="ADAL" clId="{34774370-41E1-48C6-A70F-17596E6728E4}" dt="2023-11-09T21:16:49.891" v="10587" actId="20577"/>
        <pc:sldMkLst>
          <pc:docMk/>
          <pc:sldMk cId="750000110" sldId="267"/>
        </pc:sldMkLst>
        <pc:spChg chg="mod ord">
          <ac:chgData name="Sarah.NíDhuinnín" userId="0cecfe5d-4ada-48c8-a90b-bf2d936cef6b" providerId="ADAL" clId="{34774370-41E1-48C6-A70F-17596E6728E4}" dt="2023-11-06T19:02:29.704" v="139" actId="700"/>
          <ac:spMkLst>
            <pc:docMk/>
            <pc:sldMk cId="750000110" sldId="267"/>
            <ac:spMk id="2" creationId="{1B433221-1CD3-25FD-1BD7-72FE8826D36C}"/>
          </ac:spMkLst>
        </pc:spChg>
        <pc:spChg chg="add del mod">
          <ac:chgData name="Sarah.NíDhuinnín" userId="0cecfe5d-4ada-48c8-a90b-bf2d936cef6b" providerId="ADAL" clId="{34774370-41E1-48C6-A70F-17596E6728E4}" dt="2023-11-09T21:16:49.891" v="10587" actId="20577"/>
          <ac:spMkLst>
            <pc:docMk/>
            <pc:sldMk cId="750000110" sldId="267"/>
            <ac:spMk id="3" creationId="{23CCBECC-3058-8FA1-8652-2985406EF296}"/>
          </ac:spMkLst>
        </pc:spChg>
        <pc:spChg chg="add del mod ord">
          <ac:chgData name="Sarah.NíDhuinnín" userId="0cecfe5d-4ada-48c8-a90b-bf2d936cef6b" providerId="ADAL" clId="{34774370-41E1-48C6-A70F-17596E6728E4}" dt="2023-11-06T19:00:39.211" v="124" actId="700"/>
          <ac:spMkLst>
            <pc:docMk/>
            <pc:sldMk cId="750000110" sldId="267"/>
            <ac:spMk id="4" creationId="{2EED8F13-E85C-CB2D-2856-910CECE04CDE}"/>
          </ac:spMkLst>
        </pc:spChg>
        <pc:spChg chg="add del mod ord">
          <ac:chgData name="Sarah.NíDhuinnín" userId="0cecfe5d-4ada-48c8-a90b-bf2d936cef6b" providerId="ADAL" clId="{34774370-41E1-48C6-A70F-17596E6728E4}" dt="2023-11-06T19:02:11.320" v="137" actId="478"/>
          <ac:spMkLst>
            <pc:docMk/>
            <pc:sldMk cId="750000110" sldId="267"/>
            <ac:spMk id="5" creationId="{B115CDC9-1CE8-68EB-524B-0A5E60111F6B}"/>
          </ac:spMkLst>
        </pc:spChg>
        <pc:spChg chg="add del mod ord">
          <ac:chgData name="Sarah.NíDhuinnín" userId="0cecfe5d-4ada-48c8-a90b-bf2d936cef6b" providerId="ADAL" clId="{34774370-41E1-48C6-A70F-17596E6728E4}" dt="2023-11-06T19:02:29.704" v="139" actId="700"/>
          <ac:spMkLst>
            <pc:docMk/>
            <pc:sldMk cId="750000110" sldId="267"/>
            <ac:spMk id="8" creationId="{5E464300-D850-95FC-D62C-2484048560A4}"/>
          </ac:spMkLst>
        </pc:spChg>
        <pc:graphicFrameChg chg="mod ord">
          <ac:chgData name="Sarah.NíDhuinnín" userId="0cecfe5d-4ada-48c8-a90b-bf2d936cef6b" providerId="ADAL" clId="{34774370-41E1-48C6-A70F-17596E6728E4}" dt="2023-11-06T19:02:29.704" v="139" actId="700"/>
          <ac:graphicFrameMkLst>
            <pc:docMk/>
            <pc:sldMk cId="750000110" sldId="267"/>
            <ac:graphicFrameMk id="16" creationId="{733DACAE-9A79-79E4-E45C-E0ED9B89A877}"/>
          </ac:graphicFrameMkLst>
        </pc:graphicFrameChg>
        <pc:picChg chg="add mod">
          <ac:chgData name="Sarah.NíDhuinnín" userId="0cecfe5d-4ada-48c8-a90b-bf2d936cef6b" providerId="ADAL" clId="{34774370-41E1-48C6-A70F-17596E6728E4}" dt="2023-11-06T19:03:02.381" v="147" actId="1076"/>
          <ac:picMkLst>
            <pc:docMk/>
            <pc:sldMk cId="750000110" sldId="267"/>
            <ac:picMk id="7" creationId="{150AC857-05AB-BF21-F90B-31A6045011AC}"/>
          </ac:picMkLst>
        </pc:picChg>
      </pc:sldChg>
      <pc:sldChg chg="add del">
        <pc:chgData name="Sarah.NíDhuinnín" userId="0cecfe5d-4ada-48c8-a90b-bf2d936cef6b" providerId="ADAL" clId="{34774370-41E1-48C6-A70F-17596E6728E4}" dt="2023-11-06T19:00:42.235" v="126" actId="2696"/>
        <pc:sldMkLst>
          <pc:docMk/>
          <pc:sldMk cId="1061917430" sldId="268"/>
        </pc:sldMkLst>
      </pc:sldChg>
      <pc:sldChg chg="modSp del mod">
        <pc:chgData name="Sarah.NíDhuinnín" userId="0cecfe5d-4ada-48c8-a90b-bf2d936cef6b" providerId="ADAL" clId="{34774370-41E1-48C6-A70F-17596E6728E4}" dt="2023-11-09T21:20:12.373" v="10762" actId="2696"/>
        <pc:sldMkLst>
          <pc:docMk/>
          <pc:sldMk cId="2455777713" sldId="269"/>
        </pc:sldMkLst>
        <pc:spChg chg="mod">
          <ac:chgData name="Sarah.NíDhuinnín" userId="0cecfe5d-4ada-48c8-a90b-bf2d936cef6b" providerId="ADAL" clId="{34774370-41E1-48C6-A70F-17596E6728E4}" dt="2023-11-09T10:26:16.796" v="5880" actId="20577"/>
          <ac:spMkLst>
            <pc:docMk/>
            <pc:sldMk cId="2455777713" sldId="269"/>
            <ac:spMk id="2" creationId="{EDBA05FD-65A9-00C7-818E-267011BB6543}"/>
          </ac:spMkLst>
        </pc:spChg>
      </pc:sldChg>
      <pc:sldChg chg="modSp mod">
        <pc:chgData name="Sarah.NíDhuinnín" userId="0cecfe5d-4ada-48c8-a90b-bf2d936cef6b" providerId="ADAL" clId="{34774370-41E1-48C6-A70F-17596E6728E4}" dt="2023-11-09T10:23:21.766" v="5831" actId="14100"/>
        <pc:sldMkLst>
          <pc:docMk/>
          <pc:sldMk cId="4218697249" sldId="270"/>
        </pc:sldMkLst>
        <pc:spChg chg="mod">
          <ac:chgData name="Sarah.NíDhuinnín" userId="0cecfe5d-4ada-48c8-a90b-bf2d936cef6b" providerId="ADAL" clId="{34774370-41E1-48C6-A70F-17596E6728E4}" dt="2023-11-09T10:23:05.259" v="5828" actId="14100"/>
          <ac:spMkLst>
            <pc:docMk/>
            <pc:sldMk cId="4218697249" sldId="270"/>
            <ac:spMk id="5" creationId="{750631BE-88AD-00C0-FD7B-C91ACDE4ADF4}"/>
          </ac:spMkLst>
        </pc:spChg>
        <pc:graphicFrameChg chg="mod modGraphic">
          <ac:chgData name="Sarah.NíDhuinnín" userId="0cecfe5d-4ada-48c8-a90b-bf2d936cef6b" providerId="ADAL" clId="{34774370-41E1-48C6-A70F-17596E6728E4}" dt="2023-11-09T10:23:21.766" v="5831" actId="14100"/>
          <ac:graphicFrameMkLst>
            <pc:docMk/>
            <pc:sldMk cId="4218697249" sldId="270"/>
            <ac:graphicFrameMk id="4" creationId="{C514457E-BE83-3337-F9FD-A268A2F3AF2C}"/>
          </ac:graphicFrameMkLst>
        </pc:graphicFrameChg>
      </pc:sldChg>
      <pc:sldChg chg="del">
        <pc:chgData name="Sarah.NíDhuinnín" userId="0cecfe5d-4ada-48c8-a90b-bf2d936cef6b" providerId="ADAL" clId="{34774370-41E1-48C6-A70F-17596E6728E4}" dt="2023-11-09T10:29:06.842" v="5948" actId="2696"/>
        <pc:sldMkLst>
          <pc:docMk/>
          <pc:sldMk cId="3209256838" sldId="271"/>
        </pc:sldMkLst>
      </pc:sldChg>
      <pc:sldChg chg="del">
        <pc:chgData name="Sarah.NíDhuinnín" userId="0cecfe5d-4ada-48c8-a90b-bf2d936cef6b" providerId="ADAL" clId="{34774370-41E1-48C6-A70F-17596E6728E4}" dt="2023-11-09T11:46:50.568" v="6992" actId="2696"/>
        <pc:sldMkLst>
          <pc:docMk/>
          <pc:sldMk cId="3254205658" sldId="272"/>
        </pc:sldMkLst>
      </pc:sldChg>
      <pc:sldChg chg="modSp del mod">
        <pc:chgData name="Sarah.NíDhuinnín" userId="0cecfe5d-4ada-48c8-a90b-bf2d936cef6b" providerId="ADAL" clId="{34774370-41E1-48C6-A70F-17596E6728E4}" dt="2023-11-09T10:49:41.650" v="6915" actId="2696"/>
        <pc:sldMkLst>
          <pc:docMk/>
          <pc:sldMk cId="3702417617" sldId="273"/>
        </pc:sldMkLst>
        <pc:spChg chg="mod">
          <ac:chgData name="Sarah.NíDhuinnín" userId="0cecfe5d-4ada-48c8-a90b-bf2d936cef6b" providerId="ADAL" clId="{34774370-41E1-48C6-A70F-17596E6728E4}" dt="2023-11-09T10:28:34.075" v="5942" actId="20577"/>
          <ac:spMkLst>
            <pc:docMk/>
            <pc:sldMk cId="3702417617" sldId="273"/>
            <ac:spMk id="2" creationId="{DABB5D5A-0DF0-4F18-9671-D67AC57BCD88}"/>
          </ac:spMkLst>
        </pc:spChg>
      </pc:sldChg>
      <pc:sldChg chg="del">
        <pc:chgData name="Sarah.NíDhuinnín" userId="0cecfe5d-4ada-48c8-a90b-bf2d936cef6b" providerId="ADAL" clId="{34774370-41E1-48C6-A70F-17596E6728E4}" dt="2023-11-09T10:28:39.649" v="5943" actId="2696"/>
        <pc:sldMkLst>
          <pc:docMk/>
          <pc:sldMk cId="1985534205" sldId="274"/>
        </pc:sldMkLst>
      </pc:sldChg>
      <pc:sldChg chg="modSp mod ord">
        <pc:chgData name="Sarah.NíDhuinnín" userId="0cecfe5d-4ada-48c8-a90b-bf2d936cef6b" providerId="ADAL" clId="{34774370-41E1-48C6-A70F-17596E6728E4}" dt="2023-11-09T21:13:30.306" v="10537" actId="20577"/>
        <pc:sldMkLst>
          <pc:docMk/>
          <pc:sldMk cId="1085224284" sldId="275"/>
        </pc:sldMkLst>
        <pc:spChg chg="mod">
          <ac:chgData name="Sarah.NíDhuinnín" userId="0cecfe5d-4ada-48c8-a90b-bf2d936cef6b" providerId="ADAL" clId="{34774370-41E1-48C6-A70F-17596E6728E4}" dt="2023-11-09T21:13:30.306" v="10537" actId="20577"/>
          <ac:spMkLst>
            <pc:docMk/>
            <pc:sldMk cId="1085224284" sldId="275"/>
            <ac:spMk id="8" creationId="{C7121D74-D805-2D84-628A-6C871309788B}"/>
          </ac:spMkLst>
        </pc:spChg>
      </pc:sldChg>
      <pc:sldChg chg="addSp delSp modSp add del mod ord setBg">
        <pc:chgData name="Sarah.NíDhuinnín" userId="0cecfe5d-4ada-48c8-a90b-bf2d936cef6b" providerId="ADAL" clId="{34774370-41E1-48C6-A70F-17596E6728E4}" dt="2023-11-09T21:11:50.783" v="10457" actId="20577"/>
        <pc:sldMkLst>
          <pc:docMk/>
          <pc:sldMk cId="2597061520" sldId="277"/>
        </pc:sldMkLst>
        <pc:spChg chg="mod ord">
          <ac:chgData name="Sarah.NíDhuinnín" userId="0cecfe5d-4ada-48c8-a90b-bf2d936cef6b" providerId="ADAL" clId="{34774370-41E1-48C6-A70F-17596E6728E4}" dt="2023-11-09T21:11:50.783" v="10457" actId="20577"/>
          <ac:spMkLst>
            <pc:docMk/>
            <pc:sldMk cId="2597061520" sldId="277"/>
            <ac:spMk id="6" creationId="{33F2804E-625E-BD8E-4BE7-3AB42CC3687F}"/>
          </ac:spMkLst>
        </pc:spChg>
        <pc:spChg chg="add del">
          <ac:chgData name="Sarah.NíDhuinnín" userId="0cecfe5d-4ada-48c8-a90b-bf2d936cef6b" providerId="ADAL" clId="{34774370-41E1-48C6-A70F-17596E6728E4}" dt="2023-11-09T12:02:38.730" v="7915" actId="26606"/>
          <ac:spMkLst>
            <pc:docMk/>
            <pc:sldMk cId="2597061520" sldId="277"/>
            <ac:spMk id="17" creationId="{B4E31948-EA92-4179-8BB5-5451F6E3DA21}"/>
          </ac:spMkLst>
        </pc:spChg>
        <pc:picChg chg="mod">
          <ac:chgData name="Sarah.NíDhuinnín" userId="0cecfe5d-4ada-48c8-a90b-bf2d936cef6b" providerId="ADAL" clId="{34774370-41E1-48C6-A70F-17596E6728E4}" dt="2023-11-09T12:02:38.730" v="7915" actId="26606"/>
          <ac:picMkLst>
            <pc:docMk/>
            <pc:sldMk cId="2597061520" sldId="277"/>
            <ac:picMk id="2" creationId="{FB6C65DD-8096-5B24-98CA-2CA860D1B1B9}"/>
          </ac:picMkLst>
        </pc:picChg>
        <pc:picChg chg="del">
          <ac:chgData name="Sarah.NíDhuinnín" userId="0cecfe5d-4ada-48c8-a90b-bf2d936cef6b" providerId="ADAL" clId="{34774370-41E1-48C6-A70F-17596E6728E4}" dt="2023-11-09T11:48:26.303" v="7027" actId="478"/>
          <ac:picMkLst>
            <pc:docMk/>
            <pc:sldMk cId="2597061520" sldId="277"/>
            <ac:picMk id="3" creationId="{0C900EE9-225B-57F0-F30F-7C88B3827C35}"/>
          </ac:picMkLst>
        </pc:picChg>
        <pc:picChg chg="add del">
          <ac:chgData name="Sarah.NíDhuinnín" userId="0cecfe5d-4ada-48c8-a90b-bf2d936cef6b" providerId="ADAL" clId="{34774370-41E1-48C6-A70F-17596E6728E4}" dt="2023-11-09T12:02:38.730" v="7915" actId="26606"/>
          <ac:picMkLst>
            <pc:docMk/>
            <pc:sldMk cId="2597061520" sldId="277"/>
            <ac:picMk id="11" creationId="{54173A58-B122-4342-8641-2C7187495DC5}"/>
          </ac:picMkLst>
        </pc:picChg>
        <pc:picChg chg="add del">
          <ac:chgData name="Sarah.NíDhuinnín" userId="0cecfe5d-4ada-48c8-a90b-bf2d936cef6b" providerId="ADAL" clId="{34774370-41E1-48C6-A70F-17596E6728E4}" dt="2023-11-09T12:02:38.730" v="7915" actId="26606"/>
          <ac:picMkLst>
            <pc:docMk/>
            <pc:sldMk cId="2597061520" sldId="277"/>
            <ac:picMk id="15" creationId="{F4602F8C-E1EC-4202-83F7-93670CAFAE2B}"/>
          </ac:picMkLst>
        </pc:picChg>
        <pc:cxnChg chg="add del">
          <ac:chgData name="Sarah.NíDhuinnín" userId="0cecfe5d-4ada-48c8-a90b-bf2d936cef6b" providerId="ADAL" clId="{34774370-41E1-48C6-A70F-17596E6728E4}" dt="2023-11-09T12:02:38.730" v="7915" actId="26606"/>
          <ac:cxnSpMkLst>
            <pc:docMk/>
            <pc:sldMk cId="2597061520" sldId="277"/>
            <ac:cxnSpMk id="13" creationId="{9E3E38EB-06F9-40C9-B3E2-7CC1363B99EB}"/>
          </ac:cxnSpMkLst>
        </pc:cxnChg>
        <pc:cxnChg chg="add del">
          <ac:chgData name="Sarah.NíDhuinnín" userId="0cecfe5d-4ada-48c8-a90b-bf2d936cef6b" providerId="ADAL" clId="{34774370-41E1-48C6-A70F-17596E6728E4}" dt="2023-11-09T12:02:38.730" v="7915" actId="26606"/>
          <ac:cxnSpMkLst>
            <pc:docMk/>
            <pc:sldMk cId="2597061520" sldId="277"/>
            <ac:cxnSpMk id="19" creationId="{C483CC4B-D7FE-41C7-8BDC-1FF487C9CCBB}"/>
          </ac:cxnSpMkLst>
        </pc:cxnChg>
      </pc:sldChg>
      <pc:sldChg chg="del">
        <pc:chgData name="Sarah.NíDhuinnín" userId="0cecfe5d-4ada-48c8-a90b-bf2d936cef6b" providerId="ADAL" clId="{34774370-41E1-48C6-A70F-17596E6728E4}" dt="2023-11-09T12:06:04.939" v="8225" actId="2696"/>
        <pc:sldMkLst>
          <pc:docMk/>
          <pc:sldMk cId="3534248626" sldId="279"/>
        </pc:sldMkLst>
      </pc:sldChg>
      <pc:sldChg chg="modSp mod">
        <pc:chgData name="Sarah.NíDhuinnín" userId="0cecfe5d-4ada-48c8-a90b-bf2d936cef6b" providerId="ADAL" clId="{34774370-41E1-48C6-A70F-17596E6728E4}" dt="2023-11-09T21:15:09.256" v="10561" actId="20577"/>
        <pc:sldMkLst>
          <pc:docMk/>
          <pc:sldMk cId="1853594406" sldId="281"/>
        </pc:sldMkLst>
        <pc:spChg chg="mod">
          <ac:chgData name="Sarah.NíDhuinnín" userId="0cecfe5d-4ada-48c8-a90b-bf2d936cef6b" providerId="ADAL" clId="{34774370-41E1-48C6-A70F-17596E6728E4}" dt="2023-11-09T21:15:09.256" v="10561" actId="20577"/>
          <ac:spMkLst>
            <pc:docMk/>
            <pc:sldMk cId="1853594406" sldId="281"/>
            <ac:spMk id="37" creationId="{DB235F3D-1F23-8649-4E3D-21C19DDDE1FA}"/>
          </ac:spMkLst>
        </pc:spChg>
      </pc:sldChg>
      <pc:sldChg chg="modSp del mod ord">
        <pc:chgData name="Sarah.NíDhuinnín" userId="0cecfe5d-4ada-48c8-a90b-bf2d936cef6b" providerId="ADAL" clId="{34774370-41E1-48C6-A70F-17596E6728E4}" dt="2023-11-09T10:39:21.173" v="6175" actId="47"/>
        <pc:sldMkLst>
          <pc:docMk/>
          <pc:sldMk cId="1158446377" sldId="282"/>
        </pc:sldMkLst>
        <pc:picChg chg="mod">
          <ac:chgData name="Sarah.NíDhuinnín" userId="0cecfe5d-4ada-48c8-a90b-bf2d936cef6b" providerId="ADAL" clId="{34774370-41E1-48C6-A70F-17596E6728E4}" dt="2023-11-09T10:28:18.089" v="5935" actId="14100"/>
          <ac:picMkLst>
            <pc:docMk/>
            <pc:sldMk cId="1158446377" sldId="282"/>
            <ac:picMk id="4" creationId="{63848D2A-0EB0-F804-687A-B40C5CFE9B60}"/>
          </ac:picMkLst>
        </pc:picChg>
      </pc:sldChg>
      <pc:sldChg chg="modSp del mod ord">
        <pc:chgData name="Sarah.NíDhuinnín" userId="0cecfe5d-4ada-48c8-a90b-bf2d936cef6b" providerId="ADAL" clId="{34774370-41E1-48C6-A70F-17596E6728E4}" dt="2023-11-09T11:58:41.568" v="7760" actId="2696"/>
        <pc:sldMkLst>
          <pc:docMk/>
          <pc:sldMk cId="3557317726" sldId="283"/>
        </pc:sldMkLst>
        <pc:spChg chg="mod">
          <ac:chgData name="Sarah.NíDhuinnín" userId="0cecfe5d-4ada-48c8-a90b-bf2d936cef6b" providerId="ADAL" clId="{34774370-41E1-48C6-A70F-17596E6728E4}" dt="2023-11-09T11:58:37.117" v="7759" actId="20577"/>
          <ac:spMkLst>
            <pc:docMk/>
            <pc:sldMk cId="3557317726" sldId="283"/>
            <ac:spMk id="2" creationId="{9EE770FB-ADD5-3E91-3229-4E722074AABC}"/>
          </ac:spMkLst>
        </pc:spChg>
      </pc:sldChg>
      <pc:sldChg chg="addSp delSp modSp new mod ord modTransition setBg modClrScheme addAnim modAnim setClrOvrMap chgLayout">
        <pc:chgData name="Sarah.NíDhuinnín" userId="0cecfe5d-4ada-48c8-a90b-bf2d936cef6b" providerId="ADAL" clId="{34774370-41E1-48C6-A70F-17596E6728E4}" dt="2023-11-09T21:16:43.402" v="10586" actId="1076"/>
        <pc:sldMkLst>
          <pc:docMk/>
          <pc:sldMk cId="1993888052" sldId="284"/>
        </pc:sldMkLst>
        <pc:spChg chg="add mod ord">
          <ac:chgData name="Sarah.NíDhuinnín" userId="0cecfe5d-4ada-48c8-a90b-bf2d936cef6b" providerId="ADAL" clId="{34774370-41E1-48C6-A70F-17596E6728E4}" dt="2023-11-09T20:57:56.410" v="10372" actId="1076"/>
          <ac:spMkLst>
            <pc:docMk/>
            <pc:sldMk cId="1993888052" sldId="284"/>
            <ac:spMk id="2" creationId="{481C2DE5-B023-61DC-CF09-988AA6E2B5D5}"/>
          </ac:spMkLst>
        </pc:spChg>
        <pc:spChg chg="add del mod">
          <ac:chgData name="Sarah.NíDhuinnín" userId="0cecfe5d-4ada-48c8-a90b-bf2d936cef6b" providerId="ADAL" clId="{34774370-41E1-48C6-A70F-17596E6728E4}" dt="2023-11-06T19:15:47.432" v="629" actId="931"/>
          <ac:spMkLst>
            <pc:docMk/>
            <pc:sldMk cId="1993888052" sldId="284"/>
            <ac:spMk id="3" creationId="{971ECC21-29B3-1ECC-2A6F-A0BAD45C59AE}"/>
          </ac:spMkLst>
        </pc:spChg>
        <pc:spChg chg="add del mod">
          <ac:chgData name="Sarah.NíDhuinnín" userId="0cecfe5d-4ada-48c8-a90b-bf2d936cef6b" providerId="ADAL" clId="{34774370-41E1-48C6-A70F-17596E6728E4}" dt="2023-11-06T19:29:53.498" v="1301" actId="478"/>
          <ac:spMkLst>
            <pc:docMk/>
            <pc:sldMk cId="1993888052" sldId="284"/>
            <ac:spMk id="6" creationId="{7C1B609C-401E-3676-8030-752A1D87C40D}"/>
          </ac:spMkLst>
        </pc:spChg>
        <pc:spChg chg="add del mod">
          <ac:chgData name="Sarah.NíDhuinnín" userId="0cecfe5d-4ada-48c8-a90b-bf2d936cef6b" providerId="ADAL" clId="{34774370-41E1-48C6-A70F-17596E6728E4}" dt="2023-11-06T19:31:33.879" v="1302" actId="931"/>
          <ac:spMkLst>
            <pc:docMk/>
            <pc:sldMk cId="1993888052" sldId="284"/>
            <ac:spMk id="8" creationId="{8F38D1B8-AA27-3141-294C-5C9CCD0ABA48}"/>
          </ac:spMkLst>
        </pc:spChg>
        <pc:spChg chg="add del">
          <ac:chgData name="Sarah.NíDhuinnín" userId="0cecfe5d-4ada-48c8-a90b-bf2d936cef6b" providerId="ADAL" clId="{34774370-41E1-48C6-A70F-17596E6728E4}" dt="2023-11-06T19:15:56.274" v="633" actId="26606"/>
          <ac:spMkLst>
            <pc:docMk/>
            <pc:sldMk cId="1993888052" sldId="284"/>
            <ac:spMk id="10" creationId="{237C695B-BB76-C7C0-69A1-2090DCCFE6E9}"/>
          </ac:spMkLst>
        </pc:spChg>
        <pc:spChg chg="add del">
          <ac:chgData name="Sarah.NíDhuinnín" userId="0cecfe5d-4ada-48c8-a90b-bf2d936cef6b" providerId="ADAL" clId="{34774370-41E1-48C6-A70F-17596E6728E4}" dt="2023-11-06T19:15:56.274" v="633" actId="26606"/>
          <ac:spMkLst>
            <pc:docMk/>
            <pc:sldMk cId="1993888052" sldId="284"/>
            <ac:spMk id="13" creationId="{B7EE2057-266C-4495-B94A-C142B7BB3417}"/>
          </ac:spMkLst>
        </pc:spChg>
        <pc:spChg chg="add del mod">
          <ac:chgData name="Sarah.NíDhuinnín" userId="0cecfe5d-4ada-48c8-a90b-bf2d936cef6b" providerId="ADAL" clId="{34774370-41E1-48C6-A70F-17596E6728E4}" dt="2023-11-06T19:31:46.550" v="1309" actId="700"/>
          <ac:spMkLst>
            <pc:docMk/>
            <pc:sldMk cId="1993888052" sldId="284"/>
            <ac:spMk id="22" creationId="{C0E6F6FF-FD30-F1DF-DA1F-2D8C58DFB855}"/>
          </ac:spMkLst>
        </pc:spChg>
        <pc:spChg chg="add del">
          <ac:chgData name="Sarah.NíDhuinnín" userId="0cecfe5d-4ada-48c8-a90b-bf2d936cef6b" providerId="ADAL" clId="{34774370-41E1-48C6-A70F-17596E6728E4}" dt="2023-11-07T19:03:07.145" v="4167" actId="26606"/>
          <ac:spMkLst>
            <pc:docMk/>
            <pc:sldMk cId="1993888052" sldId="284"/>
            <ac:spMk id="23" creationId="{7AF0FCDC-7BF8-4C15-B0DF-39495ABCCC49}"/>
          </ac:spMkLst>
        </pc:spChg>
        <pc:spChg chg="add del">
          <ac:chgData name="Sarah.NíDhuinnín" userId="0cecfe5d-4ada-48c8-a90b-bf2d936cef6b" providerId="ADAL" clId="{34774370-41E1-48C6-A70F-17596E6728E4}" dt="2023-11-07T19:03:07.145" v="4167" actId="26606"/>
          <ac:spMkLst>
            <pc:docMk/>
            <pc:sldMk cId="1993888052" sldId="284"/>
            <ac:spMk id="25" creationId="{D83D09F1-D65C-4360-A042-A28A88B8D12E}"/>
          </ac:spMkLst>
        </pc:spChg>
        <pc:spChg chg="add del">
          <ac:chgData name="Sarah.NíDhuinnín" userId="0cecfe5d-4ada-48c8-a90b-bf2d936cef6b" providerId="ADAL" clId="{34774370-41E1-48C6-A70F-17596E6728E4}" dt="2023-11-07T19:06:04.704" v="4203" actId="26606"/>
          <ac:spMkLst>
            <pc:docMk/>
            <pc:sldMk cId="1993888052" sldId="284"/>
            <ac:spMk id="38" creationId="{7042EFBE-2479-42E0-B033-B4C93E7DF8DF}"/>
          </ac:spMkLst>
        </pc:spChg>
        <pc:spChg chg="add del">
          <ac:chgData name="Sarah.NíDhuinnín" userId="0cecfe5d-4ada-48c8-a90b-bf2d936cef6b" providerId="ADAL" clId="{34774370-41E1-48C6-A70F-17596E6728E4}" dt="2023-11-07T19:06:04.704" v="4203" actId="26606"/>
          <ac:spMkLst>
            <pc:docMk/>
            <pc:sldMk cId="1993888052" sldId="284"/>
            <ac:spMk id="40" creationId="{56A55210-1E23-432D-8F9D-D5026E302943}"/>
          </ac:spMkLst>
        </pc:spChg>
        <pc:spChg chg="add">
          <ac:chgData name="Sarah.NíDhuinnín" userId="0cecfe5d-4ada-48c8-a90b-bf2d936cef6b" providerId="ADAL" clId="{34774370-41E1-48C6-A70F-17596E6728E4}" dt="2023-11-07T19:06:04.704" v="4203" actId="26606"/>
          <ac:spMkLst>
            <pc:docMk/>
            <pc:sldMk cId="1993888052" sldId="284"/>
            <ac:spMk id="51" creationId="{DE15C149-52C8-4918-9ED9-ABE8F23C3F08}"/>
          </ac:spMkLst>
        </pc:spChg>
        <pc:spChg chg="add">
          <ac:chgData name="Sarah.NíDhuinnín" userId="0cecfe5d-4ada-48c8-a90b-bf2d936cef6b" providerId="ADAL" clId="{34774370-41E1-48C6-A70F-17596E6728E4}" dt="2023-11-07T19:06:04.704" v="4203" actId="26606"/>
          <ac:spMkLst>
            <pc:docMk/>
            <pc:sldMk cId="1993888052" sldId="284"/>
            <ac:spMk id="53" creationId="{7FF4C884-BB12-4BB5-8FE6-DD2A2F1A0ECC}"/>
          </ac:spMkLst>
        </pc:spChg>
        <pc:spChg chg="add">
          <ac:chgData name="Sarah.NíDhuinnín" userId="0cecfe5d-4ada-48c8-a90b-bf2d936cef6b" providerId="ADAL" clId="{34774370-41E1-48C6-A70F-17596E6728E4}" dt="2023-11-07T19:06:04.704" v="4203" actId="26606"/>
          <ac:spMkLst>
            <pc:docMk/>
            <pc:sldMk cId="1993888052" sldId="284"/>
            <ac:spMk id="55" creationId="{886AEC2C-60F0-42F3-B01C-DE5AF49E79A5}"/>
          </ac:spMkLst>
        </pc:spChg>
        <pc:grpChg chg="add del">
          <ac:chgData name="Sarah.NíDhuinnín" userId="0cecfe5d-4ada-48c8-a90b-bf2d936cef6b" providerId="ADAL" clId="{34774370-41E1-48C6-A70F-17596E6728E4}" dt="2023-11-06T19:15:56.274" v="633" actId="26606"/>
          <ac:grpSpMkLst>
            <pc:docMk/>
            <pc:sldMk cId="1993888052" sldId="284"/>
            <ac:grpSpMk id="15" creationId="{D8F12C8B-6525-4705-B596-305DE91D9641}"/>
          </ac:grpSpMkLst>
        </pc:grpChg>
        <pc:picChg chg="add del mod">
          <ac:chgData name="Sarah.NíDhuinnín" userId="0cecfe5d-4ada-48c8-a90b-bf2d936cef6b" providerId="ADAL" clId="{34774370-41E1-48C6-A70F-17596E6728E4}" dt="2023-11-06T19:29:53.498" v="1301" actId="478"/>
          <ac:picMkLst>
            <pc:docMk/>
            <pc:sldMk cId="1993888052" sldId="284"/>
            <ac:picMk id="5" creationId="{FC04EDC0-BB4C-C1C8-3FA5-1DCE480A3635}"/>
          </ac:picMkLst>
        </pc:picChg>
        <pc:picChg chg="add del mod">
          <ac:chgData name="Sarah.NíDhuinnín" userId="0cecfe5d-4ada-48c8-a90b-bf2d936cef6b" providerId="ADAL" clId="{34774370-41E1-48C6-A70F-17596E6728E4}" dt="2023-11-06T19:31:40.803" v="1308" actId="478"/>
          <ac:picMkLst>
            <pc:docMk/>
            <pc:sldMk cId="1993888052" sldId="284"/>
            <ac:picMk id="11" creationId="{7E710BFD-3C31-EBF7-BDC2-A815BDBEC5D4}"/>
          </ac:picMkLst>
        </pc:picChg>
        <pc:picChg chg="add mod ord">
          <ac:chgData name="Sarah.NíDhuinnín" userId="0cecfe5d-4ada-48c8-a90b-bf2d936cef6b" providerId="ADAL" clId="{34774370-41E1-48C6-A70F-17596E6728E4}" dt="2023-11-07T19:06:04.704" v="4203" actId="26606"/>
          <ac:picMkLst>
            <pc:docMk/>
            <pc:sldMk cId="1993888052" sldId="284"/>
            <ac:picMk id="14" creationId="{F0C0E70C-C4DF-A706-960C-A6DCD4214F82}"/>
          </ac:picMkLst>
        </pc:picChg>
        <pc:picChg chg="add del">
          <ac:chgData name="Sarah.NíDhuinnín" userId="0cecfe5d-4ada-48c8-a90b-bf2d936cef6b" providerId="ADAL" clId="{34774370-41E1-48C6-A70F-17596E6728E4}" dt="2023-11-07T19:03:07.145" v="4167" actId="26606"/>
          <ac:picMkLst>
            <pc:docMk/>
            <pc:sldMk cId="1993888052" sldId="284"/>
            <ac:picMk id="19" creationId="{23B04196-EE2E-4500-AF8D-C6E01DA9B5FD}"/>
          </ac:picMkLst>
        </pc:picChg>
        <pc:picChg chg="add del">
          <ac:chgData name="Sarah.NíDhuinnín" userId="0cecfe5d-4ada-48c8-a90b-bf2d936cef6b" providerId="ADAL" clId="{34774370-41E1-48C6-A70F-17596E6728E4}" dt="2023-11-07T19:06:04.704" v="4203" actId="26606"/>
          <ac:picMkLst>
            <pc:docMk/>
            <pc:sldMk cId="1993888052" sldId="284"/>
            <ac:picMk id="34" creationId="{23B04196-EE2E-4500-AF8D-C6E01DA9B5FD}"/>
          </ac:picMkLst>
        </pc:picChg>
        <pc:picChg chg="add">
          <ac:chgData name="Sarah.NíDhuinnín" userId="0cecfe5d-4ada-48c8-a90b-bf2d936cef6b" providerId="ADAL" clId="{34774370-41E1-48C6-A70F-17596E6728E4}" dt="2023-11-07T19:06:04.704" v="4203" actId="26606"/>
          <ac:picMkLst>
            <pc:docMk/>
            <pc:sldMk cId="1993888052" sldId="284"/>
            <ac:picMk id="47" creationId="{23B04196-EE2E-4500-AF8D-C6E01DA9B5FD}"/>
          </ac:picMkLst>
        </pc:picChg>
        <pc:picChg chg="add mod">
          <ac:chgData name="Sarah.NíDhuinnín" userId="0cecfe5d-4ada-48c8-a90b-bf2d936cef6b" providerId="ADAL" clId="{34774370-41E1-48C6-A70F-17596E6728E4}" dt="2023-11-09T21:16:43.402" v="10586" actId="1076"/>
          <ac:picMkLst>
            <pc:docMk/>
            <pc:sldMk cId="1993888052" sldId="284"/>
            <ac:picMk id="1026" creationId="{5729B710-E0AC-846A-C5D1-5E99A69A79D7}"/>
          </ac:picMkLst>
        </pc:picChg>
        <pc:cxnChg chg="add del">
          <ac:chgData name="Sarah.NíDhuinnín" userId="0cecfe5d-4ada-48c8-a90b-bf2d936cef6b" providerId="ADAL" clId="{34774370-41E1-48C6-A70F-17596E6728E4}" dt="2023-11-07T19:03:07.145" v="4167" actId="26606"/>
          <ac:cxnSpMkLst>
            <pc:docMk/>
            <pc:sldMk cId="1993888052" sldId="284"/>
            <ac:cxnSpMk id="16" creationId="{85B95145-40F9-436B-89CD-8054CBB2E310}"/>
          </ac:cxnSpMkLst>
        </pc:cxnChg>
        <pc:cxnChg chg="add del">
          <ac:chgData name="Sarah.NíDhuinnín" userId="0cecfe5d-4ada-48c8-a90b-bf2d936cef6b" providerId="ADAL" clId="{34774370-41E1-48C6-A70F-17596E6728E4}" dt="2023-11-06T19:15:56.274" v="633" actId="26606"/>
          <ac:cxnSpMkLst>
            <pc:docMk/>
            <pc:sldMk cId="1993888052" sldId="284"/>
            <ac:cxnSpMk id="21" creationId="{684B066E-49B3-4475-B1C6-3A570F1202A1}"/>
          </ac:cxnSpMkLst>
        </pc:cxnChg>
        <pc:cxnChg chg="add del">
          <ac:chgData name="Sarah.NíDhuinnín" userId="0cecfe5d-4ada-48c8-a90b-bf2d936cef6b" providerId="ADAL" clId="{34774370-41E1-48C6-A70F-17596E6728E4}" dt="2023-11-07T19:03:07.145" v="4167" actId="26606"/>
          <ac:cxnSpMkLst>
            <pc:docMk/>
            <pc:sldMk cId="1993888052" sldId="284"/>
            <ac:cxnSpMk id="27" creationId="{DFE3C79B-5339-404D-AD57-DEFDC8C11353}"/>
          </ac:cxnSpMkLst>
        </pc:cxnChg>
        <pc:cxnChg chg="add del">
          <ac:chgData name="Sarah.NíDhuinnín" userId="0cecfe5d-4ada-48c8-a90b-bf2d936cef6b" providerId="ADAL" clId="{34774370-41E1-48C6-A70F-17596E6728E4}" dt="2023-11-07T19:03:07.145" v="4167" actId="26606"/>
          <ac:cxnSpMkLst>
            <pc:docMk/>
            <pc:sldMk cId="1993888052" sldId="284"/>
            <ac:cxnSpMk id="29" creationId="{04646B48-D72A-4B29-9974-5196657AF1A8}"/>
          </ac:cxnSpMkLst>
        </pc:cxnChg>
        <pc:cxnChg chg="add del">
          <ac:chgData name="Sarah.NíDhuinnín" userId="0cecfe5d-4ada-48c8-a90b-bf2d936cef6b" providerId="ADAL" clId="{34774370-41E1-48C6-A70F-17596E6728E4}" dt="2023-11-07T19:06:04.704" v="4203" actId="26606"/>
          <ac:cxnSpMkLst>
            <pc:docMk/>
            <pc:sldMk cId="1993888052" sldId="284"/>
            <ac:cxnSpMk id="36" creationId="{85B95145-40F9-436B-89CD-8054CBB2E310}"/>
          </ac:cxnSpMkLst>
        </pc:cxnChg>
        <pc:cxnChg chg="add del">
          <ac:chgData name="Sarah.NíDhuinnín" userId="0cecfe5d-4ada-48c8-a90b-bf2d936cef6b" providerId="ADAL" clId="{34774370-41E1-48C6-A70F-17596E6728E4}" dt="2023-11-07T19:06:04.704" v="4203" actId="26606"/>
          <ac:cxnSpMkLst>
            <pc:docMk/>
            <pc:sldMk cId="1993888052" sldId="284"/>
            <ac:cxnSpMk id="42" creationId="{E3142939-72F5-4C57-A02D-E773E69EF8BF}"/>
          </ac:cxnSpMkLst>
        </pc:cxnChg>
        <pc:cxnChg chg="add">
          <ac:chgData name="Sarah.NíDhuinnín" userId="0cecfe5d-4ada-48c8-a90b-bf2d936cef6b" providerId="ADAL" clId="{34774370-41E1-48C6-A70F-17596E6728E4}" dt="2023-11-07T19:06:04.704" v="4203" actId="26606"/>
          <ac:cxnSpMkLst>
            <pc:docMk/>
            <pc:sldMk cId="1993888052" sldId="284"/>
            <ac:cxnSpMk id="49" creationId="{85B95145-40F9-436B-89CD-8054CBB2E310}"/>
          </ac:cxnSpMkLst>
        </pc:cxnChg>
      </pc:sldChg>
      <pc:sldChg chg="addSp delSp modSp add del mod setBg modClrScheme delDesignElem chgLayout modNotesTx">
        <pc:chgData name="Sarah.NíDhuinnín" userId="0cecfe5d-4ada-48c8-a90b-bf2d936cef6b" providerId="ADAL" clId="{34774370-41E1-48C6-A70F-17596E6728E4}" dt="2023-11-06T19:43:51.695" v="1680" actId="2696"/>
        <pc:sldMkLst>
          <pc:docMk/>
          <pc:sldMk cId="4111897678" sldId="285"/>
        </pc:sldMkLst>
        <pc:spChg chg="mod ord">
          <ac:chgData name="Sarah.NíDhuinnín" userId="0cecfe5d-4ada-48c8-a90b-bf2d936cef6b" providerId="ADAL" clId="{34774370-41E1-48C6-A70F-17596E6728E4}" dt="2023-11-06T19:09:44.830" v="162" actId="27636"/>
          <ac:spMkLst>
            <pc:docMk/>
            <pc:sldMk cId="4111897678" sldId="285"/>
            <ac:spMk id="2" creationId="{3F956458-AFF0-F7B3-9E5E-9B5480126650}"/>
          </ac:spMkLst>
        </pc:spChg>
        <pc:spChg chg="mod ord">
          <ac:chgData name="Sarah.NíDhuinnín" userId="0cecfe5d-4ada-48c8-a90b-bf2d936cef6b" providerId="ADAL" clId="{34774370-41E1-48C6-A70F-17596E6728E4}" dt="2023-11-06T19:42:28.334" v="1596" actId="27636"/>
          <ac:spMkLst>
            <pc:docMk/>
            <pc:sldMk cId="4111897678" sldId="285"/>
            <ac:spMk id="3" creationId="{5FC683C8-2F98-BFC1-14F2-8AE9D69B8F69}"/>
          </ac:spMkLst>
        </pc:spChg>
        <pc:spChg chg="add mod ord">
          <ac:chgData name="Sarah.NíDhuinnín" userId="0cecfe5d-4ada-48c8-a90b-bf2d936cef6b" providerId="ADAL" clId="{34774370-41E1-48C6-A70F-17596E6728E4}" dt="2023-11-06T19:09:44.806" v="161" actId="700"/>
          <ac:spMkLst>
            <pc:docMk/>
            <pc:sldMk cId="4111897678" sldId="285"/>
            <ac:spMk id="4" creationId="{A95A51D5-2798-443E-B3FF-1BF2D0DA9815}"/>
          </ac:spMkLst>
        </pc:spChg>
        <pc:spChg chg="del">
          <ac:chgData name="Sarah.NíDhuinnín" userId="0cecfe5d-4ada-48c8-a90b-bf2d936cef6b" providerId="ADAL" clId="{34774370-41E1-48C6-A70F-17596E6728E4}" dt="2023-11-06T19:09:15.155" v="160"/>
          <ac:spMkLst>
            <pc:docMk/>
            <pc:sldMk cId="4111897678" sldId="285"/>
            <ac:spMk id="19" creationId="{65604E06-DF9D-4C49-8314-4F0307BD5E2F}"/>
          </ac:spMkLst>
        </pc:spChg>
        <pc:spChg chg="del">
          <ac:chgData name="Sarah.NíDhuinnín" userId="0cecfe5d-4ada-48c8-a90b-bf2d936cef6b" providerId="ADAL" clId="{34774370-41E1-48C6-A70F-17596E6728E4}" dt="2023-11-06T19:09:15.155" v="160"/>
          <ac:spMkLst>
            <pc:docMk/>
            <pc:sldMk cId="4111897678" sldId="285"/>
            <ac:spMk id="21" creationId="{CF166AD8-180F-4585-8444-D6E3F1B037D2}"/>
          </ac:spMkLst>
        </pc:spChg>
        <pc:spChg chg="del">
          <ac:chgData name="Sarah.NíDhuinnín" userId="0cecfe5d-4ada-48c8-a90b-bf2d936cef6b" providerId="ADAL" clId="{34774370-41E1-48C6-A70F-17596E6728E4}" dt="2023-11-06T19:09:15.155" v="160"/>
          <ac:spMkLst>
            <pc:docMk/>
            <pc:sldMk cId="4111897678" sldId="285"/>
            <ac:spMk id="23" creationId="{1419DD48-144F-4836-9C0F-7A3BFC28AA44}"/>
          </ac:spMkLst>
        </pc:spChg>
        <pc:cxnChg chg="del">
          <ac:chgData name="Sarah.NíDhuinnín" userId="0cecfe5d-4ada-48c8-a90b-bf2d936cef6b" providerId="ADAL" clId="{34774370-41E1-48C6-A70F-17596E6728E4}" dt="2023-11-06T19:09:15.155" v="160"/>
          <ac:cxnSpMkLst>
            <pc:docMk/>
            <pc:sldMk cId="4111897678" sldId="285"/>
            <ac:cxnSpMk id="25" creationId="{14379797-D651-47FF-942A-A38CFE97E5A9}"/>
          </ac:cxnSpMkLst>
        </pc:cxnChg>
      </pc:sldChg>
      <pc:sldChg chg="addSp delSp modSp new del mod modClrScheme chgLayout">
        <pc:chgData name="Sarah.NíDhuinnín" userId="0cecfe5d-4ada-48c8-a90b-bf2d936cef6b" providerId="ADAL" clId="{34774370-41E1-48C6-A70F-17596E6728E4}" dt="2023-11-06T19:29:17.082" v="1288" actId="2696"/>
        <pc:sldMkLst>
          <pc:docMk/>
          <pc:sldMk cId="1551800108" sldId="286"/>
        </pc:sldMkLst>
        <pc:spChg chg="mod ord">
          <ac:chgData name="Sarah.NíDhuinnín" userId="0cecfe5d-4ada-48c8-a90b-bf2d936cef6b" providerId="ADAL" clId="{34774370-41E1-48C6-A70F-17596E6728E4}" dt="2023-11-06T19:21:54.499" v="1090" actId="700"/>
          <ac:spMkLst>
            <pc:docMk/>
            <pc:sldMk cId="1551800108" sldId="286"/>
            <ac:spMk id="2" creationId="{E53BF4C2-40A3-FC4D-6163-E4BF5BD8AD07}"/>
          </ac:spMkLst>
        </pc:spChg>
        <pc:spChg chg="del mod ord">
          <ac:chgData name="Sarah.NíDhuinnín" userId="0cecfe5d-4ada-48c8-a90b-bf2d936cef6b" providerId="ADAL" clId="{34774370-41E1-48C6-A70F-17596E6728E4}" dt="2023-11-06T19:18:51.765" v="787" actId="700"/>
          <ac:spMkLst>
            <pc:docMk/>
            <pc:sldMk cId="1551800108" sldId="286"/>
            <ac:spMk id="3" creationId="{D72EDECF-17B8-4040-5763-73DBCC055777}"/>
          </ac:spMkLst>
        </pc:spChg>
        <pc:spChg chg="add del mod ord">
          <ac:chgData name="Sarah.NíDhuinnín" userId="0cecfe5d-4ada-48c8-a90b-bf2d936cef6b" providerId="ADAL" clId="{34774370-41E1-48C6-A70F-17596E6728E4}" dt="2023-11-06T19:20:57.884" v="1065" actId="1032"/>
          <ac:spMkLst>
            <pc:docMk/>
            <pc:sldMk cId="1551800108" sldId="286"/>
            <ac:spMk id="4" creationId="{0CD5B5C1-8E1E-2117-C1E2-03588A5891EE}"/>
          </ac:spMkLst>
        </pc:spChg>
        <pc:spChg chg="add mod ord">
          <ac:chgData name="Sarah.NíDhuinnín" userId="0cecfe5d-4ada-48c8-a90b-bf2d936cef6b" providerId="ADAL" clId="{34774370-41E1-48C6-A70F-17596E6728E4}" dt="2023-11-06T19:21:54.499" v="1090" actId="700"/>
          <ac:spMkLst>
            <pc:docMk/>
            <pc:sldMk cId="1551800108" sldId="286"/>
            <ac:spMk id="5" creationId="{A1AB412F-D0A1-C196-C00B-C3E159427DF7}"/>
          </ac:spMkLst>
        </pc:spChg>
        <pc:graphicFrameChg chg="add mod ord modGraphic">
          <ac:chgData name="Sarah.NíDhuinnín" userId="0cecfe5d-4ada-48c8-a90b-bf2d936cef6b" providerId="ADAL" clId="{34774370-41E1-48C6-A70F-17596E6728E4}" dt="2023-11-06T19:21:56.713" v="1092" actId="403"/>
          <ac:graphicFrameMkLst>
            <pc:docMk/>
            <pc:sldMk cId="1551800108" sldId="286"/>
            <ac:graphicFrameMk id="6" creationId="{BCB364C7-2094-9B46-C96D-F074BE4E7004}"/>
          </ac:graphicFrameMkLst>
        </pc:graphicFrameChg>
      </pc:sldChg>
      <pc:sldChg chg="modSp new del mod">
        <pc:chgData name="Sarah.NíDhuinnín" userId="0cecfe5d-4ada-48c8-a90b-bf2d936cef6b" providerId="ADAL" clId="{34774370-41E1-48C6-A70F-17596E6728E4}" dt="2023-11-06T19:39:23.753" v="1398" actId="2696"/>
        <pc:sldMkLst>
          <pc:docMk/>
          <pc:sldMk cId="1842416525" sldId="286"/>
        </pc:sldMkLst>
        <pc:spChg chg="mod">
          <ac:chgData name="Sarah.NíDhuinnín" userId="0cecfe5d-4ada-48c8-a90b-bf2d936cef6b" providerId="ADAL" clId="{34774370-41E1-48C6-A70F-17596E6728E4}" dt="2023-11-06T19:38:42.908" v="1397" actId="113"/>
          <ac:spMkLst>
            <pc:docMk/>
            <pc:sldMk cId="1842416525" sldId="286"/>
            <ac:spMk id="2" creationId="{4F2B74D5-687E-9546-A838-5782F0677949}"/>
          </ac:spMkLst>
        </pc:spChg>
      </pc:sldChg>
      <pc:sldChg chg="modSp add mod ord">
        <pc:chgData name="Sarah.NíDhuinnín" userId="0cecfe5d-4ada-48c8-a90b-bf2d936cef6b" providerId="ADAL" clId="{34774370-41E1-48C6-A70F-17596E6728E4}" dt="2023-11-09T12:01:15.879" v="7811" actId="20577"/>
        <pc:sldMkLst>
          <pc:docMk/>
          <pc:sldMk cId="2354751526" sldId="286"/>
        </pc:sldMkLst>
        <pc:spChg chg="mod">
          <ac:chgData name="Sarah.NíDhuinnín" userId="0cecfe5d-4ada-48c8-a90b-bf2d936cef6b" providerId="ADAL" clId="{34774370-41E1-48C6-A70F-17596E6728E4}" dt="2023-11-09T12:01:15.879" v="7811" actId="20577"/>
          <ac:spMkLst>
            <pc:docMk/>
            <pc:sldMk cId="2354751526" sldId="286"/>
            <ac:spMk id="2" creationId="{AC71BD65-17F1-7887-67D2-0226F7CA7E7B}"/>
          </ac:spMkLst>
        </pc:spChg>
        <pc:spChg chg="mod">
          <ac:chgData name="Sarah.NíDhuinnín" userId="0cecfe5d-4ada-48c8-a90b-bf2d936cef6b" providerId="ADAL" clId="{34774370-41E1-48C6-A70F-17596E6728E4}" dt="2023-11-09T10:37:38.258" v="5952" actId="404"/>
          <ac:spMkLst>
            <pc:docMk/>
            <pc:sldMk cId="2354751526" sldId="286"/>
            <ac:spMk id="10" creationId="{EB116335-2828-2BED-160D-F3408C86DC5C}"/>
          </ac:spMkLst>
        </pc:spChg>
        <pc:spChg chg="mod">
          <ac:chgData name="Sarah.NíDhuinnín" userId="0cecfe5d-4ada-48c8-a90b-bf2d936cef6b" providerId="ADAL" clId="{34774370-41E1-48C6-A70F-17596E6728E4}" dt="2023-11-09T10:37:45.970" v="5953" actId="404"/>
          <ac:spMkLst>
            <pc:docMk/>
            <pc:sldMk cId="2354751526" sldId="286"/>
            <ac:spMk id="13" creationId="{CA304FA4-CCC8-9D6F-56D0-33FC23938D89}"/>
          </ac:spMkLst>
        </pc:spChg>
      </pc:sldChg>
      <pc:sldChg chg="addSp delSp modSp new mod modTransition setBg modAnim">
        <pc:chgData name="Sarah.NíDhuinnín" userId="0cecfe5d-4ada-48c8-a90b-bf2d936cef6b" providerId="ADAL" clId="{34774370-41E1-48C6-A70F-17596E6728E4}" dt="2023-11-09T21:17:07.712" v="10620" actId="5793"/>
        <pc:sldMkLst>
          <pc:docMk/>
          <pc:sldMk cId="1306234942" sldId="287"/>
        </pc:sldMkLst>
        <pc:spChg chg="mod">
          <ac:chgData name="Sarah.NíDhuinnín" userId="0cecfe5d-4ada-48c8-a90b-bf2d936cef6b" providerId="ADAL" clId="{34774370-41E1-48C6-A70F-17596E6728E4}" dt="2023-11-09T21:17:07.712" v="10620" actId="5793"/>
          <ac:spMkLst>
            <pc:docMk/>
            <pc:sldMk cId="1306234942" sldId="287"/>
            <ac:spMk id="2" creationId="{456A00BF-53B3-6156-0C29-1C5EC00E4347}"/>
          </ac:spMkLst>
        </pc:spChg>
        <pc:spChg chg="mod">
          <ac:chgData name="Sarah.NíDhuinnín" userId="0cecfe5d-4ada-48c8-a90b-bf2d936cef6b" providerId="ADAL" clId="{34774370-41E1-48C6-A70F-17596E6728E4}" dt="2023-11-09T13:02:47.482" v="8894" actId="20577"/>
          <ac:spMkLst>
            <pc:docMk/>
            <pc:sldMk cId="1306234942" sldId="287"/>
            <ac:spMk id="3" creationId="{F71F9178-9841-9D39-A0E8-BF28FA6840A0}"/>
          </ac:spMkLst>
        </pc:spChg>
        <pc:spChg chg="add del">
          <ac:chgData name="Sarah.NíDhuinnín" userId="0cecfe5d-4ada-48c8-a90b-bf2d936cef6b" providerId="ADAL" clId="{34774370-41E1-48C6-A70F-17596E6728E4}" dt="2023-11-07T18:51:34.039" v="3950" actId="26606"/>
          <ac:spMkLst>
            <pc:docMk/>
            <pc:sldMk cId="1306234942" sldId="287"/>
            <ac:spMk id="8" creationId="{65604E06-DF9D-4C49-8314-4F0307BD5E2F}"/>
          </ac:spMkLst>
        </pc:spChg>
        <pc:spChg chg="add del">
          <ac:chgData name="Sarah.NíDhuinnín" userId="0cecfe5d-4ada-48c8-a90b-bf2d936cef6b" providerId="ADAL" clId="{34774370-41E1-48C6-A70F-17596E6728E4}" dt="2023-11-07T18:51:34.039" v="3950" actId="26606"/>
          <ac:spMkLst>
            <pc:docMk/>
            <pc:sldMk cId="1306234942" sldId="287"/>
            <ac:spMk id="10" creationId="{CF166AD8-180F-4585-8444-D6E3F1B037D2}"/>
          </ac:spMkLst>
        </pc:spChg>
        <pc:spChg chg="add del">
          <ac:chgData name="Sarah.NíDhuinnín" userId="0cecfe5d-4ada-48c8-a90b-bf2d936cef6b" providerId="ADAL" clId="{34774370-41E1-48C6-A70F-17596E6728E4}" dt="2023-11-07T18:51:34.039" v="3950" actId="26606"/>
          <ac:spMkLst>
            <pc:docMk/>
            <pc:sldMk cId="1306234942" sldId="287"/>
            <ac:spMk id="12" creationId="{1419DD48-144F-4836-9C0F-7A3BFC28AA44}"/>
          </ac:spMkLst>
        </pc:spChg>
        <pc:cxnChg chg="add del">
          <ac:chgData name="Sarah.NíDhuinnín" userId="0cecfe5d-4ada-48c8-a90b-bf2d936cef6b" providerId="ADAL" clId="{34774370-41E1-48C6-A70F-17596E6728E4}" dt="2023-11-07T18:51:34.039" v="3950" actId="26606"/>
          <ac:cxnSpMkLst>
            <pc:docMk/>
            <pc:sldMk cId="1306234942" sldId="287"/>
            <ac:cxnSpMk id="14" creationId="{14379797-D651-47FF-942A-A38CFE97E5A9}"/>
          </ac:cxnSpMkLst>
        </pc:cxnChg>
      </pc:sldChg>
      <pc:sldChg chg="modSp new del mod">
        <pc:chgData name="Sarah.NíDhuinnín" userId="0cecfe5d-4ada-48c8-a90b-bf2d936cef6b" providerId="ADAL" clId="{34774370-41E1-48C6-A70F-17596E6728E4}" dt="2023-11-06T19:40:46.026" v="1507" actId="2696"/>
        <pc:sldMkLst>
          <pc:docMk/>
          <pc:sldMk cId="1109663030" sldId="288"/>
        </pc:sldMkLst>
        <pc:spChg chg="mod">
          <ac:chgData name="Sarah.NíDhuinnín" userId="0cecfe5d-4ada-48c8-a90b-bf2d936cef6b" providerId="ADAL" clId="{34774370-41E1-48C6-A70F-17596E6728E4}" dt="2023-11-06T19:40:42.846" v="1506" actId="20577"/>
          <ac:spMkLst>
            <pc:docMk/>
            <pc:sldMk cId="1109663030" sldId="288"/>
            <ac:spMk id="2" creationId="{C2DE639D-DF43-8190-8592-6A1116035E1D}"/>
          </ac:spMkLst>
        </pc:spChg>
      </pc:sldChg>
      <pc:sldChg chg="addSp delSp modSp new del mod modClrScheme chgLayout">
        <pc:chgData name="Sarah.NíDhuinnín" userId="0cecfe5d-4ada-48c8-a90b-bf2d936cef6b" providerId="ADAL" clId="{34774370-41E1-48C6-A70F-17596E6728E4}" dt="2023-11-08T16:08:14.801" v="5091" actId="2696"/>
        <pc:sldMkLst>
          <pc:docMk/>
          <pc:sldMk cId="1591716554" sldId="288"/>
        </pc:sldMkLst>
        <pc:spChg chg="add del mod ord">
          <ac:chgData name="Sarah.NíDhuinnín" userId="0cecfe5d-4ada-48c8-a90b-bf2d936cef6b" providerId="ADAL" clId="{34774370-41E1-48C6-A70F-17596E6728E4}" dt="2023-11-06T19:48:00.227" v="1777" actId="700"/>
          <ac:spMkLst>
            <pc:docMk/>
            <pc:sldMk cId="1591716554" sldId="288"/>
            <ac:spMk id="2" creationId="{34154A16-C9E7-5E9B-4259-62052CA51292}"/>
          </ac:spMkLst>
        </pc:spChg>
        <pc:spChg chg="add del mod ord">
          <ac:chgData name="Sarah.NíDhuinnín" userId="0cecfe5d-4ada-48c8-a90b-bf2d936cef6b" providerId="ADAL" clId="{34774370-41E1-48C6-A70F-17596E6728E4}" dt="2023-11-06T19:48:00.227" v="1777" actId="700"/>
          <ac:spMkLst>
            <pc:docMk/>
            <pc:sldMk cId="1591716554" sldId="288"/>
            <ac:spMk id="3" creationId="{91A4C492-58CF-B57F-F4D3-70160CF05996}"/>
          </ac:spMkLst>
        </pc:spChg>
        <pc:spChg chg="add mod ord">
          <ac:chgData name="Sarah.NíDhuinnín" userId="0cecfe5d-4ada-48c8-a90b-bf2d936cef6b" providerId="ADAL" clId="{34774370-41E1-48C6-A70F-17596E6728E4}" dt="2023-11-06T19:48:00.227" v="1777" actId="700"/>
          <ac:spMkLst>
            <pc:docMk/>
            <pc:sldMk cId="1591716554" sldId="288"/>
            <ac:spMk id="4" creationId="{0BBA5A85-8F02-2E10-B69C-D6B42CCB8915}"/>
          </ac:spMkLst>
        </pc:spChg>
        <pc:spChg chg="add mod ord">
          <ac:chgData name="Sarah.NíDhuinnín" userId="0cecfe5d-4ada-48c8-a90b-bf2d936cef6b" providerId="ADAL" clId="{34774370-41E1-48C6-A70F-17596E6728E4}" dt="2023-11-06T19:49:28.106" v="1933" actId="20577"/>
          <ac:spMkLst>
            <pc:docMk/>
            <pc:sldMk cId="1591716554" sldId="288"/>
            <ac:spMk id="5" creationId="{B2457C04-42AF-6DDC-9AF5-ED14528F2A53}"/>
          </ac:spMkLst>
        </pc:spChg>
        <pc:spChg chg="add mod ord">
          <ac:chgData name="Sarah.NíDhuinnín" userId="0cecfe5d-4ada-48c8-a90b-bf2d936cef6b" providerId="ADAL" clId="{34774370-41E1-48C6-A70F-17596E6728E4}" dt="2023-11-06T19:48:00.227" v="1777" actId="700"/>
          <ac:spMkLst>
            <pc:docMk/>
            <pc:sldMk cId="1591716554" sldId="288"/>
            <ac:spMk id="6" creationId="{146F233F-DCA4-2130-13DA-5A92E0FCBE1C}"/>
          </ac:spMkLst>
        </pc:spChg>
      </pc:sldChg>
      <pc:sldChg chg="addSp delSp modSp add del mod ord setBg modClrScheme delDesignElem chgLayout">
        <pc:chgData name="Sarah.NíDhuinnín" userId="0cecfe5d-4ada-48c8-a90b-bf2d936cef6b" providerId="ADAL" clId="{34774370-41E1-48C6-A70F-17596E6728E4}" dt="2023-11-07T19:09:47.719" v="4288" actId="2696"/>
        <pc:sldMkLst>
          <pc:docMk/>
          <pc:sldMk cId="303492930" sldId="289"/>
        </pc:sldMkLst>
        <pc:spChg chg="del mod">
          <ac:chgData name="Sarah.NíDhuinnín" userId="0cecfe5d-4ada-48c8-a90b-bf2d936cef6b" providerId="ADAL" clId="{34774370-41E1-48C6-A70F-17596E6728E4}" dt="2023-11-07T19:04:19.368" v="4176" actId="700"/>
          <ac:spMkLst>
            <pc:docMk/>
            <pc:sldMk cId="303492930" sldId="289"/>
            <ac:spMk id="2" creationId="{02AC0019-4C38-E31C-EED9-C766DD30DB19}"/>
          </ac:spMkLst>
        </pc:spChg>
        <pc:spChg chg="del">
          <ac:chgData name="Sarah.NíDhuinnín" userId="0cecfe5d-4ada-48c8-a90b-bf2d936cef6b" providerId="ADAL" clId="{34774370-41E1-48C6-A70F-17596E6728E4}" dt="2023-11-07T17:56:02.785" v="2663" actId="21"/>
          <ac:spMkLst>
            <pc:docMk/>
            <pc:sldMk cId="303492930" sldId="289"/>
            <ac:spMk id="4" creationId="{77A5FB56-4864-C362-2767-AE85135ACC56}"/>
          </ac:spMkLst>
        </pc:spChg>
        <pc:spChg chg="del">
          <ac:chgData name="Sarah.NíDhuinnín" userId="0cecfe5d-4ada-48c8-a90b-bf2d936cef6b" providerId="ADAL" clId="{34774370-41E1-48C6-A70F-17596E6728E4}" dt="2023-11-07T17:58:59.332" v="2668" actId="21"/>
          <ac:spMkLst>
            <pc:docMk/>
            <pc:sldMk cId="303492930" sldId="289"/>
            <ac:spMk id="5" creationId="{F7A96636-A9E0-3771-FAE4-8F44BF2EF83A}"/>
          </ac:spMkLst>
        </pc:spChg>
        <pc:spChg chg="add del mod ord">
          <ac:chgData name="Sarah.NíDhuinnín" userId="0cecfe5d-4ada-48c8-a90b-bf2d936cef6b" providerId="ADAL" clId="{34774370-41E1-48C6-A70F-17596E6728E4}" dt="2023-11-07T19:04:30.205" v="4177" actId="700"/>
          <ac:spMkLst>
            <pc:docMk/>
            <pc:sldMk cId="303492930" sldId="289"/>
            <ac:spMk id="6" creationId="{B4EBBC61-83F8-290E-1570-5B775F698329}"/>
          </ac:spMkLst>
        </pc:spChg>
        <pc:spChg chg="add del mod ord">
          <ac:chgData name="Sarah.NíDhuinnín" userId="0cecfe5d-4ada-48c8-a90b-bf2d936cef6b" providerId="ADAL" clId="{34774370-41E1-48C6-A70F-17596E6728E4}" dt="2023-11-07T19:04:37.888" v="4178" actId="700"/>
          <ac:spMkLst>
            <pc:docMk/>
            <pc:sldMk cId="303492930" sldId="289"/>
            <ac:spMk id="7" creationId="{2788D1C9-74D6-BCD8-98B2-ABD44135E8AC}"/>
          </ac:spMkLst>
        </pc:spChg>
        <pc:spChg chg="add del mod ord">
          <ac:chgData name="Sarah.NíDhuinnín" userId="0cecfe5d-4ada-48c8-a90b-bf2d936cef6b" providerId="ADAL" clId="{34774370-41E1-48C6-A70F-17596E6728E4}" dt="2023-11-07T19:04:37.888" v="4178" actId="700"/>
          <ac:spMkLst>
            <pc:docMk/>
            <pc:sldMk cId="303492930" sldId="289"/>
            <ac:spMk id="8" creationId="{656E0BC1-A794-9CEB-66AB-8CE93188E083}"/>
          </ac:spMkLst>
        </pc:spChg>
        <pc:spChg chg="add del mod ord">
          <ac:chgData name="Sarah.NíDhuinnín" userId="0cecfe5d-4ada-48c8-a90b-bf2d936cef6b" providerId="ADAL" clId="{34774370-41E1-48C6-A70F-17596E6728E4}" dt="2023-11-07T19:04:49.934" v="4179" actId="700"/>
          <ac:spMkLst>
            <pc:docMk/>
            <pc:sldMk cId="303492930" sldId="289"/>
            <ac:spMk id="9" creationId="{F8948269-56BD-79FC-D928-231F1BB3857C}"/>
          </ac:spMkLst>
        </pc:spChg>
        <pc:spChg chg="add del mod ord">
          <ac:chgData name="Sarah.NíDhuinnín" userId="0cecfe5d-4ada-48c8-a90b-bf2d936cef6b" providerId="ADAL" clId="{34774370-41E1-48C6-A70F-17596E6728E4}" dt="2023-11-07T19:04:49.934" v="4179" actId="700"/>
          <ac:spMkLst>
            <pc:docMk/>
            <pc:sldMk cId="303492930" sldId="289"/>
            <ac:spMk id="10" creationId="{27DFF48A-1424-E897-09C5-C7FB8FF281D3}"/>
          </ac:spMkLst>
        </pc:spChg>
        <pc:spChg chg="add del mod ord">
          <ac:chgData name="Sarah.NíDhuinnín" userId="0cecfe5d-4ada-48c8-a90b-bf2d936cef6b" providerId="ADAL" clId="{34774370-41E1-48C6-A70F-17596E6728E4}" dt="2023-11-07T19:04:57.073" v="4181" actId="700"/>
          <ac:spMkLst>
            <pc:docMk/>
            <pc:sldMk cId="303492930" sldId="289"/>
            <ac:spMk id="11" creationId="{8E3723CC-CCF0-DF70-09CA-06EB84F1DCB6}"/>
          </ac:spMkLst>
        </pc:spChg>
        <pc:spChg chg="add mod ord">
          <ac:chgData name="Sarah.NíDhuinnín" userId="0cecfe5d-4ada-48c8-a90b-bf2d936cef6b" providerId="ADAL" clId="{34774370-41E1-48C6-A70F-17596E6728E4}" dt="2023-11-07T19:07:06.716" v="4220" actId="20577"/>
          <ac:spMkLst>
            <pc:docMk/>
            <pc:sldMk cId="303492930" sldId="289"/>
            <ac:spMk id="12" creationId="{9AE0F7A1-4D41-73F4-23ED-EB4F1E94211C}"/>
          </ac:spMkLst>
        </pc:spChg>
        <pc:spChg chg="mod ord">
          <ac:chgData name="Sarah.NíDhuinnín" userId="0cecfe5d-4ada-48c8-a90b-bf2d936cef6b" providerId="ADAL" clId="{34774370-41E1-48C6-A70F-17596E6728E4}" dt="2023-11-07T19:05:49.107" v="4202" actId="1076"/>
          <ac:spMkLst>
            <pc:docMk/>
            <pc:sldMk cId="303492930" sldId="289"/>
            <ac:spMk id="24" creationId="{B7BD1280-6B12-4EC1-EC52-8CF716C93EB1}"/>
          </ac:spMkLst>
        </pc:spChg>
        <pc:spChg chg="add del">
          <ac:chgData name="Sarah.NíDhuinnín" userId="0cecfe5d-4ada-48c8-a90b-bf2d936cef6b" providerId="ADAL" clId="{34774370-41E1-48C6-A70F-17596E6728E4}" dt="2023-11-07T19:04:57.073" v="4181" actId="700"/>
          <ac:spMkLst>
            <pc:docMk/>
            <pc:sldMk cId="303492930" sldId="289"/>
            <ac:spMk id="26" creationId="{65604E06-DF9D-4C49-8314-4F0307BD5E2F}"/>
          </ac:spMkLst>
        </pc:spChg>
        <pc:spChg chg="add del">
          <ac:chgData name="Sarah.NíDhuinnín" userId="0cecfe5d-4ada-48c8-a90b-bf2d936cef6b" providerId="ADAL" clId="{34774370-41E1-48C6-A70F-17596E6728E4}" dt="2023-11-07T19:04:57.073" v="4181" actId="700"/>
          <ac:spMkLst>
            <pc:docMk/>
            <pc:sldMk cId="303492930" sldId="289"/>
            <ac:spMk id="27" creationId="{CF166AD8-180F-4585-8444-D6E3F1B037D2}"/>
          </ac:spMkLst>
        </pc:spChg>
        <pc:spChg chg="add del">
          <ac:chgData name="Sarah.NíDhuinnín" userId="0cecfe5d-4ada-48c8-a90b-bf2d936cef6b" providerId="ADAL" clId="{34774370-41E1-48C6-A70F-17596E6728E4}" dt="2023-11-07T19:04:57.073" v="4181" actId="700"/>
          <ac:spMkLst>
            <pc:docMk/>
            <pc:sldMk cId="303492930" sldId="289"/>
            <ac:spMk id="28" creationId="{1419DD48-144F-4836-9C0F-7A3BFC28AA44}"/>
          </ac:spMkLst>
        </pc:spChg>
        <pc:spChg chg="add del">
          <ac:chgData name="Sarah.NíDhuinnín" userId="0cecfe5d-4ada-48c8-a90b-bf2d936cef6b" providerId="ADAL" clId="{34774370-41E1-48C6-A70F-17596E6728E4}" dt="2023-11-07T19:05:39.655" v="4191" actId="700"/>
          <ac:spMkLst>
            <pc:docMk/>
            <pc:sldMk cId="303492930" sldId="289"/>
            <ac:spMk id="30" creationId="{65604E06-DF9D-4C49-8314-4F0307BD5E2F}"/>
          </ac:spMkLst>
        </pc:spChg>
        <pc:spChg chg="del">
          <ac:chgData name="Sarah.NíDhuinnín" userId="0cecfe5d-4ada-48c8-a90b-bf2d936cef6b" providerId="ADAL" clId="{34774370-41E1-48C6-A70F-17596E6728E4}" dt="2023-11-06T19:46:15.804" v="1773"/>
          <ac:spMkLst>
            <pc:docMk/>
            <pc:sldMk cId="303492930" sldId="289"/>
            <ac:spMk id="31" creationId="{B4E31948-EA92-4179-8BB5-5451F6E3DA21}"/>
          </ac:spMkLst>
        </pc:spChg>
        <pc:spChg chg="add del">
          <ac:chgData name="Sarah.NíDhuinnín" userId="0cecfe5d-4ada-48c8-a90b-bf2d936cef6b" providerId="ADAL" clId="{34774370-41E1-48C6-A70F-17596E6728E4}" dt="2023-11-07T19:05:39.655" v="4191" actId="700"/>
          <ac:spMkLst>
            <pc:docMk/>
            <pc:sldMk cId="303492930" sldId="289"/>
            <ac:spMk id="32" creationId="{CF166AD8-180F-4585-8444-D6E3F1B037D2}"/>
          </ac:spMkLst>
        </pc:spChg>
        <pc:spChg chg="add del">
          <ac:chgData name="Sarah.NíDhuinnín" userId="0cecfe5d-4ada-48c8-a90b-bf2d936cef6b" providerId="ADAL" clId="{34774370-41E1-48C6-A70F-17596E6728E4}" dt="2023-11-07T19:05:39.655" v="4191" actId="700"/>
          <ac:spMkLst>
            <pc:docMk/>
            <pc:sldMk cId="303492930" sldId="289"/>
            <ac:spMk id="34" creationId="{1419DD48-144F-4836-9C0F-7A3BFC28AA44}"/>
          </ac:spMkLst>
        </pc:spChg>
        <pc:graphicFrameChg chg="del mod">
          <ac:chgData name="Sarah.NíDhuinnín" userId="0cecfe5d-4ada-48c8-a90b-bf2d936cef6b" providerId="ADAL" clId="{34774370-41E1-48C6-A70F-17596E6728E4}" dt="2023-11-07T17:50:35.428" v="2555" actId="21"/>
          <ac:graphicFrameMkLst>
            <pc:docMk/>
            <pc:sldMk cId="303492930" sldId="289"/>
            <ac:graphicFrameMk id="3" creationId="{A2560B73-709E-AA2B-F137-16147F6575E6}"/>
          </ac:graphicFrameMkLst>
        </pc:graphicFrameChg>
        <pc:picChg chg="del">
          <ac:chgData name="Sarah.NíDhuinnín" userId="0cecfe5d-4ada-48c8-a90b-bf2d936cef6b" providerId="ADAL" clId="{34774370-41E1-48C6-A70F-17596E6728E4}" dt="2023-11-06T19:46:15.804" v="1773"/>
          <ac:picMkLst>
            <pc:docMk/>
            <pc:sldMk cId="303492930" sldId="289"/>
            <ac:picMk id="29" creationId="{F4602F8C-E1EC-4202-83F7-93670CAFAE2B}"/>
          </ac:picMkLst>
        </pc:picChg>
        <pc:cxnChg chg="del">
          <ac:chgData name="Sarah.NíDhuinnín" userId="0cecfe5d-4ada-48c8-a90b-bf2d936cef6b" providerId="ADAL" clId="{34774370-41E1-48C6-A70F-17596E6728E4}" dt="2023-11-06T19:46:15.804" v="1773"/>
          <ac:cxnSpMkLst>
            <pc:docMk/>
            <pc:sldMk cId="303492930" sldId="289"/>
            <ac:cxnSpMk id="33" creationId="{C483CC4B-D7FE-41C7-8BDC-1FF487C9CCBB}"/>
          </ac:cxnSpMkLst>
        </pc:cxnChg>
        <pc:cxnChg chg="add del">
          <ac:chgData name="Sarah.NíDhuinnín" userId="0cecfe5d-4ada-48c8-a90b-bf2d936cef6b" providerId="ADAL" clId="{34774370-41E1-48C6-A70F-17596E6728E4}" dt="2023-11-07T19:04:57.073" v="4181" actId="700"/>
          <ac:cxnSpMkLst>
            <pc:docMk/>
            <pc:sldMk cId="303492930" sldId="289"/>
            <ac:cxnSpMk id="35" creationId="{14379797-D651-47FF-942A-A38CFE97E5A9}"/>
          </ac:cxnSpMkLst>
        </pc:cxnChg>
        <pc:cxnChg chg="add del">
          <ac:chgData name="Sarah.NíDhuinnín" userId="0cecfe5d-4ada-48c8-a90b-bf2d936cef6b" providerId="ADAL" clId="{34774370-41E1-48C6-A70F-17596E6728E4}" dt="2023-11-07T19:05:39.655" v="4191" actId="700"/>
          <ac:cxnSpMkLst>
            <pc:docMk/>
            <pc:sldMk cId="303492930" sldId="289"/>
            <ac:cxnSpMk id="36" creationId="{14379797-D651-47FF-942A-A38CFE97E5A9}"/>
          </ac:cxnSpMkLst>
        </pc:cxnChg>
      </pc:sldChg>
      <pc:sldChg chg="addSp delSp modSp new del mod">
        <pc:chgData name="Sarah.NíDhuinnín" userId="0cecfe5d-4ada-48c8-a90b-bf2d936cef6b" providerId="ADAL" clId="{34774370-41E1-48C6-A70F-17596E6728E4}" dt="2023-11-07T17:56:18.832" v="2667" actId="2696"/>
        <pc:sldMkLst>
          <pc:docMk/>
          <pc:sldMk cId="1264611857" sldId="290"/>
        </pc:sldMkLst>
        <pc:spChg chg="add del">
          <ac:chgData name="Sarah.NíDhuinnín" userId="0cecfe5d-4ada-48c8-a90b-bf2d936cef6b" providerId="ADAL" clId="{34774370-41E1-48C6-A70F-17596E6728E4}" dt="2023-11-06T19:49:47.355" v="1937" actId="478"/>
          <ac:spMkLst>
            <pc:docMk/>
            <pc:sldMk cId="1264611857" sldId="290"/>
            <ac:spMk id="3" creationId="{1623C6B5-8824-FEB3-2670-6624746E1787}"/>
          </ac:spMkLst>
        </pc:spChg>
        <pc:graphicFrameChg chg="add mod">
          <ac:chgData name="Sarah.NíDhuinnín" userId="0cecfe5d-4ada-48c8-a90b-bf2d936cef6b" providerId="ADAL" clId="{34774370-41E1-48C6-A70F-17596E6728E4}" dt="2023-11-06T19:50:06.666" v="1942" actId="14100"/>
          <ac:graphicFrameMkLst>
            <pc:docMk/>
            <pc:sldMk cId="1264611857" sldId="290"/>
            <ac:graphicFrameMk id="4" creationId="{100C7EA4-A458-D2BF-9496-EC23D17A576F}"/>
          </ac:graphicFrameMkLst>
        </pc:graphicFrameChg>
      </pc:sldChg>
      <pc:sldChg chg="addSp delSp modSp new mod modTransition modClrScheme modAnim chgLayout modNotesTx">
        <pc:chgData name="Sarah.NíDhuinnín" userId="0cecfe5d-4ada-48c8-a90b-bf2d936cef6b" providerId="ADAL" clId="{34774370-41E1-48C6-A70F-17596E6728E4}" dt="2023-11-09T21:17:20.552" v="10623" actId="20577"/>
        <pc:sldMkLst>
          <pc:docMk/>
          <pc:sldMk cId="3049306372" sldId="291"/>
        </pc:sldMkLst>
        <pc:spChg chg="mod ord">
          <ac:chgData name="Sarah.NíDhuinnín" userId="0cecfe5d-4ada-48c8-a90b-bf2d936cef6b" providerId="ADAL" clId="{34774370-41E1-48C6-A70F-17596E6728E4}" dt="2023-11-09T21:17:20.552" v="10623" actId="20577"/>
          <ac:spMkLst>
            <pc:docMk/>
            <pc:sldMk cId="3049306372" sldId="291"/>
            <ac:spMk id="2" creationId="{F849598F-7F04-79CC-42E4-7E6B9DA572E9}"/>
          </ac:spMkLst>
        </pc:spChg>
        <pc:spChg chg="del mod ord">
          <ac:chgData name="Sarah.NíDhuinnín" userId="0cecfe5d-4ada-48c8-a90b-bf2d936cef6b" providerId="ADAL" clId="{34774370-41E1-48C6-A70F-17596E6728E4}" dt="2023-11-07T17:50:41.921" v="2556" actId="700"/>
          <ac:spMkLst>
            <pc:docMk/>
            <pc:sldMk cId="3049306372" sldId="291"/>
            <ac:spMk id="3" creationId="{559C0B55-AC56-AD3D-8150-3E5EFBC69513}"/>
          </ac:spMkLst>
        </pc:spChg>
        <pc:spChg chg="add del mod ord">
          <ac:chgData name="Sarah.NíDhuinnín" userId="0cecfe5d-4ada-48c8-a90b-bf2d936cef6b" providerId="ADAL" clId="{34774370-41E1-48C6-A70F-17596E6728E4}" dt="2023-11-07T17:50:43.902" v="2557"/>
          <ac:spMkLst>
            <pc:docMk/>
            <pc:sldMk cId="3049306372" sldId="291"/>
            <ac:spMk id="4" creationId="{799C2E22-5E45-EDA3-3B5E-7D7A65364645}"/>
          </ac:spMkLst>
        </pc:spChg>
        <pc:spChg chg="add del mod ord">
          <ac:chgData name="Sarah.NíDhuinnín" userId="0cecfe5d-4ada-48c8-a90b-bf2d936cef6b" providerId="ADAL" clId="{34774370-41E1-48C6-A70F-17596E6728E4}" dt="2023-11-07T17:51:49.962" v="2577" actId="478"/>
          <ac:spMkLst>
            <pc:docMk/>
            <pc:sldMk cId="3049306372" sldId="291"/>
            <ac:spMk id="5" creationId="{8E6B0B39-6584-E741-DAB8-4966DA3AC9AD}"/>
          </ac:spMkLst>
        </pc:spChg>
        <pc:spChg chg="add mod">
          <ac:chgData name="Sarah.NíDhuinnín" userId="0cecfe5d-4ada-48c8-a90b-bf2d936cef6b" providerId="ADAL" clId="{34774370-41E1-48C6-A70F-17596E6728E4}" dt="2023-11-07T18:09:39.179" v="3185" actId="403"/>
          <ac:spMkLst>
            <pc:docMk/>
            <pc:sldMk cId="3049306372" sldId="291"/>
            <ac:spMk id="7" creationId="{918A7E1D-384D-28FB-A110-130B82DE8EBE}"/>
          </ac:spMkLst>
        </pc:spChg>
        <pc:spChg chg="add mod">
          <ac:chgData name="Sarah.NíDhuinnín" userId="0cecfe5d-4ada-48c8-a90b-bf2d936cef6b" providerId="ADAL" clId="{34774370-41E1-48C6-A70F-17596E6728E4}" dt="2023-11-07T17:59:20.482" v="2675" actId="14100"/>
          <ac:spMkLst>
            <pc:docMk/>
            <pc:sldMk cId="3049306372" sldId="291"/>
            <ac:spMk id="8" creationId="{BA11B00E-F449-654A-87D6-8B1C927A09D0}"/>
          </ac:spMkLst>
        </pc:spChg>
        <pc:spChg chg="add mod">
          <ac:chgData name="Sarah.NíDhuinnín" userId="0cecfe5d-4ada-48c8-a90b-bf2d936cef6b" providerId="ADAL" clId="{34774370-41E1-48C6-A70F-17596E6728E4}" dt="2023-11-07T18:36:32.746" v="3763" actId="20577"/>
          <ac:spMkLst>
            <pc:docMk/>
            <pc:sldMk cId="3049306372" sldId="291"/>
            <ac:spMk id="10" creationId="{CBE53EDD-3BC0-75AB-41A9-3B9B27FE5910}"/>
          </ac:spMkLst>
        </pc:spChg>
        <pc:graphicFrameChg chg="add mod modGraphic">
          <ac:chgData name="Sarah.NíDhuinnín" userId="0cecfe5d-4ada-48c8-a90b-bf2d936cef6b" providerId="ADAL" clId="{34774370-41E1-48C6-A70F-17596E6728E4}" dt="2023-11-07T18:09:42.995" v="3186" actId="20577"/>
          <ac:graphicFrameMkLst>
            <pc:docMk/>
            <pc:sldMk cId="3049306372" sldId="291"/>
            <ac:graphicFrameMk id="6" creationId="{A46EF807-CFDE-6A54-A4DF-98C5A468086C}"/>
          </ac:graphicFrameMkLst>
        </pc:graphicFrameChg>
      </pc:sldChg>
      <pc:sldChg chg="delSp modSp add del mod modClrScheme modAnim chgLayout">
        <pc:chgData name="Sarah.NíDhuinnín" userId="0cecfe5d-4ada-48c8-a90b-bf2d936cef6b" providerId="ADAL" clId="{34774370-41E1-48C6-A70F-17596E6728E4}" dt="2023-11-07T18:38:54.686" v="3792" actId="2696"/>
        <pc:sldMkLst>
          <pc:docMk/>
          <pc:sldMk cId="1010005145" sldId="292"/>
        </pc:sldMkLst>
        <pc:spChg chg="mod ord">
          <ac:chgData name="Sarah.NíDhuinnín" userId="0cecfe5d-4ada-48c8-a90b-bf2d936cef6b" providerId="ADAL" clId="{34774370-41E1-48C6-A70F-17596E6728E4}" dt="2023-11-07T18:01:02.285" v="2718" actId="700"/>
          <ac:spMkLst>
            <pc:docMk/>
            <pc:sldMk cId="1010005145" sldId="292"/>
            <ac:spMk id="2" creationId="{F849598F-7F04-79CC-42E4-7E6B9DA572E9}"/>
          </ac:spMkLst>
        </pc:spChg>
        <pc:spChg chg="del">
          <ac:chgData name="Sarah.NíDhuinnín" userId="0cecfe5d-4ada-48c8-a90b-bf2d936cef6b" providerId="ADAL" clId="{34774370-41E1-48C6-A70F-17596E6728E4}" dt="2023-11-07T18:04:38.165" v="2905" actId="478"/>
          <ac:spMkLst>
            <pc:docMk/>
            <pc:sldMk cId="1010005145" sldId="292"/>
            <ac:spMk id="7" creationId="{918A7E1D-384D-28FB-A110-130B82DE8EBE}"/>
          </ac:spMkLst>
        </pc:spChg>
        <pc:spChg chg="del">
          <ac:chgData name="Sarah.NíDhuinnín" userId="0cecfe5d-4ada-48c8-a90b-bf2d936cef6b" providerId="ADAL" clId="{34774370-41E1-48C6-A70F-17596E6728E4}" dt="2023-11-07T18:02:37.107" v="2738" actId="478"/>
          <ac:spMkLst>
            <pc:docMk/>
            <pc:sldMk cId="1010005145" sldId="292"/>
            <ac:spMk id="8" creationId="{BA11B00E-F449-654A-87D6-8B1C927A09D0}"/>
          </ac:spMkLst>
        </pc:spChg>
        <pc:spChg chg="del mod">
          <ac:chgData name="Sarah.NíDhuinnín" userId="0cecfe5d-4ada-48c8-a90b-bf2d936cef6b" providerId="ADAL" clId="{34774370-41E1-48C6-A70F-17596E6728E4}" dt="2023-11-07T18:01:04.973" v="2719" actId="478"/>
          <ac:spMkLst>
            <pc:docMk/>
            <pc:sldMk cId="1010005145" sldId="292"/>
            <ac:spMk id="10" creationId="{CBE53EDD-3BC0-75AB-41A9-3B9B27FE5910}"/>
          </ac:spMkLst>
        </pc:spChg>
        <pc:graphicFrameChg chg="mod ord modGraphic">
          <ac:chgData name="Sarah.NíDhuinnín" userId="0cecfe5d-4ada-48c8-a90b-bf2d936cef6b" providerId="ADAL" clId="{34774370-41E1-48C6-A70F-17596E6728E4}" dt="2023-11-07T18:06:02.910" v="2967" actId="20577"/>
          <ac:graphicFrameMkLst>
            <pc:docMk/>
            <pc:sldMk cId="1010005145" sldId="292"/>
            <ac:graphicFrameMk id="6" creationId="{A46EF807-CFDE-6A54-A4DF-98C5A468086C}"/>
          </ac:graphicFrameMkLst>
        </pc:graphicFrameChg>
      </pc:sldChg>
      <pc:sldChg chg="delSp modSp add del mod modClrScheme chgLayout">
        <pc:chgData name="Sarah.NíDhuinnín" userId="0cecfe5d-4ada-48c8-a90b-bf2d936cef6b" providerId="ADAL" clId="{34774370-41E1-48C6-A70F-17596E6728E4}" dt="2023-11-07T18:06:50.200" v="2973" actId="2696"/>
        <pc:sldMkLst>
          <pc:docMk/>
          <pc:sldMk cId="2330395003" sldId="293"/>
        </pc:sldMkLst>
        <pc:spChg chg="mod ord">
          <ac:chgData name="Sarah.NíDhuinnín" userId="0cecfe5d-4ada-48c8-a90b-bf2d936cef6b" providerId="ADAL" clId="{34774370-41E1-48C6-A70F-17596E6728E4}" dt="2023-11-07T18:06:39.178" v="2969" actId="700"/>
          <ac:spMkLst>
            <pc:docMk/>
            <pc:sldMk cId="2330395003" sldId="293"/>
            <ac:spMk id="2" creationId="{F849598F-7F04-79CC-42E4-7E6B9DA572E9}"/>
          </ac:spMkLst>
        </pc:spChg>
        <pc:spChg chg="del mod">
          <ac:chgData name="Sarah.NíDhuinnín" userId="0cecfe5d-4ada-48c8-a90b-bf2d936cef6b" providerId="ADAL" clId="{34774370-41E1-48C6-A70F-17596E6728E4}" dt="2023-11-07T18:06:44.158" v="2971" actId="478"/>
          <ac:spMkLst>
            <pc:docMk/>
            <pc:sldMk cId="2330395003" sldId="293"/>
            <ac:spMk id="10" creationId="{CBE53EDD-3BC0-75AB-41A9-3B9B27FE5910}"/>
          </ac:spMkLst>
        </pc:spChg>
        <pc:graphicFrameChg chg="mod ord">
          <ac:chgData name="Sarah.NíDhuinnín" userId="0cecfe5d-4ada-48c8-a90b-bf2d936cef6b" providerId="ADAL" clId="{34774370-41E1-48C6-A70F-17596E6728E4}" dt="2023-11-07T18:06:39.178" v="2969" actId="700"/>
          <ac:graphicFrameMkLst>
            <pc:docMk/>
            <pc:sldMk cId="2330395003" sldId="293"/>
            <ac:graphicFrameMk id="6" creationId="{A46EF807-CFDE-6A54-A4DF-98C5A468086C}"/>
          </ac:graphicFrameMkLst>
        </pc:graphicFrameChg>
      </pc:sldChg>
      <pc:sldChg chg="addSp delSp modSp add mod modClrScheme modAnim chgLayout">
        <pc:chgData name="Sarah.NíDhuinnín" userId="0cecfe5d-4ada-48c8-a90b-bf2d936cef6b" providerId="ADAL" clId="{34774370-41E1-48C6-A70F-17596E6728E4}" dt="2023-11-09T21:18:44.158" v="10642" actId="20577"/>
        <pc:sldMkLst>
          <pc:docMk/>
          <pc:sldMk cId="87326460" sldId="294"/>
        </pc:sldMkLst>
        <pc:spChg chg="add mod">
          <ac:chgData name="Sarah.NíDhuinnín" userId="0cecfe5d-4ada-48c8-a90b-bf2d936cef6b" providerId="ADAL" clId="{34774370-41E1-48C6-A70F-17596E6728E4}" dt="2023-11-09T21:18:44.158" v="10642" actId="20577"/>
          <ac:spMkLst>
            <pc:docMk/>
            <pc:sldMk cId="87326460" sldId="294"/>
            <ac:spMk id="2" creationId="{8196A981-4A9A-490F-19F9-DF462ADCCB59}"/>
          </ac:spMkLst>
        </pc:spChg>
        <pc:spChg chg="del mod ord">
          <ac:chgData name="Sarah.NíDhuinnín" userId="0cecfe5d-4ada-48c8-a90b-bf2d936cef6b" providerId="ADAL" clId="{34774370-41E1-48C6-A70F-17596E6728E4}" dt="2023-11-07T18:10:30.069" v="3231" actId="478"/>
          <ac:spMkLst>
            <pc:docMk/>
            <pc:sldMk cId="87326460" sldId="294"/>
            <ac:spMk id="2" creationId="{F849598F-7F04-79CC-42E4-7E6B9DA572E9}"/>
          </ac:spMkLst>
        </pc:spChg>
        <pc:spChg chg="add mod">
          <ac:chgData name="Sarah.NíDhuinnín" userId="0cecfe5d-4ada-48c8-a90b-bf2d936cef6b" providerId="ADAL" clId="{34774370-41E1-48C6-A70F-17596E6728E4}" dt="2023-11-09T21:18:08.729" v="10630" actId="1076"/>
          <ac:spMkLst>
            <pc:docMk/>
            <pc:sldMk cId="87326460" sldId="294"/>
            <ac:spMk id="3" creationId="{C910BA66-0B86-9A77-AB0C-AE54BB012202}"/>
          </ac:spMkLst>
        </pc:spChg>
        <pc:spChg chg="add mod">
          <ac:chgData name="Sarah.NíDhuinnín" userId="0cecfe5d-4ada-48c8-a90b-bf2d936cef6b" providerId="ADAL" clId="{34774370-41E1-48C6-A70F-17596E6728E4}" dt="2023-11-09T21:18:05.905" v="10629" actId="1076"/>
          <ac:spMkLst>
            <pc:docMk/>
            <pc:sldMk cId="87326460" sldId="294"/>
            <ac:spMk id="4" creationId="{75B84862-C373-E1B0-3AAF-D9E82EC49A9E}"/>
          </ac:spMkLst>
        </pc:spChg>
        <pc:spChg chg="add mod">
          <ac:chgData name="Sarah.NíDhuinnín" userId="0cecfe5d-4ada-48c8-a90b-bf2d936cef6b" providerId="ADAL" clId="{34774370-41E1-48C6-A70F-17596E6728E4}" dt="2023-11-09T21:18:10.844" v="10631" actId="1076"/>
          <ac:spMkLst>
            <pc:docMk/>
            <pc:sldMk cId="87326460" sldId="294"/>
            <ac:spMk id="5" creationId="{D99B9A98-2925-35E9-9FEF-2F86D510FB55}"/>
          </ac:spMkLst>
        </pc:spChg>
        <pc:spChg chg="mod">
          <ac:chgData name="Sarah.NíDhuinnín" userId="0cecfe5d-4ada-48c8-a90b-bf2d936cef6b" providerId="ADAL" clId="{34774370-41E1-48C6-A70F-17596E6728E4}" dt="2023-11-07T18:25:03.627" v="3705" actId="1076"/>
          <ac:spMkLst>
            <pc:docMk/>
            <pc:sldMk cId="87326460" sldId="294"/>
            <ac:spMk id="7" creationId="{918A7E1D-384D-28FB-A110-130B82DE8EBE}"/>
          </ac:spMkLst>
        </pc:spChg>
        <pc:spChg chg="mod">
          <ac:chgData name="Sarah.NíDhuinnín" userId="0cecfe5d-4ada-48c8-a90b-bf2d936cef6b" providerId="ADAL" clId="{34774370-41E1-48C6-A70F-17596E6728E4}" dt="2023-11-07T18:26:20.661" v="3710" actId="1076"/>
          <ac:spMkLst>
            <pc:docMk/>
            <pc:sldMk cId="87326460" sldId="294"/>
            <ac:spMk id="8" creationId="{BA11B00E-F449-654A-87D6-8B1C927A09D0}"/>
          </ac:spMkLst>
        </pc:spChg>
        <pc:spChg chg="add mod">
          <ac:chgData name="Sarah.NíDhuinnín" userId="0cecfe5d-4ada-48c8-a90b-bf2d936cef6b" providerId="ADAL" clId="{34774370-41E1-48C6-A70F-17596E6728E4}" dt="2023-11-09T21:18:13.300" v="10632" actId="14100"/>
          <ac:spMkLst>
            <pc:docMk/>
            <pc:sldMk cId="87326460" sldId="294"/>
            <ac:spMk id="9" creationId="{D9B176CB-F8B3-6A28-8C38-E1977C6567CD}"/>
          </ac:spMkLst>
        </pc:spChg>
        <pc:spChg chg="del">
          <ac:chgData name="Sarah.NíDhuinnín" userId="0cecfe5d-4ada-48c8-a90b-bf2d936cef6b" providerId="ADAL" clId="{34774370-41E1-48C6-A70F-17596E6728E4}" dt="2023-11-07T18:10:32.792" v="3232" actId="478"/>
          <ac:spMkLst>
            <pc:docMk/>
            <pc:sldMk cId="87326460" sldId="294"/>
            <ac:spMk id="10" creationId="{CBE53EDD-3BC0-75AB-41A9-3B9B27FE5910}"/>
          </ac:spMkLst>
        </pc:spChg>
        <pc:graphicFrameChg chg="mod ord modGraphic">
          <ac:chgData name="Sarah.NíDhuinnín" userId="0cecfe5d-4ada-48c8-a90b-bf2d936cef6b" providerId="ADAL" clId="{34774370-41E1-48C6-A70F-17596E6728E4}" dt="2023-11-09T21:18:03.246" v="10628" actId="1076"/>
          <ac:graphicFrameMkLst>
            <pc:docMk/>
            <pc:sldMk cId="87326460" sldId="294"/>
            <ac:graphicFrameMk id="6" creationId="{A46EF807-CFDE-6A54-A4DF-98C5A468086C}"/>
          </ac:graphicFrameMkLst>
        </pc:graphicFrameChg>
      </pc:sldChg>
      <pc:sldChg chg="addSp delSp modSp new mod setBg modClrScheme delDesignElem chgLayout">
        <pc:chgData name="Sarah.NíDhuinnín" userId="0cecfe5d-4ada-48c8-a90b-bf2d936cef6b" providerId="ADAL" clId="{34774370-41E1-48C6-A70F-17596E6728E4}" dt="2023-11-09T21:19:35.100" v="10724" actId="20577"/>
        <pc:sldMkLst>
          <pc:docMk/>
          <pc:sldMk cId="3038440401" sldId="295"/>
        </pc:sldMkLst>
        <pc:spChg chg="mod ord">
          <ac:chgData name="Sarah.NíDhuinnín" userId="0cecfe5d-4ada-48c8-a90b-bf2d936cef6b" providerId="ADAL" clId="{34774370-41E1-48C6-A70F-17596E6728E4}" dt="2023-11-09T21:19:35.100" v="10724" actId="20577"/>
          <ac:spMkLst>
            <pc:docMk/>
            <pc:sldMk cId="3038440401" sldId="295"/>
            <ac:spMk id="2" creationId="{7D2F4788-408C-3415-2F4B-C7B299EF1DDD}"/>
          </ac:spMkLst>
        </pc:spChg>
        <pc:spChg chg="del mod ord">
          <ac:chgData name="Sarah.NíDhuinnín" userId="0cecfe5d-4ada-48c8-a90b-bf2d936cef6b" providerId="ADAL" clId="{34774370-41E1-48C6-A70F-17596E6728E4}" dt="2023-11-08T16:03:33.508" v="4965" actId="26606"/>
          <ac:spMkLst>
            <pc:docMk/>
            <pc:sldMk cId="3038440401" sldId="295"/>
            <ac:spMk id="3" creationId="{D2BC0017-B19C-241C-B9C3-4CFAF8B809B0}"/>
          </ac:spMkLst>
        </pc:spChg>
        <pc:spChg chg="add del mod">
          <ac:chgData name="Sarah.NíDhuinnín" userId="0cecfe5d-4ada-48c8-a90b-bf2d936cef6b" providerId="ADAL" clId="{34774370-41E1-48C6-A70F-17596E6728E4}" dt="2023-11-07T19:10:45.314" v="4292" actId="478"/>
          <ac:spMkLst>
            <pc:docMk/>
            <pc:sldMk cId="3038440401" sldId="295"/>
            <ac:spMk id="6" creationId="{6EC45E63-B2C6-0B17-8454-52D210D072C0}"/>
          </ac:spMkLst>
        </pc:spChg>
        <pc:spChg chg="add del">
          <ac:chgData name="Sarah.NíDhuinnín" userId="0cecfe5d-4ada-48c8-a90b-bf2d936cef6b" providerId="ADAL" clId="{34774370-41E1-48C6-A70F-17596E6728E4}" dt="2023-11-08T16:03:59.693" v="4973" actId="26606"/>
          <ac:spMkLst>
            <pc:docMk/>
            <pc:sldMk cId="3038440401" sldId="295"/>
            <ac:spMk id="10" creationId="{46553AB8-AFF8-40AE-A53C-09FBBC03CA9A}"/>
          </ac:spMkLst>
        </pc:spChg>
        <pc:spChg chg="add del">
          <ac:chgData name="Sarah.NíDhuinnín" userId="0cecfe5d-4ada-48c8-a90b-bf2d936cef6b" providerId="ADAL" clId="{34774370-41E1-48C6-A70F-17596E6728E4}" dt="2023-11-08T16:03:59.693" v="4973" actId="26606"/>
          <ac:spMkLst>
            <pc:docMk/>
            <pc:sldMk cId="3038440401" sldId="295"/>
            <ac:spMk id="12" creationId="{86D6575D-C99F-4105-BC67-882C8B1ED18B}"/>
          </ac:spMkLst>
        </pc:spChg>
        <pc:spChg chg="add del">
          <ac:chgData name="Sarah.NíDhuinnín" userId="0cecfe5d-4ada-48c8-a90b-bf2d936cef6b" providerId="ADAL" clId="{34774370-41E1-48C6-A70F-17596E6728E4}" dt="2023-11-07T19:10:48.954" v="4293" actId="26606"/>
          <ac:spMkLst>
            <pc:docMk/>
            <pc:sldMk cId="3038440401" sldId="295"/>
            <ac:spMk id="13" creationId="{EABBD5AE-06A5-42CD-88F2-7CCF8719EC08}"/>
          </ac:spMkLst>
        </pc:spChg>
        <pc:spChg chg="add del">
          <ac:chgData name="Sarah.NíDhuinnín" userId="0cecfe5d-4ada-48c8-a90b-bf2d936cef6b" providerId="ADAL" clId="{34774370-41E1-48C6-A70F-17596E6728E4}" dt="2023-11-08T16:03:59.693" v="4973" actId="26606"/>
          <ac:spMkLst>
            <pc:docMk/>
            <pc:sldMk cId="3038440401" sldId="295"/>
            <ac:spMk id="17" creationId="{991975BE-39CD-4AC1-85C4-565365160441}"/>
          </ac:spMkLst>
        </pc:spChg>
        <pc:spChg chg="add del">
          <ac:chgData name="Sarah.NíDhuinnín" userId="0cecfe5d-4ada-48c8-a90b-bf2d936cef6b" providerId="ADAL" clId="{34774370-41E1-48C6-A70F-17596E6728E4}" dt="2023-11-08T16:02:00.826" v="4964" actId="700"/>
          <ac:spMkLst>
            <pc:docMk/>
            <pc:sldMk cId="3038440401" sldId="295"/>
            <ac:spMk id="22" creationId="{7B64EAB0-9095-45E6-8997-C95B35635997}"/>
          </ac:spMkLst>
        </pc:spChg>
        <pc:spChg chg="add">
          <ac:chgData name="Sarah.NíDhuinnín" userId="0cecfe5d-4ada-48c8-a90b-bf2d936cef6b" providerId="ADAL" clId="{34774370-41E1-48C6-A70F-17596E6728E4}" dt="2023-11-08T16:03:59.693" v="4973" actId="26606"/>
          <ac:spMkLst>
            <pc:docMk/>
            <pc:sldMk cId="3038440401" sldId="295"/>
            <ac:spMk id="26" creationId="{1E52C56D-FDAA-4B29-88E1-7235476ACFEC}"/>
          </ac:spMkLst>
        </pc:spChg>
        <pc:graphicFrameChg chg="add mod modGraphic">
          <ac:chgData name="Sarah.NíDhuinnín" userId="0cecfe5d-4ada-48c8-a90b-bf2d936cef6b" providerId="ADAL" clId="{34774370-41E1-48C6-A70F-17596E6728E4}" dt="2023-11-08T16:12:46.267" v="5151" actId="255"/>
          <ac:graphicFrameMkLst>
            <pc:docMk/>
            <pc:sldMk cId="3038440401" sldId="295"/>
            <ac:graphicFrameMk id="14" creationId="{5219E22C-21DF-4ABB-B28A-F9DEEEA68067}"/>
          </ac:graphicFrameMkLst>
        </pc:graphicFrameChg>
        <pc:picChg chg="add del mod">
          <ac:chgData name="Sarah.NíDhuinnín" userId="0cecfe5d-4ada-48c8-a90b-bf2d936cef6b" providerId="ADAL" clId="{34774370-41E1-48C6-A70F-17596E6728E4}" dt="2023-11-07T19:10:45.314" v="4292" actId="478"/>
          <ac:picMkLst>
            <pc:docMk/>
            <pc:sldMk cId="3038440401" sldId="295"/>
            <ac:picMk id="5" creationId="{5263295C-EEDD-B740-7B96-84A75DD92655}"/>
          </ac:picMkLst>
        </pc:picChg>
        <pc:picChg chg="add del mod">
          <ac:chgData name="Sarah.NíDhuinnín" userId="0cecfe5d-4ada-48c8-a90b-bf2d936cef6b" providerId="ADAL" clId="{34774370-41E1-48C6-A70F-17596E6728E4}" dt="2023-11-08T16:01:56.109" v="4963" actId="478"/>
          <ac:picMkLst>
            <pc:docMk/>
            <pc:sldMk cId="3038440401" sldId="295"/>
            <ac:picMk id="8" creationId="{3E6638B6-D5C1-E063-E28A-F19A057E4901}"/>
          </ac:picMkLst>
        </pc:picChg>
        <pc:picChg chg="add del">
          <ac:chgData name="Sarah.NíDhuinnín" userId="0cecfe5d-4ada-48c8-a90b-bf2d936cef6b" providerId="ADAL" clId="{34774370-41E1-48C6-A70F-17596E6728E4}" dt="2023-11-08T16:03:59.693" v="4973" actId="26606"/>
          <ac:picMkLst>
            <pc:docMk/>
            <pc:sldMk cId="3038440401" sldId="295"/>
            <ac:picMk id="9" creationId="{A79DB811-FC0D-499A-822F-394B3D3BE018}"/>
          </ac:picMkLst>
        </pc:picChg>
        <pc:picChg chg="add del">
          <ac:chgData name="Sarah.NíDhuinnín" userId="0cecfe5d-4ada-48c8-a90b-bf2d936cef6b" providerId="ADAL" clId="{34774370-41E1-48C6-A70F-17596E6728E4}" dt="2023-11-07T19:10:48.954" v="4293" actId="26606"/>
          <ac:picMkLst>
            <pc:docMk/>
            <pc:sldMk cId="3038440401" sldId="295"/>
            <ac:picMk id="11" creationId="{52D7949F-F7AD-4D72-9C9D-4FF1086C85BC}"/>
          </ac:picMkLst>
        </pc:picChg>
        <pc:picChg chg="add mod">
          <ac:chgData name="Sarah.NíDhuinnín" userId="0cecfe5d-4ada-48c8-a90b-bf2d936cef6b" providerId="ADAL" clId="{34774370-41E1-48C6-A70F-17596E6728E4}" dt="2023-11-08T16:09:26.260" v="5126" actId="1076"/>
          <ac:picMkLst>
            <pc:docMk/>
            <pc:sldMk cId="3038440401" sldId="295"/>
            <ac:picMk id="18" creationId="{68399A6E-75A1-4C60-8C6A-FA0889047260}"/>
          </ac:picMkLst>
        </pc:picChg>
        <pc:picChg chg="add">
          <ac:chgData name="Sarah.NíDhuinnín" userId="0cecfe5d-4ada-48c8-a90b-bf2d936cef6b" providerId="ADAL" clId="{34774370-41E1-48C6-A70F-17596E6728E4}" dt="2023-11-08T16:03:59.693" v="4973" actId="26606"/>
          <ac:picMkLst>
            <pc:docMk/>
            <pc:sldMk cId="3038440401" sldId="295"/>
            <ac:picMk id="19" creationId="{A79DB811-FC0D-499A-822F-394B3D3BE018}"/>
          </ac:picMkLst>
        </pc:picChg>
        <pc:picChg chg="add del">
          <ac:chgData name="Sarah.NíDhuinnín" userId="0cecfe5d-4ada-48c8-a90b-bf2d936cef6b" providerId="ADAL" clId="{34774370-41E1-48C6-A70F-17596E6728E4}" dt="2023-11-08T16:02:00.826" v="4964" actId="700"/>
          <ac:picMkLst>
            <pc:docMk/>
            <pc:sldMk cId="3038440401" sldId="295"/>
            <ac:picMk id="20" creationId="{85A38949-1EAC-4DED-AF7B-973F687AA83E}"/>
          </ac:picMkLst>
        </pc:picChg>
        <pc:picChg chg="add mod">
          <ac:chgData name="Sarah.NíDhuinnín" userId="0cecfe5d-4ada-48c8-a90b-bf2d936cef6b" providerId="ADAL" clId="{34774370-41E1-48C6-A70F-17596E6728E4}" dt="2023-11-08T16:11:20.095" v="5139" actId="1076"/>
          <ac:picMkLst>
            <pc:docMk/>
            <pc:sldMk cId="3038440401" sldId="295"/>
            <ac:picMk id="23" creationId="{9F154F38-6E0E-AEAC-2A28-927878C27A0B}"/>
          </ac:picMkLst>
        </pc:picChg>
        <pc:picChg chg="add mod">
          <ac:chgData name="Sarah.NíDhuinnín" userId="0cecfe5d-4ada-48c8-a90b-bf2d936cef6b" providerId="ADAL" clId="{34774370-41E1-48C6-A70F-17596E6728E4}" dt="2023-11-08T16:11:11.364" v="5137" actId="1076"/>
          <ac:picMkLst>
            <pc:docMk/>
            <pc:sldMk cId="3038440401" sldId="295"/>
            <ac:picMk id="25" creationId="{890ED4B7-383F-66AF-7716-464744A06485}"/>
          </ac:picMkLst>
        </pc:picChg>
        <pc:picChg chg="add mod">
          <ac:chgData name="Sarah.NíDhuinnín" userId="0cecfe5d-4ada-48c8-a90b-bf2d936cef6b" providerId="ADAL" clId="{34774370-41E1-48C6-A70F-17596E6728E4}" dt="2023-11-08T16:11:25.718" v="5140" actId="1076"/>
          <ac:picMkLst>
            <pc:docMk/>
            <pc:sldMk cId="3038440401" sldId="295"/>
            <ac:picMk id="27" creationId="{70452722-C1FD-BB97-CF34-2CC5860B15A2}"/>
          </ac:picMkLst>
        </pc:picChg>
        <pc:picChg chg="add">
          <ac:chgData name="Sarah.NíDhuinnín" userId="0cecfe5d-4ada-48c8-a90b-bf2d936cef6b" providerId="ADAL" clId="{34774370-41E1-48C6-A70F-17596E6728E4}" dt="2023-11-08T16:03:59.693" v="4973" actId="26606"/>
          <ac:picMkLst>
            <pc:docMk/>
            <pc:sldMk cId="3038440401" sldId="295"/>
            <ac:picMk id="28" creationId="{5621A981-89D1-4B8D-9C15-804108093D82}"/>
          </ac:picMkLst>
        </pc:picChg>
        <pc:picChg chg="add mod">
          <ac:chgData name="Sarah.NíDhuinnín" userId="0cecfe5d-4ada-48c8-a90b-bf2d936cef6b" providerId="ADAL" clId="{34774370-41E1-48C6-A70F-17596E6728E4}" dt="2023-11-08T16:11:35.656" v="5141" actId="1076"/>
          <ac:picMkLst>
            <pc:docMk/>
            <pc:sldMk cId="3038440401" sldId="295"/>
            <ac:picMk id="29" creationId="{4797E659-4C66-F895-A43A-E756D472F62C}"/>
          </ac:picMkLst>
        </pc:picChg>
        <pc:picChg chg="add mod">
          <ac:chgData name="Sarah.NíDhuinnín" userId="0cecfe5d-4ada-48c8-a90b-bf2d936cef6b" providerId="ADAL" clId="{34774370-41E1-48C6-A70F-17596E6728E4}" dt="2023-11-08T16:09:44.997" v="5136" actId="1076"/>
          <ac:picMkLst>
            <pc:docMk/>
            <pc:sldMk cId="3038440401" sldId="295"/>
            <ac:picMk id="31" creationId="{109CB37A-0450-DCB3-3E1B-AA8A60BC353D}"/>
          </ac:picMkLst>
        </pc:picChg>
        <pc:picChg chg="add mod">
          <ac:chgData name="Sarah.NíDhuinnín" userId="0cecfe5d-4ada-48c8-a90b-bf2d936cef6b" providerId="ADAL" clId="{34774370-41E1-48C6-A70F-17596E6728E4}" dt="2023-11-08T16:09:38.857" v="5135" actId="1076"/>
          <ac:picMkLst>
            <pc:docMk/>
            <pc:sldMk cId="3038440401" sldId="295"/>
            <ac:picMk id="32" creationId="{3EEE81F1-13AC-6653-8902-46E7B10E4A44}"/>
          </ac:picMkLst>
        </pc:picChg>
        <pc:picChg chg="add mod">
          <ac:chgData name="Sarah.NíDhuinnín" userId="0cecfe5d-4ada-48c8-a90b-bf2d936cef6b" providerId="ADAL" clId="{34774370-41E1-48C6-A70F-17596E6728E4}" dt="2023-11-08T16:09:34.188" v="5134" actId="1076"/>
          <ac:picMkLst>
            <pc:docMk/>
            <pc:sldMk cId="3038440401" sldId="295"/>
            <ac:picMk id="33" creationId="{C47C8D4B-E3B3-9752-BB87-31FED2E19409}"/>
          </ac:picMkLst>
        </pc:picChg>
        <pc:cxnChg chg="add del">
          <ac:chgData name="Sarah.NíDhuinnín" userId="0cecfe5d-4ada-48c8-a90b-bf2d936cef6b" providerId="ADAL" clId="{34774370-41E1-48C6-A70F-17596E6728E4}" dt="2023-11-08T16:03:59.693" v="4973" actId="26606"/>
          <ac:cxnSpMkLst>
            <pc:docMk/>
            <pc:sldMk cId="3038440401" sldId="295"/>
            <ac:cxnSpMk id="7" creationId="{7195FD2E-5530-42DE-9741-9BC30E72077C}"/>
          </ac:cxnSpMkLst>
        </pc:cxnChg>
        <pc:cxnChg chg="add del">
          <ac:chgData name="Sarah.NíDhuinnín" userId="0cecfe5d-4ada-48c8-a90b-bf2d936cef6b" providerId="ADAL" clId="{34774370-41E1-48C6-A70F-17596E6728E4}" dt="2023-11-07T19:10:48.954" v="4293" actId="26606"/>
          <ac:cxnSpMkLst>
            <pc:docMk/>
            <pc:sldMk cId="3038440401" sldId="295"/>
            <ac:cxnSpMk id="15" creationId="{C3E43B92-4F7A-45DF-BBDC-84EBC37E8580}"/>
          </ac:cxnSpMkLst>
        </pc:cxnChg>
        <pc:cxnChg chg="add">
          <ac:chgData name="Sarah.NíDhuinnín" userId="0cecfe5d-4ada-48c8-a90b-bf2d936cef6b" providerId="ADAL" clId="{34774370-41E1-48C6-A70F-17596E6728E4}" dt="2023-11-08T16:03:59.693" v="4973" actId="26606"/>
          <ac:cxnSpMkLst>
            <pc:docMk/>
            <pc:sldMk cId="3038440401" sldId="295"/>
            <ac:cxnSpMk id="21" creationId="{7195FD2E-5530-42DE-9741-9BC30E72077C}"/>
          </ac:cxnSpMkLst>
        </pc:cxnChg>
        <pc:cxnChg chg="add del">
          <ac:chgData name="Sarah.NíDhuinnín" userId="0cecfe5d-4ada-48c8-a90b-bf2d936cef6b" providerId="ADAL" clId="{34774370-41E1-48C6-A70F-17596E6728E4}" dt="2023-11-08T16:02:00.826" v="4964" actId="700"/>
          <ac:cxnSpMkLst>
            <pc:docMk/>
            <pc:sldMk cId="3038440401" sldId="295"/>
            <ac:cxnSpMk id="24" creationId="{DE8F9096-24C0-47DD-B62E-FFDB61466BAE}"/>
          </ac:cxnSpMkLst>
        </pc:cxnChg>
        <pc:cxnChg chg="add">
          <ac:chgData name="Sarah.NíDhuinnín" userId="0cecfe5d-4ada-48c8-a90b-bf2d936cef6b" providerId="ADAL" clId="{34774370-41E1-48C6-A70F-17596E6728E4}" dt="2023-11-08T16:03:59.693" v="4973" actId="26606"/>
          <ac:cxnSpMkLst>
            <pc:docMk/>
            <pc:sldMk cId="3038440401" sldId="295"/>
            <ac:cxnSpMk id="30" creationId="{8E8377F6-C63B-4BDA-83E6-B7F1EC3937A5}"/>
          </ac:cxnSpMkLst>
        </pc:cxnChg>
      </pc:sldChg>
      <pc:sldChg chg="addSp delSp modSp add mod setBg modClrScheme delDesignElem chgLayout">
        <pc:chgData name="Sarah.NíDhuinnín" userId="0cecfe5d-4ada-48c8-a90b-bf2d936cef6b" providerId="ADAL" clId="{34774370-41E1-48C6-A70F-17596E6728E4}" dt="2023-11-09T21:19:58.260" v="10761" actId="5793"/>
        <pc:sldMkLst>
          <pc:docMk/>
          <pc:sldMk cId="3198162208" sldId="296"/>
        </pc:sldMkLst>
        <pc:spChg chg="mod ord">
          <ac:chgData name="Sarah.NíDhuinnín" userId="0cecfe5d-4ada-48c8-a90b-bf2d936cef6b" providerId="ADAL" clId="{34774370-41E1-48C6-A70F-17596E6728E4}" dt="2023-11-09T21:19:58.260" v="10761" actId="5793"/>
          <ac:spMkLst>
            <pc:docMk/>
            <pc:sldMk cId="3198162208" sldId="296"/>
            <ac:spMk id="2" creationId="{7D2F4788-408C-3415-2F4B-C7B299EF1DDD}"/>
          </ac:spMkLst>
        </pc:spChg>
        <pc:spChg chg="del">
          <ac:chgData name="Sarah.NíDhuinnín" userId="0cecfe5d-4ada-48c8-a90b-bf2d936cef6b" providerId="ADAL" clId="{34774370-41E1-48C6-A70F-17596E6728E4}" dt="2023-11-09T10:08:38.716" v="5217"/>
          <ac:spMkLst>
            <pc:docMk/>
            <pc:sldMk cId="3198162208" sldId="296"/>
            <ac:spMk id="26" creationId="{1E52C56D-FDAA-4B29-88E1-7235476ACFEC}"/>
          </ac:spMkLst>
        </pc:spChg>
        <pc:grpChg chg="add del">
          <ac:chgData name="Sarah.NíDhuinnín" userId="0cecfe5d-4ada-48c8-a90b-bf2d936cef6b" providerId="ADAL" clId="{34774370-41E1-48C6-A70F-17596E6728E4}" dt="2023-11-09T10:17:34.863" v="5534" actId="26606"/>
          <ac:grpSpMkLst>
            <pc:docMk/>
            <pc:sldMk cId="3198162208" sldId="296"/>
            <ac:grpSpMk id="16" creationId="{C93797FD-7F0A-483E-966E-7FE88F8D8798}"/>
          </ac:grpSpMkLst>
        </pc:grpChg>
        <pc:grpChg chg="add">
          <ac:chgData name="Sarah.NíDhuinnín" userId="0cecfe5d-4ada-48c8-a90b-bf2d936cef6b" providerId="ADAL" clId="{34774370-41E1-48C6-A70F-17596E6728E4}" dt="2023-11-09T10:17:34.863" v="5534" actId="26606"/>
          <ac:grpSpMkLst>
            <pc:docMk/>
            <pc:sldMk cId="3198162208" sldId="296"/>
            <ac:grpSpMk id="39" creationId="{C93797FD-7F0A-483E-966E-7FE88F8D8798}"/>
          </ac:grpSpMkLst>
        </pc:grpChg>
        <pc:graphicFrameChg chg="mod ord modGraphic">
          <ac:chgData name="Sarah.NíDhuinnín" userId="0cecfe5d-4ada-48c8-a90b-bf2d936cef6b" providerId="ADAL" clId="{34774370-41E1-48C6-A70F-17596E6728E4}" dt="2023-11-09T10:18:35.971" v="5673" actId="20577"/>
          <ac:graphicFrameMkLst>
            <pc:docMk/>
            <pc:sldMk cId="3198162208" sldId="296"/>
            <ac:graphicFrameMk id="14" creationId="{5219E22C-21DF-4ABB-B28A-F9DEEEA68067}"/>
          </ac:graphicFrameMkLst>
        </pc:graphicFrameChg>
        <pc:picChg chg="del">
          <ac:chgData name="Sarah.NíDhuinnín" userId="0cecfe5d-4ada-48c8-a90b-bf2d936cef6b" providerId="ADAL" clId="{34774370-41E1-48C6-A70F-17596E6728E4}" dt="2023-11-09T10:09:13.873" v="5220" actId="478"/>
          <ac:picMkLst>
            <pc:docMk/>
            <pc:sldMk cId="3198162208" sldId="296"/>
            <ac:picMk id="18" creationId="{68399A6E-75A1-4C60-8C6A-FA0889047260}"/>
          </ac:picMkLst>
        </pc:picChg>
        <pc:picChg chg="del">
          <ac:chgData name="Sarah.NíDhuinnín" userId="0cecfe5d-4ada-48c8-a90b-bf2d936cef6b" providerId="ADAL" clId="{34774370-41E1-48C6-A70F-17596E6728E4}" dt="2023-11-09T10:08:38.716" v="5217"/>
          <ac:picMkLst>
            <pc:docMk/>
            <pc:sldMk cId="3198162208" sldId="296"/>
            <ac:picMk id="19" creationId="{A79DB811-FC0D-499A-822F-394B3D3BE018}"/>
          </ac:picMkLst>
        </pc:picChg>
        <pc:picChg chg="del">
          <ac:chgData name="Sarah.NíDhuinnín" userId="0cecfe5d-4ada-48c8-a90b-bf2d936cef6b" providerId="ADAL" clId="{34774370-41E1-48C6-A70F-17596E6728E4}" dt="2023-11-09T10:11:57.604" v="5337" actId="478"/>
          <ac:picMkLst>
            <pc:docMk/>
            <pc:sldMk cId="3198162208" sldId="296"/>
            <ac:picMk id="23" creationId="{9F154F38-6E0E-AEAC-2A28-927878C27A0B}"/>
          </ac:picMkLst>
        </pc:picChg>
        <pc:picChg chg="add del">
          <ac:chgData name="Sarah.NíDhuinnín" userId="0cecfe5d-4ada-48c8-a90b-bf2d936cef6b" providerId="ADAL" clId="{34774370-41E1-48C6-A70F-17596E6728E4}" dt="2023-11-09T10:11:56.280" v="5336" actId="478"/>
          <ac:picMkLst>
            <pc:docMk/>
            <pc:sldMk cId="3198162208" sldId="296"/>
            <ac:picMk id="25" creationId="{890ED4B7-383F-66AF-7716-464744A06485}"/>
          </ac:picMkLst>
        </pc:picChg>
        <pc:picChg chg="del">
          <ac:chgData name="Sarah.NíDhuinnín" userId="0cecfe5d-4ada-48c8-a90b-bf2d936cef6b" providerId="ADAL" clId="{34774370-41E1-48C6-A70F-17596E6728E4}" dt="2023-11-09T10:11:06.804" v="5319" actId="478"/>
          <ac:picMkLst>
            <pc:docMk/>
            <pc:sldMk cId="3198162208" sldId="296"/>
            <ac:picMk id="27" creationId="{70452722-C1FD-BB97-CF34-2CC5860B15A2}"/>
          </ac:picMkLst>
        </pc:picChg>
        <pc:picChg chg="del">
          <ac:chgData name="Sarah.NíDhuinnín" userId="0cecfe5d-4ada-48c8-a90b-bf2d936cef6b" providerId="ADAL" clId="{34774370-41E1-48C6-A70F-17596E6728E4}" dt="2023-11-09T10:08:38.716" v="5217"/>
          <ac:picMkLst>
            <pc:docMk/>
            <pc:sldMk cId="3198162208" sldId="296"/>
            <ac:picMk id="28" creationId="{5621A981-89D1-4B8D-9C15-804108093D82}"/>
          </ac:picMkLst>
        </pc:picChg>
        <pc:picChg chg="del">
          <ac:chgData name="Sarah.NíDhuinnín" userId="0cecfe5d-4ada-48c8-a90b-bf2d936cef6b" providerId="ADAL" clId="{34774370-41E1-48C6-A70F-17596E6728E4}" dt="2023-11-09T10:09:21.060" v="5222" actId="478"/>
          <ac:picMkLst>
            <pc:docMk/>
            <pc:sldMk cId="3198162208" sldId="296"/>
            <ac:picMk id="29" creationId="{4797E659-4C66-F895-A43A-E756D472F62C}"/>
          </ac:picMkLst>
        </pc:picChg>
        <pc:picChg chg="del">
          <ac:chgData name="Sarah.NíDhuinnín" userId="0cecfe5d-4ada-48c8-a90b-bf2d936cef6b" providerId="ADAL" clId="{34774370-41E1-48C6-A70F-17596E6728E4}" dt="2023-11-09T10:09:17.333" v="5221" actId="478"/>
          <ac:picMkLst>
            <pc:docMk/>
            <pc:sldMk cId="3198162208" sldId="296"/>
            <ac:picMk id="31" creationId="{109CB37A-0450-DCB3-3E1B-AA8A60BC353D}"/>
          </ac:picMkLst>
        </pc:picChg>
        <pc:picChg chg="del">
          <ac:chgData name="Sarah.NíDhuinnín" userId="0cecfe5d-4ada-48c8-a90b-bf2d936cef6b" providerId="ADAL" clId="{34774370-41E1-48C6-A70F-17596E6728E4}" dt="2023-11-09T10:11:59.974" v="5338" actId="478"/>
          <ac:picMkLst>
            <pc:docMk/>
            <pc:sldMk cId="3198162208" sldId="296"/>
            <ac:picMk id="32" creationId="{3EEE81F1-13AC-6653-8902-46E7B10E4A44}"/>
          </ac:picMkLst>
        </pc:picChg>
        <pc:picChg chg="del">
          <ac:chgData name="Sarah.NíDhuinnín" userId="0cecfe5d-4ada-48c8-a90b-bf2d936cef6b" providerId="ADAL" clId="{34774370-41E1-48C6-A70F-17596E6728E4}" dt="2023-11-09T10:12:01.437" v="5339" actId="478"/>
          <ac:picMkLst>
            <pc:docMk/>
            <pc:sldMk cId="3198162208" sldId="296"/>
            <ac:picMk id="33" creationId="{C47C8D4B-E3B3-9752-BB87-31FED2E19409}"/>
          </ac:picMkLst>
        </pc:picChg>
        <pc:cxnChg chg="del">
          <ac:chgData name="Sarah.NíDhuinnín" userId="0cecfe5d-4ada-48c8-a90b-bf2d936cef6b" providerId="ADAL" clId="{34774370-41E1-48C6-A70F-17596E6728E4}" dt="2023-11-09T10:08:38.716" v="5217"/>
          <ac:cxnSpMkLst>
            <pc:docMk/>
            <pc:sldMk cId="3198162208" sldId="296"/>
            <ac:cxnSpMk id="21" creationId="{7195FD2E-5530-42DE-9741-9BC30E72077C}"/>
          </ac:cxnSpMkLst>
        </pc:cxnChg>
        <pc:cxnChg chg="del">
          <ac:chgData name="Sarah.NíDhuinnín" userId="0cecfe5d-4ada-48c8-a90b-bf2d936cef6b" providerId="ADAL" clId="{34774370-41E1-48C6-A70F-17596E6728E4}" dt="2023-11-09T10:08:38.716" v="5217"/>
          <ac:cxnSpMkLst>
            <pc:docMk/>
            <pc:sldMk cId="3198162208" sldId="296"/>
            <ac:cxnSpMk id="30" creationId="{8E8377F6-C63B-4BDA-83E6-B7F1EC3937A5}"/>
          </ac:cxnSpMkLst>
        </pc:cxnChg>
        <pc:cxnChg chg="add del">
          <ac:chgData name="Sarah.NíDhuinnín" userId="0cecfe5d-4ada-48c8-a90b-bf2d936cef6b" providerId="ADAL" clId="{34774370-41E1-48C6-A70F-17596E6728E4}" dt="2023-11-09T10:17:34.863" v="5534" actId="26606"/>
          <ac:cxnSpMkLst>
            <pc:docMk/>
            <pc:sldMk cId="3198162208" sldId="296"/>
            <ac:cxnSpMk id="34" creationId="{DDB3BAEE-5BE4-4B17-A2DA-B334759C47AB}"/>
          </ac:cxnSpMkLst>
        </pc:cxnChg>
        <pc:cxnChg chg="add">
          <ac:chgData name="Sarah.NíDhuinnín" userId="0cecfe5d-4ada-48c8-a90b-bf2d936cef6b" providerId="ADAL" clId="{34774370-41E1-48C6-A70F-17596E6728E4}" dt="2023-11-09T10:17:34.863" v="5534" actId="26606"/>
          <ac:cxnSpMkLst>
            <pc:docMk/>
            <pc:sldMk cId="3198162208" sldId="296"/>
            <ac:cxnSpMk id="45" creationId="{DDB3BAEE-5BE4-4B17-A2DA-B334759C47AB}"/>
          </ac:cxnSpMkLst>
        </pc:cxnChg>
      </pc:sldChg>
      <pc:sldChg chg="addSp delSp modSp new del mod modClrScheme chgLayout">
        <pc:chgData name="Sarah.NíDhuinnín" userId="0cecfe5d-4ada-48c8-a90b-bf2d936cef6b" providerId="ADAL" clId="{34774370-41E1-48C6-A70F-17596E6728E4}" dt="2023-11-08T16:12:19.927" v="5147" actId="2696"/>
        <pc:sldMkLst>
          <pc:docMk/>
          <pc:sldMk cId="4251045985" sldId="296"/>
        </pc:sldMkLst>
        <pc:spChg chg="add mod">
          <ac:chgData name="Sarah.NíDhuinnín" userId="0cecfe5d-4ada-48c8-a90b-bf2d936cef6b" providerId="ADAL" clId="{34774370-41E1-48C6-A70F-17596E6728E4}" dt="2023-11-08T16:11:53.732" v="5144" actId="700"/>
          <ac:spMkLst>
            <pc:docMk/>
            <pc:sldMk cId="4251045985" sldId="296"/>
            <ac:spMk id="2" creationId="{0EC5AD14-6353-5043-A892-B4BC2E58FEE5}"/>
          </ac:spMkLst>
        </pc:spChg>
        <pc:spChg chg="add del mod">
          <ac:chgData name="Sarah.NíDhuinnín" userId="0cecfe5d-4ada-48c8-a90b-bf2d936cef6b" providerId="ADAL" clId="{34774370-41E1-48C6-A70F-17596E6728E4}" dt="2023-11-08T16:12:14.314" v="5146" actId="1032"/>
          <ac:spMkLst>
            <pc:docMk/>
            <pc:sldMk cId="4251045985" sldId="296"/>
            <ac:spMk id="3" creationId="{97C31415-B932-5595-EA6A-D880A98CEBB4}"/>
          </ac:spMkLst>
        </pc:spChg>
        <pc:spChg chg="add mod">
          <ac:chgData name="Sarah.NíDhuinnín" userId="0cecfe5d-4ada-48c8-a90b-bf2d936cef6b" providerId="ADAL" clId="{34774370-41E1-48C6-A70F-17596E6728E4}" dt="2023-11-08T16:11:55.422" v="5145"/>
          <ac:spMkLst>
            <pc:docMk/>
            <pc:sldMk cId="4251045985" sldId="296"/>
            <ac:spMk id="12" creationId="{52620E2C-AED7-C1C4-634C-176711D0F9BF}"/>
          </ac:spMkLst>
        </pc:spChg>
        <pc:spChg chg="add mod">
          <ac:chgData name="Sarah.NíDhuinnín" userId="0cecfe5d-4ada-48c8-a90b-bf2d936cef6b" providerId="ADAL" clId="{34774370-41E1-48C6-A70F-17596E6728E4}" dt="2023-11-08T16:11:55.422" v="5145"/>
          <ac:spMkLst>
            <pc:docMk/>
            <pc:sldMk cId="4251045985" sldId="296"/>
            <ac:spMk id="13" creationId="{414292C0-33C8-0375-3072-818C0E082749}"/>
          </ac:spMkLst>
        </pc:spChg>
        <pc:spChg chg="add mod">
          <ac:chgData name="Sarah.NíDhuinnín" userId="0cecfe5d-4ada-48c8-a90b-bf2d936cef6b" providerId="ADAL" clId="{34774370-41E1-48C6-A70F-17596E6728E4}" dt="2023-11-08T16:11:55.422" v="5145"/>
          <ac:spMkLst>
            <pc:docMk/>
            <pc:sldMk cId="4251045985" sldId="296"/>
            <ac:spMk id="14" creationId="{21CE8619-9E06-2249-D5D0-D1017F99065A}"/>
          </ac:spMkLst>
        </pc:spChg>
        <pc:spChg chg="add mod">
          <ac:chgData name="Sarah.NíDhuinnín" userId="0cecfe5d-4ada-48c8-a90b-bf2d936cef6b" providerId="ADAL" clId="{34774370-41E1-48C6-A70F-17596E6728E4}" dt="2023-11-08T16:11:55.422" v="5145"/>
          <ac:spMkLst>
            <pc:docMk/>
            <pc:sldMk cId="4251045985" sldId="296"/>
            <ac:spMk id="15" creationId="{09EEF0B3-54F0-53F5-C5A3-E332FA6F8A02}"/>
          </ac:spMkLst>
        </pc:spChg>
        <pc:spChg chg="add mod">
          <ac:chgData name="Sarah.NíDhuinnín" userId="0cecfe5d-4ada-48c8-a90b-bf2d936cef6b" providerId="ADAL" clId="{34774370-41E1-48C6-A70F-17596E6728E4}" dt="2023-11-08T16:11:55.422" v="5145"/>
          <ac:spMkLst>
            <pc:docMk/>
            <pc:sldMk cId="4251045985" sldId="296"/>
            <ac:spMk id="16" creationId="{23622775-7D7C-8329-D852-F6F138D210AC}"/>
          </ac:spMkLst>
        </pc:spChg>
        <pc:spChg chg="add mod">
          <ac:chgData name="Sarah.NíDhuinnín" userId="0cecfe5d-4ada-48c8-a90b-bf2d936cef6b" providerId="ADAL" clId="{34774370-41E1-48C6-A70F-17596E6728E4}" dt="2023-11-08T16:11:55.422" v="5145"/>
          <ac:spMkLst>
            <pc:docMk/>
            <pc:sldMk cId="4251045985" sldId="296"/>
            <ac:spMk id="17" creationId="{DF208B24-CDF0-9DE8-44B0-F1C153B5AC23}"/>
          </ac:spMkLst>
        </pc:spChg>
        <pc:spChg chg="add mod">
          <ac:chgData name="Sarah.NíDhuinnín" userId="0cecfe5d-4ada-48c8-a90b-bf2d936cef6b" providerId="ADAL" clId="{34774370-41E1-48C6-A70F-17596E6728E4}" dt="2023-11-08T16:11:55.422" v="5145"/>
          <ac:spMkLst>
            <pc:docMk/>
            <pc:sldMk cId="4251045985" sldId="296"/>
            <ac:spMk id="18" creationId="{7EB01A11-513C-E530-4C5D-D2B347DCB012}"/>
          </ac:spMkLst>
        </pc:spChg>
        <pc:spChg chg="add mod">
          <ac:chgData name="Sarah.NíDhuinnín" userId="0cecfe5d-4ada-48c8-a90b-bf2d936cef6b" providerId="ADAL" clId="{34774370-41E1-48C6-A70F-17596E6728E4}" dt="2023-11-08T16:11:55.422" v="5145"/>
          <ac:spMkLst>
            <pc:docMk/>
            <pc:sldMk cId="4251045985" sldId="296"/>
            <ac:spMk id="19" creationId="{EB0780F6-E380-A444-B9F8-5351CB4066B9}"/>
          </ac:spMkLst>
        </pc:spChg>
        <pc:spChg chg="add mod">
          <ac:chgData name="Sarah.NíDhuinnín" userId="0cecfe5d-4ada-48c8-a90b-bf2d936cef6b" providerId="ADAL" clId="{34774370-41E1-48C6-A70F-17596E6728E4}" dt="2023-11-08T16:11:55.422" v="5145"/>
          <ac:spMkLst>
            <pc:docMk/>
            <pc:sldMk cId="4251045985" sldId="296"/>
            <ac:spMk id="20" creationId="{08430F9A-FC72-3ECE-7FDB-E854B0BD057D}"/>
          </ac:spMkLst>
        </pc:spChg>
        <pc:spChg chg="add mod">
          <ac:chgData name="Sarah.NíDhuinnín" userId="0cecfe5d-4ada-48c8-a90b-bf2d936cef6b" providerId="ADAL" clId="{34774370-41E1-48C6-A70F-17596E6728E4}" dt="2023-11-08T16:11:55.422" v="5145"/>
          <ac:spMkLst>
            <pc:docMk/>
            <pc:sldMk cId="4251045985" sldId="296"/>
            <ac:spMk id="21" creationId="{BAF6ECD8-C44A-C159-4BF0-8E5AB85DC7B9}"/>
          </ac:spMkLst>
        </pc:spChg>
        <pc:spChg chg="add mod">
          <ac:chgData name="Sarah.NíDhuinnín" userId="0cecfe5d-4ada-48c8-a90b-bf2d936cef6b" providerId="ADAL" clId="{34774370-41E1-48C6-A70F-17596E6728E4}" dt="2023-11-08T16:11:55.422" v="5145"/>
          <ac:spMkLst>
            <pc:docMk/>
            <pc:sldMk cId="4251045985" sldId="296"/>
            <ac:spMk id="22" creationId="{85CEB7D7-1A32-6D44-8AEC-70A57CE2A76E}"/>
          </ac:spMkLst>
        </pc:spChg>
        <pc:spChg chg="add mod">
          <ac:chgData name="Sarah.NíDhuinnín" userId="0cecfe5d-4ada-48c8-a90b-bf2d936cef6b" providerId="ADAL" clId="{34774370-41E1-48C6-A70F-17596E6728E4}" dt="2023-11-08T16:11:55.422" v="5145"/>
          <ac:spMkLst>
            <pc:docMk/>
            <pc:sldMk cId="4251045985" sldId="296"/>
            <ac:spMk id="23" creationId="{B39E043F-4C19-66FC-5F62-7919AD5384A3}"/>
          </ac:spMkLst>
        </pc:spChg>
        <pc:spChg chg="add mod">
          <ac:chgData name="Sarah.NíDhuinnín" userId="0cecfe5d-4ada-48c8-a90b-bf2d936cef6b" providerId="ADAL" clId="{34774370-41E1-48C6-A70F-17596E6728E4}" dt="2023-11-08T16:11:55.422" v="5145"/>
          <ac:spMkLst>
            <pc:docMk/>
            <pc:sldMk cId="4251045985" sldId="296"/>
            <ac:spMk id="24" creationId="{A090F679-7774-33D9-9639-DA0BEDED33AE}"/>
          </ac:spMkLst>
        </pc:spChg>
        <pc:spChg chg="add mod">
          <ac:chgData name="Sarah.NíDhuinnín" userId="0cecfe5d-4ada-48c8-a90b-bf2d936cef6b" providerId="ADAL" clId="{34774370-41E1-48C6-A70F-17596E6728E4}" dt="2023-11-08T16:11:55.422" v="5145"/>
          <ac:spMkLst>
            <pc:docMk/>
            <pc:sldMk cId="4251045985" sldId="296"/>
            <ac:spMk id="25" creationId="{9305DA35-FE93-643D-93C0-F027A559C6C7}"/>
          </ac:spMkLst>
        </pc:spChg>
        <pc:spChg chg="add mod">
          <ac:chgData name="Sarah.NíDhuinnín" userId="0cecfe5d-4ada-48c8-a90b-bf2d936cef6b" providerId="ADAL" clId="{34774370-41E1-48C6-A70F-17596E6728E4}" dt="2023-11-08T16:11:55.422" v="5145"/>
          <ac:spMkLst>
            <pc:docMk/>
            <pc:sldMk cId="4251045985" sldId="296"/>
            <ac:spMk id="26" creationId="{9FE62914-4B6A-6872-7D48-92C80554277D}"/>
          </ac:spMkLst>
        </pc:spChg>
        <pc:spChg chg="add mod">
          <ac:chgData name="Sarah.NíDhuinnín" userId="0cecfe5d-4ada-48c8-a90b-bf2d936cef6b" providerId="ADAL" clId="{34774370-41E1-48C6-A70F-17596E6728E4}" dt="2023-11-08T16:11:55.422" v="5145"/>
          <ac:spMkLst>
            <pc:docMk/>
            <pc:sldMk cId="4251045985" sldId="296"/>
            <ac:spMk id="27" creationId="{F7FFDF72-9094-6815-1EE8-597AE0B635C1}"/>
          </ac:spMkLst>
        </pc:spChg>
        <pc:grpChg chg="add mod">
          <ac:chgData name="Sarah.NíDhuinnín" userId="0cecfe5d-4ada-48c8-a90b-bf2d936cef6b" providerId="ADAL" clId="{34774370-41E1-48C6-A70F-17596E6728E4}" dt="2023-11-08T16:11:55.422" v="5145"/>
          <ac:grpSpMkLst>
            <pc:docMk/>
            <pc:sldMk cId="4251045985" sldId="296"/>
            <ac:grpSpMk id="4" creationId="{ADB98993-AE3D-0C10-466F-4B0D721C527B}"/>
          </ac:grpSpMkLst>
        </pc:grpChg>
        <pc:grpChg chg="add mod">
          <ac:chgData name="Sarah.NíDhuinnín" userId="0cecfe5d-4ada-48c8-a90b-bf2d936cef6b" providerId="ADAL" clId="{34774370-41E1-48C6-A70F-17596E6728E4}" dt="2023-11-08T16:11:55.422" v="5145"/>
          <ac:grpSpMkLst>
            <pc:docMk/>
            <pc:sldMk cId="4251045985" sldId="296"/>
            <ac:grpSpMk id="5" creationId="{7454F442-0E13-D0AD-C222-4CB2E613B4BF}"/>
          </ac:grpSpMkLst>
        </pc:grpChg>
        <pc:grpChg chg="add mod">
          <ac:chgData name="Sarah.NíDhuinnín" userId="0cecfe5d-4ada-48c8-a90b-bf2d936cef6b" providerId="ADAL" clId="{34774370-41E1-48C6-A70F-17596E6728E4}" dt="2023-11-08T16:11:55.422" v="5145"/>
          <ac:grpSpMkLst>
            <pc:docMk/>
            <pc:sldMk cId="4251045985" sldId="296"/>
            <ac:grpSpMk id="6" creationId="{161D5DC3-879D-E42A-FAB7-D126BC824714}"/>
          </ac:grpSpMkLst>
        </pc:grpChg>
        <pc:grpChg chg="add mod">
          <ac:chgData name="Sarah.NíDhuinnín" userId="0cecfe5d-4ada-48c8-a90b-bf2d936cef6b" providerId="ADAL" clId="{34774370-41E1-48C6-A70F-17596E6728E4}" dt="2023-11-08T16:11:55.422" v="5145"/>
          <ac:grpSpMkLst>
            <pc:docMk/>
            <pc:sldMk cId="4251045985" sldId="296"/>
            <ac:grpSpMk id="7" creationId="{8782DFCE-6483-B9C1-2783-084A350BE9D4}"/>
          </ac:grpSpMkLst>
        </pc:grpChg>
        <pc:grpChg chg="add mod">
          <ac:chgData name="Sarah.NíDhuinnín" userId="0cecfe5d-4ada-48c8-a90b-bf2d936cef6b" providerId="ADAL" clId="{34774370-41E1-48C6-A70F-17596E6728E4}" dt="2023-11-08T16:11:55.422" v="5145"/>
          <ac:grpSpMkLst>
            <pc:docMk/>
            <pc:sldMk cId="4251045985" sldId="296"/>
            <ac:grpSpMk id="8" creationId="{9F2AE827-F9E7-AA68-76DD-E8F72B730D98}"/>
          </ac:grpSpMkLst>
        </pc:grpChg>
        <pc:grpChg chg="add mod">
          <ac:chgData name="Sarah.NíDhuinnín" userId="0cecfe5d-4ada-48c8-a90b-bf2d936cef6b" providerId="ADAL" clId="{34774370-41E1-48C6-A70F-17596E6728E4}" dt="2023-11-08T16:11:55.422" v="5145"/>
          <ac:grpSpMkLst>
            <pc:docMk/>
            <pc:sldMk cId="4251045985" sldId="296"/>
            <ac:grpSpMk id="9" creationId="{566FE049-4310-D655-0B07-700A08F6BAE5}"/>
          </ac:grpSpMkLst>
        </pc:grpChg>
        <pc:grpChg chg="add mod">
          <ac:chgData name="Sarah.NíDhuinnín" userId="0cecfe5d-4ada-48c8-a90b-bf2d936cef6b" providerId="ADAL" clId="{34774370-41E1-48C6-A70F-17596E6728E4}" dt="2023-11-08T16:11:55.422" v="5145"/>
          <ac:grpSpMkLst>
            <pc:docMk/>
            <pc:sldMk cId="4251045985" sldId="296"/>
            <ac:grpSpMk id="10" creationId="{D28329DF-2DAF-790B-C24B-0B94606A2496}"/>
          </ac:grpSpMkLst>
        </pc:grpChg>
        <pc:grpChg chg="add mod">
          <ac:chgData name="Sarah.NíDhuinnín" userId="0cecfe5d-4ada-48c8-a90b-bf2d936cef6b" providerId="ADAL" clId="{34774370-41E1-48C6-A70F-17596E6728E4}" dt="2023-11-08T16:11:55.422" v="5145"/>
          <ac:grpSpMkLst>
            <pc:docMk/>
            <pc:sldMk cId="4251045985" sldId="296"/>
            <ac:grpSpMk id="11" creationId="{99BB5D89-6933-13B0-84DD-91D7830FBB09}"/>
          </ac:grpSpMkLst>
        </pc:grpChg>
        <pc:graphicFrameChg chg="add modGraphic">
          <ac:chgData name="Sarah.NíDhuinnín" userId="0cecfe5d-4ada-48c8-a90b-bf2d936cef6b" providerId="ADAL" clId="{34774370-41E1-48C6-A70F-17596E6728E4}" dt="2023-11-08T16:12:14.314" v="5146" actId="1032"/>
          <ac:graphicFrameMkLst>
            <pc:docMk/>
            <pc:sldMk cId="4251045985" sldId="296"/>
            <ac:graphicFrameMk id="28" creationId="{2876E9F3-66A8-1DB0-AB2D-A6730D59B4C4}"/>
          </ac:graphicFrameMkLst>
        </pc:graphicFrameChg>
      </pc:sldChg>
      <pc:sldChg chg="addSp delSp modSp new mod setBg modClrScheme chgLayout">
        <pc:chgData name="Sarah.NíDhuinnín" userId="0cecfe5d-4ada-48c8-a90b-bf2d936cef6b" providerId="ADAL" clId="{34774370-41E1-48C6-A70F-17596E6728E4}" dt="2023-11-09T21:20:43.499" v="10792" actId="20577"/>
        <pc:sldMkLst>
          <pc:docMk/>
          <pc:sldMk cId="1353292397" sldId="297"/>
        </pc:sldMkLst>
        <pc:spChg chg="del">
          <ac:chgData name="Sarah.NíDhuinnín" userId="0cecfe5d-4ada-48c8-a90b-bf2d936cef6b" providerId="ADAL" clId="{34774370-41E1-48C6-A70F-17596E6728E4}" dt="2023-11-09T12:14:21.852" v="8231" actId="700"/>
          <ac:spMkLst>
            <pc:docMk/>
            <pc:sldMk cId="1353292397" sldId="297"/>
            <ac:spMk id="2" creationId="{DC6AC936-04C0-0388-7B5F-3FBE6D09A08D}"/>
          </ac:spMkLst>
        </pc:spChg>
        <pc:spChg chg="mod ord">
          <ac:chgData name="Sarah.NíDhuinnín" userId="0cecfe5d-4ada-48c8-a90b-bf2d936cef6b" providerId="ADAL" clId="{34774370-41E1-48C6-A70F-17596E6728E4}" dt="2023-11-09T21:20:43.499" v="10792" actId="20577"/>
          <ac:spMkLst>
            <pc:docMk/>
            <pc:sldMk cId="1353292397" sldId="297"/>
            <ac:spMk id="3" creationId="{8384C36E-56EF-F87A-8711-52F365BC2D66}"/>
          </ac:spMkLst>
        </pc:spChg>
        <pc:spChg chg="add">
          <ac:chgData name="Sarah.NíDhuinnín" userId="0cecfe5d-4ada-48c8-a90b-bf2d936cef6b" providerId="ADAL" clId="{34774370-41E1-48C6-A70F-17596E6728E4}" dt="2023-11-09T12:14:28.314" v="8232" actId="26606"/>
          <ac:spMkLst>
            <pc:docMk/>
            <pc:sldMk cId="1353292397" sldId="297"/>
            <ac:spMk id="16" creationId="{EABBD5AE-06A5-42CD-88F2-7CCF8719EC08}"/>
          </ac:spMkLst>
        </pc:spChg>
        <pc:picChg chg="add mod">
          <ac:chgData name="Sarah.NíDhuinnín" userId="0cecfe5d-4ada-48c8-a90b-bf2d936cef6b" providerId="ADAL" clId="{34774370-41E1-48C6-A70F-17596E6728E4}" dt="2023-11-09T12:14:58.756" v="8267" actId="1076"/>
          <ac:picMkLst>
            <pc:docMk/>
            <pc:sldMk cId="1353292397" sldId="297"/>
            <ac:picMk id="5" creationId="{39BC90A2-5D6D-978C-9A89-086A7A1AA082}"/>
          </ac:picMkLst>
        </pc:picChg>
        <pc:picChg chg="add">
          <ac:chgData name="Sarah.NíDhuinnín" userId="0cecfe5d-4ada-48c8-a90b-bf2d936cef6b" providerId="ADAL" clId="{34774370-41E1-48C6-A70F-17596E6728E4}" dt="2023-11-09T12:14:28.314" v="8232" actId="26606"/>
          <ac:picMkLst>
            <pc:docMk/>
            <pc:sldMk cId="1353292397" sldId="297"/>
            <ac:picMk id="10" creationId="{54173A58-B122-4342-8641-2C7187495DC5}"/>
          </ac:picMkLst>
        </pc:picChg>
        <pc:picChg chg="add">
          <ac:chgData name="Sarah.NíDhuinnín" userId="0cecfe5d-4ada-48c8-a90b-bf2d936cef6b" providerId="ADAL" clId="{34774370-41E1-48C6-A70F-17596E6728E4}" dt="2023-11-09T12:14:28.314" v="8232" actId="26606"/>
          <ac:picMkLst>
            <pc:docMk/>
            <pc:sldMk cId="1353292397" sldId="297"/>
            <ac:picMk id="14" creationId="{52D7949F-F7AD-4D72-9C9D-4FF1086C85BC}"/>
          </ac:picMkLst>
        </pc:picChg>
        <pc:cxnChg chg="add">
          <ac:chgData name="Sarah.NíDhuinnín" userId="0cecfe5d-4ada-48c8-a90b-bf2d936cef6b" providerId="ADAL" clId="{34774370-41E1-48C6-A70F-17596E6728E4}" dt="2023-11-09T12:14:28.314" v="8232" actId="26606"/>
          <ac:cxnSpMkLst>
            <pc:docMk/>
            <pc:sldMk cId="1353292397" sldId="297"/>
            <ac:cxnSpMk id="12" creationId="{9E3E38EB-06F9-40C9-B3E2-7CC1363B99EB}"/>
          </ac:cxnSpMkLst>
        </pc:cxnChg>
        <pc:cxnChg chg="add">
          <ac:chgData name="Sarah.NíDhuinnín" userId="0cecfe5d-4ada-48c8-a90b-bf2d936cef6b" providerId="ADAL" clId="{34774370-41E1-48C6-A70F-17596E6728E4}" dt="2023-11-09T12:14:28.314" v="8232" actId="26606"/>
          <ac:cxnSpMkLst>
            <pc:docMk/>
            <pc:sldMk cId="1353292397" sldId="297"/>
            <ac:cxnSpMk id="18" creationId="{C3E43B92-4F7A-45DF-BBDC-84EBC37E8580}"/>
          </ac:cxnSpMkLst>
        </pc:cxnChg>
      </pc:sldChg>
      <pc:sldChg chg="addSp delSp modSp add mod ord">
        <pc:chgData name="Sarah.NíDhuinnín" userId="0cecfe5d-4ada-48c8-a90b-bf2d936cef6b" providerId="ADAL" clId="{34774370-41E1-48C6-A70F-17596E6728E4}" dt="2023-11-09T12:00:59.900" v="7805" actId="403"/>
        <pc:sldMkLst>
          <pc:docMk/>
          <pc:sldMk cId="3656310326" sldId="298"/>
        </pc:sldMkLst>
        <pc:spChg chg="mod">
          <ac:chgData name="Sarah.NíDhuinnín" userId="0cecfe5d-4ada-48c8-a90b-bf2d936cef6b" providerId="ADAL" clId="{34774370-41E1-48C6-A70F-17596E6728E4}" dt="2023-11-09T12:00:59.900" v="7805" actId="403"/>
          <ac:spMkLst>
            <pc:docMk/>
            <pc:sldMk cId="3656310326" sldId="298"/>
            <ac:spMk id="2" creationId="{AC71BD65-17F1-7887-67D2-0226F7CA7E7B}"/>
          </ac:spMkLst>
        </pc:spChg>
        <pc:spChg chg="mod">
          <ac:chgData name="Sarah.NíDhuinnín" userId="0cecfe5d-4ada-48c8-a90b-bf2d936cef6b" providerId="ADAL" clId="{34774370-41E1-48C6-A70F-17596E6728E4}" dt="2023-11-09T11:57:48.003" v="7721" actId="14100"/>
          <ac:spMkLst>
            <pc:docMk/>
            <pc:sldMk cId="3656310326" sldId="298"/>
            <ac:spMk id="3" creationId="{792F982D-FA8D-8657-FED1-2C55453CD64B}"/>
          </ac:spMkLst>
        </pc:spChg>
        <pc:spChg chg="mod">
          <ac:chgData name="Sarah.NíDhuinnín" userId="0cecfe5d-4ada-48c8-a90b-bf2d936cef6b" providerId="ADAL" clId="{34774370-41E1-48C6-A70F-17596E6728E4}" dt="2023-11-09T10:40:59.242" v="6264" actId="114"/>
          <ac:spMkLst>
            <pc:docMk/>
            <pc:sldMk cId="3656310326" sldId="298"/>
            <ac:spMk id="4" creationId="{AAAE0C14-41F0-9CC5-11A0-7F1643A5296E}"/>
          </ac:spMkLst>
        </pc:spChg>
        <pc:spChg chg="mod">
          <ac:chgData name="Sarah.NíDhuinnín" userId="0cecfe5d-4ada-48c8-a90b-bf2d936cef6b" providerId="ADAL" clId="{34774370-41E1-48C6-A70F-17596E6728E4}" dt="2023-11-09T10:40:23.784" v="6235" actId="20577"/>
          <ac:spMkLst>
            <pc:docMk/>
            <pc:sldMk cId="3656310326" sldId="298"/>
            <ac:spMk id="10" creationId="{EB116335-2828-2BED-160D-F3408C86DC5C}"/>
          </ac:spMkLst>
        </pc:spChg>
        <pc:picChg chg="add del">
          <ac:chgData name="Sarah.NíDhuinnín" userId="0cecfe5d-4ada-48c8-a90b-bf2d936cef6b" providerId="ADAL" clId="{34774370-41E1-48C6-A70F-17596E6728E4}" dt="2023-11-09T11:47:22.293" v="6996"/>
          <ac:picMkLst>
            <pc:docMk/>
            <pc:sldMk cId="3656310326" sldId="298"/>
            <ac:picMk id="6" creationId="{9E153809-8344-124B-C7CF-EAEECC9F6672}"/>
          </ac:picMkLst>
        </pc:picChg>
      </pc:sldChg>
      <pc:sldChg chg="modSp new del mod">
        <pc:chgData name="Sarah.NíDhuinnín" userId="0cecfe5d-4ada-48c8-a90b-bf2d936cef6b" providerId="ADAL" clId="{34774370-41E1-48C6-A70F-17596E6728E4}" dt="2023-11-09T10:49:27.931" v="6914" actId="2696"/>
        <pc:sldMkLst>
          <pc:docMk/>
          <pc:sldMk cId="4044622278" sldId="299"/>
        </pc:sldMkLst>
        <pc:spChg chg="mod">
          <ac:chgData name="Sarah.NíDhuinnín" userId="0cecfe5d-4ada-48c8-a90b-bf2d936cef6b" providerId="ADAL" clId="{34774370-41E1-48C6-A70F-17596E6728E4}" dt="2023-11-09T10:42:40.762" v="6316" actId="20577"/>
          <ac:spMkLst>
            <pc:docMk/>
            <pc:sldMk cId="4044622278" sldId="299"/>
            <ac:spMk id="2" creationId="{28FA40A6-B1F5-5C67-837B-2B134D3595E4}"/>
          </ac:spMkLst>
        </pc:spChg>
      </pc:sldChg>
      <pc:sldChg chg="addSp delSp modSp new mod ord setBg">
        <pc:chgData name="Sarah.NíDhuinnín" userId="0cecfe5d-4ada-48c8-a90b-bf2d936cef6b" providerId="ADAL" clId="{34774370-41E1-48C6-A70F-17596E6728E4}" dt="2023-11-09T13:59:57.823" v="10207" actId="27636"/>
        <pc:sldMkLst>
          <pc:docMk/>
          <pc:sldMk cId="1236870365" sldId="300"/>
        </pc:sldMkLst>
        <pc:spChg chg="mod">
          <ac:chgData name="Sarah.NíDhuinnín" userId="0cecfe5d-4ada-48c8-a90b-bf2d936cef6b" providerId="ADAL" clId="{34774370-41E1-48C6-A70F-17596E6728E4}" dt="2023-11-09T13:59:26.898" v="10184" actId="26606"/>
          <ac:spMkLst>
            <pc:docMk/>
            <pc:sldMk cId="1236870365" sldId="300"/>
            <ac:spMk id="2" creationId="{A6B80634-8DC3-E4E5-4C4B-3E2FF546CD31}"/>
          </ac:spMkLst>
        </pc:spChg>
        <pc:spChg chg="mod">
          <ac:chgData name="Sarah.NíDhuinnín" userId="0cecfe5d-4ada-48c8-a90b-bf2d936cef6b" providerId="ADAL" clId="{34774370-41E1-48C6-A70F-17596E6728E4}" dt="2023-11-09T13:59:57.823" v="10207" actId="27636"/>
          <ac:spMkLst>
            <pc:docMk/>
            <pc:sldMk cId="1236870365" sldId="300"/>
            <ac:spMk id="3" creationId="{839C17BF-1733-B8F1-A12A-D7E83625A387}"/>
          </ac:spMkLst>
        </pc:spChg>
        <pc:spChg chg="add del">
          <ac:chgData name="Sarah.NíDhuinnín" userId="0cecfe5d-4ada-48c8-a90b-bf2d936cef6b" providerId="ADAL" clId="{34774370-41E1-48C6-A70F-17596E6728E4}" dt="2023-11-09T13:59:26.898" v="10184" actId="26606"/>
          <ac:spMkLst>
            <pc:docMk/>
            <pc:sldMk cId="1236870365" sldId="300"/>
            <ac:spMk id="8" creationId="{65604E06-DF9D-4C49-8314-4F0307BD5E2F}"/>
          </ac:spMkLst>
        </pc:spChg>
        <pc:spChg chg="add del">
          <ac:chgData name="Sarah.NíDhuinnín" userId="0cecfe5d-4ada-48c8-a90b-bf2d936cef6b" providerId="ADAL" clId="{34774370-41E1-48C6-A70F-17596E6728E4}" dt="2023-11-09T13:59:26.898" v="10184" actId="26606"/>
          <ac:spMkLst>
            <pc:docMk/>
            <pc:sldMk cId="1236870365" sldId="300"/>
            <ac:spMk id="10" creationId="{CF166AD8-180F-4585-8444-D6E3F1B037D2}"/>
          </ac:spMkLst>
        </pc:spChg>
        <pc:spChg chg="add del">
          <ac:chgData name="Sarah.NíDhuinnín" userId="0cecfe5d-4ada-48c8-a90b-bf2d936cef6b" providerId="ADAL" clId="{34774370-41E1-48C6-A70F-17596E6728E4}" dt="2023-11-09T13:59:26.898" v="10184" actId="26606"/>
          <ac:spMkLst>
            <pc:docMk/>
            <pc:sldMk cId="1236870365" sldId="300"/>
            <ac:spMk id="12" creationId="{1419DD48-144F-4836-9C0F-7A3BFC28AA44}"/>
          </ac:spMkLst>
        </pc:spChg>
        <pc:spChg chg="add">
          <ac:chgData name="Sarah.NíDhuinnín" userId="0cecfe5d-4ada-48c8-a90b-bf2d936cef6b" providerId="ADAL" clId="{34774370-41E1-48C6-A70F-17596E6728E4}" dt="2023-11-09T13:59:26.898" v="10184" actId="26606"/>
          <ac:spMkLst>
            <pc:docMk/>
            <pc:sldMk cId="1236870365" sldId="300"/>
            <ac:spMk id="19" creationId="{C44B17FE-2E14-47B6-B5A8-4363DE76952D}"/>
          </ac:spMkLst>
        </pc:spChg>
        <pc:spChg chg="add">
          <ac:chgData name="Sarah.NíDhuinnín" userId="0cecfe5d-4ada-48c8-a90b-bf2d936cef6b" providerId="ADAL" clId="{34774370-41E1-48C6-A70F-17596E6728E4}" dt="2023-11-09T13:59:26.898" v="10184" actId="26606"/>
          <ac:spMkLst>
            <pc:docMk/>
            <pc:sldMk cId="1236870365" sldId="300"/>
            <ac:spMk id="21" creationId="{14E53280-E6EB-47D2-B0BB-78B772DC4B90}"/>
          </ac:spMkLst>
        </pc:spChg>
        <pc:spChg chg="add">
          <ac:chgData name="Sarah.NíDhuinnín" userId="0cecfe5d-4ada-48c8-a90b-bf2d936cef6b" providerId="ADAL" clId="{34774370-41E1-48C6-A70F-17596E6728E4}" dt="2023-11-09T13:59:26.898" v="10184" actId="26606"/>
          <ac:spMkLst>
            <pc:docMk/>
            <pc:sldMk cId="1236870365" sldId="300"/>
            <ac:spMk id="23" creationId="{E44C4738-31FA-4AA4-9D3A-9B0F0B1F5FBC}"/>
          </ac:spMkLst>
        </pc:spChg>
        <pc:spChg chg="add">
          <ac:chgData name="Sarah.NíDhuinnín" userId="0cecfe5d-4ada-48c8-a90b-bf2d936cef6b" providerId="ADAL" clId="{34774370-41E1-48C6-A70F-17596E6728E4}" dt="2023-11-09T13:59:26.898" v="10184" actId="26606"/>
          <ac:spMkLst>
            <pc:docMk/>
            <pc:sldMk cId="1236870365" sldId="300"/>
            <ac:spMk id="25" creationId="{809F3F69-CB9E-4C14-8F9B-7565980C8770}"/>
          </ac:spMkLst>
        </pc:spChg>
        <pc:cxnChg chg="add del">
          <ac:chgData name="Sarah.NíDhuinnín" userId="0cecfe5d-4ada-48c8-a90b-bf2d936cef6b" providerId="ADAL" clId="{34774370-41E1-48C6-A70F-17596E6728E4}" dt="2023-11-09T13:59:26.898" v="10184" actId="26606"/>
          <ac:cxnSpMkLst>
            <pc:docMk/>
            <pc:sldMk cId="1236870365" sldId="300"/>
            <ac:cxnSpMk id="14" creationId="{14379797-D651-47FF-942A-A38CFE97E5A9}"/>
          </ac:cxnSpMkLst>
        </pc:cxnChg>
      </pc:sldChg>
      <pc:sldChg chg="add del ord setBg">
        <pc:chgData name="Sarah.NíDhuinnín" userId="0cecfe5d-4ada-48c8-a90b-bf2d936cef6b" providerId="ADAL" clId="{34774370-41E1-48C6-A70F-17596E6728E4}" dt="2023-11-09T21:13:52.166" v="10538" actId="2696"/>
        <pc:sldMkLst>
          <pc:docMk/>
          <pc:sldMk cId="721247605" sldId="301"/>
        </pc:sldMkLst>
      </pc:sldChg>
      <pc:sldChg chg="new del">
        <pc:chgData name="Sarah.NíDhuinnín" userId="0cecfe5d-4ada-48c8-a90b-bf2d936cef6b" providerId="ADAL" clId="{34774370-41E1-48C6-A70F-17596E6728E4}" dt="2023-11-09T11:46:45.533" v="6991" actId="2696"/>
        <pc:sldMkLst>
          <pc:docMk/>
          <pc:sldMk cId="3419667935" sldId="302"/>
        </pc:sldMkLst>
      </pc:sldChg>
      <pc:sldChg chg="delSp modSp add mod setBg delDesignElem modNotesTx">
        <pc:chgData name="Sarah.NíDhuinnín" userId="0cecfe5d-4ada-48c8-a90b-bf2d936cef6b" providerId="ADAL" clId="{34774370-41E1-48C6-A70F-17596E6728E4}" dt="2023-11-09T11:46:43.745" v="6990" actId="20577"/>
        <pc:sldMkLst>
          <pc:docMk/>
          <pc:sldMk cId="2829222833" sldId="303"/>
        </pc:sldMkLst>
        <pc:spChg chg="del mod">
          <ac:chgData name="Sarah.NíDhuinnín" userId="0cecfe5d-4ada-48c8-a90b-bf2d936cef6b" providerId="ADAL" clId="{34774370-41E1-48C6-A70F-17596E6728E4}" dt="2023-11-09T11:46:41.299" v="6989" actId="478"/>
          <ac:spMkLst>
            <pc:docMk/>
            <pc:sldMk cId="2829222833" sldId="303"/>
            <ac:spMk id="8" creationId="{C7121D74-D805-2D84-628A-6C871309788B}"/>
          </ac:spMkLst>
        </pc:spChg>
        <pc:spChg chg="del">
          <ac:chgData name="Sarah.NíDhuinnín" userId="0cecfe5d-4ada-48c8-a90b-bf2d936cef6b" providerId="ADAL" clId="{34774370-41E1-48C6-A70F-17596E6728E4}" dt="2023-11-09T11:46:36.964" v="6987"/>
          <ac:spMkLst>
            <pc:docMk/>
            <pc:sldMk cId="2829222833" sldId="303"/>
            <ac:spMk id="41" creationId="{B4E31948-EA92-4179-8BB5-5451F6E3DA21}"/>
          </ac:spMkLst>
        </pc:spChg>
        <pc:picChg chg="del">
          <ac:chgData name="Sarah.NíDhuinnín" userId="0cecfe5d-4ada-48c8-a90b-bf2d936cef6b" providerId="ADAL" clId="{34774370-41E1-48C6-A70F-17596E6728E4}" dt="2023-11-09T11:46:36.964" v="6987"/>
          <ac:picMkLst>
            <pc:docMk/>
            <pc:sldMk cId="2829222833" sldId="303"/>
            <ac:picMk id="35" creationId="{54173A58-B122-4342-8641-2C7187495DC5}"/>
          </ac:picMkLst>
        </pc:picChg>
        <pc:picChg chg="del">
          <ac:chgData name="Sarah.NíDhuinnín" userId="0cecfe5d-4ada-48c8-a90b-bf2d936cef6b" providerId="ADAL" clId="{34774370-41E1-48C6-A70F-17596E6728E4}" dt="2023-11-09T11:46:36.964" v="6987"/>
          <ac:picMkLst>
            <pc:docMk/>
            <pc:sldMk cId="2829222833" sldId="303"/>
            <ac:picMk id="39" creationId="{F4602F8C-E1EC-4202-83F7-93670CAFAE2B}"/>
          </ac:picMkLst>
        </pc:picChg>
        <pc:cxnChg chg="del">
          <ac:chgData name="Sarah.NíDhuinnín" userId="0cecfe5d-4ada-48c8-a90b-bf2d936cef6b" providerId="ADAL" clId="{34774370-41E1-48C6-A70F-17596E6728E4}" dt="2023-11-09T11:46:36.964" v="6987"/>
          <ac:cxnSpMkLst>
            <pc:docMk/>
            <pc:sldMk cId="2829222833" sldId="303"/>
            <ac:cxnSpMk id="37" creationId="{9E3E38EB-06F9-40C9-B3E2-7CC1363B99EB}"/>
          </ac:cxnSpMkLst>
        </pc:cxnChg>
        <pc:cxnChg chg="del">
          <ac:chgData name="Sarah.NíDhuinnín" userId="0cecfe5d-4ada-48c8-a90b-bf2d936cef6b" providerId="ADAL" clId="{34774370-41E1-48C6-A70F-17596E6728E4}" dt="2023-11-09T11:46:36.964" v="6987"/>
          <ac:cxnSpMkLst>
            <pc:docMk/>
            <pc:sldMk cId="2829222833" sldId="303"/>
            <ac:cxnSpMk id="43" creationId="{C483CC4B-D7FE-41C7-8BDC-1FF487C9CCBB}"/>
          </ac:cxnSpMkLst>
        </pc:cxnChg>
      </pc:sldChg>
      <pc:sldChg chg="addSp delSp modSp add del mod setBg">
        <pc:chgData name="Sarah.NíDhuinnín" userId="0cecfe5d-4ada-48c8-a90b-bf2d936cef6b" providerId="ADAL" clId="{34774370-41E1-48C6-A70F-17596E6728E4}" dt="2023-11-09T12:01:40.551" v="7823" actId="2696"/>
        <pc:sldMkLst>
          <pc:docMk/>
          <pc:sldMk cId="3379370050" sldId="309"/>
        </pc:sldMkLst>
        <pc:spChg chg="mod">
          <ac:chgData name="Sarah.NíDhuinnín" userId="0cecfe5d-4ada-48c8-a90b-bf2d936cef6b" providerId="ADAL" clId="{34774370-41E1-48C6-A70F-17596E6728E4}" dt="2023-11-09T11:48:14.935" v="7026" actId="1076"/>
          <ac:spMkLst>
            <pc:docMk/>
            <pc:sldMk cId="3379370050" sldId="309"/>
            <ac:spMk id="4" creationId="{0DA05165-530B-F345-850F-6264B2AF7813}"/>
          </ac:spMkLst>
        </pc:spChg>
        <pc:spChg chg="mod">
          <ac:chgData name="Sarah.NíDhuinnín" userId="0cecfe5d-4ada-48c8-a90b-bf2d936cef6b" providerId="ADAL" clId="{34774370-41E1-48C6-A70F-17596E6728E4}" dt="2023-11-09T11:47:34.983" v="6999" actId="26606"/>
          <ac:spMkLst>
            <pc:docMk/>
            <pc:sldMk cId="3379370050" sldId="309"/>
            <ac:spMk id="5" creationId="{F13277B0-646D-5A40-9640-2B087D6A265E}"/>
          </ac:spMkLst>
        </pc:spChg>
        <pc:spChg chg="mod">
          <ac:chgData name="Sarah.NíDhuinnín" userId="0cecfe5d-4ada-48c8-a90b-bf2d936cef6b" providerId="ADAL" clId="{34774370-41E1-48C6-A70F-17596E6728E4}" dt="2023-11-09T11:47:34.983" v="6999" actId="26606"/>
          <ac:spMkLst>
            <pc:docMk/>
            <pc:sldMk cId="3379370050" sldId="309"/>
            <ac:spMk id="6" creationId="{BF2398A0-DE90-D54A-8EF3-C9D199B69511}"/>
          </ac:spMkLst>
        </pc:spChg>
        <pc:spChg chg="mod">
          <ac:chgData name="Sarah.NíDhuinnín" userId="0cecfe5d-4ada-48c8-a90b-bf2d936cef6b" providerId="ADAL" clId="{34774370-41E1-48C6-A70F-17596E6728E4}" dt="2023-11-09T12:00:30.529" v="7802" actId="1076"/>
          <ac:spMkLst>
            <pc:docMk/>
            <pc:sldMk cId="3379370050" sldId="309"/>
            <ac:spMk id="7" creationId="{3DBA2008-FC66-624B-A661-C4E7C4E38688}"/>
          </ac:spMkLst>
        </pc:spChg>
        <pc:spChg chg="add del">
          <ac:chgData name="Sarah.NíDhuinnín" userId="0cecfe5d-4ada-48c8-a90b-bf2d936cef6b" providerId="ADAL" clId="{34774370-41E1-48C6-A70F-17596E6728E4}" dt="2023-11-09T11:47:34.983" v="6999" actId="26606"/>
          <ac:spMkLst>
            <pc:docMk/>
            <pc:sldMk cId="3379370050" sldId="309"/>
            <ac:spMk id="25" creationId="{2EEF69A6-3443-481F-9636-8056FD3C01B8}"/>
          </ac:spMkLst>
        </pc:spChg>
        <pc:spChg chg="add del">
          <ac:chgData name="Sarah.NíDhuinnín" userId="0cecfe5d-4ada-48c8-a90b-bf2d936cef6b" providerId="ADAL" clId="{34774370-41E1-48C6-A70F-17596E6728E4}" dt="2023-11-09T11:47:34.983" v="6999" actId="26606"/>
          <ac:spMkLst>
            <pc:docMk/>
            <pc:sldMk cId="3379370050" sldId="309"/>
            <ac:spMk id="27" creationId="{62DA9DDA-6708-4E6F-8A09-90C6007D47DC}"/>
          </ac:spMkLst>
        </pc:spChg>
        <pc:spChg chg="add del">
          <ac:chgData name="Sarah.NíDhuinnín" userId="0cecfe5d-4ada-48c8-a90b-bf2d936cef6b" providerId="ADAL" clId="{34774370-41E1-48C6-A70F-17596E6728E4}" dt="2023-11-09T11:47:34.983" v="6999" actId="26606"/>
          <ac:spMkLst>
            <pc:docMk/>
            <pc:sldMk cId="3379370050" sldId="309"/>
            <ac:spMk id="29" creationId="{1E9E42D4-A338-40E9-8211-9443164F3099}"/>
          </ac:spMkLst>
        </pc:spChg>
        <pc:grpChg chg="add del">
          <ac:chgData name="Sarah.NíDhuinnín" userId="0cecfe5d-4ada-48c8-a90b-bf2d936cef6b" providerId="ADAL" clId="{34774370-41E1-48C6-A70F-17596E6728E4}" dt="2023-11-09T11:47:34.983" v="6999" actId="26606"/>
          <ac:grpSpMkLst>
            <pc:docMk/>
            <pc:sldMk cId="3379370050" sldId="309"/>
            <ac:grpSpMk id="17" creationId="{C93797FD-7F0A-483E-966E-7FE88F8D8798}"/>
          </ac:grpSpMkLst>
        </pc:grpChg>
        <pc:picChg chg="mod">
          <ac:chgData name="Sarah.NíDhuinnín" userId="0cecfe5d-4ada-48c8-a90b-bf2d936cef6b" providerId="ADAL" clId="{34774370-41E1-48C6-A70F-17596E6728E4}" dt="2023-11-09T11:47:34.983" v="6999" actId="26606"/>
          <ac:picMkLst>
            <pc:docMk/>
            <pc:sldMk cId="3379370050" sldId="309"/>
            <ac:picMk id="9" creationId="{E8B60865-ADC6-0844-8925-9C827AFC216E}"/>
          </ac:picMkLst>
        </pc:picChg>
        <pc:picChg chg="mod">
          <ac:chgData name="Sarah.NíDhuinnín" userId="0cecfe5d-4ada-48c8-a90b-bf2d936cef6b" providerId="ADAL" clId="{34774370-41E1-48C6-A70F-17596E6728E4}" dt="2023-11-09T11:47:34.983" v="6999" actId="26606"/>
          <ac:picMkLst>
            <pc:docMk/>
            <pc:sldMk cId="3379370050" sldId="309"/>
            <ac:picMk id="12" creationId="{C1FBB24E-F4F9-B243-8797-63F8A4E6227C}"/>
          </ac:picMkLst>
        </pc:picChg>
        <pc:cxnChg chg="add del">
          <ac:chgData name="Sarah.NíDhuinnín" userId="0cecfe5d-4ada-48c8-a90b-bf2d936cef6b" providerId="ADAL" clId="{34774370-41E1-48C6-A70F-17596E6728E4}" dt="2023-11-09T11:47:34.983" v="6999" actId="26606"/>
          <ac:cxnSpMkLst>
            <pc:docMk/>
            <pc:sldMk cId="3379370050" sldId="309"/>
            <ac:cxnSpMk id="23" creationId="{DDB3BAEE-5BE4-4B17-A2DA-B334759C47AB}"/>
          </ac:cxnSpMkLst>
        </pc:cxnChg>
      </pc:sldChg>
      <pc:sldChg chg="modSp add mod">
        <pc:chgData name="Sarah.NíDhuinnín" userId="0cecfe5d-4ada-48c8-a90b-bf2d936cef6b" providerId="ADAL" clId="{34774370-41E1-48C6-A70F-17596E6728E4}" dt="2023-11-09T21:11:38.005" v="10447" actId="20577"/>
        <pc:sldMkLst>
          <pc:docMk/>
          <pc:sldMk cId="1776049622" sldId="310"/>
        </pc:sldMkLst>
        <pc:spChg chg="mod">
          <ac:chgData name="Sarah.NíDhuinnín" userId="0cecfe5d-4ada-48c8-a90b-bf2d936cef6b" providerId="ADAL" clId="{34774370-41E1-48C6-A70F-17596E6728E4}" dt="2023-11-09T12:01:10.535" v="7809" actId="404"/>
          <ac:spMkLst>
            <pc:docMk/>
            <pc:sldMk cId="1776049622" sldId="310"/>
            <ac:spMk id="2" creationId="{AC71BD65-17F1-7887-67D2-0226F7CA7E7B}"/>
          </ac:spMkLst>
        </pc:spChg>
        <pc:spChg chg="mod">
          <ac:chgData name="Sarah.NíDhuinnín" userId="0cecfe5d-4ada-48c8-a90b-bf2d936cef6b" providerId="ADAL" clId="{34774370-41E1-48C6-A70F-17596E6728E4}" dt="2023-11-09T11:57:54.810" v="7723" actId="14100"/>
          <ac:spMkLst>
            <pc:docMk/>
            <pc:sldMk cId="1776049622" sldId="310"/>
            <ac:spMk id="3" creationId="{792F982D-FA8D-8657-FED1-2C55453CD64B}"/>
          </ac:spMkLst>
        </pc:spChg>
        <pc:spChg chg="mod">
          <ac:chgData name="Sarah.NíDhuinnín" userId="0cecfe5d-4ada-48c8-a90b-bf2d936cef6b" providerId="ADAL" clId="{34774370-41E1-48C6-A70F-17596E6728E4}" dt="2023-11-09T11:54:48.963" v="7529" actId="20577"/>
          <ac:spMkLst>
            <pc:docMk/>
            <pc:sldMk cId="1776049622" sldId="310"/>
            <ac:spMk id="4" creationId="{AAAE0C14-41F0-9CC5-11A0-7F1643A5296E}"/>
          </ac:spMkLst>
        </pc:spChg>
        <pc:spChg chg="mod">
          <ac:chgData name="Sarah.NíDhuinnín" userId="0cecfe5d-4ada-48c8-a90b-bf2d936cef6b" providerId="ADAL" clId="{34774370-41E1-48C6-A70F-17596E6728E4}" dt="2023-11-09T11:51:52.311" v="7218" actId="20577"/>
          <ac:spMkLst>
            <pc:docMk/>
            <pc:sldMk cId="1776049622" sldId="310"/>
            <ac:spMk id="10" creationId="{EB116335-2828-2BED-160D-F3408C86DC5C}"/>
          </ac:spMkLst>
        </pc:spChg>
        <pc:spChg chg="mod">
          <ac:chgData name="Sarah.NíDhuinnín" userId="0cecfe5d-4ada-48c8-a90b-bf2d936cef6b" providerId="ADAL" clId="{34774370-41E1-48C6-A70F-17596E6728E4}" dt="2023-11-09T21:11:38.005" v="10447" actId="20577"/>
          <ac:spMkLst>
            <pc:docMk/>
            <pc:sldMk cId="1776049622" sldId="310"/>
            <ac:spMk id="13" creationId="{CA304FA4-CCC8-9D6F-56D0-33FC23938D89}"/>
          </ac:spMkLst>
        </pc:spChg>
      </pc:sldChg>
      <pc:sldChg chg="modSp add mod">
        <pc:chgData name="Sarah.NíDhuinnín" userId="0cecfe5d-4ada-48c8-a90b-bf2d936cef6b" providerId="ADAL" clId="{34774370-41E1-48C6-A70F-17596E6728E4}" dt="2023-11-09T13:11:28.912" v="9023" actId="5793"/>
        <pc:sldMkLst>
          <pc:docMk/>
          <pc:sldMk cId="3866888400" sldId="311"/>
        </pc:sldMkLst>
        <pc:spChg chg="mod">
          <ac:chgData name="Sarah.NíDhuinnín" userId="0cecfe5d-4ada-48c8-a90b-bf2d936cef6b" providerId="ADAL" clId="{34774370-41E1-48C6-A70F-17596E6728E4}" dt="2023-11-09T12:01:31.124" v="7822" actId="20577"/>
          <ac:spMkLst>
            <pc:docMk/>
            <pc:sldMk cId="3866888400" sldId="311"/>
            <ac:spMk id="2" creationId="{AC71BD65-17F1-7887-67D2-0226F7CA7E7B}"/>
          </ac:spMkLst>
        </pc:spChg>
        <pc:spChg chg="mod">
          <ac:chgData name="Sarah.NíDhuinnín" userId="0cecfe5d-4ada-48c8-a90b-bf2d936cef6b" providerId="ADAL" clId="{34774370-41E1-48C6-A70F-17596E6728E4}" dt="2023-11-09T11:57:30.024" v="7714" actId="14100"/>
          <ac:spMkLst>
            <pc:docMk/>
            <pc:sldMk cId="3866888400" sldId="311"/>
            <ac:spMk id="3" creationId="{792F982D-FA8D-8657-FED1-2C55453CD64B}"/>
          </ac:spMkLst>
        </pc:spChg>
        <pc:spChg chg="mod">
          <ac:chgData name="Sarah.NíDhuinnín" userId="0cecfe5d-4ada-48c8-a90b-bf2d936cef6b" providerId="ADAL" clId="{34774370-41E1-48C6-A70F-17596E6728E4}" dt="2023-11-09T12:24:55.243" v="8485" actId="114"/>
          <ac:spMkLst>
            <pc:docMk/>
            <pc:sldMk cId="3866888400" sldId="311"/>
            <ac:spMk id="4" creationId="{AAAE0C14-41F0-9CC5-11A0-7F1643A5296E}"/>
          </ac:spMkLst>
        </pc:spChg>
        <pc:spChg chg="mod">
          <ac:chgData name="Sarah.NíDhuinnín" userId="0cecfe5d-4ada-48c8-a90b-bf2d936cef6b" providerId="ADAL" clId="{34774370-41E1-48C6-A70F-17596E6728E4}" dt="2023-11-09T13:11:28.912" v="9023" actId="5793"/>
          <ac:spMkLst>
            <pc:docMk/>
            <pc:sldMk cId="3866888400" sldId="311"/>
            <ac:spMk id="13" creationId="{CA304FA4-CCC8-9D6F-56D0-33FC23938D89}"/>
          </ac:spMkLst>
        </pc:spChg>
      </pc:sldChg>
      <pc:sldChg chg="modSp add mod modNotesTx">
        <pc:chgData name="Sarah.NíDhuinnín" userId="0cecfe5d-4ada-48c8-a90b-bf2d936cef6b" providerId="ADAL" clId="{34774370-41E1-48C6-A70F-17596E6728E4}" dt="2023-11-09T21:13:23.929" v="10527" actId="20577"/>
        <pc:sldMkLst>
          <pc:docMk/>
          <pc:sldMk cId="350879837" sldId="312"/>
        </pc:sldMkLst>
        <pc:spChg chg="mod">
          <ac:chgData name="Sarah.NíDhuinnín" userId="0cecfe5d-4ada-48c8-a90b-bf2d936cef6b" providerId="ADAL" clId="{34774370-41E1-48C6-A70F-17596E6728E4}" dt="2023-11-09T21:13:23.929" v="10527" actId="20577"/>
          <ac:spMkLst>
            <pc:docMk/>
            <pc:sldMk cId="350879837" sldId="312"/>
            <ac:spMk id="3" creationId="{5D8B46E7-A454-F94E-B0B8-D150DA6D6E99}"/>
          </ac:spMkLst>
        </pc:spChg>
      </pc:sldChg>
      <pc:sldChg chg="modSp add mod setBg">
        <pc:chgData name="Sarah.NíDhuinnín" userId="0cecfe5d-4ada-48c8-a90b-bf2d936cef6b" providerId="ADAL" clId="{34774370-41E1-48C6-A70F-17596E6728E4}" dt="2023-11-09T21:23:05.283" v="10878" actId="20577"/>
        <pc:sldMkLst>
          <pc:docMk/>
          <pc:sldMk cId="3220430007" sldId="313"/>
        </pc:sldMkLst>
        <pc:spChg chg="mod">
          <ac:chgData name="Sarah.NíDhuinnín" userId="0cecfe5d-4ada-48c8-a90b-bf2d936cef6b" providerId="ADAL" clId="{34774370-41E1-48C6-A70F-17596E6728E4}" dt="2023-11-09T12:21:08.001" v="8482" actId="14100"/>
          <ac:spMkLst>
            <pc:docMk/>
            <pc:sldMk cId="3220430007" sldId="313"/>
            <ac:spMk id="2" creationId="{715EC8B5-6D98-E432-7CA7-772359704A71}"/>
          </ac:spMkLst>
        </pc:spChg>
        <pc:spChg chg="mod">
          <ac:chgData name="Sarah.NíDhuinnín" userId="0cecfe5d-4ada-48c8-a90b-bf2d936cef6b" providerId="ADAL" clId="{34774370-41E1-48C6-A70F-17596E6728E4}" dt="2023-11-09T21:23:01.364" v="10861" actId="20577"/>
          <ac:spMkLst>
            <pc:docMk/>
            <pc:sldMk cId="3220430007" sldId="313"/>
            <ac:spMk id="26" creationId="{F8174521-9557-36DE-2F67-E9D817433AC2}"/>
          </ac:spMkLst>
        </pc:spChg>
        <pc:spChg chg="mod">
          <ac:chgData name="Sarah.NíDhuinnín" userId="0cecfe5d-4ada-48c8-a90b-bf2d936cef6b" providerId="ADAL" clId="{34774370-41E1-48C6-A70F-17596E6728E4}" dt="2023-11-09T21:23:05.283" v="10878" actId="20577"/>
          <ac:spMkLst>
            <pc:docMk/>
            <pc:sldMk cId="3220430007" sldId="313"/>
            <ac:spMk id="27" creationId="{91ACB8F0-A405-B183-EC86-8046B21A4DE1}"/>
          </ac:spMkLst>
        </pc:spChg>
        <pc:picChg chg="mod">
          <ac:chgData name="Sarah.NíDhuinnín" userId="0cecfe5d-4ada-48c8-a90b-bf2d936cef6b" providerId="ADAL" clId="{34774370-41E1-48C6-A70F-17596E6728E4}" dt="2023-11-09T12:21:10.691" v="8483" actId="14100"/>
          <ac:picMkLst>
            <pc:docMk/>
            <pc:sldMk cId="3220430007" sldId="313"/>
            <ac:picMk id="28" creationId="{C0990EDA-1E8C-3F76-8729-6488473E7A2D}"/>
          </ac:picMkLst>
        </pc:picChg>
      </pc:sldChg>
      <pc:sldChg chg="addSp delSp modSp new mod setBg modClrScheme addAnim chgLayout">
        <pc:chgData name="Sarah.NíDhuinnín" userId="0cecfe5d-4ada-48c8-a90b-bf2d936cef6b" providerId="ADAL" clId="{34774370-41E1-48C6-A70F-17596E6728E4}" dt="2023-11-09T14:00:26.944" v="10263" actId="20577"/>
        <pc:sldMkLst>
          <pc:docMk/>
          <pc:sldMk cId="4230937132" sldId="314"/>
        </pc:sldMkLst>
        <pc:spChg chg="mod ord">
          <ac:chgData name="Sarah.NíDhuinnín" userId="0cecfe5d-4ada-48c8-a90b-bf2d936cef6b" providerId="ADAL" clId="{34774370-41E1-48C6-A70F-17596E6728E4}" dt="2023-11-09T14:00:26.944" v="10263" actId="20577"/>
          <ac:spMkLst>
            <pc:docMk/>
            <pc:sldMk cId="4230937132" sldId="314"/>
            <ac:spMk id="2" creationId="{2180FAD4-06EB-E374-2A0C-4F668D6AD766}"/>
          </ac:spMkLst>
        </pc:spChg>
        <pc:spChg chg="del mod">
          <ac:chgData name="Sarah.NíDhuinnín" userId="0cecfe5d-4ada-48c8-a90b-bf2d936cef6b" providerId="ADAL" clId="{34774370-41E1-48C6-A70F-17596E6728E4}" dt="2023-11-09T13:16:02.485" v="9027" actId="21"/>
          <ac:spMkLst>
            <pc:docMk/>
            <pc:sldMk cId="4230937132" sldId="314"/>
            <ac:spMk id="3" creationId="{B0D0249B-B3A9-60BB-5E15-77D641FF5DC5}"/>
          </ac:spMkLst>
        </pc:spChg>
        <pc:spChg chg="add del mod">
          <ac:chgData name="Sarah.NíDhuinnín" userId="0cecfe5d-4ada-48c8-a90b-bf2d936cef6b" providerId="ADAL" clId="{34774370-41E1-48C6-A70F-17596E6728E4}" dt="2023-11-09T13:16:04.617" v="9028" actId="700"/>
          <ac:spMkLst>
            <pc:docMk/>
            <pc:sldMk cId="4230937132" sldId="314"/>
            <ac:spMk id="5" creationId="{0481B78D-4775-2796-76DA-0F42F294936F}"/>
          </ac:spMkLst>
        </pc:spChg>
        <pc:spChg chg="add">
          <ac:chgData name="Sarah.NíDhuinnín" userId="0cecfe5d-4ada-48c8-a90b-bf2d936cef6b" providerId="ADAL" clId="{34774370-41E1-48C6-A70F-17596E6728E4}" dt="2023-11-09T13:33:29.855" v="10174" actId="26606"/>
          <ac:spMkLst>
            <pc:docMk/>
            <pc:sldMk cId="4230937132" sldId="314"/>
            <ac:spMk id="15" creationId="{5CCAF7D5-2AD8-4BDF-BE92-13524EA0453C}"/>
          </ac:spMkLst>
        </pc:spChg>
        <pc:spChg chg="add">
          <ac:chgData name="Sarah.NíDhuinnín" userId="0cecfe5d-4ada-48c8-a90b-bf2d936cef6b" providerId="ADAL" clId="{34774370-41E1-48C6-A70F-17596E6728E4}" dt="2023-11-09T13:33:29.855" v="10174" actId="26606"/>
          <ac:spMkLst>
            <pc:docMk/>
            <pc:sldMk cId="4230937132" sldId="314"/>
            <ac:spMk id="17" creationId="{F8C92429-C2FF-43F8-9F54-FF73D1271850}"/>
          </ac:spMkLst>
        </pc:spChg>
        <pc:spChg chg="add">
          <ac:chgData name="Sarah.NíDhuinnín" userId="0cecfe5d-4ada-48c8-a90b-bf2d936cef6b" providerId="ADAL" clId="{34774370-41E1-48C6-A70F-17596E6728E4}" dt="2023-11-09T13:33:29.855" v="10174" actId="26606"/>
          <ac:spMkLst>
            <pc:docMk/>
            <pc:sldMk cId="4230937132" sldId="314"/>
            <ac:spMk id="19" creationId="{CB8E75E6-FD49-46E3-B23E-9D5C97110F4A}"/>
          </ac:spMkLst>
        </pc:spChg>
        <pc:spChg chg="add">
          <ac:chgData name="Sarah.NíDhuinnín" userId="0cecfe5d-4ada-48c8-a90b-bf2d936cef6b" providerId="ADAL" clId="{34774370-41E1-48C6-A70F-17596E6728E4}" dt="2023-11-09T13:33:29.855" v="10174" actId="26606"/>
          <ac:spMkLst>
            <pc:docMk/>
            <pc:sldMk cId="4230937132" sldId="314"/>
            <ac:spMk id="21" creationId="{58EE6BA1-F87F-4073-B5AB-365A42AD3752}"/>
          </ac:spMkLst>
        </pc:spChg>
        <pc:grpChg chg="add">
          <ac:chgData name="Sarah.NíDhuinnín" userId="0cecfe5d-4ada-48c8-a90b-bf2d936cef6b" providerId="ADAL" clId="{34774370-41E1-48C6-A70F-17596E6728E4}" dt="2023-11-09T13:33:29.855" v="10174" actId="26606"/>
          <ac:grpSpMkLst>
            <pc:docMk/>
            <pc:sldMk cId="4230937132" sldId="314"/>
            <ac:grpSpMk id="7" creationId="{C7572773-EFED-4240-886B-69624490C9C9}"/>
          </ac:grpSpMkLst>
        </pc:grpChg>
        <pc:cxnChg chg="add">
          <ac:chgData name="Sarah.NíDhuinnín" userId="0cecfe5d-4ada-48c8-a90b-bf2d936cef6b" providerId="ADAL" clId="{34774370-41E1-48C6-A70F-17596E6728E4}" dt="2023-11-09T13:33:29.855" v="10174" actId="26606"/>
          <ac:cxnSpMkLst>
            <pc:docMk/>
            <pc:sldMk cId="4230937132" sldId="314"/>
            <ac:cxnSpMk id="13" creationId="{B3C176ED-7D6F-4F56-A1F8-9687B0C63187}"/>
          </ac:cxnSpMkLst>
        </pc:cxnChg>
        <pc:cxnChg chg="add">
          <ac:chgData name="Sarah.NíDhuinnín" userId="0cecfe5d-4ada-48c8-a90b-bf2d936cef6b" providerId="ADAL" clId="{34774370-41E1-48C6-A70F-17596E6728E4}" dt="2023-11-09T13:33:29.855" v="10174" actId="26606"/>
          <ac:cxnSpMkLst>
            <pc:docMk/>
            <pc:sldMk cId="4230937132" sldId="314"/>
            <ac:cxnSpMk id="23" creationId="{19B678A5-A064-46A6-817F-AE02396CCF2C}"/>
          </ac:cxnSpMkLst>
        </pc:cxnChg>
      </pc:sldChg>
      <pc:sldChg chg="new del">
        <pc:chgData name="Sarah.NíDhuinnín" userId="0cecfe5d-4ada-48c8-a90b-bf2d936cef6b" providerId="ADAL" clId="{34774370-41E1-48C6-A70F-17596E6728E4}" dt="2023-11-09T13:11:41.463" v="9024" actId="2696"/>
        <pc:sldMkLst>
          <pc:docMk/>
          <pc:sldMk cId="1677731480" sldId="315"/>
        </pc:sldMkLst>
      </pc:sldChg>
      <pc:sldChg chg="addSp delSp modSp new mod modClrScheme chgLayout">
        <pc:chgData name="Sarah.NíDhuinnín" userId="0cecfe5d-4ada-48c8-a90b-bf2d936cef6b" providerId="ADAL" clId="{34774370-41E1-48C6-A70F-17596E6728E4}" dt="2023-11-09T21:22:34.586" v="10850" actId="27636"/>
        <pc:sldMkLst>
          <pc:docMk/>
          <pc:sldMk cId="3210002821" sldId="315"/>
        </pc:sldMkLst>
        <pc:spChg chg="del mod ord">
          <ac:chgData name="Sarah.NíDhuinnín" userId="0cecfe5d-4ada-48c8-a90b-bf2d936cef6b" providerId="ADAL" clId="{34774370-41E1-48C6-A70F-17596E6728E4}" dt="2023-11-09T13:17:04.011" v="9036" actId="700"/>
          <ac:spMkLst>
            <pc:docMk/>
            <pc:sldMk cId="3210002821" sldId="315"/>
            <ac:spMk id="2" creationId="{E79D124E-024C-B79B-179D-CD8F5ED1E895}"/>
          </ac:spMkLst>
        </pc:spChg>
        <pc:spChg chg="del">
          <ac:chgData name="Sarah.NíDhuinnín" userId="0cecfe5d-4ada-48c8-a90b-bf2d936cef6b" providerId="ADAL" clId="{34774370-41E1-48C6-A70F-17596E6728E4}" dt="2023-11-09T13:16:22.319" v="9030"/>
          <ac:spMkLst>
            <pc:docMk/>
            <pc:sldMk cId="3210002821" sldId="315"/>
            <ac:spMk id="3" creationId="{F256C4FA-C5A0-0E0F-6182-22E1F4EBF68F}"/>
          </ac:spMkLst>
        </pc:spChg>
        <pc:spChg chg="add mod ord">
          <ac:chgData name="Sarah.NíDhuinnín" userId="0cecfe5d-4ada-48c8-a90b-bf2d936cef6b" providerId="ADAL" clId="{34774370-41E1-48C6-A70F-17596E6728E4}" dt="2023-11-09T21:22:34.586" v="10850" actId="27636"/>
          <ac:spMkLst>
            <pc:docMk/>
            <pc:sldMk cId="3210002821" sldId="315"/>
            <ac:spMk id="4" creationId="{910964FA-E16F-05C9-BA74-577E3C91FC4C}"/>
          </ac:spMkLst>
        </pc:spChg>
        <pc:spChg chg="add del mod">
          <ac:chgData name="Sarah.NíDhuinnín" userId="0cecfe5d-4ada-48c8-a90b-bf2d936cef6b" providerId="ADAL" clId="{34774370-41E1-48C6-A70F-17596E6728E4}" dt="2023-11-09T13:16:54.079" v="9035"/>
          <ac:spMkLst>
            <pc:docMk/>
            <pc:sldMk cId="3210002821" sldId="315"/>
            <ac:spMk id="5" creationId="{65D89C51-FFDE-5A8C-9621-85A29B183B5E}"/>
          </ac:spMkLst>
        </pc:spChg>
        <pc:spChg chg="add mod ord">
          <ac:chgData name="Sarah.NíDhuinnín" userId="0cecfe5d-4ada-48c8-a90b-bf2d936cef6b" providerId="ADAL" clId="{34774370-41E1-48C6-A70F-17596E6728E4}" dt="2023-11-09T13:30:45.233" v="10060" actId="255"/>
          <ac:spMkLst>
            <pc:docMk/>
            <pc:sldMk cId="3210002821" sldId="315"/>
            <ac:spMk id="6" creationId="{5C94CBA9-4042-5832-E250-BD5ACB7DAE8E}"/>
          </ac:spMkLst>
        </pc:spChg>
        <pc:spChg chg="add del mod ord">
          <ac:chgData name="Sarah.NíDhuinnín" userId="0cecfe5d-4ada-48c8-a90b-bf2d936cef6b" providerId="ADAL" clId="{34774370-41E1-48C6-A70F-17596E6728E4}" dt="2023-11-09T21:14:18.176" v="10545" actId="478"/>
          <ac:spMkLst>
            <pc:docMk/>
            <pc:sldMk cId="3210002821" sldId="315"/>
            <ac:spMk id="7" creationId="{AE52FEA2-7D78-F0C7-A958-C4B2B06BCFDD}"/>
          </ac:spMkLst>
        </pc:spChg>
        <pc:spChg chg="add del mod">
          <ac:chgData name="Sarah.NíDhuinnín" userId="0cecfe5d-4ada-48c8-a90b-bf2d936cef6b" providerId="ADAL" clId="{34774370-41E1-48C6-A70F-17596E6728E4}" dt="2023-11-09T13:17:16.684" v="9042" actId="478"/>
          <ac:spMkLst>
            <pc:docMk/>
            <pc:sldMk cId="3210002821" sldId="315"/>
            <ac:spMk id="8" creationId="{FADE8025-42D0-0518-FC17-3A890AA56FF3}"/>
          </ac:spMkLst>
        </pc:spChg>
        <pc:picChg chg="add mod">
          <ac:chgData name="Sarah.NíDhuinnín" userId="0cecfe5d-4ada-48c8-a90b-bf2d936cef6b" providerId="ADAL" clId="{34774370-41E1-48C6-A70F-17596E6728E4}" dt="2023-11-09T21:14:23.759" v="10548" actId="1076"/>
          <ac:picMkLst>
            <pc:docMk/>
            <pc:sldMk cId="3210002821" sldId="315"/>
            <ac:picMk id="10" creationId="{1973A714-F347-BB38-E45D-EB5C2A924EAA}"/>
          </ac:picMkLst>
        </pc:picChg>
      </pc:sldChg>
      <pc:sldChg chg="new del">
        <pc:chgData name="Sarah.NíDhuinnín" userId="0cecfe5d-4ada-48c8-a90b-bf2d936cef6b" providerId="ADAL" clId="{34774370-41E1-48C6-A70F-17596E6728E4}" dt="2023-11-09T20:32:12.444" v="10325" actId="2696"/>
        <pc:sldMkLst>
          <pc:docMk/>
          <pc:sldMk cId="1861142154" sldId="316"/>
        </pc:sldMkLst>
      </pc:sldChg>
      <pc:sldChg chg="addSp delSp modSp add mod setBg delDesignElem">
        <pc:chgData name="Sarah.NíDhuinnín" userId="0cecfe5d-4ada-48c8-a90b-bf2d936cef6b" providerId="ADAL" clId="{34774370-41E1-48C6-A70F-17596E6728E4}" dt="2023-11-09T21:23:14.011" v="10879" actId="404"/>
        <pc:sldMkLst>
          <pc:docMk/>
          <pc:sldMk cId="3121395259" sldId="317"/>
        </pc:sldMkLst>
        <pc:spChg chg="mod">
          <ac:chgData name="Sarah.NíDhuinnín" userId="0cecfe5d-4ada-48c8-a90b-bf2d936cef6b" providerId="ADAL" clId="{34774370-41E1-48C6-A70F-17596E6728E4}" dt="2023-11-09T21:23:14.011" v="10879" actId="404"/>
          <ac:spMkLst>
            <pc:docMk/>
            <pc:sldMk cId="3121395259" sldId="317"/>
            <ac:spMk id="2" creationId="{1F15814F-83EC-5300-3560-E55E5BCD87E0}"/>
          </ac:spMkLst>
        </pc:spChg>
        <pc:spChg chg="mod">
          <ac:chgData name="Sarah.NíDhuinnín" userId="0cecfe5d-4ada-48c8-a90b-bf2d936cef6b" providerId="ADAL" clId="{34774370-41E1-48C6-A70F-17596E6728E4}" dt="2023-11-09T20:31:59.089" v="10315" actId="20577"/>
          <ac:spMkLst>
            <pc:docMk/>
            <pc:sldMk cId="3121395259" sldId="317"/>
            <ac:spMk id="3" creationId="{A38199A8-498A-A5C0-E987-C0BFBA340DB1}"/>
          </ac:spMkLst>
        </pc:spChg>
        <pc:spChg chg="del">
          <ac:chgData name="Sarah.NíDhuinnín" userId="0cecfe5d-4ada-48c8-a90b-bf2d936cef6b" providerId="ADAL" clId="{34774370-41E1-48C6-A70F-17596E6728E4}" dt="2023-11-09T20:31:15.904" v="10274"/>
          <ac:spMkLst>
            <pc:docMk/>
            <pc:sldMk cId="3121395259" sldId="317"/>
            <ac:spMk id="23" creationId="{18873D23-2DCF-4B31-A009-95721C06E8E1}"/>
          </ac:spMkLst>
        </pc:spChg>
        <pc:spChg chg="del">
          <ac:chgData name="Sarah.NíDhuinnín" userId="0cecfe5d-4ada-48c8-a90b-bf2d936cef6b" providerId="ADAL" clId="{34774370-41E1-48C6-A70F-17596E6728E4}" dt="2023-11-09T20:31:15.904" v="10274"/>
          <ac:spMkLst>
            <pc:docMk/>
            <pc:sldMk cId="3121395259" sldId="317"/>
            <ac:spMk id="24" creationId="{C13EF075-D4EF-4929-ADBC-91B27DA19955}"/>
          </ac:spMkLst>
        </pc:spChg>
        <pc:grpChg chg="del">
          <ac:chgData name="Sarah.NíDhuinnín" userId="0cecfe5d-4ada-48c8-a90b-bf2d936cef6b" providerId="ADAL" clId="{34774370-41E1-48C6-A70F-17596E6728E4}" dt="2023-11-09T20:31:15.904" v="10274"/>
          <ac:grpSpMkLst>
            <pc:docMk/>
            <pc:sldMk cId="3121395259" sldId="317"/>
            <ac:grpSpMk id="25" creationId="{DAA26DFA-AAB2-4973-9C17-16D587C7B198}"/>
          </ac:grpSpMkLst>
        </pc:grpChg>
        <pc:picChg chg="mod">
          <ac:chgData name="Sarah.NíDhuinnín" userId="0cecfe5d-4ada-48c8-a90b-bf2d936cef6b" providerId="ADAL" clId="{34774370-41E1-48C6-A70F-17596E6728E4}" dt="2023-11-09T20:31:22.186" v="10275" actId="26606"/>
          <ac:picMkLst>
            <pc:docMk/>
            <pc:sldMk cId="3121395259" sldId="317"/>
            <ac:picMk id="6" creationId="{47718DE0-BBF3-17F8-889E-C876B37E7530}"/>
          </ac:picMkLst>
        </pc:picChg>
        <pc:picChg chg="add">
          <ac:chgData name="Sarah.NíDhuinnín" userId="0cecfe5d-4ada-48c8-a90b-bf2d936cef6b" providerId="ADAL" clId="{34774370-41E1-48C6-A70F-17596E6728E4}" dt="2023-11-09T20:31:22.186" v="10275" actId="26606"/>
          <ac:picMkLst>
            <pc:docMk/>
            <pc:sldMk cId="3121395259" sldId="317"/>
            <ac:picMk id="11" creationId="{292E7AF0-A589-43B3-A1DE-8807EC76976B}"/>
          </ac:picMkLst>
        </pc:picChg>
        <pc:cxnChg chg="add">
          <ac:chgData name="Sarah.NíDhuinnín" userId="0cecfe5d-4ada-48c8-a90b-bf2d936cef6b" providerId="ADAL" clId="{34774370-41E1-48C6-A70F-17596E6728E4}" dt="2023-11-09T20:31:22.186" v="10275" actId="26606"/>
          <ac:cxnSpMkLst>
            <pc:docMk/>
            <pc:sldMk cId="3121395259" sldId="317"/>
            <ac:cxnSpMk id="13" creationId="{29BCDD02-D5E3-4D30-8587-66036C8910BF}"/>
          </ac:cxnSpMkLst>
        </pc:cxnChg>
      </pc:sldChg>
      <pc:sldChg chg="addSp new del">
        <pc:chgData name="Sarah.NíDhuinnín" userId="0cecfe5d-4ada-48c8-a90b-bf2d936cef6b" providerId="ADAL" clId="{34774370-41E1-48C6-A70F-17596E6728E4}" dt="2023-11-09T21:03:47.987" v="10373" actId="2696"/>
        <pc:sldMkLst>
          <pc:docMk/>
          <pc:sldMk cId="3717121397" sldId="318"/>
        </pc:sldMkLst>
        <pc:graphicFrameChg chg="add">
          <ac:chgData name="Sarah.NíDhuinnín" userId="0cecfe5d-4ada-48c8-a90b-bf2d936cef6b" providerId="ADAL" clId="{34774370-41E1-48C6-A70F-17596E6728E4}" dt="2023-11-09T20:43:10.130" v="10369"/>
          <ac:graphicFrameMkLst>
            <pc:docMk/>
            <pc:sldMk cId="3717121397" sldId="318"/>
            <ac:graphicFrameMk id="3" creationId="{AA6FD033-71D9-A0A0-155D-48C65F0B8D73}"/>
          </ac:graphicFrameMkLst>
        </pc:graphicFrameChg>
      </pc:sldChg>
      <pc:sldChg chg="new del">
        <pc:chgData name="Sarah.NíDhuinnín" userId="0cecfe5d-4ada-48c8-a90b-bf2d936cef6b" providerId="ADAL" clId="{34774370-41E1-48C6-A70F-17596E6728E4}" dt="2023-11-09T21:06:12.446" v="10384" actId="2696"/>
        <pc:sldMkLst>
          <pc:docMk/>
          <pc:sldMk cId="3849878382" sldId="318"/>
        </pc:sldMkLst>
      </pc:sldChg>
      <pc:sldChg chg="addSp new del">
        <pc:chgData name="Sarah.NíDhuinnín" userId="0cecfe5d-4ada-48c8-a90b-bf2d936cef6b" providerId="ADAL" clId="{34774370-41E1-48C6-A70F-17596E6728E4}" dt="2023-11-09T21:03:50.171" v="10374" actId="2696"/>
        <pc:sldMkLst>
          <pc:docMk/>
          <pc:sldMk cId="235338873" sldId="319"/>
        </pc:sldMkLst>
        <pc:graphicFrameChg chg="add">
          <ac:chgData name="Sarah.NíDhuinnín" userId="0cecfe5d-4ada-48c8-a90b-bf2d936cef6b" providerId="ADAL" clId="{34774370-41E1-48C6-A70F-17596E6728E4}" dt="2023-11-09T20:54:57.302" v="10371"/>
          <ac:graphicFrameMkLst>
            <pc:docMk/>
            <pc:sldMk cId="235338873" sldId="319"/>
            <ac:graphicFrameMk id="2" creationId="{57DC3C60-560C-732B-1D67-E7BA6E7668E4}"/>
          </ac:graphicFrameMkLst>
        </pc:graphicFrameChg>
      </pc:sldChg>
      <pc:sldChg chg="add del">
        <pc:chgData name="Sarah.NíDhuinnín" userId="0cecfe5d-4ada-48c8-a90b-bf2d936cef6b" providerId="ADAL" clId="{34774370-41E1-48C6-A70F-17596E6728E4}" dt="2023-11-09T21:03:58.726" v="10377" actId="2696"/>
        <pc:sldMkLst>
          <pc:docMk/>
          <pc:sldMk cId="709081915" sldId="319"/>
        </pc:sldMkLst>
      </pc:sldChg>
      <pc:sldChg chg="addSp delSp modSp add del mod modClrScheme chgLayout">
        <pc:chgData name="Sarah.NíDhuinnín" userId="0cecfe5d-4ada-48c8-a90b-bf2d936cef6b" providerId="ADAL" clId="{34774370-41E1-48C6-A70F-17596E6728E4}" dt="2023-11-09T21:06:14.470" v="10385" actId="2696"/>
        <pc:sldMkLst>
          <pc:docMk/>
          <pc:sldMk cId="2038687096" sldId="319"/>
        </pc:sldMkLst>
        <pc:spChg chg="add mod">
          <ac:chgData name="Sarah.NíDhuinnín" userId="0cecfe5d-4ada-48c8-a90b-bf2d936cef6b" providerId="ADAL" clId="{34774370-41E1-48C6-A70F-17596E6728E4}" dt="2023-11-09T21:04:13.769" v="10379" actId="700"/>
          <ac:spMkLst>
            <pc:docMk/>
            <pc:sldMk cId="2038687096" sldId="319"/>
            <ac:spMk id="2" creationId="{F3923C55-1BA7-7DE6-1A3F-56A7E9896D35}"/>
          </ac:spMkLst>
        </pc:spChg>
        <pc:spChg chg="add del mod">
          <ac:chgData name="Sarah.NíDhuinnín" userId="0cecfe5d-4ada-48c8-a90b-bf2d936cef6b" providerId="ADAL" clId="{34774370-41E1-48C6-A70F-17596E6728E4}" dt="2023-11-09T21:04:15.011" v="10380" actId="22"/>
          <ac:spMkLst>
            <pc:docMk/>
            <pc:sldMk cId="2038687096" sldId="319"/>
            <ac:spMk id="3" creationId="{E1E6704B-F890-DED8-8C10-9CE0217CAB4A}"/>
          </ac:spMkLst>
        </pc:spChg>
        <pc:picChg chg="add mod ord">
          <ac:chgData name="Sarah.NíDhuinnín" userId="0cecfe5d-4ada-48c8-a90b-bf2d936cef6b" providerId="ADAL" clId="{34774370-41E1-48C6-A70F-17596E6728E4}" dt="2023-11-09T21:04:15.011" v="10380" actId="22"/>
          <ac:picMkLst>
            <pc:docMk/>
            <pc:sldMk cId="2038687096" sldId="319"/>
            <ac:picMk id="5" creationId="{51AD346B-63BA-71AE-E387-3A68089CE646}"/>
          </ac:picMkLst>
        </pc:picChg>
      </pc:sldChg>
      <pc:sldChg chg="addSp modSp new mod ord setBg">
        <pc:chgData name="Sarah.NíDhuinnín" userId="0cecfe5d-4ada-48c8-a90b-bf2d936cef6b" providerId="ADAL" clId="{34774370-41E1-48C6-A70F-17596E6728E4}" dt="2023-11-09T21:06:50.695" v="10390"/>
        <pc:sldMkLst>
          <pc:docMk/>
          <pc:sldMk cId="3588291558" sldId="320"/>
        </pc:sldMkLst>
        <pc:spChg chg="add">
          <ac:chgData name="Sarah.NíDhuinnín" userId="0cecfe5d-4ada-48c8-a90b-bf2d936cef6b" providerId="ADAL" clId="{34774370-41E1-48C6-A70F-17596E6728E4}" dt="2023-11-09T21:06:10.519" v="10383" actId="26606"/>
          <ac:spMkLst>
            <pc:docMk/>
            <pc:sldMk cId="3588291558" sldId="320"/>
            <ac:spMk id="8" creationId="{F733538D-5433-42E7-AA08-DC5FDEDA47A7}"/>
          </ac:spMkLst>
        </pc:spChg>
        <pc:picChg chg="add mod">
          <ac:chgData name="Sarah.NíDhuinnín" userId="0cecfe5d-4ada-48c8-a90b-bf2d936cef6b" providerId="ADAL" clId="{34774370-41E1-48C6-A70F-17596E6728E4}" dt="2023-11-09T21:06:10.519" v="10383" actId="26606"/>
          <ac:picMkLst>
            <pc:docMk/>
            <pc:sldMk cId="3588291558" sldId="320"/>
            <ac:picMk id="3" creationId="{B42C325A-5B8D-4856-9413-8A066E1DF9EA}"/>
          </ac:picMkLst>
        </pc:picChg>
      </pc:sldChg>
      <pc:sldChg chg="delSp add del setBg delDesignElem">
        <pc:chgData name="Sarah.NíDhuinnín" userId="0cecfe5d-4ada-48c8-a90b-bf2d936cef6b" providerId="ADAL" clId="{34774370-41E1-48C6-A70F-17596E6728E4}" dt="2023-11-09T21:06:45.671" v="10388" actId="2696"/>
        <pc:sldMkLst>
          <pc:docMk/>
          <pc:sldMk cId="3218172586" sldId="321"/>
        </pc:sldMkLst>
        <pc:spChg chg="del">
          <ac:chgData name="Sarah.NíDhuinnín" userId="0cecfe5d-4ada-48c8-a90b-bf2d936cef6b" providerId="ADAL" clId="{34774370-41E1-48C6-A70F-17596E6728E4}" dt="2023-11-09T21:06:24.793" v="10387"/>
          <ac:spMkLst>
            <pc:docMk/>
            <pc:sldMk cId="3218172586" sldId="321"/>
            <ac:spMk id="51" creationId="{DE15C149-52C8-4918-9ED9-ABE8F23C3F08}"/>
          </ac:spMkLst>
        </pc:spChg>
        <pc:spChg chg="del">
          <ac:chgData name="Sarah.NíDhuinnín" userId="0cecfe5d-4ada-48c8-a90b-bf2d936cef6b" providerId="ADAL" clId="{34774370-41E1-48C6-A70F-17596E6728E4}" dt="2023-11-09T21:06:24.793" v="10387"/>
          <ac:spMkLst>
            <pc:docMk/>
            <pc:sldMk cId="3218172586" sldId="321"/>
            <ac:spMk id="53" creationId="{7FF4C884-BB12-4BB5-8FE6-DD2A2F1A0ECC}"/>
          </ac:spMkLst>
        </pc:spChg>
        <pc:spChg chg="del">
          <ac:chgData name="Sarah.NíDhuinnín" userId="0cecfe5d-4ada-48c8-a90b-bf2d936cef6b" providerId="ADAL" clId="{34774370-41E1-48C6-A70F-17596E6728E4}" dt="2023-11-09T21:06:24.793" v="10387"/>
          <ac:spMkLst>
            <pc:docMk/>
            <pc:sldMk cId="3218172586" sldId="321"/>
            <ac:spMk id="55" creationId="{886AEC2C-60F0-42F3-B01C-DE5AF49E79A5}"/>
          </ac:spMkLst>
        </pc:spChg>
        <pc:picChg chg="del">
          <ac:chgData name="Sarah.NíDhuinnín" userId="0cecfe5d-4ada-48c8-a90b-bf2d936cef6b" providerId="ADAL" clId="{34774370-41E1-48C6-A70F-17596E6728E4}" dt="2023-11-09T21:06:24.793" v="10387"/>
          <ac:picMkLst>
            <pc:docMk/>
            <pc:sldMk cId="3218172586" sldId="321"/>
            <ac:picMk id="47" creationId="{23B04196-EE2E-4500-AF8D-C6E01DA9B5FD}"/>
          </ac:picMkLst>
        </pc:picChg>
        <pc:cxnChg chg="del">
          <ac:chgData name="Sarah.NíDhuinnín" userId="0cecfe5d-4ada-48c8-a90b-bf2d936cef6b" providerId="ADAL" clId="{34774370-41E1-48C6-A70F-17596E6728E4}" dt="2023-11-09T21:06:24.793" v="10387"/>
          <ac:cxnSpMkLst>
            <pc:docMk/>
            <pc:sldMk cId="3218172586" sldId="321"/>
            <ac:cxnSpMk id="49" creationId="{85B95145-40F9-436B-89CD-8054CBB2E310}"/>
          </ac:cxnSpMkLst>
        </pc:cxnChg>
      </pc:sldChg>
    </pc:docChg>
  </pc:docChgLst>
</pc:chgInfo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8C8AF4-5030-4585-B1C0-9ECE0D37F9D1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4C27302-57E2-4CD9-AAEB-79E857560336}">
      <dgm:prSet custT="1"/>
      <dgm:spPr/>
      <dgm:t>
        <a:bodyPr/>
        <a:lstStyle/>
        <a:p>
          <a:r>
            <a:rPr lang="en-IE" sz="2200" b="1" dirty="0" err="1"/>
            <a:t>Cuid</a:t>
          </a:r>
          <a:r>
            <a:rPr lang="en-IE" sz="2200" b="1" dirty="0"/>
            <a:t> 1 </a:t>
          </a:r>
          <a:r>
            <a:rPr lang="en-IE" sz="2200" dirty="0"/>
            <a:t>–</a:t>
          </a:r>
          <a:r>
            <a:rPr lang="en-IE" sz="2200" b="1" dirty="0"/>
            <a:t> </a:t>
          </a:r>
          <a:r>
            <a:rPr lang="en-IE" sz="2200" b="1" dirty="0" err="1"/>
            <a:t>Saintréithe</a:t>
          </a:r>
          <a:r>
            <a:rPr lang="en-IE" sz="2200" b="1" dirty="0"/>
            <a:t> </a:t>
          </a:r>
          <a:r>
            <a:rPr lang="en-IE" sz="2200" b="1" dirty="0" err="1"/>
            <a:t>teagaisc</a:t>
          </a:r>
          <a:r>
            <a:rPr lang="en-IE" sz="2200" b="1" dirty="0"/>
            <a:t> an </a:t>
          </a:r>
          <a:r>
            <a:rPr lang="en-IE" sz="2200" b="1" dirty="0" err="1"/>
            <a:t>mhúinteora</a:t>
          </a:r>
          <a:r>
            <a:rPr lang="en-IE" sz="2200" b="1" dirty="0"/>
            <a:t> </a:t>
          </a:r>
          <a:r>
            <a:rPr lang="en-IE" sz="2200" b="1" dirty="0" err="1"/>
            <a:t>tumoideachais</a:t>
          </a:r>
          <a:endParaRPr lang="en-US" sz="2200" dirty="0"/>
        </a:p>
      </dgm:t>
    </dgm:pt>
    <dgm:pt modelId="{D3F42D29-A0BC-4D8A-B39A-7E57478100B4}" type="parTrans" cxnId="{8A1B4C9E-BE47-47DB-8CDA-0CA689F05156}">
      <dgm:prSet/>
      <dgm:spPr/>
      <dgm:t>
        <a:bodyPr/>
        <a:lstStyle/>
        <a:p>
          <a:endParaRPr lang="en-US"/>
        </a:p>
      </dgm:t>
    </dgm:pt>
    <dgm:pt modelId="{A2923CA3-2BF3-462A-8ECC-236EE25C57B5}" type="sibTrans" cxnId="{8A1B4C9E-BE47-47DB-8CDA-0CA689F05156}">
      <dgm:prSet/>
      <dgm:spPr/>
      <dgm:t>
        <a:bodyPr/>
        <a:lstStyle/>
        <a:p>
          <a:endParaRPr lang="en-US"/>
        </a:p>
      </dgm:t>
    </dgm:pt>
    <dgm:pt modelId="{8CB128CD-D5A0-44F5-950C-C4885CC3877D}">
      <dgm:prSet custT="1"/>
      <dgm:spPr/>
      <dgm:t>
        <a:bodyPr/>
        <a:lstStyle/>
        <a:p>
          <a:r>
            <a:rPr lang="en-IE" sz="2200" b="1" dirty="0" err="1"/>
            <a:t>Cuid</a:t>
          </a:r>
          <a:r>
            <a:rPr lang="en-IE" sz="2200" b="1" dirty="0"/>
            <a:t> 2 </a:t>
          </a:r>
          <a:r>
            <a:rPr lang="en-IE" sz="2200" dirty="0"/>
            <a:t>– </a:t>
          </a:r>
          <a:r>
            <a:rPr lang="en-IE" sz="2200" b="1" dirty="0" err="1"/>
            <a:t>Comhtháthú</a:t>
          </a:r>
          <a:r>
            <a:rPr lang="en-IE" sz="2200" b="1" dirty="0"/>
            <a:t> an </a:t>
          </a:r>
          <a:r>
            <a:rPr lang="en-IE" sz="2200" b="1" dirty="0" err="1"/>
            <a:t>ábhair</a:t>
          </a:r>
          <a:r>
            <a:rPr lang="en-IE" sz="2200" b="1" dirty="0"/>
            <a:t> agus </a:t>
          </a:r>
          <a:r>
            <a:rPr lang="en-IE" sz="2200" b="1" dirty="0" err="1"/>
            <a:t>na</a:t>
          </a:r>
          <a:r>
            <a:rPr lang="en-IE" sz="2200" b="1" dirty="0"/>
            <a:t> teanga</a:t>
          </a:r>
          <a:endParaRPr lang="en-US" sz="2200" dirty="0"/>
        </a:p>
      </dgm:t>
    </dgm:pt>
    <dgm:pt modelId="{F11A8FCC-D38F-486D-B686-8357128BAB3C}" type="parTrans" cxnId="{87E69587-1C34-475B-8CB8-B02B23F33644}">
      <dgm:prSet/>
      <dgm:spPr/>
      <dgm:t>
        <a:bodyPr/>
        <a:lstStyle/>
        <a:p>
          <a:endParaRPr lang="en-US"/>
        </a:p>
      </dgm:t>
    </dgm:pt>
    <dgm:pt modelId="{AEBF4727-EDA5-4957-B3CE-28895DD644D5}" type="sibTrans" cxnId="{87E69587-1C34-475B-8CB8-B02B23F33644}">
      <dgm:prSet/>
      <dgm:spPr/>
      <dgm:t>
        <a:bodyPr/>
        <a:lstStyle/>
        <a:p>
          <a:endParaRPr lang="en-US"/>
        </a:p>
      </dgm:t>
    </dgm:pt>
    <dgm:pt modelId="{93CA633B-FA3F-4F3D-9278-A6583133433E}">
      <dgm:prSet custT="1"/>
      <dgm:spPr/>
      <dgm:t>
        <a:bodyPr/>
        <a:lstStyle/>
        <a:p>
          <a:r>
            <a:rPr lang="en-IE" sz="2200" b="1" dirty="0" err="1"/>
            <a:t>Cuid</a:t>
          </a:r>
          <a:r>
            <a:rPr lang="en-IE" sz="2200" b="1" dirty="0"/>
            <a:t> 3 </a:t>
          </a:r>
          <a:r>
            <a:rPr lang="en-IE" sz="2200" dirty="0"/>
            <a:t>- </a:t>
          </a:r>
          <a:r>
            <a:rPr lang="es-ES" sz="2200" b="1" dirty="0" err="1"/>
            <a:t>Teicnící</a:t>
          </a:r>
          <a:r>
            <a:rPr lang="es-ES" sz="2200" b="1" dirty="0"/>
            <a:t> </a:t>
          </a:r>
          <a:r>
            <a:rPr lang="es-ES" sz="2200" b="1" dirty="0" err="1"/>
            <a:t>teagaisc</a:t>
          </a:r>
          <a:r>
            <a:rPr lang="es-ES" sz="2200" b="1" dirty="0"/>
            <a:t> &amp; </a:t>
          </a:r>
          <a:r>
            <a:rPr lang="es-ES" sz="2200" b="1" dirty="0" err="1"/>
            <a:t>dea-chleachtas</a:t>
          </a:r>
          <a:r>
            <a:rPr lang="es-ES" sz="2200" b="1" dirty="0"/>
            <a:t> </a:t>
          </a:r>
          <a:r>
            <a:rPr lang="es-ES" sz="2200" b="1" dirty="0" err="1"/>
            <a:t>rangbhunaithe</a:t>
          </a:r>
          <a:endParaRPr lang="en-US" sz="2200" b="1" dirty="0"/>
        </a:p>
      </dgm:t>
    </dgm:pt>
    <dgm:pt modelId="{398524B5-A233-4F9D-A30C-913C1FF4C031}" type="parTrans" cxnId="{B7254FB1-6B1B-47F2-A735-E74EE090A29E}">
      <dgm:prSet/>
      <dgm:spPr/>
      <dgm:t>
        <a:bodyPr/>
        <a:lstStyle/>
        <a:p>
          <a:endParaRPr lang="en-US"/>
        </a:p>
      </dgm:t>
    </dgm:pt>
    <dgm:pt modelId="{8BC5D80D-A1AD-4874-82FA-0315D560B525}" type="sibTrans" cxnId="{B7254FB1-6B1B-47F2-A735-E74EE090A29E}">
      <dgm:prSet/>
      <dgm:spPr/>
      <dgm:t>
        <a:bodyPr/>
        <a:lstStyle/>
        <a:p>
          <a:endParaRPr lang="en-US"/>
        </a:p>
      </dgm:t>
    </dgm:pt>
    <dgm:pt modelId="{FF22372B-16AC-4AAD-BBEB-9B6BD524FA5A}">
      <dgm:prSet custT="1"/>
      <dgm:spPr/>
      <dgm:t>
        <a:bodyPr/>
        <a:lstStyle/>
        <a:p>
          <a:r>
            <a:rPr lang="en-IE" sz="2200" b="1" dirty="0" err="1"/>
            <a:t>Cuid</a:t>
          </a:r>
          <a:r>
            <a:rPr lang="en-IE" sz="2200" b="1" dirty="0"/>
            <a:t> 4 </a:t>
          </a:r>
          <a:r>
            <a:rPr lang="en-IE" sz="2200" dirty="0"/>
            <a:t>- </a:t>
          </a:r>
          <a:r>
            <a:rPr lang="es-ES" sz="2200" b="1" dirty="0" err="1"/>
            <a:t>An</a:t>
          </a:r>
          <a:r>
            <a:rPr lang="es-ES" sz="2200" b="1" dirty="0"/>
            <a:t> </a:t>
          </a:r>
          <a:r>
            <a:rPr lang="es-ES" sz="2200" b="1" dirty="0" err="1"/>
            <a:t>cosán</a:t>
          </a:r>
          <a:r>
            <a:rPr lang="es-ES" sz="2200" b="1" dirty="0"/>
            <a:t> </a:t>
          </a:r>
          <a:r>
            <a:rPr lang="en-IE" sz="2200" b="1" dirty="0"/>
            <a:t>amach </a:t>
          </a:r>
          <a:r>
            <a:rPr lang="en-IE" sz="2200" b="1" dirty="0" err="1"/>
            <a:t>romhainn</a:t>
          </a:r>
          <a:endParaRPr lang="en-US" sz="2200" b="1" dirty="0"/>
        </a:p>
      </dgm:t>
    </dgm:pt>
    <dgm:pt modelId="{35D0FA93-0C48-46DE-97B5-73BE1C89F70E}" type="parTrans" cxnId="{E6BFA9B6-D6CB-434D-A0CF-31EDABCD76F5}">
      <dgm:prSet/>
      <dgm:spPr/>
      <dgm:t>
        <a:bodyPr/>
        <a:lstStyle/>
        <a:p>
          <a:endParaRPr lang="en-US"/>
        </a:p>
      </dgm:t>
    </dgm:pt>
    <dgm:pt modelId="{161139BA-30AF-488F-A814-43FFAFD84815}" type="sibTrans" cxnId="{E6BFA9B6-D6CB-434D-A0CF-31EDABCD76F5}">
      <dgm:prSet/>
      <dgm:spPr/>
      <dgm:t>
        <a:bodyPr/>
        <a:lstStyle/>
        <a:p>
          <a:endParaRPr lang="en-US"/>
        </a:p>
      </dgm:t>
    </dgm:pt>
    <dgm:pt modelId="{49E8CF8A-86E8-4EC2-AD2A-E452324B4B9F}" type="pres">
      <dgm:prSet presAssocID="{3A8C8AF4-5030-4585-B1C0-9ECE0D37F9D1}" presName="outerComposite" presStyleCnt="0">
        <dgm:presLayoutVars>
          <dgm:chMax val="5"/>
          <dgm:dir/>
          <dgm:resizeHandles val="exact"/>
        </dgm:presLayoutVars>
      </dgm:prSet>
      <dgm:spPr/>
    </dgm:pt>
    <dgm:pt modelId="{59A599F9-D7AC-4579-BAE6-FE03D57C7FFA}" type="pres">
      <dgm:prSet presAssocID="{3A8C8AF4-5030-4585-B1C0-9ECE0D37F9D1}" presName="dummyMaxCanvas" presStyleCnt="0">
        <dgm:presLayoutVars/>
      </dgm:prSet>
      <dgm:spPr/>
    </dgm:pt>
    <dgm:pt modelId="{22AE9FF0-7D18-4950-A963-2846F9ECAB7C}" type="pres">
      <dgm:prSet presAssocID="{3A8C8AF4-5030-4585-B1C0-9ECE0D37F9D1}" presName="FourNodes_1" presStyleLbl="node1" presStyleIdx="0" presStyleCnt="4">
        <dgm:presLayoutVars>
          <dgm:bulletEnabled val="1"/>
        </dgm:presLayoutVars>
      </dgm:prSet>
      <dgm:spPr/>
    </dgm:pt>
    <dgm:pt modelId="{BA711BA7-DB2E-4BD4-A47F-12CB062404B5}" type="pres">
      <dgm:prSet presAssocID="{3A8C8AF4-5030-4585-B1C0-9ECE0D37F9D1}" presName="FourNodes_2" presStyleLbl="node1" presStyleIdx="1" presStyleCnt="4">
        <dgm:presLayoutVars>
          <dgm:bulletEnabled val="1"/>
        </dgm:presLayoutVars>
      </dgm:prSet>
      <dgm:spPr/>
    </dgm:pt>
    <dgm:pt modelId="{F070B3A9-0C2A-42D1-9B9B-E74FCD7B5ED7}" type="pres">
      <dgm:prSet presAssocID="{3A8C8AF4-5030-4585-B1C0-9ECE0D37F9D1}" presName="FourNodes_3" presStyleLbl="node1" presStyleIdx="2" presStyleCnt="4">
        <dgm:presLayoutVars>
          <dgm:bulletEnabled val="1"/>
        </dgm:presLayoutVars>
      </dgm:prSet>
      <dgm:spPr/>
    </dgm:pt>
    <dgm:pt modelId="{EABF0FAD-08D1-4C17-B956-D97799BF2B88}" type="pres">
      <dgm:prSet presAssocID="{3A8C8AF4-5030-4585-B1C0-9ECE0D37F9D1}" presName="FourNodes_4" presStyleLbl="node1" presStyleIdx="3" presStyleCnt="4">
        <dgm:presLayoutVars>
          <dgm:bulletEnabled val="1"/>
        </dgm:presLayoutVars>
      </dgm:prSet>
      <dgm:spPr/>
    </dgm:pt>
    <dgm:pt modelId="{66EE354A-1EB6-4651-A3EC-25DF8E0EA093}" type="pres">
      <dgm:prSet presAssocID="{3A8C8AF4-5030-4585-B1C0-9ECE0D37F9D1}" presName="FourConn_1-2" presStyleLbl="fgAccFollowNode1" presStyleIdx="0" presStyleCnt="3">
        <dgm:presLayoutVars>
          <dgm:bulletEnabled val="1"/>
        </dgm:presLayoutVars>
      </dgm:prSet>
      <dgm:spPr/>
    </dgm:pt>
    <dgm:pt modelId="{86219784-FB5B-43E2-A422-C47F7783E58A}" type="pres">
      <dgm:prSet presAssocID="{3A8C8AF4-5030-4585-B1C0-9ECE0D37F9D1}" presName="FourConn_2-3" presStyleLbl="fgAccFollowNode1" presStyleIdx="1" presStyleCnt="3">
        <dgm:presLayoutVars>
          <dgm:bulletEnabled val="1"/>
        </dgm:presLayoutVars>
      </dgm:prSet>
      <dgm:spPr/>
    </dgm:pt>
    <dgm:pt modelId="{3C882FCB-8A8A-4C99-B4F0-FCA6BB77EE7B}" type="pres">
      <dgm:prSet presAssocID="{3A8C8AF4-5030-4585-B1C0-9ECE0D37F9D1}" presName="FourConn_3-4" presStyleLbl="fgAccFollowNode1" presStyleIdx="2" presStyleCnt="3">
        <dgm:presLayoutVars>
          <dgm:bulletEnabled val="1"/>
        </dgm:presLayoutVars>
      </dgm:prSet>
      <dgm:spPr/>
    </dgm:pt>
    <dgm:pt modelId="{A0F5058A-3620-4E9F-8C2E-34C02651E726}" type="pres">
      <dgm:prSet presAssocID="{3A8C8AF4-5030-4585-B1C0-9ECE0D37F9D1}" presName="FourNodes_1_text" presStyleLbl="node1" presStyleIdx="3" presStyleCnt="4">
        <dgm:presLayoutVars>
          <dgm:bulletEnabled val="1"/>
        </dgm:presLayoutVars>
      </dgm:prSet>
      <dgm:spPr/>
    </dgm:pt>
    <dgm:pt modelId="{788A8AEC-EE44-423C-BB80-792F64D756E8}" type="pres">
      <dgm:prSet presAssocID="{3A8C8AF4-5030-4585-B1C0-9ECE0D37F9D1}" presName="FourNodes_2_text" presStyleLbl="node1" presStyleIdx="3" presStyleCnt="4">
        <dgm:presLayoutVars>
          <dgm:bulletEnabled val="1"/>
        </dgm:presLayoutVars>
      </dgm:prSet>
      <dgm:spPr/>
    </dgm:pt>
    <dgm:pt modelId="{0D310346-B1CD-437D-86AD-A6129BF63F56}" type="pres">
      <dgm:prSet presAssocID="{3A8C8AF4-5030-4585-B1C0-9ECE0D37F9D1}" presName="FourNodes_3_text" presStyleLbl="node1" presStyleIdx="3" presStyleCnt="4">
        <dgm:presLayoutVars>
          <dgm:bulletEnabled val="1"/>
        </dgm:presLayoutVars>
      </dgm:prSet>
      <dgm:spPr/>
    </dgm:pt>
    <dgm:pt modelId="{0242043B-6B49-4BDB-8535-784727401286}" type="pres">
      <dgm:prSet presAssocID="{3A8C8AF4-5030-4585-B1C0-9ECE0D37F9D1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0D32F109-326C-467B-8D5D-F140F239C191}" type="presOf" srcId="{14C27302-57E2-4CD9-AAEB-79E857560336}" destId="{22AE9FF0-7D18-4950-A963-2846F9ECAB7C}" srcOrd="0" destOrd="0" presId="urn:microsoft.com/office/officeart/2005/8/layout/vProcess5"/>
    <dgm:cxn modelId="{ABD20F26-6528-47BC-A2D3-604C38E86115}" type="presOf" srcId="{93CA633B-FA3F-4F3D-9278-A6583133433E}" destId="{F070B3A9-0C2A-42D1-9B9B-E74FCD7B5ED7}" srcOrd="0" destOrd="0" presId="urn:microsoft.com/office/officeart/2005/8/layout/vProcess5"/>
    <dgm:cxn modelId="{297A0647-D2F6-4D71-90D9-5E7D765604E1}" type="presOf" srcId="{FF22372B-16AC-4AAD-BBEB-9B6BD524FA5A}" destId="{0242043B-6B49-4BDB-8535-784727401286}" srcOrd="1" destOrd="0" presId="urn:microsoft.com/office/officeart/2005/8/layout/vProcess5"/>
    <dgm:cxn modelId="{87E69587-1C34-475B-8CB8-B02B23F33644}" srcId="{3A8C8AF4-5030-4585-B1C0-9ECE0D37F9D1}" destId="{8CB128CD-D5A0-44F5-950C-C4885CC3877D}" srcOrd="1" destOrd="0" parTransId="{F11A8FCC-D38F-486D-B686-8357128BAB3C}" sibTransId="{AEBF4727-EDA5-4957-B3CE-28895DD644D5}"/>
    <dgm:cxn modelId="{41880A89-63DA-4FAD-8733-28A5189AE38D}" type="presOf" srcId="{14C27302-57E2-4CD9-AAEB-79E857560336}" destId="{A0F5058A-3620-4E9F-8C2E-34C02651E726}" srcOrd="1" destOrd="0" presId="urn:microsoft.com/office/officeart/2005/8/layout/vProcess5"/>
    <dgm:cxn modelId="{8A1B4C9E-BE47-47DB-8CDA-0CA689F05156}" srcId="{3A8C8AF4-5030-4585-B1C0-9ECE0D37F9D1}" destId="{14C27302-57E2-4CD9-AAEB-79E857560336}" srcOrd="0" destOrd="0" parTransId="{D3F42D29-A0BC-4D8A-B39A-7E57478100B4}" sibTransId="{A2923CA3-2BF3-462A-8ECC-236EE25C57B5}"/>
    <dgm:cxn modelId="{3EF81FA1-09B1-45EE-91F3-140BEBB43484}" type="presOf" srcId="{3A8C8AF4-5030-4585-B1C0-9ECE0D37F9D1}" destId="{49E8CF8A-86E8-4EC2-AD2A-E452324B4B9F}" srcOrd="0" destOrd="0" presId="urn:microsoft.com/office/officeart/2005/8/layout/vProcess5"/>
    <dgm:cxn modelId="{B7254FB1-6B1B-47F2-A735-E74EE090A29E}" srcId="{3A8C8AF4-5030-4585-B1C0-9ECE0D37F9D1}" destId="{93CA633B-FA3F-4F3D-9278-A6583133433E}" srcOrd="2" destOrd="0" parTransId="{398524B5-A233-4F9D-A30C-913C1FF4C031}" sibTransId="{8BC5D80D-A1AD-4874-82FA-0315D560B525}"/>
    <dgm:cxn modelId="{13D8E8B2-5890-4158-8602-618B08B3825F}" type="presOf" srcId="{FF22372B-16AC-4AAD-BBEB-9B6BD524FA5A}" destId="{EABF0FAD-08D1-4C17-B956-D97799BF2B88}" srcOrd="0" destOrd="0" presId="urn:microsoft.com/office/officeart/2005/8/layout/vProcess5"/>
    <dgm:cxn modelId="{E6BFA9B6-D6CB-434D-A0CF-31EDABCD76F5}" srcId="{3A8C8AF4-5030-4585-B1C0-9ECE0D37F9D1}" destId="{FF22372B-16AC-4AAD-BBEB-9B6BD524FA5A}" srcOrd="3" destOrd="0" parTransId="{35D0FA93-0C48-46DE-97B5-73BE1C89F70E}" sibTransId="{161139BA-30AF-488F-A814-43FFAFD84815}"/>
    <dgm:cxn modelId="{DB0692C3-D345-4BC3-93E0-6A32DF58981E}" type="presOf" srcId="{8CB128CD-D5A0-44F5-950C-C4885CC3877D}" destId="{788A8AEC-EE44-423C-BB80-792F64D756E8}" srcOrd="1" destOrd="0" presId="urn:microsoft.com/office/officeart/2005/8/layout/vProcess5"/>
    <dgm:cxn modelId="{A500EFC8-B1FF-4328-A3A3-EEA7B6D678A1}" type="presOf" srcId="{A2923CA3-2BF3-462A-8ECC-236EE25C57B5}" destId="{66EE354A-1EB6-4651-A3EC-25DF8E0EA093}" srcOrd="0" destOrd="0" presId="urn:microsoft.com/office/officeart/2005/8/layout/vProcess5"/>
    <dgm:cxn modelId="{EC9228D0-9E1E-4A12-B3FC-C2314E6A2EE3}" type="presOf" srcId="{8BC5D80D-A1AD-4874-82FA-0315D560B525}" destId="{3C882FCB-8A8A-4C99-B4F0-FCA6BB77EE7B}" srcOrd="0" destOrd="0" presId="urn:microsoft.com/office/officeart/2005/8/layout/vProcess5"/>
    <dgm:cxn modelId="{D4ADD2E2-8350-4A2E-9EE7-B58DDCFE801C}" type="presOf" srcId="{93CA633B-FA3F-4F3D-9278-A6583133433E}" destId="{0D310346-B1CD-437D-86AD-A6129BF63F56}" srcOrd="1" destOrd="0" presId="urn:microsoft.com/office/officeart/2005/8/layout/vProcess5"/>
    <dgm:cxn modelId="{9F2356F4-D206-47A7-9634-5FD1A3FE1128}" type="presOf" srcId="{8CB128CD-D5A0-44F5-950C-C4885CC3877D}" destId="{BA711BA7-DB2E-4BD4-A47F-12CB062404B5}" srcOrd="0" destOrd="0" presId="urn:microsoft.com/office/officeart/2005/8/layout/vProcess5"/>
    <dgm:cxn modelId="{1B1C26F8-1A5D-4ACF-91C5-838C74AEA628}" type="presOf" srcId="{AEBF4727-EDA5-4957-B3CE-28895DD644D5}" destId="{86219784-FB5B-43E2-A422-C47F7783E58A}" srcOrd="0" destOrd="0" presId="urn:microsoft.com/office/officeart/2005/8/layout/vProcess5"/>
    <dgm:cxn modelId="{1CCE6966-DE86-41F1-8E36-93A5B0E803D9}" type="presParOf" srcId="{49E8CF8A-86E8-4EC2-AD2A-E452324B4B9F}" destId="{59A599F9-D7AC-4579-BAE6-FE03D57C7FFA}" srcOrd="0" destOrd="0" presId="urn:microsoft.com/office/officeart/2005/8/layout/vProcess5"/>
    <dgm:cxn modelId="{255B1F63-2190-45DF-B3EB-89155881AFF9}" type="presParOf" srcId="{49E8CF8A-86E8-4EC2-AD2A-E452324B4B9F}" destId="{22AE9FF0-7D18-4950-A963-2846F9ECAB7C}" srcOrd="1" destOrd="0" presId="urn:microsoft.com/office/officeart/2005/8/layout/vProcess5"/>
    <dgm:cxn modelId="{C1E3A423-9AF4-426F-B532-8B7EE5C6B9CF}" type="presParOf" srcId="{49E8CF8A-86E8-4EC2-AD2A-E452324B4B9F}" destId="{BA711BA7-DB2E-4BD4-A47F-12CB062404B5}" srcOrd="2" destOrd="0" presId="urn:microsoft.com/office/officeart/2005/8/layout/vProcess5"/>
    <dgm:cxn modelId="{C8D01794-960F-4992-B3B1-2607311F6705}" type="presParOf" srcId="{49E8CF8A-86E8-4EC2-AD2A-E452324B4B9F}" destId="{F070B3A9-0C2A-42D1-9B9B-E74FCD7B5ED7}" srcOrd="3" destOrd="0" presId="urn:microsoft.com/office/officeart/2005/8/layout/vProcess5"/>
    <dgm:cxn modelId="{623D84AF-8C51-45BD-BF2F-9380BC9FEEF3}" type="presParOf" srcId="{49E8CF8A-86E8-4EC2-AD2A-E452324B4B9F}" destId="{EABF0FAD-08D1-4C17-B956-D97799BF2B88}" srcOrd="4" destOrd="0" presId="urn:microsoft.com/office/officeart/2005/8/layout/vProcess5"/>
    <dgm:cxn modelId="{2CAD1B4E-E235-46D1-A36E-EA17944E177E}" type="presParOf" srcId="{49E8CF8A-86E8-4EC2-AD2A-E452324B4B9F}" destId="{66EE354A-1EB6-4651-A3EC-25DF8E0EA093}" srcOrd="5" destOrd="0" presId="urn:microsoft.com/office/officeart/2005/8/layout/vProcess5"/>
    <dgm:cxn modelId="{D829D4C1-8BCD-43EF-8D8B-F883026D8051}" type="presParOf" srcId="{49E8CF8A-86E8-4EC2-AD2A-E452324B4B9F}" destId="{86219784-FB5B-43E2-A422-C47F7783E58A}" srcOrd="6" destOrd="0" presId="urn:microsoft.com/office/officeart/2005/8/layout/vProcess5"/>
    <dgm:cxn modelId="{7BC6C1E7-8122-4857-9299-3CE2AB7F7D17}" type="presParOf" srcId="{49E8CF8A-86E8-4EC2-AD2A-E452324B4B9F}" destId="{3C882FCB-8A8A-4C99-B4F0-FCA6BB77EE7B}" srcOrd="7" destOrd="0" presId="urn:microsoft.com/office/officeart/2005/8/layout/vProcess5"/>
    <dgm:cxn modelId="{38B07CB8-1513-4456-8412-7ACF874C5582}" type="presParOf" srcId="{49E8CF8A-86E8-4EC2-AD2A-E452324B4B9F}" destId="{A0F5058A-3620-4E9F-8C2E-34C02651E726}" srcOrd="8" destOrd="0" presId="urn:microsoft.com/office/officeart/2005/8/layout/vProcess5"/>
    <dgm:cxn modelId="{B60440AE-6DA5-4AA6-9732-4C86D0343FB3}" type="presParOf" srcId="{49E8CF8A-86E8-4EC2-AD2A-E452324B4B9F}" destId="{788A8AEC-EE44-423C-BB80-792F64D756E8}" srcOrd="9" destOrd="0" presId="urn:microsoft.com/office/officeart/2005/8/layout/vProcess5"/>
    <dgm:cxn modelId="{4FDBC997-4BA2-4814-B0E8-8AA71DA7ABEC}" type="presParOf" srcId="{49E8CF8A-86E8-4EC2-AD2A-E452324B4B9F}" destId="{0D310346-B1CD-437D-86AD-A6129BF63F56}" srcOrd="10" destOrd="0" presId="urn:microsoft.com/office/officeart/2005/8/layout/vProcess5"/>
    <dgm:cxn modelId="{CC089446-43BA-4E7B-AE45-779CA83D9BF4}" type="presParOf" srcId="{49E8CF8A-86E8-4EC2-AD2A-E452324B4B9F}" destId="{0242043B-6B49-4BDB-8535-784727401286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55471A-507D-4A13-83A9-59D001669DA7}" type="doc">
      <dgm:prSet loTypeId="urn:microsoft.com/office/officeart/2005/8/layout/venn1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E"/>
        </a:p>
      </dgm:t>
    </dgm:pt>
    <dgm:pt modelId="{DAE4D22C-047D-45C5-AB69-D892A9D6B302}" type="pres">
      <dgm:prSet presAssocID="{0455471A-507D-4A13-83A9-59D001669DA7}" presName="compositeShape" presStyleCnt="0">
        <dgm:presLayoutVars>
          <dgm:chMax val="7"/>
          <dgm:dir/>
          <dgm:resizeHandles val="exact"/>
        </dgm:presLayoutVars>
      </dgm:prSet>
      <dgm:spPr/>
    </dgm:pt>
  </dgm:ptLst>
  <dgm:cxnLst>
    <dgm:cxn modelId="{14A79C69-9029-4BBA-A324-F70823C44A0A}" type="presOf" srcId="{0455471A-507D-4A13-83A9-59D001669DA7}" destId="{DAE4D22C-047D-45C5-AB69-D892A9D6B302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BA9998-B86A-4745-B383-49A20624C467}" type="doc">
      <dgm:prSet loTypeId="urn:microsoft.com/office/officeart/2005/8/layout/venn1" loCatId="relationship" qsTypeId="urn:microsoft.com/office/officeart/2005/8/quickstyle/simple2" qsCatId="simple" csTypeId="urn:microsoft.com/office/officeart/2005/8/colors/colorful2" csCatId="colorful" phldr="1"/>
      <dgm:spPr/>
    </dgm:pt>
    <dgm:pt modelId="{63FF2CF1-0967-4F49-B511-8053B5C69E38}">
      <dgm:prSet phldrT="[Text]" custT="1"/>
      <dgm:spPr/>
      <dgm:t>
        <a:bodyPr/>
        <a:lstStyle/>
        <a:p>
          <a:endParaRPr lang="en-IE" sz="2800" b="1" dirty="0"/>
        </a:p>
        <a:p>
          <a:r>
            <a:rPr lang="en-IE" sz="2800" b="1" dirty="0" err="1"/>
            <a:t>Saineolas</a:t>
          </a:r>
          <a:r>
            <a:rPr lang="en-IE" sz="2800" b="1" dirty="0"/>
            <a:t> Teanga</a:t>
          </a:r>
        </a:p>
        <a:p>
          <a:endParaRPr lang="en-IE" sz="2000" dirty="0"/>
        </a:p>
      </dgm:t>
    </dgm:pt>
    <dgm:pt modelId="{D35ADF20-1834-4D3C-8537-76929DD44589}" type="parTrans" cxnId="{32963C98-E8A3-4C81-B9D3-E6F5998116F9}">
      <dgm:prSet/>
      <dgm:spPr/>
      <dgm:t>
        <a:bodyPr/>
        <a:lstStyle/>
        <a:p>
          <a:endParaRPr lang="en-IE"/>
        </a:p>
      </dgm:t>
    </dgm:pt>
    <dgm:pt modelId="{A53B5789-3B71-4B09-AB74-3FC8A73D32F4}" type="sibTrans" cxnId="{32963C98-E8A3-4C81-B9D3-E6F5998116F9}">
      <dgm:prSet/>
      <dgm:spPr/>
      <dgm:t>
        <a:bodyPr/>
        <a:lstStyle/>
        <a:p>
          <a:endParaRPr lang="en-IE"/>
        </a:p>
      </dgm:t>
    </dgm:pt>
    <dgm:pt modelId="{82F4905A-C5F5-4ADE-8BD5-D42D371C6E29}">
      <dgm:prSet custT="1"/>
      <dgm:spPr/>
      <dgm:t>
        <a:bodyPr/>
        <a:lstStyle/>
        <a:p>
          <a:endParaRPr lang="en-IE" sz="2800" b="1" dirty="0"/>
        </a:p>
        <a:p>
          <a:r>
            <a:rPr lang="en-IE" sz="2800" b="1" dirty="0" err="1"/>
            <a:t>Saineolas</a:t>
          </a:r>
          <a:r>
            <a:rPr lang="en-IE" sz="2800" b="1" dirty="0"/>
            <a:t> </a:t>
          </a:r>
          <a:r>
            <a:rPr lang="en-IE" sz="2800" b="1" dirty="0" err="1"/>
            <a:t>Ábhair</a:t>
          </a:r>
          <a:endParaRPr lang="en-IE" sz="2800" b="1" dirty="0"/>
        </a:p>
        <a:p>
          <a:endParaRPr lang="en-IE" sz="1800" dirty="0"/>
        </a:p>
      </dgm:t>
    </dgm:pt>
    <dgm:pt modelId="{76B25C9F-963B-4615-B328-EF8C4460567C}" type="parTrans" cxnId="{CBCAA755-E60E-4644-B361-EC148D2312E8}">
      <dgm:prSet/>
      <dgm:spPr/>
      <dgm:t>
        <a:bodyPr/>
        <a:lstStyle/>
        <a:p>
          <a:endParaRPr lang="en-IE"/>
        </a:p>
      </dgm:t>
    </dgm:pt>
    <dgm:pt modelId="{4CAB554C-1600-47EA-8602-6D735AF4406A}" type="sibTrans" cxnId="{CBCAA755-E60E-4644-B361-EC148D2312E8}">
      <dgm:prSet/>
      <dgm:spPr/>
      <dgm:t>
        <a:bodyPr/>
        <a:lstStyle/>
        <a:p>
          <a:endParaRPr lang="en-IE"/>
        </a:p>
      </dgm:t>
    </dgm:pt>
    <dgm:pt modelId="{0AB91FF7-A311-43D4-9423-6E7B415AEB7E}">
      <dgm:prSet custT="1"/>
      <dgm:spPr/>
      <dgm:t>
        <a:bodyPr/>
        <a:lstStyle/>
        <a:p>
          <a:r>
            <a:rPr lang="en-IE" sz="2800" b="1" dirty="0" err="1"/>
            <a:t>Saineolas</a:t>
          </a:r>
          <a:r>
            <a:rPr lang="en-IE" sz="2800" b="1" dirty="0"/>
            <a:t> </a:t>
          </a:r>
          <a:r>
            <a:rPr lang="en-IE" sz="2800" b="1" dirty="0" err="1"/>
            <a:t>Teagiasc</a:t>
          </a:r>
          <a:endParaRPr lang="en-IE" sz="2800" b="1" dirty="0"/>
        </a:p>
      </dgm:t>
    </dgm:pt>
    <dgm:pt modelId="{CFB201F0-CC1C-449F-943D-118856BD5790}" type="sibTrans" cxnId="{DA82F141-BE75-4E1E-9E47-19A4F2F6519E}">
      <dgm:prSet/>
      <dgm:spPr/>
      <dgm:t>
        <a:bodyPr/>
        <a:lstStyle/>
        <a:p>
          <a:endParaRPr lang="en-IE"/>
        </a:p>
      </dgm:t>
    </dgm:pt>
    <dgm:pt modelId="{DE4E7DCB-ED4C-44E7-A7E8-8405B6B01B94}" type="parTrans" cxnId="{DA82F141-BE75-4E1E-9E47-19A4F2F6519E}">
      <dgm:prSet/>
      <dgm:spPr/>
      <dgm:t>
        <a:bodyPr/>
        <a:lstStyle/>
        <a:p>
          <a:endParaRPr lang="en-IE"/>
        </a:p>
      </dgm:t>
    </dgm:pt>
    <dgm:pt modelId="{0C84508C-AE1C-4BD8-BD71-0B13557AF50A}" type="pres">
      <dgm:prSet presAssocID="{B2BA9998-B86A-4745-B383-49A20624C467}" presName="compositeShape" presStyleCnt="0">
        <dgm:presLayoutVars>
          <dgm:chMax val="7"/>
          <dgm:dir/>
          <dgm:resizeHandles val="exact"/>
        </dgm:presLayoutVars>
      </dgm:prSet>
      <dgm:spPr/>
    </dgm:pt>
    <dgm:pt modelId="{0CCB1412-7AF3-45BE-99E1-4A7AA877534A}" type="pres">
      <dgm:prSet presAssocID="{63FF2CF1-0967-4F49-B511-8053B5C69E38}" presName="circ1" presStyleLbl="vennNode1" presStyleIdx="0" presStyleCnt="3" custLinFactNeighborX="-213" custLinFactNeighborY="-946"/>
      <dgm:spPr/>
    </dgm:pt>
    <dgm:pt modelId="{FCFF0B9D-42E4-40AC-84F0-8E4749F7E43F}" type="pres">
      <dgm:prSet presAssocID="{63FF2CF1-0967-4F49-B511-8053B5C69E3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C72E738-4E30-42D5-8F98-7E66F96D9819}" type="pres">
      <dgm:prSet presAssocID="{82F4905A-C5F5-4ADE-8BD5-D42D371C6E29}" presName="circ2" presStyleLbl="vennNode1" presStyleIdx="1" presStyleCnt="3"/>
      <dgm:spPr/>
    </dgm:pt>
    <dgm:pt modelId="{FC04596D-4BBF-4C28-B155-F03B6215745B}" type="pres">
      <dgm:prSet presAssocID="{82F4905A-C5F5-4ADE-8BD5-D42D371C6E2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BAAF68B-2F15-4ACC-876D-F36E292BACD5}" type="pres">
      <dgm:prSet presAssocID="{0AB91FF7-A311-43D4-9423-6E7B415AEB7E}" presName="circ3" presStyleLbl="vennNode1" presStyleIdx="2" presStyleCnt="3"/>
      <dgm:spPr/>
    </dgm:pt>
    <dgm:pt modelId="{3C3E83CD-5CBC-48E1-95F3-BB7C216CDD4E}" type="pres">
      <dgm:prSet presAssocID="{0AB91FF7-A311-43D4-9423-6E7B415AEB7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2ED3E907-2719-4E7F-B778-9F757571B99C}" type="presOf" srcId="{63FF2CF1-0967-4F49-B511-8053B5C69E38}" destId="{0CCB1412-7AF3-45BE-99E1-4A7AA877534A}" srcOrd="0" destOrd="0" presId="urn:microsoft.com/office/officeart/2005/8/layout/venn1"/>
    <dgm:cxn modelId="{DA82F141-BE75-4E1E-9E47-19A4F2F6519E}" srcId="{B2BA9998-B86A-4745-B383-49A20624C467}" destId="{0AB91FF7-A311-43D4-9423-6E7B415AEB7E}" srcOrd="2" destOrd="0" parTransId="{DE4E7DCB-ED4C-44E7-A7E8-8405B6B01B94}" sibTransId="{CFB201F0-CC1C-449F-943D-118856BD5790}"/>
    <dgm:cxn modelId="{D1809554-5178-442A-9B1D-57A43B1B08F1}" type="presOf" srcId="{0AB91FF7-A311-43D4-9423-6E7B415AEB7E}" destId="{3C3E83CD-5CBC-48E1-95F3-BB7C216CDD4E}" srcOrd="1" destOrd="0" presId="urn:microsoft.com/office/officeart/2005/8/layout/venn1"/>
    <dgm:cxn modelId="{FF115175-7900-4D35-A2DF-BBC4F5D5FDE1}" type="presOf" srcId="{0AB91FF7-A311-43D4-9423-6E7B415AEB7E}" destId="{3BAAF68B-2F15-4ACC-876D-F36E292BACD5}" srcOrd="0" destOrd="0" presId="urn:microsoft.com/office/officeart/2005/8/layout/venn1"/>
    <dgm:cxn modelId="{CBCAA755-E60E-4644-B361-EC148D2312E8}" srcId="{B2BA9998-B86A-4745-B383-49A20624C467}" destId="{82F4905A-C5F5-4ADE-8BD5-D42D371C6E29}" srcOrd="1" destOrd="0" parTransId="{76B25C9F-963B-4615-B328-EF8C4460567C}" sibTransId="{4CAB554C-1600-47EA-8602-6D735AF4406A}"/>
    <dgm:cxn modelId="{F570FC78-3D30-4D9A-9507-A3C7EDD17105}" type="presOf" srcId="{B2BA9998-B86A-4745-B383-49A20624C467}" destId="{0C84508C-AE1C-4BD8-BD71-0B13557AF50A}" srcOrd="0" destOrd="0" presId="urn:microsoft.com/office/officeart/2005/8/layout/venn1"/>
    <dgm:cxn modelId="{161CAA82-33C4-4783-AFAC-CBDF72CEB904}" type="presOf" srcId="{82F4905A-C5F5-4ADE-8BD5-D42D371C6E29}" destId="{9C72E738-4E30-42D5-8F98-7E66F96D9819}" srcOrd="0" destOrd="0" presId="urn:microsoft.com/office/officeart/2005/8/layout/venn1"/>
    <dgm:cxn modelId="{32963C98-E8A3-4C81-B9D3-E6F5998116F9}" srcId="{B2BA9998-B86A-4745-B383-49A20624C467}" destId="{63FF2CF1-0967-4F49-B511-8053B5C69E38}" srcOrd="0" destOrd="0" parTransId="{D35ADF20-1834-4D3C-8537-76929DD44589}" sibTransId="{A53B5789-3B71-4B09-AB74-3FC8A73D32F4}"/>
    <dgm:cxn modelId="{7CAAAD9D-45DB-4BDE-A1FD-5AB5E32AFB71}" type="presOf" srcId="{82F4905A-C5F5-4ADE-8BD5-D42D371C6E29}" destId="{FC04596D-4BBF-4C28-B155-F03B6215745B}" srcOrd="1" destOrd="0" presId="urn:microsoft.com/office/officeart/2005/8/layout/venn1"/>
    <dgm:cxn modelId="{BABC14C8-97FB-4C79-8AF0-1C49A0F668BB}" type="presOf" srcId="{63FF2CF1-0967-4F49-B511-8053B5C69E38}" destId="{FCFF0B9D-42E4-40AC-84F0-8E4749F7E43F}" srcOrd="1" destOrd="0" presId="urn:microsoft.com/office/officeart/2005/8/layout/venn1"/>
    <dgm:cxn modelId="{28FBAFBF-CFCC-435C-8768-7989FB18CABB}" type="presParOf" srcId="{0C84508C-AE1C-4BD8-BD71-0B13557AF50A}" destId="{0CCB1412-7AF3-45BE-99E1-4A7AA877534A}" srcOrd="0" destOrd="0" presId="urn:microsoft.com/office/officeart/2005/8/layout/venn1"/>
    <dgm:cxn modelId="{DC9F4D9F-F374-47FF-AA27-257379929392}" type="presParOf" srcId="{0C84508C-AE1C-4BD8-BD71-0B13557AF50A}" destId="{FCFF0B9D-42E4-40AC-84F0-8E4749F7E43F}" srcOrd="1" destOrd="0" presId="urn:microsoft.com/office/officeart/2005/8/layout/venn1"/>
    <dgm:cxn modelId="{FA54125C-4B08-4D92-99DB-962899612A0C}" type="presParOf" srcId="{0C84508C-AE1C-4BD8-BD71-0B13557AF50A}" destId="{9C72E738-4E30-42D5-8F98-7E66F96D9819}" srcOrd="2" destOrd="0" presId="urn:microsoft.com/office/officeart/2005/8/layout/venn1"/>
    <dgm:cxn modelId="{F746EDB9-C00A-4879-9F12-5C33D692E439}" type="presParOf" srcId="{0C84508C-AE1C-4BD8-BD71-0B13557AF50A}" destId="{FC04596D-4BBF-4C28-B155-F03B6215745B}" srcOrd="3" destOrd="0" presId="urn:microsoft.com/office/officeart/2005/8/layout/venn1"/>
    <dgm:cxn modelId="{49AF6039-B658-4860-9CD2-16B7B03494C8}" type="presParOf" srcId="{0C84508C-AE1C-4BD8-BD71-0B13557AF50A}" destId="{3BAAF68B-2F15-4ACC-876D-F36E292BACD5}" srcOrd="4" destOrd="0" presId="urn:microsoft.com/office/officeart/2005/8/layout/venn1"/>
    <dgm:cxn modelId="{3EE27809-5A9A-4B3A-8267-7E1EFC2EE20C}" type="presParOf" srcId="{0C84508C-AE1C-4BD8-BD71-0B13557AF50A}" destId="{3C3E83CD-5CBC-48E1-95F3-BB7C216CDD4E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2BA9998-B86A-4745-B383-49A20624C467}" type="doc">
      <dgm:prSet loTypeId="urn:microsoft.com/office/officeart/2005/8/layout/venn1" loCatId="relationship" qsTypeId="urn:microsoft.com/office/officeart/2005/8/quickstyle/simple2" qsCatId="simple" csTypeId="urn:microsoft.com/office/officeart/2005/8/colors/colorful1" csCatId="colorful" phldr="1"/>
      <dgm:spPr/>
    </dgm:pt>
    <dgm:pt modelId="{63FF2CF1-0967-4F49-B511-8053B5C69E38}">
      <dgm:prSet phldrT="[Text]" custT="1"/>
      <dgm:spPr/>
      <dgm:t>
        <a:bodyPr/>
        <a:lstStyle/>
        <a:p>
          <a:pPr algn="ctr"/>
          <a:r>
            <a:rPr lang="en-IE" sz="2400" b="1" dirty="0"/>
            <a:t>Teanga</a:t>
          </a:r>
        </a:p>
        <a:p>
          <a:pPr algn="ctr"/>
          <a:r>
            <a:rPr lang="en-IE" sz="2000" b="0" dirty="0" err="1"/>
            <a:t>Cumas</a:t>
          </a:r>
          <a:r>
            <a:rPr lang="en-IE" sz="2000" b="0" dirty="0"/>
            <a:t> An-Mhaith Teanga</a:t>
          </a:r>
        </a:p>
        <a:p>
          <a:pPr algn="ctr"/>
          <a:r>
            <a:rPr lang="en-IE" sz="2000" b="0" dirty="0" err="1"/>
            <a:t>Saintuiscint</a:t>
          </a:r>
          <a:r>
            <a:rPr lang="en-IE" sz="2000" b="0" dirty="0"/>
            <a:t> </a:t>
          </a:r>
          <a:r>
            <a:rPr lang="en-IE" sz="2000" b="0" dirty="0" err="1"/>
            <a:t>ar</a:t>
          </a:r>
          <a:r>
            <a:rPr lang="en-IE" sz="2000" b="0" dirty="0"/>
            <a:t> </a:t>
          </a:r>
          <a:r>
            <a:rPr lang="en-IE" sz="2000" b="0" dirty="0" err="1"/>
            <a:t>Chórais</a:t>
          </a:r>
          <a:r>
            <a:rPr lang="en-IE" sz="2000" b="0" dirty="0"/>
            <a:t> </a:t>
          </a:r>
          <a:r>
            <a:rPr lang="en-IE" sz="2000" b="0" dirty="0" err="1"/>
            <a:t>na</a:t>
          </a:r>
          <a:r>
            <a:rPr lang="en-IE" sz="2000" b="0" dirty="0"/>
            <a:t> Teanga</a:t>
          </a:r>
        </a:p>
      </dgm:t>
    </dgm:pt>
    <dgm:pt modelId="{D35ADF20-1834-4D3C-8537-76929DD44589}" type="parTrans" cxnId="{32963C98-E8A3-4C81-B9D3-E6F5998116F9}">
      <dgm:prSet/>
      <dgm:spPr/>
      <dgm:t>
        <a:bodyPr/>
        <a:lstStyle/>
        <a:p>
          <a:endParaRPr lang="en-IE"/>
        </a:p>
      </dgm:t>
    </dgm:pt>
    <dgm:pt modelId="{A53B5789-3B71-4B09-AB74-3FC8A73D32F4}" type="sibTrans" cxnId="{32963C98-E8A3-4C81-B9D3-E6F5998116F9}">
      <dgm:prSet/>
      <dgm:spPr/>
      <dgm:t>
        <a:bodyPr/>
        <a:lstStyle/>
        <a:p>
          <a:endParaRPr lang="en-IE"/>
        </a:p>
      </dgm:t>
    </dgm:pt>
    <dgm:pt modelId="{82F4905A-C5F5-4ADE-8BD5-D42D371C6E29}">
      <dgm:prSet custT="1"/>
      <dgm:spPr/>
      <dgm:t>
        <a:bodyPr/>
        <a:lstStyle/>
        <a:p>
          <a:r>
            <a:rPr lang="en-IE" sz="2400" b="1" dirty="0" err="1"/>
            <a:t>Ábhar</a:t>
          </a:r>
          <a:endParaRPr lang="en-IE" sz="2400" b="1" dirty="0"/>
        </a:p>
        <a:p>
          <a:r>
            <a:rPr lang="en-IE" sz="1800" dirty="0"/>
            <a:t>  </a:t>
          </a:r>
          <a:r>
            <a:rPr lang="en-IE" sz="2000" dirty="0" err="1"/>
            <a:t>Máistreacht</a:t>
          </a:r>
          <a:r>
            <a:rPr lang="en-IE" sz="2000" dirty="0"/>
            <a:t> </a:t>
          </a:r>
          <a:r>
            <a:rPr lang="en-IE" sz="2000" dirty="0" err="1"/>
            <a:t>ar</a:t>
          </a:r>
          <a:r>
            <a:rPr lang="en-IE" sz="2000" dirty="0"/>
            <a:t> an </a:t>
          </a:r>
          <a:r>
            <a:rPr lang="en-IE" sz="2000" dirty="0" err="1"/>
            <a:t>Ábhar</a:t>
          </a:r>
          <a:r>
            <a:rPr lang="en-IE" sz="2000" dirty="0"/>
            <a:t> </a:t>
          </a:r>
          <a:r>
            <a:rPr lang="en-IE" sz="2000" dirty="0" err="1"/>
            <a:t>Acadúil</a:t>
          </a:r>
          <a:endParaRPr lang="en-IE" sz="1800" dirty="0"/>
        </a:p>
      </dgm:t>
    </dgm:pt>
    <dgm:pt modelId="{76B25C9F-963B-4615-B328-EF8C4460567C}" type="parTrans" cxnId="{CBCAA755-E60E-4644-B361-EC148D2312E8}">
      <dgm:prSet/>
      <dgm:spPr/>
      <dgm:t>
        <a:bodyPr/>
        <a:lstStyle/>
        <a:p>
          <a:endParaRPr lang="en-IE"/>
        </a:p>
      </dgm:t>
    </dgm:pt>
    <dgm:pt modelId="{4CAB554C-1600-47EA-8602-6D735AF4406A}" type="sibTrans" cxnId="{CBCAA755-E60E-4644-B361-EC148D2312E8}">
      <dgm:prSet/>
      <dgm:spPr/>
      <dgm:t>
        <a:bodyPr/>
        <a:lstStyle/>
        <a:p>
          <a:endParaRPr lang="en-IE"/>
        </a:p>
      </dgm:t>
    </dgm:pt>
    <dgm:pt modelId="{0AB91FF7-A311-43D4-9423-6E7B415AEB7E}">
      <dgm:prSet custT="1"/>
      <dgm:spPr/>
      <dgm:t>
        <a:bodyPr/>
        <a:lstStyle/>
        <a:p>
          <a:r>
            <a:rPr lang="en-IE" sz="2400" b="1" dirty="0"/>
            <a:t>Teagasc</a:t>
          </a:r>
        </a:p>
        <a:p>
          <a:r>
            <a:rPr lang="en-IE" sz="2000" dirty="0" err="1"/>
            <a:t>Modhanna</a:t>
          </a:r>
          <a:r>
            <a:rPr lang="en-IE" sz="2000" dirty="0"/>
            <a:t> </a:t>
          </a:r>
          <a:r>
            <a:rPr lang="en-IE" sz="2000" dirty="0" err="1"/>
            <a:t>Múinte</a:t>
          </a:r>
          <a:r>
            <a:rPr lang="en-IE" sz="2000" dirty="0"/>
            <a:t> </a:t>
          </a:r>
          <a:r>
            <a:rPr lang="en-IE" sz="2000" dirty="0" err="1"/>
            <a:t>Ginearálta</a:t>
          </a:r>
          <a:r>
            <a:rPr lang="en-IE" sz="2000" dirty="0"/>
            <a:t> </a:t>
          </a:r>
          <a:endParaRPr lang="en-IE" sz="1600" dirty="0"/>
        </a:p>
      </dgm:t>
    </dgm:pt>
    <dgm:pt modelId="{CFB201F0-CC1C-449F-943D-118856BD5790}" type="sibTrans" cxnId="{DA82F141-BE75-4E1E-9E47-19A4F2F6519E}">
      <dgm:prSet/>
      <dgm:spPr/>
      <dgm:t>
        <a:bodyPr/>
        <a:lstStyle/>
        <a:p>
          <a:endParaRPr lang="en-IE"/>
        </a:p>
      </dgm:t>
    </dgm:pt>
    <dgm:pt modelId="{DE4E7DCB-ED4C-44E7-A7E8-8405B6B01B94}" type="parTrans" cxnId="{DA82F141-BE75-4E1E-9E47-19A4F2F6519E}">
      <dgm:prSet/>
      <dgm:spPr/>
      <dgm:t>
        <a:bodyPr/>
        <a:lstStyle/>
        <a:p>
          <a:endParaRPr lang="en-IE"/>
        </a:p>
      </dgm:t>
    </dgm:pt>
    <dgm:pt modelId="{0C84508C-AE1C-4BD8-BD71-0B13557AF50A}" type="pres">
      <dgm:prSet presAssocID="{B2BA9998-B86A-4745-B383-49A20624C467}" presName="compositeShape" presStyleCnt="0">
        <dgm:presLayoutVars>
          <dgm:chMax val="7"/>
          <dgm:dir/>
          <dgm:resizeHandles val="exact"/>
        </dgm:presLayoutVars>
      </dgm:prSet>
      <dgm:spPr/>
    </dgm:pt>
    <dgm:pt modelId="{0CCB1412-7AF3-45BE-99E1-4A7AA877534A}" type="pres">
      <dgm:prSet presAssocID="{63FF2CF1-0967-4F49-B511-8053B5C69E38}" presName="circ1" presStyleLbl="vennNode1" presStyleIdx="0" presStyleCnt="3" custScaleX="109496" custScaleY="97467" custLinFactNeighborX="93" custLinFactNeighborY="2730"/>
      <dgm:spPr/>
    </dgm:pt>
    <dgm:pt modelId="{FCFF0B9D-42E4-40AC-84F0-8E4749F7E43F}" type="pres">
      <dgm:prSet presAssocID="{63FF2CF1-0967-4F49-B511-8053B5C69E3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C72E738-4E30-42D5-8F98-7E66F96D9819}" type="pres">
      <dgm:prSet presAssocID="{82F4905A-C5F5-4ADE-8BD5-D42D371C6E29}" presName="circ2" presStyleLbl="vennNode1" presStyleIdx="1" presStyleCnt="3" custScaleX="104991" custScaleY="95591" custLinFactNeighborX="-5845" custLinFactNeighborY="1193"/>
      <dgm:spPr/>
    </dgm:pt>
    <dgm:pt modelId="{FC04596D-4BBF-4C28-B155-F03B6215745B}" type="pres">
      <dgm:prSet presAssocID="{82F4905A-C5F5-4ADE-8BD5-D42D371C6E2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BAAF68B-2F15-4ACC-876D-F36E292BACD5}" type="pres">
      <dgm:prSet presAssocID="{0AB91FF7-A311-43D4-9423-6E7B415AEB7E}" presName="circ3" presStyleLbl="vennNode1" presStyleIdx="2" presStyleCnt="3" custScaleX="106592" custScaleY="96660" custLinFactNeighborX="-1336" custLinFactNeighborY="1193"/>
      <dgm:spPr/>
    </dgm:pt>
    <dgm:pt modelId="{3C3E83CD-5CBC-48E1-95F3-BB7C216CDD4E}" type="pres">
      <dgm:prSet presAssocID="{0AB91FF7-A311-43D4-9423-6E7B415AEB7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2ED3E907-2719-4E7F-B778-9F757571B99C}" type="presOf" srcId="{63FF2CF1-0967-4F49-B511-8053B5C69E38}" destId="{0CCB1412-7AF3-45BE-99E1-4A7AA877534A}" srcOrd="0" destOrd="0" presId="urn:microsoft.com/office/officeart/2005/8/layout/venn1"/>
    <dgm:cxn modelId="{DA82F141-BE75-4E1E-9E47-19A4F2F6519E}" srcId="{B2BA9998-B86A-4745-B383-49A20624C467}" destId="{0AB91FF7-A311-43D4-9423-6E7B415AEB7E}" srcOrd="2" destOrd="0" parTransId="{DE4E7DCB-ED4C-44E7-A7E8-8405B6B01B94}" sibTransId="{CFB201F0-CC1C-449F-943D-118856BD5790}"/>
    <dgm:cxn modelId="{D1809554-5178-442A-9B1D-57A43B1B08F1}" type="presOf" srcId="{0AB91FF7-A311-43D4-9423-6E7B415AEB7E}" destId="{3C3E83CD-5CBC-48E1-95F3-BB7C216CDD4E}" srcOrd="1" destOrd="0" presId="urn:microsoft.com/office/officeart/2005/8/layout/venn1"/>
    <dgm:cxn modelId="{FF115175-7900-4D35-A2DF-BBC4F5D5FDE1}" type="presOf" srcId="{0AB91FF7-A311-43D4-9423-6E7B415AEB7E}" destId="{3BAAF68B-2F15-4ACC-876D-F36E292BACD5}" srcOrd="0" destOrd="0" presId="urn:microsoft.com/office/officeart/2005/8/layout/venn1"/>
    <dgm:cxn modelId="{CBCAA755-E60E-4644-B361-EC148D2312E8}" srcId="{B2BA9998-B86A-4745-B383-49A20624C467}" destId="{82F4905A-C5F5-4ADE-8BD5-D42D371C6E29}" srcOrd="1" destOrd="0" parTransId="{76B25C9F-963B-4615-B328-EF8C4460567C}" sibTransId="{4CAB554C-1600-47EA-8602-6D735AF4406A}"/>
    <dgm:cxn modelId="{F570FC78-3D30-4D9A-9507-A3C7EDD17105}" type="presOf" srcId="{B2BA9998-B86A-4745-B383-49A20624C467}" destId="{0C84508C-AE1C-4BD8-BD71-0B13557AF50A}" srcOrd="0" destOrd="0" presId="urn:microsoft.com/office/officeart/2005/8/layout/venn1"/>
    <dgm:cxn modelId="{161CAA82-33C4-4783-AFAC-CBDF72CEB904}" type="presOf" srcId="{82F4905A-C5F5-4ADE-8BD5-D42D371C6E29}" destId="{9C72E738-4E30-42D5-8F98-7E66F96D9819}" srcOrd="0" destOrd="0" presId="urn:microsoft.com/office/officeart/2005/8/layout/venn1"/>
    <dgm:cxn modelId="{32963C98-E8A3-4C81-B9D3-E6F5998116F9}" srcId="{B2BA9998-B86A-4745-B383-49A20624C467}" destId="{63FF2CF1-0967-4F49-B511-8053B5C69E38}" srcOrd="0" destOrd="0" parTransId="{D35ADF20-1834-4D3C-8537-76929DD44589}" sibTransId="{A53B5789-3B71-4B09-AB74-3FC8A73D32F4}"/>
    <dgm:cxn modelId="{7CAAAD9D-45DB-4BDE-A1FD-5AB5E32AFB71}" type="presOf" srcId="{82F4905A-C5F5-4ADE-8BD5-D42D371C6E29}" destId="{FC04596D-4BBF-4C28-B155-F03B6215745B}" srcOrd="1" destOrd="0" presId="urn:microsoft.com/office/officeart/2005/8/layout/venn1"/>
    <dgm:cxn modelId="{BABC14C8-97FB-4C79-8AF0-1C49A0F668BB}" type="presOf" srcId="{63FF2CF1-0967-4F49-B511-8053B5C69E38}" destId="{FCFF0B9D-42E4-40AC-84F0-8E4749F7E43F}" srcOrd="1" destOrd="0" presId="urn:microsoft.com/office/officeart/2005/8/layout/venn1"/>
    <dgm:cxn modelId="{28FBAFBF-CFCC-435C-8768-7989FB18CABB}" type="presParOf" srcId="{0C84508C-AE1C-4BD8-BD71-0B13557AF50A}" destId="{0CCB1412-7AF3-45BE-99E1-4A7AA877534A}" srcOrd="0" destOrd="0" presId="urn:microsoft.com/office/officeart/2005/8/layout/venn1"/>
    <dgm:cxn modelId="{DC9F4D9F-F374-47FF-AA27-257379929392}" type="presParOf" srcId="{0C84508C-AE1C-4BD8-BD71-0B13557AF50A}" destId="{FCFF0B9D-42E4-40AC-84F0-8E4749F7E43F}" srcOrd="1" destOrd="0" presId="urn:microsoft.com/office/officeart/2005/8/layout/venn1"/>
    <dgm:cxn modelId="{FA54125C-4B08-4D92-99DB-962899612A0C}" type="presParOf" srcId="{0C84508C-AE1C-4BD8-BD71-0B13557AF50A}" destId="{9C72E738-4E30-42D5-8F98-7E66F96D9819}" srcOrd="2" destOrd="0" presId="urn:microsoft.com/office/officeart/2005/8/layout/venn1"/>
    <dgm:cxn modelId="{F746EDB9-C00A-4879-9F12-5C33D692E439}" type="presParOf" srcId="{0C84508C-AE1C-4BD8-BD71-0B13557AF50A}" destId="{FC04596D-4BBF-4C28-B155-F03B6215745B}" srcOrd="3" destOrd="0" presId="urn:microsoft.com/office/officeart/2005/8/layout/venn1"/>
    <dgm:cxn modelId="{49AF6039-B658-4860-9CD2-16B7B03494C8}" type="presParOf" srcId="{0C84508C-AE1C-4BD8-BD71-0B13557AF50A}" destId="{3BAAF68B-2F15-4ACC-876D-F36E292BACD5}" srcOrd="4" destOrd="0" presId="urn:microsoft.com/office/officeart/2005/8/layout/venn1"/>
    <dgm:cxn modelId="{3EE27809-5A9A-4B3A-8267-7E1EFC2EE20C}" type="presParOf" srcId="{0C84508C-AE1C-4BD8-BD71-0B13557AF50A}" destId="{3C3E83CD-5CBC-48E1-95F3-BB7C216CDD4E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1771125-41E7-427A-9F2A-BE66E4219194}" type="doc">
      <dgm:prSet loTypeId="urn:microsoft.com/office/officeart/2016/7/layout/RepeatingBendingProcessNew" loCatId="process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0B32D05-EC0A-4042-A2C0-10AB1629493C}">
      <dgm:prSet custT="1"/>
      <dgm:spPr/>
      <dgm:t>
        <a:bodyPr/>
        <a:lstStyle/>
        <a:p>
          <a:r>
            <a:rPr lang="en-IE" sz="1900" b="0" dirty="0" err="1"/>
            <a:t>Ardchumas</a:t>
          </a:r>
          <a:r>
            <a:rPr lang="en-IE" sz="1900" b="0" dirty="0"/>
            <a:t> </a:t>
          </a:r>
          <a:r>
            <a:rPr lang="en-IE" sz="1900" dirty="0"/>
            <a:t>t</a:t>
          </a:r>
          <a:r>
            <a:rPr lang="en-IE" sz="1900" b="0" dirty="0"/>
            <a:t>eanga (CEFR-L B2)</a:t>
          </a:r>
          <a:endParaRPr lang="en-US" sz="1900" dirty="0"/>
        </a:p>
      </dgm:t>
    </dgm:pt>
    <dgm:pt modelId="{44C6FFFA-9A46-4146-93F4-72407DC11BE7}" type="parTrans" cxnId="{7182601F-9EAC-487F-9AC9-0A82844FFA8B}">
      <dgm:prSet/>
      <dgm:spPr/>
      <dgm:t>
        <a:bodyPr/>
        <a:lstStyle/>
        <a:p>
          <a:endParaRPr lang="en-US"/>
        </a:p>
      </dgm:t>
    </dgm:pt>
    <dgm:pt modelId="{0CD6E250-BC30-4A8B-A84A-09EC16E4E296}" type="sibTrans" cxnId="{7182601F-9EAC-487F-9AC9-0A82844FFA8B}">
      <dgm:prSet/>
      <dgm:spPr/>
      <dgm:t>
        <a:bodyPr/>
        <a:lstStyle/>
        <a:p>
          <a:endParaRPr lang="en-US"/>
        </a:p>
      </dgm:t>
    </dgm:pt>
    <dgm:pt modelId="{DFC6468E-41DD-4DB6-92DB-74275DC63BC8}">
      <dgm:prSet custT="1"/>
      <dgm:spPr/>
      <dgm:t>
        <a:bodyPr/>
        <a:lstStyle/>
        <a:p>
          <a:r>
            <a:rPr lang="en-IE" sz="1900" b="0" dirty="0" err="1"/>
            <a:t>Saintuiscint</a:t>
          </a:r>
          <a:r>
            <a:rPr lang="en-IE" sz="1900" b="0" dirty="0"/>
            <a:t> </a:t>
          </a:r>
          <a:r>
            <a:rPr lang="en-IE" sz="1900" b="0" dirty="0" err="1"/>
            <a:t>ar</a:t>
          </a:r>
          <a:r>
            <a:rPr lang="en-IE" sz="1900" b="0" dirty="0"/>
            <a:t> </a:t>
          </a:r>
          <a:r>
            <a:rPr lang="en-IE" sz="1900" b="0" dirty="0" err="1"/>
            <a:t>chórais</a:t>
          </a:r>
          <a:r>
            <a:rPr lang="en-IE" sz="1900" b="0" dirty="0"/>
            <a:t> &amp; </a:t>
          </a:r>
          <a:r>
            <a:rPr lang="en-IE" sz="1900" b="0" dirty="0" err="1"/>
            <a:t>ar</a:t>
          </a:r>
          <a:r>
            <a:rPr lang="en-IE" sz="1900" b="0" dirty="0"/>
            <a:t> </a:t>
          </a:r>
          <a:r>
            <a:rPr lang="en-IE" sz="1900" b="0" dirty="0" err="1"/>
            <a:t>struchtúir</a:t>
          </a:r>
          <a:r>
            <a:rPr lang="en-IE" sz="1900" b="0" dirty="0"/>
            <a:t> </a:t>
          </a:r>
          <a:r>
            <a:rPr lang="en-IE" sz="1900" b="0" dirty="0" err="1"/>
            <a:t>na</a:t>
          </a:r>
          <a:r>
            <a:rPr lang="en-IE" sz="1900" b="0" dirty="0"/>
            <a:t> Gaeilge</a:t>
          </a:r>
          <a:endParaRPr lang="en-US" sz="1900" dirty="0"/>
        </a:p>
      </dgm:t>
    </dgm:pt>
    <dgm:pt modelId="{509BA12F-65A8-4CA0-B235-7FCB653C5613}" type="parTrans" cxnId="{76972FCC-8A77-4857-99B2-D2F4DCF14C4D}">
      <dgm:prSet/>
      <dgm:spPr/>
      <dgm:t>
        <a:bodyPr/>
        <a:lstStyle/>
        <a:p>
          <a:endParaRPr lang="en-US"/>
        </a:p>
      </dgm:t>
    </dgm:pt>
    <dgm:pt modelId="{F680A68A-3F47-4E30-A0DB-1581FA18861F}" type="sibTrans" cxnId="{76972FCC-8A77-4857-99B2-D2F4DCF14C4D}">
      <dgm:prSet/>
      <dgm:spPr/>
      <dgm:t>
        <a:bodyPr/>
        <a:lstStyle/>
        <a:p>
          <a:endParaRPr lang="en-US"/>
        </a:p>
      </dgm:t>
    </dgm:pt>
    <dgm:pt modelId="{E7889369-F39C-42DD-9C3F-D597DE9F5358}">
      <dgm:prSet custT="1"/>
      <dgm:spPr/>
      <dgm:t>
        <a:bodyPr/>
        <a:lstStyle/>
        <a:p>
          <a:r>
            <a:rPr lang="en-IE" sz="1900" dirty="0" err="1"/>
            <a:t>Saintéarmaíocht</a:t>
          </a:r>
          <a:r>
            <a:rPr lang="en-IE" sz="1900" dirty="0"/>
            <a:t> an </a:t>
          </a:r>
          <a:r>
            <a:rPr lang="en-IE" sz="1900" dirty="0" err="1"/>
            <a:t>ábhair</a:t>
          </a:r>
          <a:r>
            <a:rPr lang="en-IE" sz="1900" dirty="0"/>
            <a:t> </a:t>
          </a:r>
          <a:r>
            <a:rPr lang="en-IE" sz="1900" dirty="0" err="1"/>
            <a:t>acadúil</a:t>
          </a:r>
          <a:endParaRPr lang="en-US" sz="1900" dirty="0"/>
        </a:p>
      </dgm:t>
    </dgm:pt>
    <dgm:pt modelId="{084DB982-8DD9-420A-86D2-A23945B15780}" type="parTrans" cxnId="{409E2F4C-A7B1-4780-894E-ABF03966F0D1}">
      <dgm:prSet/>
      <dgm:spPr/>
      <dgm:t>
        <a:bodyPr/>
        <a:lstStyle/>
        <a:p>
          <a:endParaRPr lang="en-US"/>
        </a:p>
      </dgm:t>
    </dgm:pt>
    <dgm:pt modelId="{A851731A-BA02-4646-9637-CD2B7A3DDDC3}" type="sibTrans" cxnId="{409E2F4C-A7B1-4780-894E-ABF03966F0D1}">
      <dgm:prSet/>
      <dgm:spPr/>
      <dgm:t>
        <a:bodyPr/>
        <a:lstStyle/>
        <a:p>
          <a:endParaRPr lang="en-US"/>
        </a:p>
      </dgm:t>
    </dgm:pt>
    <dgm:pt modelId="{FA70D14F-3DC3-40E8-BC55-4ADEE97538DF}">
      <dgm:prSet custT="1"/>
      <dgm:spPr/>
      <dgm:t>
        <a:bodyPr/>
        <a:lstStyle/>
        <a:p>
          <a:r>
            <a:rPr lang="en-IE" sz="1900" dirty="0" err="1"/>
            <a:t>Máistreacht</a:t>
          </a:r>
          <a:r>
            <a:rPr lang="en-IE" sz="1900" dirty="0"/>
            <a:t> </a:t>
          </a:r>
          <a:r>
            <a:rPr lang="en-IE" sz="1900" dirty="0" err="1"/>
            <a:t>ar</a:t>
          </a:r>
          <a:r>
            <a:rPr lang="en-IE" sz="1900" dirty="0"/>
            <a:t> an </a:t>
          </a:r>
          <a:r>
            <a:rPr lang="en-IE" sz="1900" dirty="0" err="1"/>
            <a:t>ábhar</a:t>
          </a:r>
          <a:r>
            <a:rPr lang="en-IE" sz="1900" dirty="0"/>
            <a:t> </a:t>
          </a:r>
          <a:r>
            <a:rPr lang="en-IE" sz="1900" dirty="0" err="1"/>
            <a:t>acadúil</a:t>
          </a:r>
          <a:r>
            <a:rPr lang="en-IE" sz="1900" dirty="0"/>
            <a:t> </a:t>
          </a:r>
          <a:r>
            <a:rPr lang="en-IE" sz="1900" dirty="0" err="1"/>
            <a:t>féin</a:t>
          </a:r>
          <a:endParaRPr lang="en-US" sz="1900" dirty="0"/>
        </a:p>
      </dgm:t>
    </dgm:pt>
    <dgm:pt modelId="{47625CA0-6D72-4F01-AE0C-7672C6DBBB14}" type="parTrans" cxnId="{783AFF4A-A806-4011-B69C-F78D9956190E}">
      <dgm:prSet/>
      <dgm:spPr/>
      <dgm:t>
        <a:bodyPr/>
        <a:lstStyle/>
        <a:p>
          <a:endParaRPr lang="en-US"/>
        </a:p>
      </dgm:t>
    </dgm:pt>
    <dgm:pt modelId="{8E3A3A14-D58B-4018-8FFB-D6CC8A34538C}" type="sibTrans" cxnId="{783AFF4A-A806-4011-B69C-F78D9956190E}">
      <dgm:prSet/>
      <dgm:spPr/>
      <dgm:t>
        <a:bodyPr/>
        <a:lstStyle/>
        <a:p>
          <a:endParaRPr lang="en-US"/>
        </a:p>
      </dgm:t>
    </dgm:pt>
    <dgm:pt modelId="{EC615153-5C7D-4322-836D-8FFBB036326A}">
      <dgm:prSet custT="1"/>
      <dgm:spPr/>
      <dgm:t>
        <a:bodyPr/>
        <a:lstStyle/>
        <a:p>
          <a:r>
            <a:rPr lang="en-IE" sz="1900" dirty="0" err="1"/>
            <a:t>Straitéisí</a:t>
          </a:r>
          <a:r>
            <a:rPr lang="en-IE" sz="1900" dirty="0"/>
            <a:t> </a:t>
          </a:r>
          <a:r>
            <a:rPr lang="en-IE" sz="1900" dirty="0" err="1"/>
            <a:t>teagaisc</a:t>
          </a:r>
          <a:r>
            <a:rPr lang="en-IE" sz="1900" dirty="0"/>
            <a:t> </a:t>
          </a:r>
          <a:r>
            <a:rPr lang="en-IE" sz="1900" dirty="0" err="1"/>
            <a:t>sonrach</a:t>
          </a:r>
          <a:r>
            <a:rPr lang="en-IE" sz="1900" dirty="0"/>
            <a:t> don </a:t>
          </a:r>
          <a:r>
            <a:rPr lang="en-IE" sz="1900" dirty="0" err="1"/>
            <a:t>teagasc</a:t>
          </a:r>
          <a:r>
            <a:rPr lang="en-IE" sz="1900" dirty="0"/>
            <a:t> </a:t>
          </a:r>
          <a:r>
            <a:rPr lang="en-IE" sz="1900" dirty="0" err="1"/>
            <a:t>coiteann</a:t>
          </a:r>
          <a:endParaRPr lang="en-US" sz="1900" dirty="0"/>
        </a:p>
      </dgm:t>
    </dgm:pt>
    <dgm:pt modelId="{AD9C11F6-12BA-4889-8355-AC85DC22938D}" type="parTrans" cxnId="{8B919DD3-B330-4552-A96F-A70D6F436038}">
      <dgm:prSet/>
      <dgm:spPr/>
      <dgm:t>
        <a:bodyPr/>
        <a:lstStyle/>
        <a:p>
          <a:endParaRPr lang="en-US"/>
        </a:p>
      </dgm:t>
    </dgm:pt>
    <dgm:pt modelId="{4C92387F-8199-4F1B-82BD-1015BAECE7F9}" type="sibTrans" cxnId="{8B919DD3-B330-4552-A96F-A70D6F436038}">
      <dgm:prSet/>
      <dgm:spPr/>
      <dgm:t>
        <a:bodyPr/>
        <a:lstStyle/>
        <a:p>
          <a:endParaRPr lang="en-US"/>
        </a:p>
      </dgm:t>
    </dgm:pt>
    <dgm:pt modelId="{FDF61555-EDFB-48DC-8FF4-FA07529C9BE6}">
      <dgm:prSet custT="1"/>
      <dgm:spPr/>
      <dgm:t>
        <a:bodyPr/>
        <a:lstStyle/>
        <a:p>
          <a:r>
            <a:rPr lang="en-IE" sz="1900" dirty="0" err="1"/>
            <a:t>Straitéisí</a:t>
          </a:r>
          <a:r>
            <a:rPr lang="en-IE" sz="1900" dirty="0"/>
            <a:t> </a:t>
          </a:r>
          <a:r>
            <a:rPr lang="en-IE" sz="1900" dirty="0" err="1"/>
            <a:t>teagaisc</a:t>
          </a:r>
          <a:r>
            <a:rPr lang="en-IE" sz="1900" dirty="0"/>
            <a:t> </a:t>
          </a:r>
          <a:r>
            <a:rPr lang="en-IE" sz="1900" dirty="0" err="1"/>
            <a:t>sainiúil</a:t>
          </a:r>
          <a:r>
            <a:rPr lang="en-IE" sz="1900" dirty="0"/>
            <a:t> don </a:t>
          </a:r>
          <a:r>
            <a:rPr lang="en-IE" sz="1900" dirty="0" err="1"/>
            <a:t>ábhar</a:t>
          </a:r>
          <a:r>
            <a:rPr lang="en-IE" sz="1900" dirty="0"/>
            <a:t> </a:t>
          </a:r>
          <a:r>
            <a:rPr lang="en-IE" sz="1900" dirty="0" err="1"/>
            <a:t>acadúil</a:t>
          </a:r>
          <a:endParaRPr lang="en-US" sz="1900" dirty="0"/>
        </a:p>
      </dgm:t>
    </dgm:pt>
    <dgm:pt modelId="{44361E2E-A86D-4788-A855-C326982B8086}" type="parTrans" cxnId="{0BE97700-482C-483E-81FC-86FE585DADE1}">
      <dgm:prSet/>
      <dgm:spPr/>
      <dgm:t>
        <a:bodyPr/>
        <a:lstStyle/>
        <a:p>
          <a:endParaRPr lang="en-US"/>
        </a:p>
      </dgm:t>
    </dgm:pt>
    <dgm:pt modelId="{62104BDC-856A-4F4D-A83C-8B1171E4BD53}" type="sibTrans" cxnId="{0BE97700-482C-483E-81FC-86FE585DADE1}">
      <dgm:prSet/>
      <dgm:spPr/>
      <dgm:t>
        <a:bodyPr/>
        <a:lstStyle/>
        <a:p>
          <a:endParaRPr lang="en-US"/>
        </a:p>
      </dgm:t>
    </dgm:pt>
    <dgm:pt modelId="{866A94B4-B1B9-4AF5-B3B8-50BB71165CF3}">
      <dgm:prSet custT="1"/>
      <dgm:spPr/>
      <dgm:t>
        <a:bodyPr/>
        <a:lstStyle/>
        <a:p>
          <a:r>
            <a:rPr lang="en-IE" sz="1900" dirty="0" err="1"/>
            <a:t>Straitéisí</a:t>
          </a:r>
          <a:r>
            <a:rPr lang="en-IE" sz="1900" dirty="0"/>
            <a:t> </a:t>
          </a:r>
          <a:r>
            <a:rPr lang="en-IE" sz="1900" dirty="0" err="1"/>
            <a:t>teagaisc</a:t>
          </a:r>
          <a:r>
            <a:rPr lang="en-IE" sz="1900" dirty="0"/>
            <a:t> </a:t>
          </a:r>
          <a:r>
            <a:rPr lang="en-IE" sz="1900" dirty="0" err="1"/>
            <a:t>maidir</a:t>
          </a:r>
          <a:r>
            <a:rPr lang="en-IE" sz="1900" dirty="0"/>
            <a:t> le </a:t>
          </a:r>
          <a:r>
            <a:rPr lang="en-IE" sz="1900" dirty="0" err="1"/>
            <a:t>múineadh</a:t>
          </a:r>
          <a:r>
            <a:rPr lang="en-IE" sz="1900" dirty="0"/>
            <a:t> </a:t>
          </a:r>
          <a:r>
            <a:rPr lang="en-IE" sz="1900" dirty="0" err="1"/>
            <a:t>na</a:t>
          </a:r>
          <a:r>
            <a:rPr lang="en-IE" sz="1900" dirty="0"/>
            <a:t> Gaeilge</a:t>
          </a:r>
          <a:endParaRPr lang="en-US" sz="1900" dirty="0"/>
        </a:p>
      </dgm:t>
    </dgm:pt>
    <dgm:pt modelId="{5C865E2A-6920-473E-801C-9B21CFF4751C}" type="parTrans" cxnId="{77757A06-5186-435A-A3C3-036A563ACF5C}">
      <dgm:prSet/>
      <dgm:spPr/>
      <dgm:t>
        <a:bodyPr/>
        <a:lstStyle/>
        <a:p>
          <a:endParaRPr lang="en-US"/>
        </a:p>
      </dgm:t>
    </dgm:pt>
    <dgm:pt modelId="{0282A14E-803F-40C3-A79B-C88A8A4B3462}" type="sibTrans" cxnId="{77757A06-5186-435A-A3C3-036A563ACF5C}">
      <dgm:prSet/>
      <dgm:spPr/>
      <dgm:t>
        <a:bodyPr/>
        <a:lstStyle/>
        <a:p>
          <a:endParaRPr lang="en-US"/>
        </a:p>
      </dgm:t>
    </dgm:pt>
    <dgm:pt modelId="{C23ECE78-1828-4D7E-8F81-CE6789AABE64}">
      <dgm:prSet custT="1"/>
      <dgm:spPr/>
      <dgm:t>
        <a:bodyPr/>
        <a:lstStyle/>
        <a:p>
          <a:r>
            <a:rPr lang="en-IE" sz="1900" b="1" dirty="0"/>
            <a:t>N.B. …. </a:t>
          </a:r>
        </a:p>
        <a:p>
          <a:r>
            <a:rPr lang="en-IE" sz="1900" b="1" dirty="0"/>
            <a:t>Bonn </a:t>
          </a:r>
          <a:r>
            <a:rPr lang="en-IE" sz="1900" b="1" dirty="0" err="1"/>
            <a:t>eolais</a:t>
          </a:r>
          <a:r>
            <a:rPr lang="en-IE" sz="1900" b="1" dirty="0"/>
            <a:t> </a:t>
          </a:r>
          <a:r>
            <a:rPr lang="en-IE" sz="1900" b="1" dirty="0" err="1"/>
            <a:t>ar</a:t>
          </a:r>
          <a:r>
            <a:rPr lang="en-IE" sz="1900" b="1" dirty="0"/>
            <a:t> </a:t>
          </a:r>
          <a:r>
            <a:rPr lang="en-IE" sz="1900" b="1" dirty="0" err="1"/>
            <a:t>leith</a:t>
          </a:r>
          <a:r>
            <a:rPr lang="en-IE" sz="1900" b="1" dirty="0"/>
            <a:t> mar a </a:t>
          </a:r>
          <a:r>
            <a:rPr lang="en-IE" sz="1900" b="1" dirty="0" err="1"/>
            <a:t>bhaineann</a:t>
          </a:r>
          <a:r>
            <a:rPr lang="en-IE" sz="1900" b="1" dirty="0"/>
            <a:t> le </a:t>
          </a:r>
          <a:r>
            <a:rPr lang="en-IE" sz="1900" b="1" dirty="0" err="1"/>
            <a:t>comhtháthú</a:t>
          </a:r>
          <a:r>
            <a:rPr lang="en-IE" sz="1900" b="1" dirty="0"/>
            <a:t> an </a:t>
          </a:r>
          <a:r>
            <a:rPr lang="en-IE" sz="1900" b="1" dirty="0" err="1"/>
            <a:t>ábhair</a:t>
          </a:r>
          <a:r>
            <a:rPr lang="en-IE" sz="1900" b="1" dirty="0"/>
            <a:t> agus </a:t>
          </a:r>
          <a:r>
            <a:rPr lang="en-IE" sz="1900" b="1" dirty="0" err="1"/>
            <a:t>na</a:t>
          </a:r>
          <a:r>
            <a:rPr lang="en-IE" sz="1900" b="1" dirty="0"/>
            <a:t> teanga</a:t>
          </a:r>
          <a:endParaRPr lang="en-US" sz="1900" dirty="0"/>
        </a:p>
      </dgm:t>
    </dgm:pt>
    <dgm:pt modelId="{A93A12D9-6C99-4153-B178-E0A48128FCA3}" type="parTrans" cxnId="{5FFEF068-2494-477E-860B-AD3B67275DC5}">
      <dgm:prSet/>
      <dgm:spPr/>
      <dgm:t>
        <a:bodyPr/>
        <a:lstStyle/>
        <a:p>
          <a:endParaRPr lang="en-US"/>
        </a:p>
      </dgm:t>
    </dgm:pt>
    <dgm:pt modelId="{FEB4419B-B6EE-4C55-AB18-055AEAF5B5C5}" type="sibTrans" cxnId="{5FFEF068-2494-477E-860B-AD3B67275DC5}">
      <dgm:prSet/>
      <dgm:spPr/>
      <dgm:t>
        <a:bodyPr/>
        <a:lstStyle/>
        <a:p>
          <a:endParaRPr lang="en-US"/>
        </a:p>
      </dgm:t>
    </dgm:pt>
    <dgm:pt modelId="{F4B6F10E-9C4E-4E01-8B00-58AE20AA37B4}" type="pres">
      <dgm:prSet presAssocID="{91771125-41E7-427A-9F2A-BE66E4219194}" presName="Name0" presStyleCnt="0">
        <dgm:presLayoutVars>
          <dgm:dir/>
          <dgm:resizeHandles val="exact"/>
        </dgm:presLayoutVars>
      </dgm:prSet>
      <dgm:spPr/>
    </dgm:pt>
    <dgm:pt modelId="{EDC60820-9AAA-431E-A936-7F61D6C7FD18}" type="pres">
      <dgm:prSet presAssocID="{40B32D05-EC0A-4042-A2C0-10AB1629493C}" presName="node" presStyleLbl="node1" presStyleIdx="0" presStyleCnt="8">
        <dgm:presLayoutVars>
          <dgm:bulletEnabled val="1"/>
        </dgm:presLayoutVars>
      </dgm:prSet>
      <dgm:spPr/>
    </dgm:pt>
    <dgm:pt modelId="{2DCFE199-28A8-41B1-BFB1-863AFABDEE8D}" type="pres">
      <dgm:prSet presAssocID="{0CD6E250-BC30-4A8B-A84A-09EC16E4E296}" presName="sibTrans" presStyleLbl="sibTrans1D1" presStyleIdx="0" presStyleCnt="7"/>
      <dgm:spPr/>
    </dgm:pt>
    <dgm:pt modelId="{44AF8AF4-48F7-4D7B-B533-2236051B104C}" type="pres">
      <dgm:prSet presAssocID="{0CD6E250-BC30-4A8B-A84A-09EC16E4E296}" presName="connectorText" presStyleLbl="sibTrans1D1" presStyleIdx="0" presStyleCnt="7"/>
      <dgm:spPr/>
    </dgm:pt>
    <dgm:pt modelId="{FD370F58-62CB-430E-A9B2-2679AB577C1A}" type="pres">
      <dgm:prSet presAssocID="{DFC6468E-41DD-4DB6-92DB-74275DC63BC8}" presName="node" presStyleLbl="node1" presStyleIdx="1" presStyleCnt="8">
        <dgm:presLayoutVars>
          <dgm:bulletEnabled val="1"/>
        </dgm:presLayoutVars>
      </dgm:prSet>
      <dgm:spPr/>
    </dgm:pt>
    <dgm:pt modelId="{C28BD474-9E73-41A6-BB67-2283D1802576}" type="pres">
      <dgm:prSet presAssocID="{F680A68A-3F47-4E30-A0DB-1581FA18861F}" presName="sibTrans" presStyleLbl="sibTrans1D1" presStyleIdx="1" presStyleCnt="7"/>
      <dgm:spPr/>
    </dgm:pt>
    <dgm:pt modelId="{B9CEFB2D-58A4-41C9-A57C-3D7E4C2E60CA}" type="pres">
      <dgm:prSet presAssocID="{F680A68A-3F47-4E30-A0DB-1581FA18861F}" presName="connectorText" presStyleLbl="sibTrans1D1" presStyleIdx="1" presStyleCnt="7"/>
      <dgm:spPr/>
    </dgm:pt>
    <dgm:pt modelId="{8E681E23-6FE1-45FF-8FF3-E7E8C7932F83}" type="pres">
      <dgm:prSet presAssocID="{E7889369-F39C-42DD-9C3F-D597DE9F5358}" presName="node" presStyleLbl="node1" presStyleIdx="2" presStyleCnt="8">
        <dgm:presLayoutVars>
          <dgm:bulletEnabled val="1"/>
        </dgm:presLayoutVars>
      </dgm:prSet>
      <dgm:spPr/>
    </dgm:pt>
    <dgm:pt modelId="{D9C39550-DF15-42C4-AD9A-E74319AF260B}" type="pres">
      <dgm:prSet presAssocID="{A851731A-BA02-4646-9637-CD2B7A3DDDC3}" presName="sibTrans" presStyleLbl="sibTrans1D1" presStyleIdx="2" presStyleCnt="7"/>
      <dgm:spPr/>
    </dgm:pt>
    <dgm:pt modelId="{8CABC6B5-7D93-4A0F-A3D7-63CF17293FE6}" type="pres">
      <dgm:prSet presAssocID="{A851731A-BA02-4646-9637-CD2B7A3DDDC3}" presName="connectorText" presStyleLbl="sibTrans1D1" presStyleIdx="2" presStyleCnt="7"/>
      <dgm:spPr/>
    </dgm:pt>
    <dgm:pt modelId="{ABCACFBD-B5EF-4765-B745-0C1758DA0E5C}" type="pres">
      <dgm:prSet presAssocID="{FA70D14F-3DC3-40E8-BC55-4ADEE97538DF}" presName="node" presStyleLbl="node1" presStyleIdx="3" presStyleCnt="8">
        <dgm:presLayoutVars>
          <dgm:bulletEnabled val="1"/>
        </dgm:presLayoutVars>
      </dgm:prSet>
      <dgm:spPr/>
    </dgm:pt>
    <dgm:pt modelId="{13008BDA-F066-4756-A17E-B597B5353D2E}" type="pres">
      <dgm:prSet presAssocID="{8E3A3A14-D58B-4018-8FFB-D6CC8A34538C}" presName="sibTrans" presStyleLbl="sibTrans1D1" presStyleIdx="3" presStyleCnt="7"/>
      <dgm:spPr/>
    </dgm:pt>
    <dgm:pt modelId="{C2A09C8A-6360-445E-8B85-8300B1FC6451}" type="pres">
      <dgm:prSet presAssocID="{8E3A3A14-D58B-4018-8FFB-D6CC8A34538C}" presName="connectorText" presStyleLbl="sibTrans1D1" presStyleIdx="3" presStyleCnt="7"/>
      <dgm:spPr/>
    </dgm:pt>
    <dgm:pt modelId="{D2481FB4-5EC8-416C-9847-BA7B05A5AF18}" type="pres">
      <dgm:prSet presAssocID="{EC615153-5C7D-4322-836D-8FFBB036326A}" presName="node" presStyleLbl="node1" presStyleIdx="4" presStyleCnt="8">
        <dgm:presLayoutVars>
          <dgm:bulletEnabled val="1"/>
        </dgm:presLayoutVars>
      </dgm:prSet>
      <dgm:spPr/>
    </dgm:pt>
    <dgm:pt modelId="{91CB25CC-560E-4D39-B237-35B2B89BE0AF}" type="pres">
      <dgm:prSet presAssocID="{4C92387F-8199-4F1B-82BD-1015BAECE7F9}" presName="sibTrans" presStyleLbl="sibTrans1D1" presStyleIdx="4" presStyleCnt="7"/>
      <dgm:spPr/>
    </dgm:pt>
    <dgm:pt modelId="{B49A0BE6-4D79-4FD4-BE90-16FAAB0AF02F}" type="pres">
      <dgm:prSet presAssocID="{4C92387F-8199-4F1B-82BD-1015BAECE7F9}" presName="connectorText" presStyleLbl="sibTrans1D1" presStyleIdx="4" presStyleCnt="7"/>
      <dgm:spPr/>
    </dgm:pt>
    <dgm:pt modelId="{EEB8D881-F16D-4707-800D-64AEFCEDC715}" type="pres">
      <dgm:prSet presAssocID="{FDF61555-EDFB-48DC-8FF4-FA07529C9BE6}" presName="node" presStyleLbl="node1" presStyleIdx="5" presStyleCnt="8">
        <dgm:presLayoutVars>
          <dgm:bulletEnabled val="1"/>
        </dgm:presLayoutVars>
      </dgm:prSet>
      <dgm:spPr/>
    </dgm:pt>
    <dgm:pt modelId="{A0B83256-3ACC-4144-86E3-B6215007D788}" type="pres">
      <dgm:prSet presAssocID="{62104BDC-856A-4F4D-A83C-8B1171E4BD53}" presName="sibTrans" presStyleLbl="sibTrans1D1" presStyleIdx="5" presStyleCnt="7"/>
      <dgm:spPr/>
    </dgm:pt>
    <dgm:pt modelId="{EF422E12-13AB-46F4-BD2C-AF71AFECB77A}" type="pres">
      <dgm:prSet presAssocID="{62104BDC-856A-4F4D-A83C-8B1171E4BD53}" presName="connectorText" presStyleLbl="sibTrans1D1" presStyleIdx="5" presStyleCnt="7"/>
      <dgm:spPr/>
    </dgm:pt>
    <dgm:pt modelId="{1A9FF5A1-F956-4560-AF49-AAA9C456F4EF}" type="pres">
      <dgm:prSet presAssocID="{866A94B4-B1B9-4AF5-B3B8-50BB71165CF3}" presName="node" presStyleLbl="node1" presStyleIdx="6" presStyleCnt="8" custLinFactNeighborX="1851" custLinFactNeighborY="415">
        <dgm:presLayoutVars>
          <dgm:bulletEnabled val="1"/>
        </dgm:presLayoutVars>
      </dgm:prSet>
      <dgm:spPr/>
    </dgm:pt>
    <dgm:pt modelId="{2FA06375-5A25-4677-9E40-EDE046572A05}" type="pres">
      <dgm:prSet presAssocID="{0282A14E-803F-40C3-A79B-C88A8A4B3462}" presName="sibTrans" presStyleLbl="sibTrans1D1" presStyleIdx="6" presStyleCnt="7"/>
      <dgm:spPr/>
    </dgm:pt>
    <dgm:pt modelId="{5B5C9701-E10F-48DE-98B9-86099DCD4D46}" type="pres">
      <dgm:prSet presAssocID="{0282A14E-803F-40C3-A79B-C88A8A4B3462}" presName="connectorText" presStyleLbl="sibTrans1D1" presStyleIdx="6" presStyleCnt="7"/>
      <dgm:spPr/>
    </dgm:pt>
    <dgm:pt modelId="{7CAD49F2-3550-49FB-B4F4-44DA13EA2CA9}" type="pres">
      <dgm:prSet presAssocID="{C23ECE78-1828-4D7E-8F81-CE6789AABE64}" presName="node" presStyleLbl="node1" presStyleIdx="7" presStyleCnt="8" custScaleX="116726" custScaleY="122630">
        <dgm:presLayoutVars>
          <dgm:bulletEnabled val="1"/>
        </dgm:presLayoutVars>
      </dgm:prSet>
      <dgm:spPr/>
    </dgm:pt>
  </dgm:ptLst>
  <dgm:cxnLst>
    <dgm:cxn modelId="{0BE97700-482C-483E-81FC-86FE585DADE1}" srcId="{91771125-41E7-427A-9F2A-BE66E4219194}" destId="{FDF61555-EDFB-48DC-8FF4-FA07529C9BE6}" srcOrd="5" destOrd="0" parTransId="{44361E2E-A86D-4788-A855-C326982B8086}" sibTransId="{62104BDC-856A-4F4D-A83C-8B1171E4BD53}"/>
    <dgm:cxn modelId="{02C90002-2242-4AFC-9AFA-E4AC7F4C21E2}" type="presOf" srcId="{0282A14E-803F-40C3-A79B-C88A8A4B3462}" destId="{5B5C9701-E10F-48DE-98B9-86099DCD4D46}" srcOrd="1" destOrd="0" presId="urn:microsoft.com/office/officeart/2016/7/layout/RepeatingBendingProcessNew"/>
    <dgm:cxn modelId="{CEAB0C02-8469-406F-94B3-946633E82BAE}" type="presOf" srcId="{40B32D05-EC0A-4042-A2C0-10AB1629493C}" destId="{EDC60820-9AAA-431E-A936-7F61D6C7FD18}" srcOrd="0" destOrd="0" presId="urn:microsoft.com/office/officeart/2016/7/layout/RepeatingBendingProcessNew"/>
    <dgm:cxn modelId="{77757A06-5186-435A-A3C3-036A563ACF5C}" srcId="{91771125-41E7-427A-9F2A-BE66E4219194}" destId="{866A94B4-B1B9-4AF5-B3B8-50BB71165CF3}" srcOrd="6" destOrd="0" parTransId="{5C865E2A-6920-473E-801C-9B21CFF4751C}" sibTransId="{0282A14E-803F-40C3-A79B-C88A8A4B3462}"/>
    <dgm:cxn modelId="{2B006B09-4C0F-4F8C-ACFA-FF0C107275F0}" type="presOf" srcId="{91771125-41E7-427A-9F2A-BE66E4219194}" destId="{F4B6F10E-9C4E-4E01-8B00-58AE20AA37B4}" srcOrd="0" destOrd="0" presId="urn:microsoft.com/office/officeart/2016/7/layout/RepeatingBendingProcessNew"/>
    <dgm:cxn modelId="{9F14BC0A-C33B-459B-97A1-93A950FD2785}" type="presOf" srcId="{4C92387F-8199-4F1B-82BD-1015BAECE7F9}" destId="{B49A0BE6-4D79-4FD4-BE90-16FAAB0AF02F}" srcOrd="1" destOrd="0" presId="urn:microsoft.com/office/officeart/2016/7/layout/RepeatingBendingProcessNew"/>
    <dgm:cxn modelId="{CF726B1A-50DC-4EDF-9104-5DC21C84970A}" type="presOf" srcId="{0CD6E250-BC30-4A8B-A84A-09EC16E4E296}" destId="{44AF8AF4-48F7-4D7B-B533-2236051B104C}" srcOrd="1" destOrd="0" presId="urn:microsoft.com/office/officeart/2016/7/layout/RepeatingBendingProcessNew"/>
    <dgm:cxn modelId="{7182601F-9EAC-487F-9AC9-0A82844FFA8B}" srcId="{91771125-41E7-427A-9F2A-BE66E4219194}" destId="{40B32D05-EC0A-4042-A2C0-10AB1629493C}" srcOrd="0" destOrd="0" parTransId="{44C6FFFA-9A46-4146-93F4-72407DC11BE7}" sibTransId="{0CD6E250-BC30-4A8B-A84A-09EC16E4E296}"/>
    <dgm:cxn modelId="{7546FE2A-148C-4F4E-A40C-2BACB6B1999F}" type="presOf" srcId="{4C92387F-8199-4F1B-82BD-1015BAECE7F9}" destId="{91CB25CC-560E-4D39-B237-35B2B89BE0AF}" srcOrd="0" destOrd="0" presId="urn:microsoft.com/office/officeart/2016/7/layout/RepeatingBendingProcessNew"/>
    <dgm:cxn modelId="{36356838-16B5-4C29-A3FE-74FFCAA316A2}" type="presOf" srcId="{0282A14E-803F-40C3-A79B-C88A8A4B3462}" destId="{2FA06375-5A25-4677-9E40-EDE046572A05}" srcOrd="0" destOrd="0" presId="urn:microsoft.com/office/officeart/2016/7/layout/RepeatingBendingProcessNew"/>
    <dgm:cxn modelId="{5FFEF068-2494-477E-860B-AD3B67275DC5}" srcId="{91771125-41E7-427A-9F2A-BE66E4219194}" destId="{C23ECE78-1828-4D7E-8F81-CE6789AABE64}" srcOrd="7" destOrd="0" parTransId="{A93A12D9-6C99-4153-B178-E0A48128FCA3}" sibTransId="{FEB4419B-B6EE-4C55-AB18-055AEAF5B5C5}"/>
    <dgm:cxn modelId="{783AFF4A-A806-4011-B69C-F78D9956190E}" srcId="{91771125-41E7-427A-9F2A-BE66E4219194}" destId="{FA70D14F-3DC3-40E8-BC55-4ADEE97538DF}" srcOrd="3" destOrd="0" parTransId="{47625CA0-6D72-4F01-AE0C-7672C6DBBB14}" sibTransId="{8E3A3A14-D58B-4018-8FFB-D6CC8A34538C}"/>
    <dgm:cxn modelId="{409E2F4C-A7B1-4780-894E-ABF03966F0D1}" srcId="{91771125-41E7-427A-9F2A-BE66E4219194}" destId="{E7889369-F39C-42DD-9C3F-D597DE9F5358}" srcOrd="2" destOrd="0" parTransId="{084DB982-8DD9-420A-86D2-A23945B15780}" sibTransId="{A851731A-BA02-4646-9637-CD2B7A3DDDC3}"/>
    <dgm:cxn modelId="{86F10254-80F1-44B9-89C2-AFE7048052BE}" type="presOf" srcId="{F680A68A-3F47-4E30-A0DB-1581FA18861F}" destId="{B9CEFB2D-58A4-41C9-A57C-3D7E4C2E60CA}" srcOrd="1" destOrd="0" presId="urn:microsoft.com/office/officeart/2016/7/layout/RepeatingBendingProcessNew"/>
    <dgm:cxn modelId="{F1E35079-1EA8-4494-B558-5318949A4A70}" type="presOf" srcId="{FA70D14F-3DC3-40E8-BC55-4ADEE97538DF}" destId="{ABCACFBD-B5EF-4765-B745-0C1758DA0E5C}" srcOrd="0" destOrd="0" presId="urn:microsoft.com/office/officeart/2016/7/layout/RepeatingBendingProcessNew"/>
    <dgm:cxn modelId="{3737827E-397A-44F3-9240-E8E776ACC4CC}" type="presOf" srcId="{866A94B4-B1B9-4AF5-B3B8-50BB71165CF3}" destId="{1A9FF5A1-F956-4560-AF49-AAA9C456F4EF}" srcOrd="0" destOrd="0" presId="urn:microsoft.com/office/officeart/2016/7/layout/RepeatingBendingProcessNew"/>
    <dgm:cxn modelId="{49EBAB87-D911-4462-AA3D-7AC248A99B21}" type="presOf" srcId="{A851731A-BA02-4646-9637-CD2B7A3DDDC3}" destId="{D9C39550-DF15-42C4-AD9A-E74319AF260B}" srcOrd="0" destOrd="0" presId="urn:microsoft.com/office/officeart/2016/7/layout/RepeatingBendingProcessNew"/>
    <dgm:cxn modelId="{E2B51092-B067-46E0-BAB0-352A2A7A1272}" type="presOf" srcId="{62104BDC-856A-4F4D-A83C-8B1171E4BD53}" destId="{A0B83256-3ACC-4144-86E3-B6215007D788}" srcOrd="0" destOrd="0" presId="urn:microsoft.com/office/officeart/2016/7/layout/RepeatingBendingProcessNew"/>
    <dgm:cxn modelId="{2731CF97-C625-42CB-B175-7EAC3124812F}" type="presOf" srcId="{8E3A3A14-D58B-4018-8FFB-D6CC8A34538C}" destId="{13008BDA-F066-4756-A17E-B597B5353D2E}" srcOrd="0" destOrd="0" presId="urn:microsoft.com/office/officeart/2016/7/layout/RepeatingBendingProcessNew"/>
    <dgm:cxn modelId="{1773A09D-81CA-420C-AEF4-1CBD0ACE2F75}" type="presOf" srcId="{62104BDC-856A-4F4D-A83C-8B1171E4BD53}" destId="{EF422E12-13AB-46F4-BD2C-AF71AFECB77A}" srcOrd="1" destOrd="0" presId="urn:microsoft.com/office/officeart/2016/7/layout/RepeatingBendingProcessNew"/>
    <dgm:cxn modelId="{8809C49D-5190-4BB9-ACF7-EF8067467F81}" type="presOf" srcId="{DFC6468E-41DD-4DB6-92DB-74275DC63BC8}" destId="{FD370F58-62CB-430E-A9B2-2679AB577C1A}" srcOrd="0" destOrd="0" presId="urn:microsoft.com/office/officeart/2016/7/layout/RepeatingBendingProcessNew"/>
    <dgm:cxn modelId="{EFE934A7-2999-4266-A0BA-D49A1EA51604}" type="presOf" srcId="{0CD6E250-BC30-4A8B-A84A-09EC16E4E296}" destId="{2DCFE199-28A8-41B1-BFB1-863AFABDEE8D}" srcOrd="0" destOrd="0" presId="urn:microsoft.com/office/officeart/2016/7/layout/RepeatingBendingProcessNew"/>
    <dgm:cxn modelId="{A7090CC8-7391-4ACC-B12D-A981D558B05D}" type="presOf" srcId="{F680A68A-3F47-4E30-A0DB-1581FA18861F}" destId="{C28BD474-9E73-41A6-BB67-2283D1802576}" srcOrd="0" destOrd="0" presId="urn:microsoft.com/office/officeart/2016/7/layout/RepeatingBendingProcessNew"/>
    <dgm:cxn modelId="{064068CA-8F8C-4E49-A3CA-3ED39F62D7C3}" type="presOf" srcId="{FDF61555-EDFB-48DC-8FF4-FA07529C9BE6}" destId="{EEB8D881-F16D-4707-800D-64AEFCEDC715}" srcOrd="0" destOrd="0" presId="urn:microsoft.com/office/officeart/2016/7/layout/RepeatingBendingProcessNew"/>
    <dgm:cxn modelId="{76972FCC-8A77-4857-99B2-D2F4DCF14C4D}" srcId="{91771125-41E7-427A-9F2A-BE66E4219194}" destId="{DFC6468E-41DD-4DB6-92DB-74275DC63BC8}" srcOrd="1" destOrd="0" parTransId="{509BA12F-65A8-4CA0-B235-7FCB653C5613}" sibTransId="{F680A68A-3F47-4E30-A0DB-1581FA18861F}"/>
    <dgm:cxn modelId="{5A7042CE-3306-4787-AE98-A972FC4F63A5}" type="presOf" srcId="{E7889369-F39C-42DD-9C3F-D597DE9F5358}" destId="{8E681E23-6FE1-45FF-8FF3-E7E8C7932F83}" srcOrd="0" destOrd="0" presId="urn:microsoft.com/office/officeart/2016/7/layout/RepeatingBendingProcessNew"/>
    <dgm:cxn modelId="{8B919DD3-B330-4552-A96F-A70D6F436038}" srcId="{91771125-41E7-427A-9F2A-BE66E4219194}" destId="{EC615153-5C7D-4322-836D-8FFBB036326A}" srcOrd="4" destOrd="0" parTransId="{AD9C11F6-12BA-4889-8355-AC85DC22938D}" sibTransId="{4C92387F-8199-4F1B-82BD-1015BAECE7F9}"/>
    <dgm:cxn modelId="{2166CBE6-100E-4A40-B65A-75C22AFD2599}" type="presOf" srcId="{A851731A-BA02-4646-9637-CD2B7A3DDDC3}" destId="{8CABC6B5-7D93-4A0F-A3D7-63CF17293FE6}" srcOrd="1" destOrd="0" presId="urn:microsoft.com/office/officeart/2016/7/layout/RepeatingBendingProcessNew"/>
    <dgm:cxn modelId="{AD9668E8-1D66-4B43-A3BF-1089291910AF}" type="presOf" srcId="{8E3A3A14-D58B-4018-8FFB-D6CC8A34538C}" destId="{C2A09C8A-6360-445E-8B85-8300B1FC6451}" srcOrd="1" destOrd="0" presId="urn:microsoft.com/office/officeart/2016/7/layout/RepeatingBendingProcessNew"/>
    <dgm:cxn modelId="{277B9FF2-1C8F-4B54-8545-F3E515AE0A15}" type="presOf" srcId="{EC615153-5C7D-4322-836D-8FFBB036326A}" destId="{D2481FB4-5EC8-416C-9847-BA7B05A5AF18}" srcOrd="0" destOrd="0" presId="urn:microsoft.com/office/officeart/2016/7/layout/RepeatingBendingProcessNew"/>
    <dgm:cxn modelId="{CF6035F5-5D7A-432E-A4C9-5A170ADE39B3}" type="presOf" srcId="{C23ECE78-1828-4D7E-8F81-CE6789AABE64}" destId="{7CAD49F2-3550-49FB-B4F4-44DA13EA2CA9}" srcOrd="0" destOrd="0" presId="urn:microsoft.com/office/officeart/2016/7/layout/RepeatingBendingProcessNew"/>
    <dgm:cxn modelId="{779E8B9E-14EA-4EDA-ACD8-DC04821BE275}" type="presParOf" srcId="{F4B6F10E-9C4E-4E01-8B00-58AE20AA37B4}" destId="{EDC60820-9AAA-431E-A936-7F61D6C7FD18}" srcOrd="0" destOrd="0" presId="urn:microsoft.com/office/officeart/2016/7/layout/RepeatingBendingProcessNew"/>
    <dgm:cxn modelId="{A4B1CE7E-950A-49FE-9806-E8EC18004AD5}" type="presParOf" srcId="{F4B6F10E-9C4E-4E01-8B00-58AE20AA37B4}" destId="{2DCFE199-28A8-41B1-BFB1-863AFABDEE8D}" srcOrd="1" destOrd="0" presId="urn:microsoft.com/office/officeart/2016/7/layout/RepeatingBendingProcessNew"/>
    <dgm:cxn modelId="{B5C7BC9E-AB82-4BD8-83DF-421C3F748801}" type="presParOf" srcId="{2DCFE199-28A8-41B1-BFB1-863AFABDEE8D}" destId="{44AF8AF4-48F7-4D7B-B533-2236051B104C}" srcOrd="0" destOrd="0" presId="urn:microsoft.com/office/officeart/2016/7/layout/RepeatingBendingProcessNew"/>
    <dgm:cxn modelId="{D2B45CCF-DFA7-43B7-9467-9E98C92CCE0A}" type="presParOf" srcId="{F4B6F10E-9C4E-4E01-8B00-58AE20AA37B4}" destId="{FD370F58-62CB-430E-A9B2-2679AB577C1A}" srcOrd="2" destOrd="0" presId="urn:microsoft.com/office/officeart/2016/7/layout/RepeatingBendingProcessNew"/>
    <dgm:cxn modelId="{F370E29D-9455-4D67-B2F7-041D360C6B11}" type="presParOf" srcId="{F4B6F10E-9C4E-4E01-8B00-58AE20AA37B4}" destId="{C28BD474-9E73-41A6-BB67-2283D1802576}" srcOrd="3" destOrd="0" presId="urn:microsoft.com/office/officeart/2016/7/layout/RepeatingBendingProcessNew"/>
    <dgm:cxn modelId="{375DA5D5-41D6-4178-BDB8-38456919332D}" type="presParOf" srcId="{C28BD474-9E73-41A6-BB67-2283D1802576}" destId="{B9CEFB2D-58A4-41C9-A57C-3D7E4C2E60CA}" srcOrd="0" destOrd="0" presId="urn:microsoft.com/office/officeart/2016/7/layout/RepeatingBendingProcessNew"/>
    <dgm:cxn modelId="{B113B19F-50DC-4DF9-A674-C182805996BF}" type="presParOf" srcId="{F4B6F10E-9C4E-4E01-8B00-58AE20AA37B4}" destId="{8E681E23-6FE1-45FF-8FF3-E7E8C7932F83}" srcOrd="4" destOrd="0" presId="urn:microsoft.com/office/officeart/2016/7/layout/RepeatingBendingProcessNew"/>
    <dgm:cxn modelId="{87C31E16-A2B3-4D21-853C-72E3839F6FCB}" type="presParOf" srcId="{F4B6F10E-9C4E-4E01-8B00-58AE20AA37B4}" destId="{D9C39550-DF15-42C4-AD9A-E74319AF260B}" srcOrd="5" destOrd="0" presId="urn:microsoft.com/office/officeart/2016/7/layout/RepeatingBendingProcessNew"/>
    <dgm:cxn modelId="{CAF83AF3-3319-4CC0-9530-8A7C8AC0DAE7}" type="presParOf" srcId="{D9C39550-DF15-42C4-AD9A-E74319AF260B}" destId="{8CABC6B5-7D93-4A0F-A3D7-63CF17293FE6}" srcOrd="0" destOrd="0" presId="urn:microsoft.com/office/officeart/2016/7/layout/RepeatingBendingProcessNew"/>
    <dgm:cxn modelId="{7B6DF3C5-54B3-49DD-B18B-52648F142354}" type="presParOf" srcId="{F4B6F10E-9C4E-4E01-8B00-58AE20AA37B4}" destId="{ABCACFBD-B5EF-4765-B745-0C1758DA0E5C}" srcOrd="6" destOrd="0" presId="urn:microsoft.com/office/officeart/2016/7/layout/RepeatingBendingProcessNew"/>
    <dgm:cxn modelId="{849DB45E-092F-4673-A3D1-930E4BFD26B7}" type="presParOf" srcId="{F4B6F10E-9C4E-4E01-8B00-58AE20AA37B4}" destId="{13008BDA-F066-4756-A17E-B597B5353D2E}" srcOrd="7" destOrd="0" presId="urn:microsoft.com/office/officeart/2016/7/layout/RepeatingBendingProcessNew"/>
    <dgm:cxn modelId="{F393388F-005F-432F-A090-C451552156CB}" type="presParOf" srcId="{13008BDA-F066-4756-A17E-B597B5353D2E}" destId="{C2A09C8A-6360-445E-8B85-8300B1FC6451}" srcOrd="0" destOrd="0" presId="urn:microsoft.com/office/officeart/2016/7/layout/RepeatingBendingProcessNew"/>
    <dgm:cxn modelId="{810724AE-087C-41BF-A7C7-3AC136A487E3}" type="presParOf" srcId="{F4B6F10E-9C4E-4E01-8B00-58AE20AA37B4}" destId="{D2481FB4-5EC8-416C-9847-BA7B05A5AF18}" srcOrd="8" destOrd="0" presId="urn:microsoft.com/office/officeart/2016/7/layout/RepeatingBendingProcessNew"/>
    <dgm:cxn modelId="{86E5A463-CAF0-4333-9032-5399A9F4F3DF}" type="presParOf" srcId="{F4B6F10E-9C4E-4E01-8B00-58AE20AA37B4}" destId="{91CB25CC-560E-4D39-B237-35B2B89BE0AF}" srcOrd="9" destOrd="0" presId="urn:microsoft.com/office/officeart/2016/7/layout/RepeatingBendingProcessNew"/>
    <dgm:cxn modelId="{B1C84660-EDFC-4B5C-88FC-8A01BCC4EA7D}" type="presParOf" srcId="{91CB25CC-560E-4D39-B237-35B2B89BE0AF}" destId="{B49A0BE6-4D79-4FD4-BE90-16FAAB0AF02F}" srcOrd="0" destOrd="0" presId="urn:microsoft.com/office/officeart/2016/7/layout/RepeatingBendingProcessNew"/>
    <dgm:cxn modelId="{13CB01D8-A94F-492D-9F1E-BE9FC8C924AB}" type="presParOf" srcId="{F4B6F10E-9C4E-4E01-8B00-58AE20AA37B4}" destId="{EEB8D881-F16D-4707-800D-64AEFCEDC715}" srcOrd="10" destOrd="0" presId="urn:microsoft.com/office/officeart/2016/7/layout/RepeatingBendingProcessNew"/>
    <dgm:cxn modelId="{0975BBDD-2EEB-4A0B-9AB5-28D79568E8D3}" type="presParOf" srcId="{F4B6F10E-9C4E-4E01-8B00-58AE20AA37B4}" destId="{A0B83256-3ACC-4144-86E3-B6215007D788}" srcOrd="11" destOrd="0" presId="urn:microsoft.com/office/officeart/2016/7/layout/RepeatingBendingProcessNew"/>
    <dgm:cxn modelId="{5940BB6D-DC52-46C7-A531-C34DC47EF67F}" type="presParOf" srcId="{A0B83256-3ACC-4144-86E3-B6215007D788}" destId="{EF422E12-13AB-46F4-BD2C-AF71AFECB77A}" srcOrd="0" destOrd="0" presId="urn:microsoft.com/office/officeart/2016/7/layout/RepeatingBendingProcessNew"/>
    <dgm:cxn modelId="{AE02B1A8-F4E9-41A4-9EC5-E285A5EF161D}" type="presParOf" srcId="{F4B6F10E-9C4E-4E01-8B00-58AE20AA37B4}" destId="{1A9FF5A1-F956-4560-AF49-AAA9C456F4EF}" srcOrd="12" destOrd="0" presId="urn:microsoft.com/office/officeart/2016/7/layout/RepeatingBendingProcessNew"/>
    <dgm:cxn modelId="{017B8142-746A-4EA7-AE89-AB07300F3BAB}" type="presParOf" srcId="{F4B6F10E-9C4E-4E01-8B00-58AE20AA37B4}" destId="{2FA06375-5A25-4677-9E40-EDE046572A05}" srcOrd="13" destOrd="0" presId="urn:microsoft.com/office/officeart/2016/7/layout/RepeatingBendingProcessNew"/>
    <dgm:cxn modelId="{9F9A91E4-D4DE-40B9-AA36-18E0FB193EBA}" type="presParOf" srcId="{2FA06375-5A25-4677-9E40-EDE046572A05}" destId="{5B5C9701-E10F-48DE-98B9-86099DCD4D46}" srcOrd="0" destOrd="0" presId="urn:microsoft.com/office/officeart/2016/7/layout/RepeatingBendingProcessNew"/>
    <dgm:cxn modelId="{7047155E-9170-4116-9DEA-E898477A7638}" type="presParOf" srcId="{F4B6F10E-9C4E-4E01-8B00-58AE20AA37B4}" destId="{7CAD49F2-3550-49FB-B4F4-44DA13EA2CA9}" srcOrd="1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771125-41E7-427A-9F2A-BE66E4219194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0B32D05-EC0A-4042-A2C0-10AB1629493C}">
      <dgm:prSet custT="1"/>
      <dgm:spPr/>
      <dgm:t>
        <a:bodyPr/>
        <a:lstStyle/>
        <a:p>
          <a:r>
            <a:rPr lang="en-IE" sz="2400" b="1" dirty="0" err="1"/>
            <a:t>Ardchumas</a:t>
          </a:r>
          <a:r>
            <a:rPr lang="en-IE" sz="2400" b="1" dirty="0"/>
            <a:t> teanga </a:t>
          </a:r>
        </a:p>
        <a:p>
          <a:r>
            <a:rPr lang="en-IE" sz="2400" b="1" dirty="0"/>
            <a:t>(TEG B2)</a:t>
          </a:r>
          <a:endParaRPr lang="en-US" sz="2400" b="1" dirty="0"/>
        </a:p>
      </dgm:t>
    </dgm:pt>
    <dgm:pt modelId="{44C6FFFA-9A46-4146-93F4-72407DC11BE7}" type="parTrans" cxnId="{7182601F-9EAC-487F-9AC9-0A82844FFA8B}">
      <dgm:prSet/>
      <dgm:spPr/>
      <dgm:t>
        <a:bodyPr/>
        <a:lstStyle/>
        <a:p>
          <a:endParaRPr lang="en-US"/>
        </a:p>
      </dgm:t>
    </dgm:pt>
    <dgm:pt modelId="{0CD6E250-BC30-4A8B-A84A-09EC16E4E296}" type="sibTrans" cxnId="{7182601F-9EAC-487F-9AC9-0A82844FFA8B}">
      <dgm:prSet/>
      <dgm:spPr/>
      <dgm:t>
        <a:bodyPr/>
        <a:lstStyle/>
        <a:p>
          <a:endParaRPr lang="en-US"/>
        </a:p>
      </dgm:t>
    </dgm:pt>
    <dgm:pt modelId="{DFC6468E-41DD-4DB6-92DB-74275DC63BC8}">
      <dgm:prSet custT="1"/>
      <dgm:spPr/>
      <dgm:t>
        <a:bodyPr/>
        <a:lstStyle/>
        <a:p>
          <a:r>
            <a:rPr lang="en-IE" sz="2400" b="1" dirty="0" err="1"/>
            <a:t>Saintuiscint</a:t>
          </a:r>
          <a:r>
            <a:rPr lang="en-IE" sz="2400" b="1" dirty="0"/>
            <a:t> </a:t>
          </a:r>
          <a:r>
            <a:rPr lang="en-IE" sz="2400" b="1" dirty="0" err="1"/>
            <a:t>ar</a:t>
          </a:r>
          <a:r>
            <a:rPr lang="en-IE" sz="2400" b="1" dirty="0"/>
            <a:t> </a:t>
          </a:r>
          <a:r>
            <a:rPr lang="en-IE" sz="2400" b="1" dirty="0" err="1"/>
            <a:t>chórais</a:t>
          </a:r>
          <a:r>
            <a:rPr lang="en-IE" sz="2400" b="1" dirty="0"/>
            <a:t> &amp; </a:t>
          </a:r>
          <a:r>
            <a:rPr lang="en-IE" sz="2400" b="1" dirty="0" err="1"/>
            <a:t>ar</a:t>
          </a:r>
          <a:r>
            <a:rPr lang="en-IE" sz="2400" b="1" dirty="0"/>
            <a:t> </a:t>
          </a:r>
          <a:r>
            <a:rPr lang="en-IE" sz="2400" b="1" dirty="0" err="1"/>
            <a:t>struchtúir</a:t>
          </a:r>
          <a:r>
            <a:rPr lang="en-IE" sz="2400" b="1" dirty="0"/>
            <a:t> </a:t>
          </a:r>
          <a:r>
            <a:rPr lang="en-IE" sz="2400" b="1" dirty="0" err="1"/>
            <a:t>na</a:t>
          </a:r>
          <a:r>
            <a:rPr lang="en-IE" sz="2400" b="1" dirty="0"/>
            <a:t> Gaeilge </a:t>
          </a:r>
          <a:endParaRPr lang="en-US" sz="2400" b="1" dirty="0"/>
        </a:p>
      </dgm:t>
    </dgm:pt>
    <dgm:pt modelId="{509BA12F-65A8-4CA0-B235-7FCB653C5613}" type="parTrans" cxnId="{76972FCC-8A77-4857-99B2-D2F4DCF14C4D}">
      <dgm:prSet/>
      <dgm:spPr/>
      <dgm:t>
        <a:bodyPr/>
        <a:lstStyle/>
        <a:p>
          <a:endParaRPr lang="en-US"/>
        </a:p>
      </dgm:t>
    </dgm:pt>
    <dgm:pt modelId="{F680A68A-3F47-4E30-A0DB-1581FA18861F}" type="sibTrans" cxnId="{76972FCC-8A77-4857-99B2-D2F4DCF14C4D}">
      <dgm:prSet/>
      <dgm:spPr/>
      <dgm:t>
        <a:bodyPr/>
        <a:lstStyle/>
        <a:p>
          <a:endParaRPr lang="en-US"/>
        </a:p>
      </dgm:t>
    </dgm:pt>
    <dgm:pt modelId="{866A94B4-B1B9-4AF5-B3B8-50BB71165CF3}">
      <dgm:prSet custT="1"/>
      <dgm:spPr/>
      <dgm:t>
        <a:bodyPr/>
        <a:lstStyle/>
        <a:p>
          <a:r>
            <a:rPr lang="en-IE" sz="2400" b="1" dirty="0" err="1"/>
            <a:t>Straitéisí</a:t>
          </a:r>
          <a:r>
            <a:rPr lang="en-IE" sz="2400" b="1" dirty="0"/>
            <a:t> </a:t>
          </a:r>
          <a:r>
            <a:rPr lang="en-IE" sz="2400" b="1" dirty="0" err="1"/>
            <a:t>teagaisc</a:t>
          </a:r>
          <a:r>
            <a:rPr lang="en-IE" sz="2400" b="1" dirty="0"/>
            <a:t> </a:t>
          </a:r>
          <a:r>
            <a:rPr lang="en-IE" sz="2400" b="1" dirty="0" err="1"/>
            <a:t>maidir</a:t>
          </a:r>
          <a:r>
            <a:rPr lang="en-IE" sz="2400" b="1" dirty="0"/>
            <a:t> le </a:t>
          </a:r>
          <a:r>
            <a:rPr lang="en-IE" sz="2400" b="1" dirty="0" err="1"/>
            <a:t>múineadh</a:t>
          </a:r>
          <a:r>
            <a:rPr lang="en-IE" sz="2400" b="1" dirty="0"/>
            <a:t> </a:t>
          </a:r>
          <a:r>
            <a:rPr lang="en-IE" sz="2400" b="1" dirty="0" err="1"/>
            <a:t>na</a:t>
          </a:r>
          <a:r>
            <a:rPr lang="en-IE" sz="2400" b="1" dirty="0"/>
            <a:t> Gaeilge</a:t>
          </a:r>
          <a:endParaRPr lang="en-US" sz="2400" b="1" dirty="0"/>
        </a:p>
      </dgm:t>
    </dgm:pt>
    <dgm:pt modelId="{5C865E2A-6920-473E-801C-9B21CFF4751C}" type="parTrans" cxnId="{77757A06-5186-435A-A3C3-036A563ACF5C}">
      <dgm:prSet/>
      <dgm:spPr/>
      <dgm:t>
        <a:bodyPr/>
        <a:lstStyle/>
        <a:p>
          <a:endParaRPr lang="en-US"/>
        </a:p>
      </dgm:t>
    </dgm:pt>
    <dgm:pt modelId="{0282A14E-803F-40C3-A79B-C88A8A4B3462}" type="sibTrans" cxnId="{77757A06-5186-435A-A3C3-036A563ACF5C}">
      <dgm:prSet/>
      <dgm:spPr/>
      <dgm:t>
        <a:bodyPr/>
        <a:lstStyle/>
        <a:p>
          <a:endParaRPr lang="en-US"/>
        </a:p>
      </dgm:t>
    </dgm:pt>
    <dgm:pt modelId="{C23ECE78-1828-4D7E-8F81-CE6789AABE64}">
      <dgm:prSet custT="1"/>
      <dgm:spPr/>
      <dgm:t>
        <a:bodyPr/>
        <a:lstStyle/>
        <a:p>
          <a:r>
            <a:rPr lang="en-IE" sz="2400" b="1" dirty="0"/>
            <a:t>N.B. …. </a:t>
          </a:r>
        </a:p>
        <a:p>
          <a:r>
            <a:rPr lang="en-IE" sz="2400" b="1" dirty="0"/>
            <a:t>Bonn </a:t>
          </a:r>
          <a:r>
            <a:rPr lang="en-IE" sz="2400" b="1" dirty="0" err="1"/>
            <a:t>eolais</a:t>
          </a:r>
          <a:r>
            <a:rPr lang="en-IE" sz="2400" b="1" dirty="0"/>
            <a:t> </a:t>
          </a:r>
          <a:r>
            <a:rPr lang="en-IE" sz="2400" b="1" dirty="0" err="1"/>
            <a:t>ar</a:t>
          </a:r>
          <a:r>
            <a:rPr lang="en-IE" sz="2400" b="1" dirty="0"/>
            <a:t> </a:t>
          </a:r>
          <a:r>
            <a:rPr lang="en-IE" sz="2400" b="1" dirty="0" err="1"/>
            <a:t>leith</a:t>
          </a:r>
          <a:r>
            <a:rPr lang="en-IE" sz="2400" b="1" dirty="0"/>
            <a:t> mar a </a:t>
          </a:r>
          <a:r>
            <a:rPr lang="en-IE" sz="2400" b="1" dirty="0" err="1"/>
            <a:t>bhaineann</a:t>
          </a:r>
          <a:r>
            <a:rPr lang="en-IE" sz="2400" b="1" dirty="0"/>
            <a:t> le </a:t>
          </a:r>
          <a:r>
            <a:rPr lang="en-IE" sz="2400" b="1" dirty="0" err="1"/>
            <a:t>comhtháthú</a:t>
          </a:r>
          <a:r>
            <a:rPr lang="en-IE" sz="2400" b="1" dirty="0"/>
            <a:t> an </a:t>
          </a:r>
          <a:r>
            <a:rPr lang="en-IE" sz="2400" b="1" dirty="0" err="1"/>
            <a:t>ábhair</a:t>
          </a:r>
          <a:r>
            <a:rPr lang="en-IE" sz="2400" b="1" dirty="0"/>
            <a:t> agus </a:t>
          </a:r>
          <a:r>
            <a:rPr lang="en-IE" sz="2400" b="1" dirty="0" err="1"/>
            <a:t>na</a:t>
          </a:r>
          <a:r>
            <a:rPr lang="en-IE" sz="2400" b="1" dirty="0"/>
            <a:t> teanga</a:t>
          </a:r>
          <a:endParaRPr lang="en-US" sz="1700" dirty="0"/>
        </a:p>
      </dgm:t>
    </dgm:pt>
    <dgm:pt modelId="{A93A12D9-6C99-4153-B178-E0A48128FCA3}" type="parTrans" cxnId="{5FFEF068-2494-477E-860B-AD3B67275DC5}">
      <dgm:prSet/>
      <dgm:spPr/>
      <dgm:t>
        <a:bodyPr/>
        <a:lstStyle/>
        <a:p>
          <a:endParaRPr lang="en-US"/>
        </a:p>
      </dgm:t>
    </dgm:pt>
    <dgm:pt modelId="{FEB4419B-B6EE-4C55-AB18-055AEAF5B5C5}" type="sibTrans" cxnId="{5FFEF068-2494-477E-860B-AD3B67275DC5}">
      <dgm:prSet/>
      <dgm:spPr/>
      <dgm:t>
        <a:bodyPr/>
        <a:lstStyle/>
        <a:p>
          <a:endParaRPr lang="en-US"/>
        </a:p>
      </dgm:t>
    </dgm:pt>
    <dgm:pt modelId="{379C6ADA-7581-4013-AD2D-77D68006A325}" type="pres">
      <dgm:prSet presAssocID="{91771125-41E7-427A-9F2A-BE66E4219194}" presName="diagram" presStyleCnt="0">
        <dgm:presLayoutVars>
          <dgm:dir/>
          <dgm:resizeHandles val="exact"/>
        </dgm:presLayoutVars>
      </dgm:prSet>
      <dgm:spPr/>
    </dgm:pt>
    <dgm:pt modelId="{A93BD837-7CF7-4E87-B11E-CDFBCF52A59A}" type="pres">
      <dgm:prSet presAssocID="{40B32D05-EC0A-4042-A2C0-10AB1629493C}" presName="node" presStyleLbl="node1" presStyleIdx="0" presStyleCnt="4" custScaleX="296059" custScaleY="554471">
        <dgm:presLayoutVars>
          <dgm:bulletEnabled val="1"/>
        </dgm:presLayoutVars>
      </dgm:prSet>
      <dgm:spPr/>
    </dgm:pt>
    <dgm:pt modelId="{10C08874-FAB3-46B4-AE21-FC60F476E225}" type="pres">
      <dgm:prSet presAssocID="{0CD6E250-BC30-4A8B-A84A-09EC16E4E296}" presName="sibTrans" presStyleCnt="0"/>
      <dgm:spPr/>
    </dgm:pt>
    <dgm:pt modelId="{9DD1EFE5-217B-48B5-AB6B-4DB8A74541B9}" type="pres">
      <dgm:prSet presAssocID="{DFC6468E-41DD-4DB6-92DB-74275DC63BC8}" presName="node" presStyleLbl="node1" presStyleIdx="1" presStyleCnt="4" custScaleX="296059" custScaleY="554471">
        <dgm:presLayoutVars>
          <dgm:bulletEnabled val="1"/>
        </dgm:presLayoutVars>
      </dgm:prSet>
      <dgm:spPr/>
    </dgm:pt>
    <dgm:pt modelId="{FF4178E4-AD8B-4D5D-B6FC-07EE2DCB8722}" type="pres">
      <dgm:prSet presAssocID="{F680A68A-3F47-4E30-A0DB-1581FA18861F}" presName="sibTrans" presStyleCnt="0"/>
      <dgm:spPr/>
    </dgm:pt>
    <dgm:pt modelId="{ADDBACA7-3112-44BB-B26F-B7583498F07A}" type="pres">
      <dgm:prSet presAssocID="{866A94B4-B1B9-4AF5-B3B8-50BB71165CF3}" presName="node" presStyleLbl="node1" presStyleIdx="2" presStyleCnt="4" custScaleX="296059" custScaleY="554471">
        <dgm:presLayoutVars>
          <dgm:bulletEnabled val="1"/>
        </dgm:presLayoutVars>
      </dgm:prSet>
      <dgm:spPr/>
    </dgm:pt>
    <dgm:pt modelId="{E49DBAC5-74E5-4439-AFE6-4B4CD125AB00}" type="pres">
      <dgm:prSet presAssocID="{0282A14E-803F-40C3-A79B-C88A8A4B3462}" presName="sibTrans" presStyleCnt="0"/>
      <dgm:spPr/>
    </dgm:pt>
    <dgm:pt modelId="{984A72FD-E0D6-4669-9EA2-43082502F4AB}" type="pres">
      <dgm:prSet presAssocID="{C23ECE78-1828-4D7E-8F81-CE6789AABE64}" presName="node" presStyleLbl="node1" presStyleIdx="3" presStyleCnt="4" custScaleX="296059" custScaleY="554471">
        <dgm:presLayoutVars>
          <dgm:bulletEnabled val="1"/>
        </dgm:presLayoutVars>
      </dgm:prSet>
      <dgm:spPr/>
    </dgm:pt>
  </dgm:ptLst>
  <dgm:cxnLst>
    <dgm:cxn modelId="{77757A06-5186-435A-A3C3-036A563ACF5C}" srcId="{91771125-41E7-427A-9F2A-BE66E4219194}" destId="{866A94B4-B1B9-4AF5-B3B8-50BB71165CF3}" srcOrd="2" destOrd="0" parTransId="{5C865E2A-6920-473E-801C-9B21CFF4751C}" sibTransId="{0282A14E-803F-40C3-A79B-C88A8A4B3462}"/>
    <dgm:cxn modelId="{BA294D0F-6AB6-45B2-BA23-272F0959BC13}" type="presOf" srcId="{866A94B4-B1B9-4AF5-B3B8-50BB71165CF3}" destId="{ADDBACA7-3112-44BB-B26F-B7583498F07A}" srcOrd="0" destOrd="0" presId="urn:microsoft.com/office/officeart/2005/8/layout/default"/>
    <dgm:cxn modelId="{7182601F-9EAC-487F-9AC9-0A82844FFA8B}" srcId="{91771125-41E7-427A-9F2A-BE66E4219194}" destId="{40B32D05-EC0A-4042-A2C0-10AB1629493C}" srcOrd="0" destOrd="0" parTransId="{44C6FFFA-9A46-4146-93F4-72407DC11BE7}" sibTransId="{0CD6E250-BC30-4A8B-A84A-09EC16E4E296}"/>
    <dgm:cxn modelId="{F4FE813C-79A5-4795-A7CA-06763EF4C49E}" type="presOf" srcId="{C23ECE78-1828-4D7E-8F81-CE6789AABE64}" destId="{984A72FD-E0D6-4669-9EA2-43082502F4AB}" srcOrd="0" destOrd="0" presId="urn:microsoft.com/office/officeart/2005/8/layout/default"/>
    <dgm:cxn modelId="{5FFEF068-2494-477E-860B-AD3B67275DC5}" srcId="{91771125-41E7-427A-9F2A-BE66E4219194}" destId="{C23ECE78-1828-4D7E-8F81-CE6789AABE64}" srcOrd="3" destOrd="0" parTransId="{A93A12D9-6C99-4153-B178-E0A48128FCA3}" sibTransId="{FEB4419B-B6EE-4C55-AB18-055AEAF5B5C5}"/>
    <dgm:cxn modelId="{F76DA658-0990-4E87-A086-C3746F9A024D}" type="presOf" srcId="{91771125-41E7-427A-9F2A-BE66E4219194}" destId="{379C6ADA-7581-4013-AD2D-77D68006A325}" srcOrd="0" destOrd="0" presId="urn:microsoft.com/office/officeart/2005/8/layout/default"/>
    <dgm:cxn modelId="{76972FCC-8A77-4857-99B2-D2F4DCF14C4D}" srcId="{91771125-41E7-427A-9F2A-BE66E4219194}" destId="{DFC6468E-41DD-4DB6-92DB-74275DC63BC8}" srcOrd="1" destOrd="0" parTransId="{509BA12F-65A8-4CA0-B235-7FCB653C5613}" sibTransId="{F680A68A-3F47-4E30-A0DB-1581FA18861F}"/>
    <dgm:cxn modelId="{295048DA-41D8-4F63-B34D-3685D3D51A4C}" type="presOf" srcId="{DFC6468E-41DD-4DB6-92DB-74275DC63BC8}" destId="{9DD1EFE5-217B-48B5-AB6B-4DB8A74541B9}" srcOrd="0" destOrd="0" presId="urn:microsoft.com/office/officeart/2005/8/layout/default"/>
    <dgm:cxn modelId="{101C5ADF-FFFE-4D4D-97CB-6277B50007DF}" type="presOf" srcId="{40B32D05-EC0A-4042-A2C0-10AB1629493C}" destId="{A93BD837-7CF7-4E87-B11E-CDFBCF52A59A}" srcOrd="0" destOrd="0" presId="urn:microsoft.com/office/officeart/2005/8/layout/default"/>
    <dgm:cxn modelId="{A8F22171-38F4-4C70-B386-320E048B3110}" type="presParOf" srcId="{379C6ADA-7581-4013-AD2D-77D68006A325}" destId="{A93BD837-7CF7-4E87-B11E-CDFBCF52A59A}" srcOrd="0" destOrd="0" presId="urn:microsoft.com/office/officeart/2005/8/layout/default"/>
    <dgm:cxn modelId="{E1C71EDD-EF06-4BCB-B1C9-695B2667B30B}" type="presParOf" srcId="{379C6ADA-7581-4013-AD2D-77D68006A325}" destId="{10C08874-FAB3-46B4-AE21-FC60F476E225}" srcOrd="1" destOrd="0" presId="urn:microsoft.com/office/officeart/2005/8/layout/default"/>
    <dgm:cxn modelId="{55D1E536-04CB-4930-B3F6-46E23D50D333}" type="presParOf" srcId="{379C6ADA-7581-4013-AD2D-77D68006A325}" destId="{9DD1EFE5-217B-48B5-AB6B-4DB8A74541B9}" srcOrd="2" destOrd="0" presId="urn:microsoft.com/office/officeart/2005/8/layout/default"/>
    <dgm:cxn modelId="{A295D81A-5915-43CF-84DB-B459B9B78AFA}" type="presParOf" srcId="{379C6ADA-7581-4013-AD2D-77D68006A325}" destId="{FF4178E4-AD8B-4D5D-B6FC-07EE2DCB8722}" srcOrd="3" destOrd="0" presId="urn:microsoft.com/office/officeart/2005/8/layout/default"/>
    <dgm:cxn modelId="{CB0E112A-8F98-49EB-8612-57C695C3A329}" type="presParOf" srcId="{379C6ADA-7581-4013-AD2D-77D68006A325}" destId="{ADDBACA7-3112-44BB-B26F-B7583498F07A}" srcOrd="4" destOrd="0" presId="urn:microsoft.com/office/officeart/2005/8/layout/default"/>
    <dgm:cxn modelId="{94F4C02C-6A1E-4DE1-A74A-A6B389784E27}" type="presParOf" srcId="{379C6ADA-7581-4013-AD2D-77D68006A325}" destId="{E49DBAC5-74E5-4439-AFE6-4B4CD125AB00}" srcOrd="5" destOrd="0" presId="urn:microsoft.com/office/officeart/2005/8/layout/default"/>
    <dgm:cxn modelId="{54ADC0B3-6225-468D-A5C0-5B8442186482}" type="presParOf" srcId="{379C6ADA-7581-4013-AD2D-77D68006A325}" destId="{984A72FD-E0D6-4669-9EA2-43082502F4AB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AE9FF0-7D18-4950-A963-2846F9ECAB7C}">
      <dsp:nvSpPr>
        <dsp:cNvPr id="0" name=""/>
        <dsp:cNvSpPr/>
      </dsp:nvSpPr>
      <dsp:spPr>
        <a:xfrm>
          <a:off x="0" y="0"/>
          <a:ext cx="8349417" cy="79773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b="1" kern="1200" dirty="0" err="1"/>
            <a:t>Cuid</a:t>
          </a:r>
          <a:r>
            <a:rPr lang="en-IE" sz="2200" b="1" kern="1200" dirty="0"/>
            <a:t> 1 </a:t>
          </a:r>
          <a:r>
            <a:rPr lang="en-IE" sz="2200" kern="1200" dirty="0"/>
            <a:t>–</a:t>
          </a:r>
          <a:r>
            <a:rPr lang="en-IE" sz="2200" b="1" kern="1200" dirty="0"/>
            <a:t> </a:t>
          </a:r>
          <a:r>
            <a:rPr lang="en-IE" sz="2200" b="1" kern="1200" dirty="0" err="1"/>
            <a:t>Saintréithe</a:t>
          </a:r>
          <a:r>
            <a:rPr lang="en-IE" sz="2200" b="1" kern="1200" dirty="0"/>
            <a:t> </a:t>
          </a:r>
          <a:r>
            <a:rPr lang="en-IE" sz="2200" b="1" kern="1200" dirty="0" err="1"/>
            <a:t>teagaisc</a:t>
          </a:r>
          <a:r>
            <a:rPr lang="en-IE" sz="2200" b="1" kern="1200" dirty="0"/>
            <a:t> an </a:t>
          </a:r>
          <a:r>
            <a:rPr lang="en-IE" sz="2200" b="1" kern="1200" dirty="0" err="1"/>
            <a:t>mhúinteora</a:t>
          </a:r>
          <a:r>
            <a:rPr lang="en-IE" sz="2200" b="1" kern="1200" dirty="0"/>
            <a:t> </a:t>
          </a:r>
          <a:r>
            <a:rPr lang="en-IE" sz="2200" b="1" kern="1200" dirty="0" err="1"/>
            <a:t>tumoideachais</a:t>
          </a:r>
          <a:endParaRPr lang="en-US" sz="2200" kern="1200" dirty="0"/>
        </a:p>
      </dsp:txBody>
      <dsp:txXfrm>
        <a:off x="23365" y="23365"/>
        <a:ext cx="7421190" cy="751005"/>
      </dsp:txXfrm>
    </dsp:sp>
    <dsp:sp modelId="{BA711BA7-DB2E-4BD4-A47F-12CB062404B5}">
      <dsp:nvSpPr>
        <dsp:cNvPr id="0" name=""/>
        <dsp:cNvSpPr/>
      </dsp:nvSpPr>
      <dsp:spPr>
        <a:xfrm>
          <a:off x="699263" y="942777"/>
          <a:ext cx="8349417" cy="79773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b="1" kern="1200" dirty="0" err="1"/>
            <a:t>Cuid</a:t>
          </a:r>
          <a:r>
            <a:rPr lang="en-IE" sz="2200" b="1" kern="1200" dirty="0"/>
            <a:t> 2 </a:t>
          </a:r>
          <a:r>
            <a:rPr lang="en-IE" sz="2200" kern="1200" dirty="0"/>
            <a:t>– </a:t>
          </a:r>
          <a:r>
            <a:rPr lang="en-IE" sz="2200" b="1" kern="1200" dirty="0" err="1"/>
            <a:t>Comhtháthú</a:t>
          </a:r>
          <a:r>
            <a:rPr lang="en-IE" sz="2200" b="1" kern="1200" dirty="0"/>
            <a:t> an </a:t>
          </a:r>
          <a:r>
            <a:rPr lang="en-IE" sz="2200" b="1" kern="1200" dirty="0" err="1"/>
            <a:t>ábhair</a:t>
          </a:r>
          <a:r>
            <a:rPr lang="en-IE" sz="2200" b="1" kern="1200" dirty="0"/>
            <a:t> agus </a:t>
          </a:r>
          <a:r>
            <a:rPr lang="en-IE" sz="2200" b="1" kern="1200" dirty="0" err="1"/>
            <a:t>na</a:t>
          </a:r>
          <a:r>
            <a:rPr lang="en-IE" sz="2200" b="1" kern="1200" dirty="0"/>
            <a:t> teanga</a:t>
          </a:r>
          <a:endParaRPr lang="en-US" sz="2200" kern="1200" dirty="0"/>
        </a:p>
      </dsp:txBody>
      <dsp:txXfrm>
        <a:off x="722628" y="966142"/>
        <a:ext cx="7084896" cy="751005"/>
      </dsp:txXfrm>
    </dsp:sp>
    <dsp:sp modelId="{F070B3A9-0C2A-42D1-9B9B-E74FCD7B5ED7}">
      <dsp:nvSpPr>
        <dsp:cNvPr id="0" name=""/>
        <dsp:cNvSpPr/>
      </dsp:nvSpPr>
      <dsp:spPr>
        <a:xfrm>
          <a:off x="1388090" y="1885555"/>
          <a:ext cx="8349417" cy="79773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b="1" kern="1200" dirty="0" err="1"/>
            <a:t>Cuid</a:t>
          </a:r>
          <a:r>
            <a:rPr lang="en-IE" sz="2200" b="1" kern="1200" dirty="0"/>
            <a:t> 3 </a:t>
          </a:r>
          <a:r>
            <a:rPr lang="en-IE" sz="2200" kern="1200" dirty="0"/>
            <a:t>- </a:t>
          </a:r>
          <a:r>
            <a:rPr lang="es-ES" sz="2200" b="1" kern="1200" dirty="0" err="1"/>
            <a:t>Teicnící</a:t>
          </a:r>
          <a:r>
            <a:rPr lang="es-ES" sz="2200" b="1" kern="1200" dirty="0"/>
            <a:t> </a:t>
          </a:r>
          <a:r>
            <a:rPr lang="es-ES" sz="2200" b="1" kern="1200" dirty="0" err="1"/>
            <a:t>teagaisc</a:t>
          </a:r>
          <a:r>
            <a:rPr lang="es-ES" sz="2200" b="1" kern="1200" dirty="0"/>
            <a:t> &amp; </a:t>
          </a:r>
          <a:r>
            <a:rPr lang="es-ES" sz="2200" b="1" kern="1200" dirty="0" err="1"/>
            <a:t>dea-chleachtas</a:t>
          </a:r>
          <a:r>
            <a:rPr lang="es-ES" sz="2200" b="1" kern="1200" dirty="0"/>
            <a:t> </a:t>
          </a:r>
          <a:r>
            <a:rPr lang="es-ES" sz="2200" b="1" kern="1200" dirty="0" err="1"/>
            <a:t>rangbhunaithe</a:t>
          </a:r>
          <a:endParaRPr lang="en-US" sz="2200" b="1" kern="1200" dirty="0"/>
        </a:p>
      </dsp:txBody>
      <dsp:txXfrm>
        <a:off x="1411455" y="1908920"/>
        <a:ext cx="7095332" cy="751005"/>
      </dsp:txXfrm>
    </dsp:sp>
    <dsp:sp modelId="{EABF0FAD-08D1-4C17-B956-D97799BF2B88}">
      <dsp:nvSpPr>
        <dsp:cNvPr id="0" name=""/>
        <dsp:cNvSpPr/>
      </dsp:nvSpPr>
      <dsp:spPr>
        <a:xfrm>
          <a:off x="2087354" y="2828333"/>
          <a:ext cx="8349417" cy="79773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b="1" kern="1200" dirty="0" err="1"/>
            <a:t>Cuid</a:t>
          </a:r>
          <a:r>
            <a:rPr lang="en-IE" sz="2200" b="1" kern="1200" dirty="0"/>
            <a:t> 4 </a:t>
          </a:r>
          <a:r>
            <a:rPr lang="en-IE" sz="2200" kern="1200" dirty="0"/>
            <a:t>- </a:t>
          </a:r>
          <a:r>
            <a:rPr lang="es-ES" sz="2200" b="1" kern="1200" dirty="0" err="1"/>
            <a:t>An</a:t>
          </a:r>
          <a:r>
            <a:rPr lang="es-ES" sz="2200" b="1" kern="1200" dirty="0"/>
            <a:t> </a:t>
          </a:r>
          <a:r>
            <a:rPr lang="es-ES" sz="2200" b="1" kern="1200" dirty="0" err="1"/>
            <a:t>cosán</a:t>
          </a:r>
          <a:r>
            <a:rPr lang="es-ES" sz="2200" b="1" kern="1200" dirty="0"/>
            <a:t> </a:t>
          </a:r>
          <a:r>
            <a:rPr lang="en-IE" sz="2200" b="1" kern="1200" dirty="0"/>
            <a:t>amach </a:t>
          </a:r>
          <a:r>
            <a:rPr lang="en-IE" sz="2200" b="1" kern="1200" dirty="0" err="1"/>
            <a:t>romhainn</a:t>
          </a:r>
          <a:endParaRPr lang="en-US" sz="2200" b="1" kern="1200" dirty="0"/>
        </a:p>
      </dsp:txBody>
      <dsp:txXfrm>
        <a:off x="2110719" y="2851698"/>
        <a:ext cx="7084896" cy="751005"/>
      </dsp:txXfrm>
    </dsp:sp>
    <dsp:sp modelId="{66EE354A-1EB6-4651-A3EC-25DF8E0EA093}">
      <dsp:nvSpPr>
        <dsp:cNvPr id="0" name=""/>
        <dsp:cNvSpPr/>
      </dsp:nvSpPr>
      <dsp:spPr>
        <a:xfrm>
          <a:off x="7830889" y="610992"/>
          <a:ext cx="518527" cy="51852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7947558" y="610992"/>
        <a:ext cx="285189" cy="390192"/>
      </dsp:txXfrm>
    </dsp:sp>
    <dsp:sp modelId="{86219784-FB5B-43E2-A422-C47F7783E58A}">
      <dsp:nvSpPr>
        <dsp:cNvPr id="0" name=""/>
        <dsp:cNvSpPr/>
      </dsp:nvSpPr>
      <dsp:spPr>
        <a:xfrm>
          <a:off x="8530153" y="1553770"/>
          <a:ext cx="518527" cy="518527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8646822" y="1553770"/>
        <a:ext cx="285189" cy="390192"/>
      </dsp:txXfrm>
    </dsp:sp>
    <dsp:sp modelId="{3C882FCB-8A8A-4C99-B4F0-FCA6BB77EE7B}">
      <dsp:nvSpPr>
        <dsp:cNvPr id="0" name=""/>
        <dsp:cNvSpPr/>
      </dsp:nvSpPr>
      <dsp:spPr>
        <a:xfrm>
          <a:off x="9218980" y="2496548"/>
          <a:ext cx="518527" cy="518527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9335649" y="2496548"/>
        <a:ext cx="285189" cy="3901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CB1412-7AF3-45BE-99E1-4A7AA877534A}">
      <dsp:nvSpPr>
        <dsp:cNvPr id="0" name=""/>
        <dsp:cNvSpPr/>
      </dsp:nvSpPr>
      <dsp:spPr>
        <a:xfrm>
          <a:off x="1308297" y="110471"/>
          <a:ext cx="2841824" cy="2841824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800" b="1" kern="1200" dirty="0"/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800" b="1" kern="1200" dirty="0" err="1"/>
            <a:t>Saineolas</a:t>
          </a:r>
          <a:r>
            <a:rPr lang="en-IE" sz="2800" b="1" kern="1200" dirty="0"/>
            <a:t> Teanga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000" kern="1200" dirty="0"/>
        </a:p>
      </dsp:txBody>
      <dsp:txXfrm>
        <a:off x="1687206" y="607790"/>
        <a:ext cx="2084004" cy="1278821"/>
      </dsp:txXfrm>
    </dsp:sp>
    <dsp:sp modelId="{9C72E738-4E30-42D5-8F98-7E66F96D9819}">
      <dsp:nvSpPr>
        <dsp:cNvPr id="0" name=""/>
        <dsp:cNvSpPr/>
      </dsp:nvSpPr>
      <dsp:spPr>
        <a:xfrm>
          <a:off x="2339775" y="1913495"/>
          <a:ext cx="2841824" cy="2841824"/>
        </a:xfrm>
        <a:prstGeom prst="ellipse">
          <a:avLst/>
        </a:prstGeom>
        <a:solidFill>
          <a:schemeClr val="accent2">
            <a:alpha val="50000"/>
            <a:hueOff val="-635748"/>
            <a:satOff val="-3231"/>
            <a:lumOff val="-186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800" b="1" kern="1200" dirty="0"/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800" b="1" kern="1200" dirty="0" err="1"/>
            <a:t>Saineolas</a:t>
          </a:r>
          <a:r>
            <a:rPr lang="en-IE" sz="2800" b="1" kern="1200" dirty="0"/>
            <a:t> </a:t>
          </a:r>
          <a:r>
            <a:rPr lang="en-IE" sz="2800" b="1" kern="1200" dirty="0" err="1"/>
            <a:t>Ábhair</a:t>
          </a:r>
          <a:endParaRPr lang="en-IE" sz="2800" b="1" kern="1200" dirty="0"/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800" kern="1200" dirty="0"/>
        </a:p>
      </dsp:txBody>
      <dsp:txXfrm>
        <a:off x="3208899" y="2647633"/>
        <a:ext cx="1705094" cy="1563003"/>
      </dsp:txXfrm>
    </dsp:sp>
    <dsp:sp modelId="{3BAAF68B-2F15-4ACC-876D-F36E292BACD5}">
      <dsp:nvSpPr>
        <dsp:cNvPr id="0" name=""/>
        <dsp:cNvSpPr/>
      </dsp:nvSpPr>
      <dsp:spPr>
        <a:xfrm>
          <a:off x="288924" y="1913495"/>
          <a:ext cx="2841824" cy="2841824"/>
        </a:xfrm>
        <a:prstGeom prst="ellipse">
          <a:avLst/>
        </a:prstGeom>
        <a:solidFill>
          <a:schemeClr val="accent2">
            <a:alpha val="50000"/>
            <a:hueOff val="-1271496"/>
            <a:satOff val="-6463"/>
            <a:lumOff val="-37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800" b="1" kern="1200" dirty="0" err="1"/>
            <a:t>Saineolas</a:t>
          </a:r>
          <a:r>
            <a:rPr lang="en-IE" sz="2800" b="1" kern="1200" dirty="0"/>
            <a:t> </a:t>
          </a:r>
          <a:r>
            <a:rPr lang="en-IE" sz="2800" b="1" kern="1200" dirty="0" err="1"/>
            <a:t>Teagiasc</a:t>
          </a:r>
          <a:endParaRPr lang="en-IE" sz="2800" b="1" kern="1200" dirty="0"/>
        </a:p>
      </dsp:txBody>
      <dsp:txXfrm>
        <a:off x="556530" y="2647633"/>
        <a:ext cx="1705094" cy="156300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CB1412-7AF3-45BE-99E1-4A7AA877534A}">
      <dsp:nvSpPr>
        <dsp:cNvPr id="0" name=""/>
        <dsp:cNvSpPr/>
      </dsp:nvSpPr>
      <dsp:spPr>
        <a:xfrm>
          <a:off x="3005631" y="229529"/>
          <a:ext cx="4000988" cy="3561448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b="1" kern="1200" dirty="0"/>
            <a:t>Teanga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b="0" kern="1200" dirty="0" err="1"/>
            <a:t>Cumas</a:t>
          </a:r>
          <a:r>
            <a:rPr lang="en-IE" sz="2000" b="0" kern="1200" dirty="0"/>
            <a:t> An-Mhaith Teanga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b="0" kern="1200" dirty="0" err="1"/>
            <a:t>Saintuiscint</a:t>
          </a:r>
          <a:r>
            <a:rPr lang="en-IE" sz="2000" b="0" kern="1200" dirty="0"/>
            <a:t> </a:t>
          </a:r>
          <a:r>
            <a:rPr lang="en-IE" sz="2000" b="0" kern="1200" dirty="0" err="1"/>
            <a:t>ar</a:t>
          </a:r>
          <a:r>
            <a:rPr lang="en-IE" sz="2000" b="0" kern="1200" dirty="0"/>
            <a:t> </a:t>
          </a:r>
          <a:r>
            <a:rPr lang="en-IE" sz="2000" b="0" kern="1200" dirty="0" err="1"/>
            <a:t>Chórais</a:t>
          </a:r>
          <a:r>
            <a:rPr lang="en-IE" sz="2000" b="0" kern="1200" dirty="0"/>
            <a:t> </a:t>
          </a:r>
          <a:r>
            <a:rPr lang="en-IE" sz="2000" b="0" kern="1200" dirty="0" err="1"/>
            <a:t>na</a:t>
          </a:r>
          <a:r>
            <a:rPr lang="en-IE" sz="2000" b="0" kern="1200" dirty="0"/>
            <a:t> Teanga</a:t>
          </a:r>
        </a:p>
      </dsp:txBody>
      <dsp:txXfrm>
        <a:off x="3539096" y="852782"/>
        <a:ext cx="2934058" cy="1602651"/>
      </dsp:txXfrm>
    </dsp:sp>
    <dsp:sp modelId="{9C72E738-4E30-42D5-8F98-7E66F96D9819}">
      <dsp:nvSpPr>
        <dsp:cNvPr id="0" name=""/>
        <dsp:cNvSpPr/>
      </dsp:nvSpPr>
      <dsp:spPr>
        <a:xfrm>
          <a:off x="4189449" y="2491394"/>
          <a:ext cx="3836375" cy="3492899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b="1" kern="1200" dirty="0" err="1"/>
            <a:t>Ábhar</a:t>
          </a:r>
          <a:endParaRPr lang="en-IE" sz="2400" b="1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  </a:t>
          </a:r>
          <a:r>
            <a:rPr lang="en-IE" sz="2000" kern="1200" dirty="0" err="1"/>
            <a:t>Máistreacht</a:t>
          </a:r>
          <a:r>
            <a:rPr lang="en-IE" sz="2000" kern="1200" dirty="0"/>
            <a:t> </a:t>
          </a:r>
          <a:r>
            <a:rPr lang="en-IE" sz="2000" kern="1200" dirty="0" err="1"/>
            <a:t>ar</a:t>
          </a:r>
          <a:r>
            <a:rPr lang="en-IE" sz="2000" kern="1200" dirty="0"/>
            <a:t> an </a:t>
          </a:r>
          <a:r>
            <a:rPr lang="en-IE" sz="2000" kern="1200" dirty="0" err="1"/>
            <a:t>Ábhar</a:t>
          </a:r>
          <a:r>
            <a:rPr lang="en-IE" sz="2000" kern="1200" dirty="0"/>
            <a:t> </a:t>
          </a:r>
          <a:r>
            <a:rPr lang="en-IE" sz="2000" kern="1200" dirty="0" err="1"/>
            <a:t>Acadúil</a:t>
          </a:r>
          <a:endParaRPr lang="en-IE" sz="1800" kern="1200" dirty="0"/>
        </a:p>
      </dsp:txBody>
      <dsp:txXfrm>
        <a:off x="5362741" y="3393726"/>
        <a:ext cx="2301825" cy="1921094"/>
      </dsp:txXfrm>
    </dsp:sp>
    <dsp:sp modelId="{3BAAF68B-2F15-4ACC-876D-F36E292BACD5}">
      <dsp:nvSpPr>
        <dsp:cNvPr id="0" name=""/>
        <dsp:cNvSpPr/>
      </dsp:nvSpPr>
      <dsp:spPr>
        <a:xfrm>
          <a:off x="1687985" y="2471863"/>
          <a:ext cx="3894876" cy="353196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b="1" kern="1200" dirty="0"/>
            <a:t>Teagasc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 dirty="0" err="1"/>
            <a:t>Modhanna</a:t>
          </a:r>
          <a:r>
            <a:rPr lang="en-IE" sz="2000" kern="1200" dirty="0"/>
            <a:t> </a:t>
          </a:r>
          <a:r>
            <a:rPr lang="en-IE" sz="2000" kern="1200" dirty="0" err="1"/>
            <a:t>Múinte</a:t>
          </a:r>
          <a:r>
            <a:rPr lang="en-IE" sz="2000" kern="1200" dirty="0"/>
            <a:t> </a:t>
          </a:r>
          <a:r>
            <a:rPr lang="en-IE" sz="2000" kern="1200" dirty="0" err="1"/>
            <a:t>Ginearálta</a:t>
          </a:r>
          <a:r>
            <a:rPr lang="en-IE" sz="2000" kern="1200" dirty="0"/>
            <a:t> </a:t>
          </a:r>
          <a:endParaRPr lang="en-IE" sz="1600" kern="1200" dirty="0"/>
        </a:p>
      </dsp:txBody>
      <dsp:txXfrm>
        <a:off x="2054753" y="3384286"/>
        <a:ext cx="2336925" cy="19425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CFE199-28A8-41B1-BFB1-863AFABDEE8D}">
      <dsp:nvSpPr>
        <dsp:cNvPr id="0" name=""/>
        <dsp:cNvSpPr/>
      </dsp:nvSpPr>
      <dsp:spPr>
        <a:xfrm>
          <a:off x="2225808" y="1510461"/>
          <a:ext cx="48013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0134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453106" y="1553624"/>
        <a:ext cx="25536" cy="5112"/>
      </dsp:txXfrm>
    </dsp:sp>
    <dsp:sp modelId="{EDC60820-9AAA-431E-A936-7F61D6C7FD18}">
      <dsp:nvSpPr>
        <dsp:cNvPr id="0" name=""/>
        <dsp:cNvSpPr/>
      </dsp:nvSpPr>
      <dsp:spPr>
        <a:xfrm>
          <a:off x="7024" y="890006"/>
          <a:ext cx="2220583" cy="1332349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8810" tIns="114216" rIns="108810" bIns="114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b="0" kern="1200" dirty="0" err="1"/>
            <a:t>Ardchumas</a:t>
          </a:r>
          <a:r>
            <a:rPr lang="en-IE" sz="1900" b="0" kern="1200" dirty="0"/>
            <a:t> </a:t>
          </a:r>
          <a:r>
            <a:rPr lang="en-IE" sz="1900" kern="1200" dirty="0"/>
            <a:t>t</a:t>
          </a:r>
          <a:r>
            <a:rPr lang="en-IE" sz="1900" b="0" kern="1200" dirty="0"/>
            <a:t>eanga (CEFR-L B2)</a:t>
          </a:r>
          <a:endParaRPr lang="en-US" sz="1900" kern="1200" dirty="0"/>
        </a:p>
      </dsp:txBody>
      <dsp:txXfrm>
        <a:off x="7024" y="890006"/>
        <a:ext cx="2220583" cy="1332349"/>
      </dsp:txXfrm>
    </dsp:sp>
    <dsp:sp modelId="{C28BD474-9E73-41A6-BB67-2283D1802576}">
      <dsp:nvSpPr>
        <dsp:cNvPr id="0" name=""/>
        <dsp:cNvSpPr/>
      </dsp:nvSpPr>
      <dsp:spPr>
        <a:xfrm>
          <a:off x="4957125" y="1510461"/>
          <a:ext cx="48013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0134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184424" y="1553624"/>
        <a:ext cx="25536" cy="5112"/>
      </dsp:txXfrm>
    </dsp:sp>
    <dsp:sp modelId="{FD370F58-62CB-430E-A9B2-2679AB577C1A}">
      <dsp:nvSpPr>
        <dsp:cNvPr id="0" name=""/>
        <dsp:cNvSpPr/>
      </dsp:nvSpPr>
      <dsp:spPr>
        <a:xfrm>
          <a:off x="2738342" y="890006"/>
          <a:ext cx="2220583" cy="1332349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8810" tIns="114216" rIns="108810" bIns="114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b="0" kern="1200" dirty="0" err="1"/>
            <a:t>Saintuiscint</a:t>
          </a:r>
          <a:r>
            <a:rPr lang="en-IE" sz="1900" b="0" kern="1200" dirty="0"/>
            <a:t> </a:t>
          </a:r>
          <a:r>
            <a:rPr lang="en-IE" sz="1900" b="0" kern="1200" dirty="0" err="1"/>
            <a:t>ar</a:t>
          </a:r>
          <a:r>
            <a:rPr lang="en-IE" sz="1900" b="0" kern="1200" dirty="0"/>
            <a:t> </a:t>
          </a:r>
          <a:r>
            <a:rPr lang="en-IE" sz="1900" b="0" kern="1200" dirty="0" err="1"/>
            <a:t>chórais</a:t>
          </a:r>
          <a:r>
            <a:rPr lang="en-IE" sz="1900" b="0" kern="1200" dirty="0"/>
            <a:t> &amp; </a:t>
          </a:r>
          <a:r>
            <a:rPr lang="en-IE" sz="1900" b="0" kern="1200" dirty="0" err="1"/>
            <a:t>ar</a:t>
          </a:r>
          <a:r>
            <a:rPr lang="en-IE" sz="1900" b="0" kern="1200" dirty="0"/>
            <a:t> </a:t>
          </a:r>
          <a:r>
            <a:rPr lang="en-IE" sz="1900" b="0" kern="1200" dirty="0" err="1"/>
            <a:t>struchtúir</a:t>
          </a:r>
          <a:r>
            <a:rPr lang="en-IE" sz="1900" b="0" kern="1200" dirty="0"/>
            <a:t> </a:t>
          </a:r>
          <a:r>
            <a:rPr lang="en-IE" sz="1900" b="0" kern="1200" dirty="0" err="1"/>
            <a:t>na</a:t>
          </a:r>
          <a:r>
            <a:rPr lang="en-IE" sz="1900" b="0" kern="1200" dirty="0"/>
            <a:t> Gaeilge</a:t>
          </a:r>
          <a:endParaRPr lang="en-US" sz="1900" kern="1200" dirty="0"/>
        </a:p>
      </dsp:txBody>
      <dsp:txXfrm>
        <a:off x="2738342" y="890006"/>
        <a:ext cx="2220583" cy="1332349"/>
      </dsp:txXfrm>
    </dsp:sp>
    <dsp:sp modelId="{D9C39550-DF15-42C4-AD9A-E74319AF260B}">
      <dsp:nvSpPr>
        <dsp:cNvPr id="0" name=""/>
        <dsp:cNvSpPr/>
      </dsp:nvSpPr>
      <dsp:spPr>
        <a:xfrm>
          <a:off x="7688442" y="1510461"/>
          <a:ext cx="48013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0134" y="45720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915741" y="1553624"/>
        <a:ext cx="25536" cy="5112"/>
      </dsp:txXfrm>
    </dsp:sp>
    <dsp:sp modelId="{8E681E23-6FE1-45FF-8FF3-E7E8C7932F83}">
      <dsp:nvSpPr>
        <dsp:cNvPr id="0" name=""/>
        <dsp:cNvSpPr/>
      </dsp:nvSpPr>
      <dsp:spPr>
        <a:xfrm>
          <a:off x="5469659" y="890006"/>
          <a:ext cx="2220583" cy="1332349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4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8810" tIns="114216" rIns="108810" bIns="114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 dirty="0" err="1"/>
            <a:t>Saintéarmaíocht</a:t>
          </a:r>
          <a:r>
            <a:rPr lang="en-IE" sz="1900" kern="1200" dirty="0"/>
            <a:t> an </a:t>
          </a:r>
          <a:r>
            <a:rPr lang="en-IE" sz="1900" kern="1200" dirty="0" err="1"/>
            <a:t>ábhair</a:t>
          </a:r>
          <a:r>
            <a:rPr lang="en-IE" sz="1900" kern="1200" dirty="0"/>
            <a:t> </a:t>
          </a:r>
          <a:r>
            <a:rPr lang="en-IE" sz="1900" kern="1200" dirty="0" err="1"/>
            <a:t>acadúil</a:t>
          </a:r>
          <a:endParaRPr lang="en-US" sz="1900" kern="1200" dirty="0"/>
        </a:p>
      </dsp:txBody>
      <dsp:txXfrm>
        <a:off x="5469659" y="890006"/>
        <a:ext cx="2220583" cy="1332349"/>
      </dsp:txXfrm>
    </dsp:sp>
    <dsp:sp modelId="{13008BDA-F066-4756-A17E-B597B5353D2E}">
      <dsp:nvSpPr>
        <dsp:cNvPr id="0" name=""/>
        <dsp:cNvSpPr/>
      </dsp:nvSpPr>
      <dsp:spPr>
        <a:xfrm>
          <a:off x="1117316" y="2220556"/>
          <a:ext cx="8193952" cy="630889"/>
        </a:xfrm>
        <a:custGeom>
          <a:avLst/>
          <a:gdLst/>
          <a:ahLst/>
          <a:cxnLst/>
          <a:rect l="0" t="0" r="0" b="0"/>
          <a:pathLst>
            <a:path>
              <a:moveTo>
                <a:pt x="8193952" y="0"/>
              </a:moveTo>
              <a:lnTo>
                <a:pt x="8193952" y="332544"/>
              </a:lnTo>
              <a:lnTo>
                <a:pt x="0" y="332544"/>
              </a:lnTo>
              <a:lnTo>
                <a:pt x="0" y="630889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08777" y="2533444"/>
        <a:ext cx="411030" cy="5112"/>
      </dsp:txXfrm>
    </dsp:sp>
    <dsp:sp modelId="{ABCACFBD-B5EF-4765-B745-0C1758DA0E5C}">
      <dsp:nvSpPr>
        <dsp:cNvPr id="0" name=""/>
        <dsp:cNvSpPr/>
      </dsp:nvSpPr>
      <dsp:spPr>
        <a:xfrm>
          <a:off x="8200977" y="890006"/>
          <a:ext cx="2220583" cy="1332349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5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8810" tIns="114216" rIns="108810" bIns="114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 dirty="0" err="1"/>
            <a:t>Máistreacht</a:t>
          </a:r>
          <a:r>
            <a:rPr lang="en-IE" sz="1900" kern="1200" dirty="0"/>
            <a:t> </a:t>
          </a:r>
          <a:r>
            <a:rPr lang="en-IE" sz="1900" kern="1200" dirty="0" err="1"/>
            <a:t>ar</a:t>
          </a:r>
          <a:r>
            <a:rPr lang="en-IE" sz="1900" kern="1200" dirty="0"/>
            <a:t> an </a:t>
          </a:r>
          <a:r>
            <a:rPr lang="en-IE" sz="1900" kern="1200" dirty="0" err="1"/>
            <a:t>ábhar</a:t>
          </a:r>
          <a:r>
            <a:rPr lang="en-IE" sz="1900" kern="1200" dirty="0"/>
            <a:t> </a:t>
          </a:r>
          <a:r>
            <a:rPr lang="en-IE" sz="1900" kern="1200" dirty="0" err="1"/>
            <a:t>acadúil</a:t>
          </a:r>
          <a:r>
            <a:rPr lang="en-IE" sz="1900" kern="1200" dirty="0"/>
            <a:t> </a:t>
          </a:r>
          <a:r>
            <a:rPr lang="en-IE" sz="1900" kern="1200" dirty="0" err="1"/>
            <a:t>féin</a:t>
          </a:r>
          <a:endParaRPr lang="en-US" sz="1900" kern="1200" dirty="0"/>
        </a:p>
      </dsp:txBody>
      <dsp:txXfrm>
        <a:off x="8200977" y="890006"/>
        <a:ext cx="2220583" cy="1332349"/>
      </dsp:txXfrm>
    </dsp:sp>
    <dsp:sp modelId="{91CB25CC-560E-4D39-B237-35B2B89BE0AF}">
      <dsp:nvSpPr>
        <dsp:cNvPr id="0" name=""/>
        <dsp:cNvSpPr/>
      </dsp:nvSpPr>
      <dsp:spPr>
        <a:xfrm>
          <a:off x="2225808" y="3504300"/>
          <a:ext cx="48013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0134" y="4572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453106" y="3547464"/>
        <a:ext cx="25536" cy="5112"/>
      </dsp:txXfrm>
    </dsp:sp>
    <dsp:sp modelId="{D2481FB4-5EC8-416C-9847-BA7B05A5AF18}">
      <dsp:nvSpPr>
        <dsp:cNvPr id="0" name=""/>
        <dsp:cNvSpPr/>
      </dsp:nvSpPr>
      <dsp:spPr>
        <a:xfrm>
          <a:off x="7024" y="2883845"/>
          <a:ext cx="2220583" cy="1332349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6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6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8810" tIns="114216" rIns="108810" bIns="114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 dirty="0" err="1"/>
            <a:t>Straitéisí</a:t>
          </a:r>
          <a:r>
            <a:rPr lang="en-IE" sz="1900" kern="1200" dirty="0"/>
            <a:t> </a:t>
          </a:r>
          <a:r>
            <a:rPr lang="en-IE" sz="1900" kern="1200" dirty="0" err="1"/>
            <a:t>teagaisc</a:t>
          </a:r>
          <a:r>
            <a:rPr lang="en-IE" sz="1900" kern="1200" dirty="0"/>
            <a:t> </a:t>
          </a:r>
          <a:r>
            <a:rPr lang="en-IE" sz="1900" kern="1200" dirty="0" err="1"/>
            <a:t>sonrach</a:t>
          </a:r>
          <a:r>
            <a:rPr lang="en-IE" sz="1900" kern="1200" dirty="0"/>
            <a:t> don </a:t>
          </a:r>
          <a:r>
            <a:rPr lang="en-IE" sz="1900" kern="1200" dirty="0" err="1"/>
            <a:t>teagasc</a:t>
          </a:r>
          <a:r>
            <a:rPr lang="en-IE" sz="1900" kern="1200" dirty="0"/>
            <a:t> </a:t>
          </a:r>
          <a:r>
            <a:rPr lang="en-IE" sz="1900" kern="1200" dirty="0" err="1"/>
            <a:t>coiteann</a:t>
          </a:r>
          <a:endParaRPr lang="en-US" sz="1900" kern="1200" dirty="0"/>
        </a:p>
      </dsp:txBody>
      <dsp:txXfrm>
        <a:off x="7024" y="2883845"/>
        <a:ext cx="2220583" cy="1332349"/>
      </dsp:txXfrm>
    </dsp:sp>
    <dsp:sp modelId="{A0B83256-3ACC-4144-86E3-B6215007D788}">
      <dsp:nvSpPr>
        <dsp:cNvPr id="0" name=""/>
        <dsp:cNvSpPr/>
      </dsp:nvSpPr>
      <dsp:spPr>
        <a:xfrm>
          <a:off x="4957125" y="3504300"/>
          <a:ext cx="52123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77718" y="45720"/>
              </a:lnTo>
              <a:lnTo>
                <a:pt x="277718" y="51249"/>
              </a:lnTo>
              <a:lnTo>
                <a:pt x="521237" y="51249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03947" y="3547464"/>
        <a:ext cx="27593" cy="5112"/>
      </dsp:txXfrm>
    </dsp:sp>
    <dsp:sp modelId="{EEB8D881-F16D-4707-800D-64AEFCEDC715}">
      <dsp:nvSpPr>
        <dsp:cNvPr id="0" name=""/>
        <dsp:cNvSpPr/>
      </dsp:nvSpPr>
      <dsp:spPr>
        <a:xfrm>
          <a:off x="2738342" y="2883845"/>
          <a:ext cx="2220583" cy="1332349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8810" tIns="114216" rIns="108810" bIns="114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 dirty="0" err="1"/>
            <a:t>Straitéisí</a:t>
          </a:r>
          <a:r>
            <a:rPr lang="en-IE" sz="1900" kern="1200" dirty="0"/>
            <a:t> </a:t>
          </a:r>
          <a:r>
            <a:rPr lang="en-IE" sz="1900" kern="1200" dirty="0" err="1"/>
            <a:t>teagaisc</a:t>
          </a:r>
          <a:r>
            <a:rPr lang="en-IE" sz="1900" kern="1200" dirty="0"/>
            <a:t> </a:t>
          </a:r>
          <a:r>
            <a:rPr lang="en-IE" sz="1900" kern="1200" dirty="0" err="1"/>
            <a:t>sainiúil</a:t>
          </a:r>
          <a:r>
            <a:rPr lang="en-IE" sz="1900" kern="1200" dirty="0"/>
            <a:t> don </a:t>
          </a:r>
          <a:r>
            <a:rPr lang="en-IE" sz="1900" kern="1200" dirty="0" err="1"/>
            <a:t>ábhar</a:t>
          </a:r>
          <a:r>
            <a:rPr lang="en-IE" sz="1900" kern="1200" dirty="0"/>
            <a:t> </a:t>
          </a:r>
          <a:r>
            <a:rPr lang="en-IE" sz="1900" kern="1200" dirty="0" err="1"/>
            <a:t>acadúil</a:t>
          </a:r>
          <a:endParaRPr lang="en-US" sz="1900" kern="1200" dirty="0"/>
        </a:p>
      </dsp:txBody>
      <dsp:txXfrm>
        <a:off x="2738342" y="2883845"/>
        <a:ext cx="2220583" cy="1332349"/>
      </dsp:txXfrm>
    </dsp:sp>
    <dsp:sp modelId="{2FA06375-5A25-4677-9E40-EDE046572A05}">
      <dsp:nvSpPr>
        <dsp:cNvPr id="0" name=""/>
        <dsp:cNvSpPr/>
      </dsp:nvSpPr>
      <dsp:spPr>
        <a:xfrm>
          <a:off x="7729545" y="3504300"/>
          <a:ext cx="43903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51249"/>
              </a:moveTo>
              <a:lnTo>
                <a:pt x="236615" y="51249"/>
              </a:lnTo>
              <a:lnTo>
                <a:pt x="236615" y="45720"/>
              </a:lnTo>
              <a:lnTo>
                <a:pt x="439031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937319" y="3547464"/>
        <a:ext cx="23483" cy="5112"/>
      </dsp:txXfrm>
    </dsp:sp>
    <dsp:sp modelId="{1A9FF5A1-F956-4560-AF49-AAA9C456F4EF}">
      <dsp:nvSpPr>
        <dsp:cNvPr id="0" name=""/>
        <dsp:cNvSpPr/>
      </dsp:nvSpPr>
      <dsp:spPr>
        <a:xfrm>
          <a:off x="5510762" y="2889374"/>
          <a:ext cx="2220583" cy="1332349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8810" tIns="114216" rIns="108810" bIns="114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 dirty="0" err="1"/>
            <a:t>Straitéisí</a:t>
          </a:r>
          <a:r>
            <a:rPr lang="en-IE" sz="1900" kern="1200" dirty="0"/>
            <a:t> </a:t>
          </a:r>
          <a:r>
            <a:rPr lang="en-IE" sz="1900" kern="1200" dirty="0" err="1"/>
            <a:t>teagaisc</a:t>
          </a:r>
          <a:r>
            <a:rPr lang="en-IE" sz="1900" kern="1200" dirty="0"/>
            <a:t> </a:t>
          </a:r>
          <a:r>
            <a:rPr lang="en-IE" sz="1900" kern="1200" dirty="0" err="1"/>
            <a:t>maidir</a:t>
          </a:r>
          <a:r>
            <a:rPr lang="en-IE" sz="1900" kern="1200" dirty="0"/>
            <a:t> le </a:t>
          </a:r>
          <a:r>
            <a:rPr lang="en-IE" sz="1900" kern="1200" dirty="0" err="1"/>
            <a:t>múineadh</a:t>
          </a:r>
          <a:r>
            <a:rPr lang="en-IE" sz="1900" kern="1200" dirty="0"/>
            <a:t> </a:t>
          </a:r>
          <a:r>
            <a:rPr lang="en-IE" sz="1900" kern="1200" dirty="0" err="1"/>
            <a:t>na</a:t>
          </a:r>
          <a:r>
            <a:rPr lang="en-IE" sz="1900" kern="1200" dirty="0"/>
            <a:t> Gaeilge</a:t>
          </a:r>
          <a:endParaRPr lang="en-US" sz="1900" kern="1200" dirty="0"/>
        </a:p>
      </dsp:txBody>
      <dsp:txXfrm>
        <a:off x="5510762" y="2889374"/>
        <a:ext cx="2220583" cy="1332349"/>
      </dsp:txXfrm>
    </dsp:sp>
    <dsp:sp modelId="{7CAD49F2-3550-49FB-B4F4-44DA13EA2CA9}">
      <dsp:nvSpPr>
        <dsp:cNvPr id="0" name=""/>
        <dsp:cNvSpPr/>
      </dsp:nvSpPr>
      <dsp:spPr>
        <a:xfrm>
          <a:off x="8200977" y="2733090"/>
          <a:ext cx="2591998" cy="1633860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4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8810" tIns="114216" rIns="108810" bIns="114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b="1" kern="1200" dirty="0"/>
            <a:t>N.B. ….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b="1" kern="1200" dirty="0"/>
            <a:t>Bonn </a:t>
          </a:r>
          <a:r>
            <a:rPr lang="en-IE" sz="1900" b="1" kern="1200" dirty="0" err="1"/>
            <a:t>eolais</a:t>
          </a:r>
          <a:r>
            <a:rPr lang="en-IE" sz="1900" b="1" kern="1200" dirty="0"/>
            <a:t> </a:t>
          </a:r>
          <a:r>
            <a:rPr lang="en-IE" sz="1900" b="1" kern="1200" dirty="0" err="1"/>
            <a:t>ar</a:t>
          </a:r>
          <a:r>
            <a:rPr lang="en-IE" sz="1900" b="1" kern="1200" dirty="0"/>
            <a:t> </a:t>
          </a:r>
          <a:r>
            <a:rPr lang="en-IE" sz="1900" b="1" kern="1200" dirty="0" err="1"/>
            <a:t>leith</a:t>
          </a:r>
          <a:r>
            <a:rPr lang="en-IE" sz="1900" b="1" kern="1200" dirty="0"/>
            <a:t> mar a </a:t>
          </a:r>
          <a:r>
            <a:rPr lang="en-IE" sz="1900" b="1" kern="1200" dirty="0" err="1"/>
            <a:t>bhaineann</a:t>
          </a:r>
          <a:r>
            <a:rPr lang="en-IE" sz="1900" b="1" kern="1200" dirty="0"/>
            <a:t> le </a:t>
          </a:r>
          <a:r>
            <a:rPr lang="en-IE" sz="1900" b="1" kern="1200" dirty="0" err="1"/>
            <a:t>comhtháthú</a:t>
          </a:r>
          <a:r>
            <a:rPr lang="en-IE" sz="1900" b="1" kern="1200" dirty="0"/>
            <a:t> an </a:t>
          </a:r>
          <a:r>
            <a:rPr lang="en-IE" sz="1900" b="1" kern="1200" dirty="0" err="1"/>
            <a:t>ábhair</a:t>
          </a:r>
          <a:r>
            <a:rPr lang="en-IE" sz="1900" b="1" kern="1200" dirty="0"/>
            <a:t> agus </a:t>
          </a:r>
          <a:r>
            <a:rPr lang="en-IE" sz="1900" b="1" kern="1200" dirty="0" err="1"/>
            <a:t>na</a:t>
          </a:r>
          <a:r>
            <a:rPr lang="en-IE" sz="1900" b="1" kern="1200" dirty="0"/>
            <a:t> teanga</a:t>
          </a:r>
          <a:endParaRPr lang="en-US" sz="1900" kern="1200" dirty="0"/>
        </a:p>
      </dsp:txBody>
      <dsp:txXfrm>
        <a:off x="8200977" y="2733090"/>
        <a:ext cx="2591998" cy="16338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3BD837-7CF7-4E87-B11E-CDFBCF52A59A}">
      <dsp:nvSpPr>
        <dsp:cNvPr id="0" name=""/>
        <dsp:cNvSpPr/>
      </dsp:nvSpPr>
      <dsp:spPr>
        <a:xfrm>
          <a:off x="4717" y="123441"/>
          <a:ext cx="2338695" cy="2628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b="1" kern="1200" dirty="0" err="1"/>
            <a:t>Ardchumas</a:t>
          </a:r>
          <a:r>
            <a:rPr lang="en-IE" sz="2400" b="1" kern="1200" dirty="0"/>
            <a:t> teanga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b="1" kern="1200" dirty="0"/>
            <a:t>(TEG B2)</a:t>
          </a:r>
          <a:endParaRPr lang="en-US" sz="2400" b="1" kern="1200" dirty="0"/>
        </a:p>
      </dsp:txBody>
      <dsp:txXfrm>
        <a:off x="4717" y="123441"/>
        <a:ext cx="2338695" cy="2628000"/>
      </dsp:txXfrm>
    </dsp:sp>
    <dsp:sp modelId="{9DD1EFE5-217B-48B5-AB6B-4DB8A74541B9}">
      <dsp:nvSpPr>
        <dsp:cNvPr id="0" name=""/>
        <dsp:cNvSpPr/>
      </dsp:nvSpPr>
      <dsp:spPr>
        <a:xfrm>
          <a:off x="2422406" y="123441"/>
          <a:ext cx="2338695" cy="2628000"/>
        </a:xfrm>
        <a:prstGeom prst="rect">
          <a:avLst/>
        </a:prstGeom>
        <a:solidFill>
          <a:schemeClr val="accent2">
            <a:hueOff val="-423832"/>
            <a:satOff val="-2154"/>
            <a:lumOff val="-124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b="1" kern="1200" dirty="0" err="1"/>
            <a:t>Saintuiscint</a:t>
          </a:r>
          <a:r>
            <a:rPr lang="en-IE" sz="2400" b="1" kern="1200" dirty="0"/>
            <a:t> </a:t>
          </a:r>
          <a:r>
            <a:rPr lang="en-IE" sz="2400" b="1" kern="1200" dirty="0" err="1"/>
            <a:t>ar</a:t>
          </a:r>
          <a:r>
            <a:rPr lang="en-IE" sz="2400" b="1" kern="1200" dirty="0"/>
            <a:t> </a:t>
          </a:r>
          <a:r>
            <a:rPr lang="en-IE" sz="2400" b="1" kern="1200" dirty="0" err="1"/>
            <a:t>chórais</a:t>
          </a:r>
          <a:r>
            <a:rPr lang="en-IE" sz="2400" b="1" kern="1200" dirty="0"/>
            <a:t> &amp; </a:t>
          </a:r>
          <a:r>
            <a:rPr lang="en-IE" sz="2400" b="1" kern="1200" dirty="0" err="1"/>
            <a:t>ar</a:t>
          </a:r>
          <a:r>
            <a:rPr lang="en-IE" sz="2400" b="1" kern="1200" dirty="0"/>
            <a:t> </a:t>
          </a:r>
          <a:r>
            <a:rPr lang="en-IE" sz="2400" b="1" kern="1200" dirty="0" err="1"/>
            <a:t>struchtúir</a:t>
          </a:r>
          <a:r>
            <a:rPr lang="en-IE" sz="2400" b="1" kern="1200" dirty="0"/>
            <a:t> </a:t>
          </a:r>
          <a:r>
            <a:rPr lang="en-IE" sz="2400" b="1" kern="1200" dirty="0" err="1"/>
            <a:t>na</a:t>
          </a:r>
          <a:r>
            <a:rPr lang="en-IE" sz="2400" b="1" kern="1200" dirty="0"/>
            <a:t> Gaeilge </a:t>
          </a:r>
          <a:endParaRPr lang="en-US" sz="2400" b="1" kern="1200" dirty="0"/>
        </a:p>
      </dsp:txBody>
      <dsp:txXfrm>
        <a:off x="2422406" y="123441"/>
        <a:ext cx="2338695" cy="2628000"/>
      </dsp:txXfrm>
    </dsp:sp>
    <dsp:sp modelId="{ADDBACA7-3112-44BB-B26F-B7583498F07A}">
      <dsp:nvSpPr>
        <dsp:cNvPr id="0" name=""/>
        <dsp:cNvSpPr/>
      </dsp:nvSpPr>
      <dsp:spPr>
        <a:xfrm>
          <a:off x="4840095" y="123441"/>
          <a:ext cx="2338695" cy="2628000"/>
        </a:xfrm>
        <a:prstGeom prst="rect">
          <a:avLst/>
        </a:prstGeom>
        <a:solidFill>
          <a:schemeClr val="accent2">
            <a:hueOff val="-847664"/>
            <a:satOff val="-4309"/>
            <a:lumOff val="-248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b="1" kern="1200" dirty="0" err="1"/>
            <a:t>Straitéisí</a:t>
          </a:r>
          <a:r>
            <a:rPr lang="en-IE" sz="2400" b="1" kern="1200" dirty="0"/>
            <a:t> </a:t>
          </a:r>
          <a:r>
            <a:rPr lang="en-IE" sz="2400" b="1" kern="1200" dirty="0" err="1"/>
            <a:t>teagaisc</a:t>
          </a:r>
          <a:r>
            <a:rPr lang="en-IE" sz="2400" b="1" kern="1200" dirty="0"/>
            <a:t> </a:t>
          </a:r>
          <a:r>
            <a:rPr lang="en-IE" sz="2400" b="1" kern="1200" dirty="0" err="1"/>
            <a:t>maidir</a:t>
          </a:r>
          <a:r>
            <a:rPr lang="en-IE" sz="2400" b="1" kern="1200" dirty="0"/>
            <a:t> le </a:t>
          </a:r>
          <a:r>
            <a:rPr lang="en-IE" sz="2400" b="1" kern="1200" dirty="0" err="1"/>
            <a:t>múineadh</a:t>
          </a:r>
          <a:r>
            <a:rPr lang="en-IE" sz="2400" b="1" kern="1200" dirty="0"/>
            <a:t> </a:t>
          </a:r>
          <a:r>
            <a:rPr lang="en-IE" sz="2400" b="1" kern="1200" dirty="0" err="1"/>
            <a:t>na</a:t>
          </a:r>
          <a:r>
            <a:rPr lang="en-IE" sz="2400" b="1" kern="1200" dirty="0"/>
            <a:t> Gaeilge</a:t>
          </a:r>
          <a:endParaRPr lang="en-US" sz="2400" b="1" kern="1200" dirty="0"/>
        </a:p>
      </dsp:txBody>
      <dsp:txXfrm>
        <a:off x="4840095" y="123441"/>
        <a:ext cx="2338695" cy="2628000"/>
      </dsp:txXfrm>
    </dsp:sp>
    <dsp:sp modelId="{984A72FD-E0D6-4669-9EA2-43082502F4AB}">
      <dsp:nvSpPr>
        <dsp:cNvPr id="0" name=""/>
        <dsp:cNvSpPr/>
      </dsp:nvSpPr>
      <dsp:spPr>
        <a:xfrm>
          <a:off x="7257784" y="123441"/>
          <a:ext cx="2338695" cy="2628000"/>
        </a:xfrm>
        <a:prstGeom prst="rect">
          <a:avLst/>
        </a:prstGeom>
        <a:solidFill>
          <a:schemeClr val="accent2">
            <a:hueOff val="-1271496"/>
            <a:satOff val="-6463"/>
            <a:lumOff val="-372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b="1" kern="1200" dirty="0"/>
            <a:t>N.B. ….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b="1" kern="1200" dirty="0"/>
            <a:t>Bonn </a:t>
          </a:r>
          <a:r>
            <a:rPr lang="en-IE" sz="2400" b="1" kern="1200" dirty="0" err="1"/>
            <a:t>eolais</a:t>
          </a:r>
          <a:r>
            <a:rPr lang="en-IE" sz="2400" b="1" kern="1200" dirty="0"/>
            <a:t> </a:t>
          </a:r>
          <a:r>
            <a:rPr lang="en-IE" sz="2400" b="1" kern="1200" dirty="0" err="1"/>
            <a:t>ar</a:t>
          </a:r>
          <a:r>
            <a:rPr lang="en-IE" sz="2400" b="1" kern="1200" dirty="0"/>
            <a:t> </a:t>
          </a:r>
          <a:r>
            <a:rPr lang="en-IE" sz="2400" b="1" kern="1200" dirty="0" err="1"/>
            <a:t>leith</a:t>
          </a:r>
          <a:r>
            <a:rPr lang="en-IE" sz="2400" b="1" kern="1200" dirty="0"/>
            <a:t> mar a </a:t>
          </a:r>
          <a:r>
            <a:rPr lang="en-IE" sz="2400" b="1" kern="1200" dirty="0" err="1"/>
            <a:t>bhaineann</a:t>
          </a:r>
          <a:r>
            <a:rPr lang="en-IE" sz="2400" b="1" kern="1200" dirty="0"/>
            <a:t> le </a:t>
          </a:r>
          <a:r>
            <a:rPr lang="en-IE" sz="2400" b="1" kern="1200" dirty="0" err="1"/>
            <a:t>comhtháthú</a:t>
          </a:r>
          <a:r>
            <a:rPr lang="en-IE" sz="2400" b="1" kern="1200" dirty="0"/>
            <a:t> an </a:t>
          </a:r>
          <a:r>
            <a:rPr lang="en-IE" sz="2400" b="1" kern="1200" dirty="0" err="1"/>
            <a:t>ábhair</a:t>
          </a:r>
          <a:r>
            <a:rPr lang="en-IE" sz="2400" b="1" kern="1200" dirty="0"/>
            <a:t> agus </a:t>
          </a:r>
          <a:r>
            <a:rPr lang="en-IE" sz="2400" b="1" kern="1200" dirty="0" err="1"/>
            <a:t>na</a:t>
          </a:r>
          <a:r>
            <a:rPr lang="en-IE" sz="2400" b="1" kern="1200" dirty="0"/>
            <a:t> teanga</a:t>
          </a:r>
          <a:endParaRPr lang="en-US" sz="1700" kern="1200" dirty="0"/>
        </a:p>
      </dsp:txBody>
      <dsp:txXfrm>
        <a:off x="7257784" y="123441"/>
        <a:ext cx="2338695" cy="2628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001C5B-C27F-4313-81DA-26D68863B8BF}" type="datetimeFigureOut">
              <a:rPr lang="en-IE" smtClean="0"/>
              <a:t>07/12/2023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96EFFF-CBC2-4495-8FA5-4F19379839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01136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1AC99-E953-4A8F-850A-62CCFBD69180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58077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err="1"/>
              <a:t>Aithin</a:t>
            </a:r>
            <a:r>
              <a:rPr lang="en-IE" dirty="0"/>
              <a:t> </a:t>
            </a:r>
            <a:r>
              <a:rPr lang="en-IE" dirty="0" err="1"/>
              <a:t>na</a:t>
            </a:r>
            <a:r>
              <a:rPr lang="en-IE" dirty="0"/>
              <a:t> </a:t>
            </a:r>
            <a:r>
              <a:rPr lang="en-IE" dirty="0" err="1"/>
              <a:t>bacanna</a:t>
            </a:r>
            <a:r>
              <a:rPr lang="en-IE" dirty="0"/>
              <a:t> </a:t>
            </a:r>
            <a:r>
              <a:rPr lang="en-IE" dirty="0" err="1"/>
              <a:t>laethúla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96EFFF-CBC2-4495-8FA5-4F1937983915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14985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err="1"/>
              <a:t>Aithin</a:t>
            </a:r>
            <a:r>
              <a:rPr lang="en-IE" dirty="0"/>
              <a:t> </a:t>
            </a:r>
            <a:r>
              <a:rPr lang="en-IE" dirty="0" err="1"/>
              <a:t>na</a:t>
            </a:r>
            <a:r>
              <a:rPr lang="en-IE" dirty="0"/>
              <a:t> </a:t>
            </a:r>
            <a:r>
              <a:rPr lang="en-IE" dirty="0" err="1"/>
              <a:t>bacanna</a:t>
            </a:r>
            <a:r>
              <a:rPr lang="en-IE" dirty="0"/>
              <a:t> </a:t>
            </a:r>
            <a:r>
              <a:rPr lang="en-IE" dirty="0" err="1"/>
              <a:t>laethúla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96EFFF-CBC2-4495-8FA5-4F1937983915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174340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96EFFF-CBC2-4495-8FA5-4F1937983915}" type="slidenum">
              <a:rPr lang="en-IE" smtClean="0"/>
              <a:t>13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50976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96EFFF-CBC2-4495-8FA5-4F1937983915}" type="slidenum">
              <a:rPr lang="en-IE" smtClean="0"/>
              <a:t>14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955662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96EFFF-CBC2-4495-8FA5-4F1937983915}" type="slidenum">
              <a:rPr lang="en-IE" smtClean="0"/>
              <a:t>15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7003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96EFFF-CBC2-4495-8FA5-4F1937983915}" type="slidenum">
              <a:rPr lang="en-IE" smtClean="0"/>
              <a:t>16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64720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C19359-E385-B846-B122-9933EEDBE94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4653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96EFFF-CBC2-4495-8FA5-4F1937983915}" type="slidenum">
              <a:rPr lang="en-IE" smtClean="0"/>
              <a:t>20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55818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DBDDF98-C922-483F-97E9-3E76B0201B42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573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12/7/2023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252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3487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9603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741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6131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7246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53243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47882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12/7/2023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1216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414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8457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0829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9886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12/7/2023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3779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12/7/2023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7278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12/7/2023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2520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12/7/2023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3219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88513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8138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779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1228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629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4519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56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619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0946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15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DBDDF98-C922-483F-97E9-3E76B0201B42}" type="datetimeFigureOut">
              <a:rPr lang="en-US" smtClean="0"/>
              <a:pPr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515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49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4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ixabay.com/en/teacher-school-university-board-1015630/" TargetMode="External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14.png"/><Relationship Id="rId7" Type="http://schemas.openxmlformats.org/officeDocument/2006/relationships/diagramQuickStyle" Target="../diagrams/quickStyle6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15.png"/><Relationship Id="rId9" Type="http://schemas.microsoft.com/office/2007/relationships/diagramDrawing" Target="../diagrams/drawing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pixabay.com/en/whiteboard-white-board-blank-303145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pixabay.com/en/whiteboard-white-board-blank-303145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pixabay.com/en/whiteboard-white-board-blank-303145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pixabay.com/en/whiteboard-white-board-blank-303145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3.0/" TargetMode="External"/><Relationship Id="rId3" Type="http://schemas.openxmlformats.org/officeDocument/2006/relationships/image" Target="../media/image18.jpg"/><Relationship Id="rId7" Type="http://schemas.openxmlformats.org/officeDocument/2006/relationships/image" Target="../media/image20.emf"/><Relationship Id="rId12" Type="http://schemas.openxmlformats.org/officeDocument/2006/relationships/hyperlink" Target="https://en.wikipedia.org/wiki/Dietary_fiber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6" Type="http://schemas.openxmlformats.org/officeDocument/2006/relationships/hyperlink" Target="https://thehudsucker.com/2016/09/02/how-do-you-know-if-youre-eating-too-much-sugar/" TargetMode="External"/><Relationship Id="rId11" Type="http://schemas.openxmlformats.org/officeDocument/2006/relationships/image" Target="../media/image22.jpg"/><Relationship Id="rId5" Type="http://schemas.openxmlformats.org/officeDocument/2006/relationships/image" Target="../media/image19.jpg"/><Relationship Id="rId10" Type="http://schemas.openxmlformats.org/officeDocument/2006/relationships/hyperlink" Target="https://pixabay.com/en/starch-food-group-health-living-1489127/" TargetMode="External"/><Relationship Id="rId4" Type="http://schemas.openxmlformats.org/officeDocument/2006/relationships/hyperlink" Target="https://www.thespruce.com/ways-to-reduce-sugar-in-foods-3151550" TargetMode="External"/><Relationship Id="rId9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pixabay.com/en/stop-process-business-solution-1829082/" TargetMode="Externa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microscope-research-examine-school-1027874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hyperlink" Target="https://pixabay.com/en/an-array-of-school-teacher-science-1970719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hyperlink" Target="https://pixabay.com/en/microscope-research-examine-school-1027874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5.xml"/><Relationship Id="rId11" Type="http://schemas.openxmlformats.org/officeDocument/2006/relationships/hyperlink" Target="https://svgsilh.com/ffc107/image/39830.html" TargetMode="External"/><Relationship Id="rId5" Type="http://schemas.openxmlformats.org/officeDocument/2006/relationships/diagramLayout" Target="../diagrams/layout5.xml"/><Relationship Id="rId10" Type="http://schemas.openxmlformats.org/officeDocument/2006/relationships/image" Target="../media/image13.svg"/><Relationship Id="rId4" Type="http://schemas.openxmlformats.org/officeDocument/2006/relationships/diagramData" Target="../diagrams/data5.xml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>
            <a:extLst>
              <a:ext uri="{FF2B5EF4-FFF2-40B4-BE49-F238E27FC236}">
                <a16:creationId xmlns:a16="http://schemas.microsoft.com/office/drawing/2014/main" id="{A83CC74B-9264-491A-863F-C4BB37CA2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3593A3F-E735-77A3-8300-AE62B0AFB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8333" y="873310"/>
            <a:ext cx="4783963" cy="2513355"/>
          </a:xfrm>
        </p:spPr>
        <p:txBody>
          <a:bodyPr tIns="91440" bIns="91440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IE" sz="4000" b="1" i="0" dirty="0" err="1">
                <a:effectLst/>
                <a:latin typeface="+mn-lt"/>
              </a:rPr>
              <a:t>Sainphróifíl</a:t>
            </a:r>
            <a:r>
              <a:rPr lang="en-IE" sz="4000" b="1" i="0" dirty="0">
                <a:effectLst/>
                <a:latin typeface="+mn-lt"/>
              </a:rPr>
              <a:t> an </a:t>
            </a:r>
            <a:r>
              <a:rPr lang="en-IE" sz="4000" b="1" i="0" dirty="0" err="1">
                <a:effectLst/>
                <a:latin typeface="+mn-lt"/>
              </a:rPr>
              <a:t>Dea-Oide</a:t>
            </a:r>
            <a:r>
              <a:rPr lang="en-IE" sz="4000" b="1" i="0" dirty="0">
                <a:effectLst/>
                <a:latin typeface="+mn-lt"/>
              </a:rPr>
              <a:t> </a:t>
            </a:r>
            <a:r>
              <a:rPr lang="en-IE" sz="4000" b="1" i="0" dirty="0" err="1">
                <a:effectLst/>
                <a:latin typeface="+mn-lt"/>
              </a:rPr>
              <a:t>Tumoideachais</a:t>
            </a:r>
            <a:r>
              <a:rPr lang="en-IE" sz="4000" b="1" i="0" dirty="0">
                <a:effectLst/>
                <a:latin typeface="+mn-lt"/>
              </a:rPr>
              <a:t>: An </a:t>
            </a:r>
            <a:r>
              <a:rPr lang="en-IE" sz="4000" b="1" i="0" dirty="0" err="1">
                <a:effectLst/>
                <a:latin typeface="+mn-lt"/>
              </a:rPr>
              <a:t>Gort</a:t>
            </a:r>
            <a:r>
              <a:rPr lang="en-IE" sz="4000" b="1" i="0" dirty="0">
                <a:effectLst/>
                <a:latin typeface="+mn-lt"/>
              </a:rPr>
              <a:t> </a:t>
            </a:r>
            <a:r>
              <a:rPr lang="en-IE" sz="4000" b="1" i="0" dirty="0" err="1">
                <a:effectLst/>
                <a:latin typeface="+mn-lt"/>
              </a:rPr>
              <a:t>fós</a:t>
            </a:r>
            <a:r>
              <a:rPr lang="en-IE" sz="4000" b="1" i="0" dirty="0">
                <a:effectLst/>
                <a:latin typeface="+mn-lt"/>
              </a:rPr>
              <a:t> le </a:t>
            </a:r>
            <a:r>
              <a:rPr lang="en-IE" sz="4000" b="1" i="0" dirty="0" err="1">
                <a:effectLst/>
                <a:latin typeface="+mn-lt"/>
              </a:rPr>
              <a:t>Treabhadh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8C9CBC84-F0D5-F7BE-6145-63C8057F4D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93" y="3902102"/>
            <a:ext cx="5055907" cy="1933463"/>
          </a:xfrm>
        </p:spPr>
        <p:txBody>
          <a:bodyPr tIns="91440" bIns="91440">
            <a:normAutofit lnSpcReduction="10000"/>
          </a:bodyPr>
          <a:lstStyle/>
          <a:p>
            <a:r>
              <a:rPr lang="en-US" sz="2400" b="1" dirty="0" err="1"/>
              <a:t>Tionól</a:t>
            </a:r>
            <a:r>
              <a:rPr lang="en-US" sz="2400" b="1" dirty="0"/>
              <a:t> </a:t>
            </a:r>
            <a:r>
              <a:rPr lang="en-US" sz="2400" b="1" dirty="0" err="1"/>
              <a:t>Forbartha</a:t>
            </a:r>
            <a:r>
              <a:rPr lang="en-US" sz="2400" b="1" dirty="0"/>
              <a:t> | 10 Samhain 2023</a:t>
            </a:r>
          </a:p>
          <a:p>
            <a:r>
              <a:rPr lang="en-US" sz="2400" dirty="0"/>
              <a:t>An Dr. Sarah Ní </a:t>
            </a:r>
            <a:r>
              <a:rPr lang="en-US" sz="2400" dirty="0" err="1"/>
              <a:t>Dhuinnín</a:t>
            </a:r>
            <a:r>
              <a:rPr lang="en-US" sz="2400" dirty="0"/>
              <a:t> | </a:t>
            </a:r>
            <a:r>
              <a:rPr lang="en-US" sz="2400" dirty="0" err="1"/>
              <a:t>sí</a:t>
            </a:r>
            <a:r>
              <a:rPr lang="en-US" sz="2400" dirty="0"/>
              <a:t> / í</a:t>
            </a:r>
          </a:p>
          <a:p>
            <a:r>
              <a:rPr lang="en-US" sz="2000" dirty="0" err="1"/>
              <a:t>Aonad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Gaeilge</a:t>
            </a:r>
            <a:r>
              <a:rPr lang="en-US" sz="2000" dirty="0"/>
              <a:t>, </a:t>
            </a:r>
            <a:r>
              <a:rPr lang="en-US" sz="2000" dirty="0" err="1"/>
              <a:t>Ollscoil</a:t>
            </a:r>
            <a:r>
              <a:rPr lang="en-US" sz="2000" dirty="0"/>
              <a:t> </a:t>
            </a:r>
            <a:r>
              <a:rPr lang="en-US" sz="2000" dirty="0" err="1"/>
              <a:t>Luimnigh</a:t>
            </a:r>
            <a:endParaRPr lang="en-US" sz="2000" dirty="0"/>
          </a:p>
          <a:p>
            <a:r>
              <a:rPr lang="en-US" sz="2200" dirty="0"/>
              <a:t>sarah.nidhuinnin@ul.ie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A2FDD84-DF8E-4A11-A99D-A1BA5845B2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4" y="1092200"/>
            <a:ext cx="4976494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artoon character standing in front of a chalkboard">
            <a:extLst>
              <a:ext uri="{FF2B5EF4-FFF2-40B4-BE49-F238E27FC236}">
                <a16:creationId xmlns:a16="http://schemas.microsoft.com/office/drawing/2014/main" id="{D4F0D892-3CA4-8A8C-8C0B-03FA806E262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r="2" b="3535"/>
          <a:stretch/>
        </p:blipFill>
        <p:spPr>
          <a:xfrm>
            <a:off x="1587092" y="1410208"/>
            <a:ext cx="4000106" cy="3858780"/>
          </a:xfrm>
          <a:prstGeom prst="rect">
            <a:avLst/>
          </a:prstGeom>
        </p:spPr>
      </p:pic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6409CEAD-DD30-4A84-8D22-B65268040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770" y="3522131"/>
            <a:ext cx="45206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12">
            <a:extLst>
              <a:ext uri="{FF2B5EF4-FFF2-40B4-BE49-F238E27FC236}">
                <a16:creationId xmlns:a16="http://schemas.microsoft.com/office/drawing/2014/main" id="{B0A6C560-ED1C-61DD-A0DD-5F85D0659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1008" y="5971032"/>
            <a:ext cx="551167" cy="2794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1437450A-6C25-4B4D-B27D-E1E9B2CE4682}" type="slidenum"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spcAft>
                  <a:spcPts val="600"/>
                </a:spcAft>
              </a:pPr>
              <a:t>1</a:t>
            </a:fld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9572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93797FD-7F0A-483E-966E-7FE88F8D8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94299858-315B-4242-A342-32FD05E4DE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783D501-1479-4FE1-A62C-B9C862498C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C53C2CCF-3504-410A-A978-9BCC7D295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444AA77E-0BD7-413F-9123-2CDF296BAD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DDB3BAEE-5BE4-4B17-A2DA-B334759C4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D2F4788-408C-3415-2F4B-C7B299EF1DD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95402" y="982132"/>
            <a:ext cx="9601196" cy="13038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 err="1">
                <a:solidFill>
                  <a:srgbClr val="262626"/>
                </a:solidFill>
              </a:rPr>
              <a:t>Dúhsláin</a:t>
            </a:r>
            <a:r>
              <a:rPr lang="en-US" sz="3600" b="1" dirty="0">
                <a:solidFill>
                  <a:srgbClr val="262626"/>
                </a:solidFill>
              </a:rPr>
              <a:t> </a:t>
            </a:r>
            <a:r>
              <a:rPr lang="en-US" sz="3600" b="1" dirty="0" err="1">
                <a:solidFill>
                  <a:srgbClr val="262626"/>
                </a:solidFill>
              </a:rPr>
              <a:t>choitianta</a:t>
            </a:r>
            <a:r>
              <a:rPr lang="en-US" sz="3600" b="1" dirty="0">
                <a:solidFill>
                  <a:srgbClr val="262626"/>
                </a:solidFill>
              </a:rPr>
              <a:t>…</a:t>
            </a: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5219E22C-21DF-4ABB-B28A-F9DEEEA6806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848575897"/>
              </p:ext>
            </p:extLst>
          </p:nvPr>
        </p:nvGraphicFramePr>
        <p:xfrm>
          <a:off x="1295400" y="2772384"/>
          <a:ext cx="9601197" cy="2874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1981622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2">
            <a:extLst>
              <a:ext uri="{FF2B5EF4-FFF2-40B4-BE49-F238E27FC236}">
                <a16:creationId xmlns:a16="http://schemas.microsoft.com/office/drawing/2014/main" id="{640BAB49-521A-4847-8CD2-806C48DFA9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cxnSp>
        <p:nvCxnSpPr>
          <p:cNvPr id="34" name="Straight Connector 24">
            <a:extLst>
              <a:ext uri="{FF2B5EF4-FFF2-40B4-BE49-F238E27FC236}">
                <a16:creationId xmlns:a16="http://schemas.microsoft.com/office/drawing/2014/main" id="{B98F1179-1183-4919-9064-D6B260218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5" name="Picture 26">
            <a:extLst>
              <a:ext uri="{FF2B5EF4-FFF2-40B4-BE49-F238E27FC236}">
                <a16:creationId xmlns:a16="http://schemas.microsoft.com/office/drawing/2014/main" id="{A83CC74B-9264-491A-863F-C4BB37CA2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0631BE-88AD-00C0-FD7B-C91ACDE4ADF4}"/>
              </a:ext>
            </a:extLst>
          </p:cNvPr>
          <p:cNvSpPr txBox="1"/>
          <p:nvPr/>
        </p:nvSpPr>
        <p:spPr>
          <a:xfrm>
            <a:off x="6553770" y="767256"/>
            <a:ext cx="4538526" cy="26194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Ní </a:t>
            </a:r>
            <a:r>
              <a:rPr lang="en-US" sz="4100" b="1" dirty="0" err="1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gá</a:t>
            </a:r>
            <a:r>
              <a:rPr lang="en-US" sz="41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go </a:t>
            </a:r>
            <a:r>
              <a:rPr lang="en-US" sz="4100" b="1" dirty="0" err="1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mbainfeadh</a:t>
            </a:r>
            <a:r>
              <a:rPr lang="en-US" sz="41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b="1" dirty="0" err="1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comhtháthú</a:t>
            </a:r>
            <a:r>
              <a:rPr lang="en-US" sz="41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an </a:t>
            </a:r>
            <a:r>
              <a:rPr lang="en-US" sz="4100" b="1" dirty="0" err="1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ábhair</a:t>
            </a:r>
            <a:r>
              <a:rPr lang="en-US" sz="41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b="1" dirty="0" err="1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agus</a:t>
            </a:r>
            <a:r>
              <a:rPr lang="en-US" sz="41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b="1" dirty="0" err="1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tean</a:t>
            </a:r>
            <a:r>
              <a:rPr lang="en-US" sz="41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le </a:t>
            </a:r>
            <a:r>
              <a:rPr lang="en-US" sz="4100" b="1" dirty="0" err="1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múineadh</a:t>
            </a:r>
            <a:r>
              <a:rPr lang="en-US" sz="41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b="1" dirty="0" err="1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sz="41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b="1" dirty="0" err="1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gramadaí</a:t>
            </a:r>
            <a:r>
              <a:rPr lang="en-US" sz="41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b="1" dirty="0" err="1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amháin</a:t>
            </a:r>
            <a:r>
              <a:rPr lang="en-US" sz="41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……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400" b="1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dirty="0" err="1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Féach</a:t>
            </a:r>
            <a:r>
              <a:rPr lang="en-US" sz="3400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400" dirty="0" err="1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sz="3400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400" dirty="0" err="1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foirmeacha</a:t>
            </a:r>
            <a:r>
              <a:rPr lang="en-US" sz="3400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400" dirty="0" err="1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éagsúla</a:t>
            </a:r>
            <a:r>
              <a:rPr lang="en-US" sz="3400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teanga</a:t>
            </a:r>
          </a:p>
        </p:txBody>
      </p:sp>
      <p:sp>
        <p:nvSpPr>
          <p:cNvPr id="36" name="Rectangle 28">
            <a:extLst>
              <a:ext uri="{FF2B5EF4-FFF2-40B4-BE49-F238E27FC236}">
                <a16:creationId xmlns:a16="http://schemas.microsoft.com/office/drawing/2014/main" id="{EA2FDD84-DF8E-4A11-A99D-A1BA5845B2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4" y="1092200"/>
            <a:ext cx="4976494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0">
            <a:extLst>
              <a:ext uri="{FF2B5EF4-FFF2-40B4-BE49-F238E27FC236}">
                <a16:creationId xmlns:a16="http://schemas.microsoft.com/office/drawing/2014/main" id="{6409CEAD-DD30-4A84-8D22-B65268040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770" y="3522131"/>
            <a:ext cx="45206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514457E-BE83-3337-F9FD-A268A2F3AF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873409"/>
              </p:ext>
            </p:extLst>
          </p:nvPr>
        </p:nvGraphicFramePr>
        <p:xfrm>
          <a:off x="1126058" y="1092200"/>
          <a:ext cx="4854737" cy="4435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080">
                  <a:extLst>
                    <a:ext uri="{9D8B030D-6E8A-4147-A177-3AD203B41FA5}">
                      <a16:colId xmlns:a16="http://schemas.microsoft.com/office/drawing/2014/main" val="114576203"/>
                    </a:ext>
                  </a:extLst>
                </a:gridCol>
                <a:gridCol w="2035657">
                  <a:extLst>
                    <a:ext uri="{9D8B030D-6E8A-4147-A177-3AD203B41FA5}">
                      <a16:colId xmlns:a16="http://schemas.microsoft.com/office/drawing/2014/main" val="3476563466"/>
                    </a:ext>
                  </a:extLst>
                </a:gridCol>
              </a:tblGrid>
              <a:tr h="561666">
                <a:tc>
                  <a:txBody>
                    <a:bodyPr/>
                    <a:lstStyle/>
                    <a:p>
                      <a:pPr algn="ctr"/>
                      <a:r>
                        <a:rPr lang="en-IE" sz="1900" dirty="0" err="1">
                          <a:effectLst/>
                        </a:rPr>
                        <a:t>Foirm</a:t>
                      </a:r>
                      <a:r>
                        <a:rPr lang="en-IE" sz="1900" dirty="0">
                          <a:effectLst/>
                        </a:rPr>
                        <a:t> </a:t>
                      </a:r>
                      <a:r>
                        <a:rPr lang="en-IE" sz="1900" dirty="0" err="1">
                          <a:effectLst/>
                        </a:rPr>
                        <a:t>Teanga</a:t>
                      </a:r>
                      <a:endParaRPr lang="en-IE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34" marR="37634" marT="37634" marB="376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900" dirty="0" err="1">
                          <a:effectLst/>
                        </a:rPr>
                        <a:t>Míniú</a:t>
                      </a:r>
                      <a:endParaRPr lang="en-IE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34" marR="37634" marT="37634" marB="37634"/>
                </a:tc>
                <a:extLst>
                  <a:ext uri="{0D108BD9-81ED-4DB2-BD59-A6C34878D82A}">
                    <a16:rowId xmlns:a16="http://schemas.microsoft.com/office/drawing/2014/main" val="1697339557"/>
                  </a:ext>
                </a:extLst>
              </a:tr>
              <a:tr h="678814">
                <a:tc>
                  <a:txBody>
                    <a:bodyPr/>
                    <a:lstStyle/>
                    <a:p>
                      <a:r>
                        <a:rPr lang="en-IE" sz="1800" b="1" dirty="0" err="1">
                          <a:effectLst/>
                        </a:rPr>
                        <a:t>Gnéithe</a:t>
                      </a:r>
                      <a:r>
                        <a:rPr lang="en-IE" sz="1800" b="1" dirty="0">
                          <a:effectLst/>
                        </a:rPr>
                        <a:t> </a:t>
                      </a:r>
                      <a:r>
                        <a:rPr lang="en-IE" sz="1800" b="1" dirty="0" err="1">
                          <a:effectLst/>
                        </a:rPr>
                        <a:t>Gramadaí</a:t>
                      </a:r>
                      <a:r>
                        <a:rPr lang="en-IE" sz="1800" b="1" dirty="0">
                          <a:effectLst/>
                        </a:rPr>
                        <a:t> &amp; </a:t>
                      </a:r>
                      <a:r>
                        <a:rPr lang="en-IE" sz="1800" b="1" dirty="0" err="1">
                          <a:effectLst/>
                        </a:rPr>
                        <a:t>Comhréire</a:t>
                      </a:r>
                      <a:endParaRPr lang="en-IE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34" marR="37634" marT="37634" marB="376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200" i="1" dirty="0" err="1">
                          <a:effectLst/>
                        </a:rPr>
                        <a:t>Gramadach</a:t>
                      </a:r>
                      <a:endParaRPr lang="en-IE" sz="22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34" marR="37634" marT="37634" marB="37634"/>
                </a:tc>
                <a:extLst>
                  <a:ext uri="{0D108BD9-81ED-4DB2-BD59-A6C34878D82A}">
                    <a16:rowId xmlns:a16="http://schemas.microsoft.com/office/drawing/2014/main" val="3022704374"/>
                  </a:ext>
                </a:extLst>
              </a:tr>
              <a:tr h="678814">
                <a:tc>
                  <a:txBody>
                    <a:bodyPr/>
                    <a:lstStyle/>
                    <a:p>
                      <a:r>
                        <a:rPr lang="en-IE" sz="1800" b="1" dirty="0" err="1">
                          <a:effectLst/>
                        </a:rPr>
                        <a:t>Gnéithe</a:t>
                      </a:r>
                      <a:r>
                        <a:rPr lang="en-IE" sz="1800" b="1" dirty="0">
                          <a:effectLst/>
                        </a:rPr>
                        <a:t> </a:t>
                      </a:r>
                      <a:r>
                        <a:rPr lang="en-IE" sz="1800" b="1" dirty="0" err="1">
                          <a:effectLst/>
                        </a:rPr>
                        <a:t>Séimeantacha</a:t>
                      </a:r>
                      <a:r>
                        <a:rPr lang="en-IE" sz="1800" b="1" dirty="0">
                          <a:effectLst/>
                        </a:rPr>
                        <a:t> &amp; </a:t>
                      </a:r>
                      <a:r>
                        <a:rPr lang="en-IE" sz="1800" b="1" dirty="0" err="1">
                          <a:effectLst/>
                        </a:rPr>
                        <a:t>Léacsacha</a:t>
                      </a:r>
                      <a:r>
                        <a:rPr lang="en-IE" sz="1800" b="1" dirty="0">
                          <a:effectLst/>
                        </a:rPr>
                        <a:t>*</a:t>
                      </a:r>
                      <a:endParaRPr lang="en-IE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34" marR="37634" marT="37634" marB="376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200" i="1" dirty="0" err="1">
                          <a:effectLst/>
                        </a:rPr>
                        <a:t>Brí</a:t>
                      </a:r>
                      <a:r>
                        <a:rPr lang="en-IE" sz="2200" i="1" dirty="0">
                          <a:effectLst/>
                        </a:rPr>
                        <a:t> </a:t>
                      </a:r>
                      <a:endParaRPr lang="en-IE" sz="22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34" marR="37634" marT="37634" marB="37634"/>
                </a:tc>
                <a:extLst>
                  <a:ext uri="{0D108BD9-81ED-4DB2-BD59-A6C34878D82A}">
                    <a16:rowId xmlns:a16="http://schemas.microsoft.com/office/drawing/2014/main" val="3923174197"/>
                  </a:ext>
                </a:extLst>
              </a:tr>
              <a:tr h="977276">
                <a:tc>
                  <a:txBody>
                    <a:bodyPr/>
                    <a:lstStyle/>
                    <a:p>
                      <a:r>
                        <a:rPr lang="en-IE" sz="1800" b="1" dirty="0" err="1">
                          <a:effectLst/>
                        </a:rPr>
                        <a:t>Gnéithe</a:t>
                      </a:r>
                      <a:r>
                        <a:rPr lang="en-IE" sz="1800" b="1" dirty="0">
                          <a:effectLst/>
                        </a:rPr>
                        <a:t> </a:t>
                      </a:r>
                      <a:r>
                        <a:rPr lang="en-IE" sz="1800" b="1" dirty="0" err="1">
                          <a:effectLst/>
                        </a:rPr>
                        <a:t>Pragmaitheangeolaíochta</a:t>
                      </a:r>
                      <a:endParaRPr lang="en-IE" sz="1800" b="1" dirty="0">
                        <a:effectLst/>
                      </a:endParaRPr>
                    </a:p>
                    <a:p>
                      <a:r>
                        <a:rPr lang="en-IE" sz="1800" b="1" dirty="0">
                          <a:effectLst/>
                        </a:rPr>
                        <a:t> </a:t>
                      </a:r>
                      <a:endParaRPr lang="en-IE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34" marR="37634" marT="37634" marB="376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200" i="1" dirty="0" err="1">
                          <a:effectLst/>
                        </a:rPr>
                        <a:t>Úsáid</a:t>
                      </a:r>
                      <a:endParaRPr lang="en-IE" sz="22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34" marR="37634" marT="37634" marB="37634"/>
                </a:tc>
                <a:extLst>
                  <a:ext uri="{0D108BD9-81ED-4DB2-BD59-A6C34878D82A}">
                    <a16:rowId xmlns:a16="http://schemas.microsoft.com/office/drawing/2014/main" val="430226123"/>
                  </a:ext>
                </a:extLst>
              </a:tr>
              <a:tr h="512909">
                <a:tc>
                  <a:txBody>
                    <a:bodyPr/>
                    <a:lstStyle/>
                    <a:p>
                      <a:r>
                        <a:rPr lang="en-IE" sz="1800" b="1" dirty="0" err="1">
                          <a:effectLst/>
                        </a:rPr>
                        <a:t>Gnéithe</a:t>
                      </a:r>
                      <a:r>
                        <a:rPr lang="en-IE" sz="1800" b="1" dirty="0">
                          <a:effectLst/>
                        </a:rPr>
                        <a:t> </a:t>
                      </a:r>
                      <a:r>
                        <a:rPr lang="en-IE" sz="1800" b="1" dirty="0" err="1">
                          <a:effectLst/>
                        </a:rPr>
                        <a:t>Fóineolaíochta</a:t>
                      </a:r>
                      <a:r>
                        <a:rPr lang="en-IE" sz="1800" b="1" dirty="0">
                          <a:effectLst/>
                        </a:rPr>
                        <a:t> </a:t>
                      </a:r>
                      <a:endParaRPr lang="en-IE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34" marR="37634" marT="37634" marB="376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200" i="1" dirty="0" err="1">
                          <a:effectLst/>
                        </a:rPr>
                        <a:t>Fuaim</a:t>
                      </a:r>
                      <a:endParaRPr lang="en-IE" sz="22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34" marR="37634" marT="37634" marB="37634"/>
                </a:tc>
                <a:extLst>
                  <a:ext uri="{0D108BD9-81ED-4DB2-BD59-A6C34878D82A}">
                    <a16:rowId xmlns:a16="http://schemas.microsoft.com/office/drawing/2014/main" val="2622188008"/>
                  </a:ext>
                </a:extLst>
              </a:tr>
              <a:tr h="512909">
                <a:tc>
                  <a:txBody>
                    <a:bodyPr/>
                    <a:lstStyle/>
                    <a:p>
                      <a:r>
                        <a:rPr lang="en-IE" sz="1800" b="1" dirty="0" err="1">
                          <a:effectLst/>
                        </a:rPr>
                        <a:t>Gnéithe</a:t>
                      </a:r>
                      <a:r>
                        <a:rPr lang="en-IE" sz="1800" b="1" dirty="0">
                          <a:effectLst/>
                        </a:rPr>
                        <a:t> </a:t>
                      </a:r>
                      <a:r>
                        <a:rPr lang="en-IE" sz="1800" b="1" dirty="0" err="1">
                          <a:effectLst/>
                        </a:rPr>
                        <a:t>Ortagrafaíochta</a:t>
                      </a:r>
                      <a:r>
                        <a:rPr lang="en-IE" sz="1800" b="1" dirty="0">
                          <a:effectLst/>
                        </a:rPr>
                        <a:t> </a:t>
                      </a:r>
                      <a:endParaRPr lang="en-IE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34" marR="37634" marT="37634" marB="376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200" i="1">
                          <a:effectLst/>
                        </a:rPr>
                        <a:t>Litriú</a:t>
                      </a:r>
                      <a:endParaRPr lang="en-IE" sz="22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34" marR="37634" marT="37634" marB="37634"/>
                </a:tc>
                <a:extLst>
                  <a:ext uri="{0D108BD9-81ED-4DB2-BD59-A6C34878D82A}">
                    <a16:rowId xmlns:a16="http://schemas.microsoft.com/office/drawing/2014/main" val="3393565621"/>
                  </a:ext>
                </a:extLst>
              </a:tr>
              <a:tr h="512909">
                <a:tc>
                  <a:txBody>
                    <a:bodyPr/>
                    <a:lstStyle/>
                    <a:p>
                      <a:r>
                        <a:rPr lang="en-IE" sz="1800" b="1" dirty="0">
                          <a:effectLst/>
                          <a:highlight>
                            <a:srgbClr val="FFFF00"/>
                          </a:highlight>
                          <a:latin typeface="+mj-lt"/>
                          <a:ea typeface="Times New Roman" panose="02020603050405020304" pitchFamily="18" charset="0"/>
                        </a:rPr>
                        <a:t>N.B</a:t>
                      </a:r>
                      <a:r>
                        <a:rPr lang="en-IE" sz="1800" b="1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. </a:t>
                      </a:r>
                      <a:r>
                        <a:rPr lang="en-IE" sz="1800" b="1" dirty="0" err="1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Gnéithe</a:t>
                      </a:r>
                      <a:r>
                        <a:rPr lang="en-IE" sz="1800" b="1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IE" sz="1800" b="1" dirty="0" err="1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Canúnacha</a:t>
                      </a:r>
                      <a:endParaRPr lang="en-IE" sz="18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634" marR="37634" marT="37634" marB="376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200" b="0" i="1" dirty="0" err="1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Canúint</a:t>
                      </a:r>
                      <a:endParaRPr lang="en-IE" sz="2200" b="0" i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634" marR="37634" marT="37634" marB="37634"/>
                </a:tc>
                <a:extLst>
                  <a:ext uri="{0D108BD9-81ED-4DB2-BD59-A6C34878D82A}">
                    <a16:rowId xmlns:a16="http://schemas.microsoft.com/office/drawing/2014/main" val="367631948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A0C77E8-680D-7CFE-60A0-A371BD88F69D}"/>
              </a:ext>
            </a:extLst>
          </p:cNvPr>
          <p:cNvSpPr txBox="1"/>
          <p:nvPr/>
        </p:nvSpPr>
        <p:spPr>
          <a:xfrm>
            <a:off x="6758151" y="3715424"/>
            <a:ext cx="442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600" dirty="0">
                <a:effectLst/>
                <a:latin typeface="+mj-lt"/>
                <a:ea typeface="Times New Roman" panose="02020603050405020304" pitchFamily="18" charset="0"/>
              </a:rPr>
              <a:t>Ní </a:t>
            </a:r>
            <a:r>
              <a:rPr lang="en-IE" sz="1600" dirty="0" err="1">
                <a:effectLst/>
                <a:latin typeface="+mj-lt"/>
                <a:ea typeface="Times New Roman" panose="02020603050405020304" pitchFamily="18" charset="0"/>
              </a:rPr>
              <a:t>Aogáin</a:t>
            </a:r>
            <a:r>
              <a:rPr lang="en-IE" sz="1600" dirty="0">
                <a:effectLst/>
                <a:latin typeface="+mj-lt"/>
                <a:ea typeface="Times New Roman" panose="02020603050405020304" pitchFamily="18" charset="0"/>
              </a:rPr>
              <a:t> 2019; Ó </a:t>
            </a:r>
            <a:r>
              <a:rPr lang="en-IE" sz="1600" dirty="0" err="1">
                <a:effectLst/>
                <a:latin typeface="+mj-lt"/>
                <a:ea typeface="Times New Roman" panose="02020603050405020304" pitchFamily="18" charset="0"/>
              </a:rPr>
              <a:t>Ceallaigh</a:t>
            </a:r>
            <a:r>
              <a:rPr lang="en-IE" sz="1600" dirty="0">
                <a:effectLst/>
                <a:latin typeface="+mj-lt"/>
                <a:ea typeface="Times New Roman" panose="02020603050405020304" pitchFamily="18" charset="0"/>
              </a:rPr>
              <a:t> 2016; </a:t>
            </a:r>
          </a:p>
          <a:p>
            <a:pPr algn="ctr"/>
            <a:r>
              <a:rPr lang="en-IE" sz="1600" dirty="0">
                <a:effectLst/>
                <a:latin typeface="+mj-lt"/>
                <a:ea typeface="Times New Roman" panose="02020603050405020304" pitchFamily="18" charset="0"/>
              </a:rPr>
              <a:t>Ó </a:t>
            </a:r>
            <a:r>
              <a:rPr lang="en-IE" sz="1600" dirty="0" err="1">
                <a:effectLst/>
                <a:latin typeface="+mj-lt"/>
                <a:ea typeface="Times New Roman" panose="02020603050405020304" pitchFamily="18" charset="0"/>
              </a:rPr>
              <a:t>Ceallaigh</a:t>
            </a:r>
            <a:r>
              <a:rPr lang="en-IE" sz="1600" dirty="0">
                <a:effectLst/>
                <a:latin typeface="+mj-lt"/>
                <a:ea typeface="Times New Roman" panose="02020603050405020304" pitchFamily="18" charset="0"/>
              </a:rPr>
              <a:t> agus Ní </a:t>
            </a:r>
            <a:r>
              <a:rPr lang="en-IE" sz="1600" dirty="0" err="1">
                <a:effectLst/>
                <a:latin typeface="+mj-lt"/>
                <a:ea typeface="Times New Roman" panose="02020603050405020304" pitchFamily="18" charset="0"/>
              </a:rPr>
              <a:t>Shéaghdha</a:t>
            </a:r>
            <a:r>
              <a:rPr lang="en-IE" sz="1600" dirty="0">
                <a:effectLst/>
                <a:latin typeface="+mj-lt"/>
                <a:ea typeface="Times New Roman" panose="02020603050405020304" pitchFamily="18" charset="0"/>
              </a:rPr>
              <a:t> 2017; </a:t>
            </a:r>
          </a:p>
          <a:p>
            <a:pPr algn="ctr"/>
            <a:r>
              <a:rPr lang="en-IE" sz="1600" dirty="0">
                <a:effectLst/>
                <a:latin typeface="+mj-lt"/>
                <a:ea typeface="Times New Roman" panose="02020603050405020304" pitchFamily="18" charset="0"/>
              </a:rPr>
              <a:t>Ó </a:t>
            </a:r>
            <a:r>
              <a:rPr lang="en-IE" sz="1600" dirty="0" err="1">
                <a:effectLst/>
                <a:latin typeface="+mj-lt"/>
                <a:ea typeface="Times New Roman" panose="02020603050405020304" pitchFamily="18" charset="0"/>
              </a:rPr>
              <a:t>Ceallaigh</a:t>
            </a:r>
            <a:r>
              <a:rPr lang="en-IE" sz="16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IE" sz="1600" i="1" dirty="0">
                <a:effectLst/>
                <a:latin typeface="+mj-lt"/>
                <a:ea typeface="Times New Roman" panose="02020603050405020304" pitchFamily="18" charset="0"/>
              </a:rPr>
              <a:t>et al.</a:t>
            </a:r>
            <a:r>
              <a:rPr lang="en-IE" sz="1600" dirty="0">
                <a:effectLst/>
                <a:latin typeface="+mj-lt"/>
                <a:ea typeface="Times New Roman" panose="02020603050405020304" pitchFamily="18" charset="0"/>
              </a:rPr>
              <a:t> 2019b</a:t>
            </a:r>
            <a:endParaRPr lang="en-IE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18697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39CD864-9B80-4217-918A-A08DD4281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376FBE-D09E-4799-BCF8-13452CEC1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4F7C90B-8333-4519-BE89-44DEAD4D3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3EAE297-BAB5-4C1D-9F2C-D67C4FEC8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1D12FB9-A294-B46C-69CA-B45BC950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1547" y="965200"/>
            <a:ext cx="6065253" cy="4927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400" dirty="0" err="1">
                <a:solidFill>
                  <a:schemeClr val="tx1"/>
                </a:solidFill>
              </a:rPr>
              <a:t>Samplaí</a:t>
            </a:r>
            <a:r>
              <a:rPr lang="en-US" sz="5400" dirty="0">
                <a:solidFill>
                  <a:schemeClr val="tx1"/>
                </a:solidFill>
              </a:rPr>
              <a:t> </a:t>
            </a:r>
            <a:r>
              <a:rPr lang="en-US" sz="5400" dirty="0" err="1">
                <a:solidFill>
                  <a:schemeClr val="tx1"/>
                </a:solidFill>
              </a:rPr>
              <a:t>ranga</a:t>
            </a:r>
            <a:r>
              <a:rPr lang="en-US" sz="5400" dirty="0">
                <a:solidFill>
                  <a:schemeClr val="tx1"/>
                </a:solidFill>
              </a:rPr>
              <a:t> </a:t>
            </a:r>
            <a:r>
              <a:rPr lang="en-US" sz="5400" dirty="0" err="1">
                <a:solidFill>
                  <a:schemeClr val="tx1"/>
                </a:solidFill>
              </a:rPr>
              <a:t>dírithe</a:t>
            </a:r>
            <a:r>
              <a:rPr lang="en-US" sz="5400" dirty="0">
                <a:solidFill>
                  <a:schemeClr val="tx1"/>
                </a:solidFill>
              </a:rPr>
              <a:t> </a:t>
            </a:r>
            <a:r>
              <a:rPr lang="en-US" sz="5400" dirty="0" err="1">
                <a:solidFill>
                  <a:schemeClr val="tx1"/>
                </a:solidFill>
              </a:rPr>
              <a:t>ar</a:t>
            </a:r>
            <a:r>
              <a:rPr lang="en-US" sz="5400" dirty="0">
                <a:solidFill>
                  <a:schemeClr val="tx1"/>
                </a:solidFill>
              </a:rPr>
              <a:t> an </a:t>
            </a:r>
            <a:r>
              <a:rPr lang="en-US" sz="5400" dirty="0" err="1">
                <a:solidFill>
                  <a:schemeClr val="tx1"/>
                </a:solidFill>
              </a:rPr>
              <a:t>gcomhtháthú</a:t>
            </a:r>
            <a:r>
              <a:rPr lang="en-US" sz="5400" dirty="0">
                <a:solidFill>
                  <a:schemeClr val="tx1"/>
                </a:solidFill>
              </a:rPr>
              <a:t> </a:t>
            </a:r>
            <a:r>
              <a:rPr lang="en-US" sz="5400" dirty="0" err="1">
                <a:solidFill>
                  <a:schemeClr val="tx1"/>
                </a:solidFill>
              </a:rPr>
              <a:t>ábhar</a:t>
            </a:r>
            <a:r>
              <a:rPr lang="en-US" sz="5400" dirty="0">
                <a:solidFill>
                  <a:schemeClr val="tx1"/>
                </a:solidFill>
              </a:rPr>
              <a:t> </a:t>
            </a:r>
            <a:r>
              <a:rPr lang="en-US" sz="5400" dirty="0" err="1">
                <a:solidFill>
                  <a:schemeClr val="tx1"/>
                </a:solidFill>
              </a:rPr>
              <a:t>agus</a:t>
            </a:r>
            <a:r>
              <a:rPr lang="en-US" sz="5400" dirty="0">
                <a:solidFill>
                  <a:schemeClr val="tx1"/>
                </a:solidFill>
              </a:rPr>
              <a:t> teanga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54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(</a:t>
            </a:r>
            <a:r>
              <a:rPr lang="en-US" sz="3600" dirty="0" err="1">
                <a:solidFill>
                  <a:schemeClr val="tx1"/>
                </a:solidFill>
              </a:rPr>
              <a:t>Acmhainní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tacaíochta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teagaisc</a:t>
            </a:r>
            <a:r>
              <a:rPr lang="en-US" sz="3600" dirty="0">
                <a:solidFill>
                  <a:schemeClr val="tx1"/>
                </a:solidFill>
              </a:rPr>
              <a:t>)</a:t>
            </a:r>
            <a:endParaRPr lang="en-US" sz="5400" dirty="0">
              <a:solidFill>
                <a:schemeClr val="tx1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D6DCE45-FCB6-4B94-8EDA-A0CC941E7B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219" y="1143000"/>
            <a:ext cx="0" cy="44276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9797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1BD65-17F1-7887-67D2-0226F7CA7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383" y="1388534"/>
            <a:ext cx="4153883" cy="1371600"/>
          </a:xfrm>
        </p:spPr>
        <p:txBody>
          <a:bodyPr anchor="b">
            <a:normAutofit/>
          </a:bodyPr>
          <a:lstStyle/>
          <a:p>
            <a:r>
              <a:rPr lang="en-IE" sz="3200" b="1" dirty="0" err="1"/>
              <a:t>Intinní</a:t>
            </a:r>
            <a:r>
              <a:rPr lang="en-IE" sz="3200" b="1" dirty="0"/>
              <a:t> (</a:t>
            </a:r>
            <a:r>
              <a:rPr lang="en-IE" sz="3200" b="1" dirty="0" err="1"/>
              <a:t>Foghlama</a:t>
            </a:r>
            <a:r>
              <a:rPr lang="en-IE" sz="3200" b="1" dirty="0"/>
              <a:t>) </a:t>
            </a:r>
            <a:br>
              <a:rPr lang="en-IE" sz="3200" b="1" dirty="0"/>
            </a:br>
            <a:r>
              <a:rPr lang="en-IE" sz="3200" b="1" dirty="0"/>
              <a:t>Teanga…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7720244-AD9C-CEAC-7187-F2D15AB756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A304FA4-CCC8-9D6F-56D0-33FC23938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3143" y="2963060"/>
            <a:ext cx="4583488" cy="3385490"/>
          </a:xfrm>
        </p:spPr>
        <p:txBody>
          <a:bodyPr>
            <a:normAutofit/>
          </a:bodyPr>
          <a:lstStyle/>
          <a:p>
            <a:pPr algn="l"/>
            <a:r>
              <a:rPr lang="en-IE" sz="2200" dirty="0" err="1"/>
              <a:t>Intinn</a:t>
            </a:r>
            <a:r>
              <a:rPr lang="en-IE" sz="2200" dirty="0"/>
              <a:t>(í) </a:t>
            </a:r>
            <a:r>
              <a:rPr lang="en-IE" sz="2200" dirty="0" err="1"/>
              <a:t>foghlama</a:t>
            </a:r>
            <a:r>
              <a:rPr lang="en-IE" sz="2200" dirty="0"/>
              <a:t> </a:t>
            </a:r>
            <a:r>
              <a:rPr lang="en-IE" sz="2200" dirty="0" err="1"/>
              <a:t>teanga</a:t>
            </a:r>
            <a:r>
              <a:rPr lang="en-IE" sz="2200" dirty="0"/>
              <a:t> a </a:t>
            </a:r>
            <a:r>
              <a:rPr lang="en-IE" sz="2200" dirty="0" err="1"/>
              <a:t>roghnú</a:t>
            </a:r>
            <a:r>
              <a:rPr lang="en-IE" sz="2200" dirty="0"/>
              <a:t> le </a:t>
            </a:r>
            <a:r>
              <a:rPr lang="en-IE" sz="2200" dirty="0" err="1"/>
              <a:t>haghaidh</a:t>
            </a:r>
            <a:r>
              <a:rPr lang="en-IE" sz="2200" dirty="0"/>
              <a:t> </a:t>
            </a:r>
            <a:r>
              <a:rPr lang="en-IE" sz="2200" dirty="0" err="1"/>
              <a:t>ceachta</a:t>
            </a:r>
            <a:r>
              <a:rPr lang="en-IE" sz="2200" dirty="0"/>
              <a:t>, </a:t>
            </a:r>
            <a:r>
              <a:rPr lang="en-IE" sz="2200" dirty="0" err="1"/>
              <a:t>sraith</a:t>
            </a:r>
            <a:r>
              <a:rPr lang="en-IE" sz="2200" dirty="0"/>
              <a:t> de </a:t>
            </a:r>
            <a:r>
              <a:rPr lang="en-IE" sz="2200" dirty="0" err="1"/>
              <a:t>cheachtanna</a:t>
            </a:r>
            <a:r>
              <a:rPr lang="en-IE" sz="2200" dirty="0"/>
              <a:t>, </a:t>
            </a:r>
            <a:r>
              <a:rPr lang="en-IE" sz="2200" dirty="0" err="1"/>
              <a:t>aonaid</a:t>
            </a:r>
            <a:r>
              <a:rPr lang="en-IE" sz="2200" dirty="0"/>
              <a:t> nó </a:t>
            </a:r>
            <a:r>
              <a:rPr lang="en-IE" sz="2200" dirty="0" err="1"/>
              <a:t>téamaí</a:t>
            </a:r>
            <a:r>
              <a:rPr lang="en-IE" sz="2200" dirty="0"/>
              <a:t> </a:t>
            </a:r>
            <a:r>
              <a:rPr lang="en-IE" sz="2200" dirty="0" err="1"/>
              <a:t>ar</a:t>
            </a:r>
            <a:r>
              <a:rPr lang="en-IE" sz="2200" dirty="0"/>
              <a:t> </a:t>
            </a:r>
            <a:r>
              <a:rPr lang="en-IE" sz="2200" dirty="0" err="1"/>
              <a:t>leith</a:t>
            </a:r>
            <a:r>
              <a:rPr lang="en-IE" sz="2200" dirty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E" sz="2000" dirty="0" err="1"/>
              <a:t>Feiceálach</a:t>
            </a:r>
            <a:r>
              <a:rPr lang="en-IE" sz="2000" dirty="0"/>
              <a:t> </a:t>
            </a:r>
            <a:r>
              <a:rPr lang="en-IE" sz="2000" dirty="0" err="1"/>
              <a:t>laistigh</a:t>
            </a:r>
            <a:r>
              <a:rPr lang="en-IE" sz="2000" dirty="0"/>
              <a:t> den </a:t>
            </a:r>
            <a:r>
              <a:rPr lang="en-IE" sz="2000" dirty="0" err="1"/>
              <a:t>aonad</a:t>
            </a:r>
            <a:r>
              <a:rPr lang="en-IE" sz="2000" dirty="0"/>
              <a:t> </a:t>
            </a:r>
            <a:r>
              <a:rPr lang="en-IE" sz="2000" dirty="0" err="1"/>
              <a:t>foghlama</a:t>
            </a:r>
            <a:endParaRPr lang="en-IE" sz="20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E" sz="2000" dirty="0" err="1"/>
              <a:t>Riachtanach</a:t>
            </a:r>
            <a:r>
              <a:rPr lang="en-IE" sz="2000" dirty="0"/>
              <a:t> leis an </a:t>
            </a:r>
            <a:r>
              <a:rPr lang="en-IE" sz="2000" dirty="0" err="1"/>
              <a:t>ábhar</a:t>
            </a:r>
            <a:r>
              <a:rPr lang="en-IE" sz="2000" dirty="0"/>
              <a:t> </a:t>
            </a:r>
            <a:r>
              <a:rPr lang="en-IE" sz="2000" dirty="0" err="1"/>
              <a:t>acadúil</a:t>
            </a:r>
            <a:r>
              <a:rPr lang="en-IE" sz="2000" dirty="0"/>
              <a:t> a </a:t>
            </a:r>
            <a:r>
              <a:rPr lang="en-IE" sz="2000" dirty="0" err="1"/>
              <a:t>ionramháil</a:t>
            </a:r>
            <a:endParaRPr lang="en-IE" sz="20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E" sz="2000" dirty="0" err="1"/>
              <a:t>Teanga</a:t>
            </a:r>
            <a:r>
              <a:rPr lang="en-IE" sz="2000" dirty="0"/>
              <a:t> a </a:t>
            </a:r>
            <a:r>
              <a:rPr lang="en-IE" sz="2000" dirty="0" err="1"/>
              <a:t>chruthaíonn</a:t>
            </a:r>
            <a:r>
              <a:rPr lang="en-IE" sz="2000" dirty="0"/>
              <a:t> deacrachtaí</a:t>
            </a:r>
          </a:p>
        </p:txBody>
      </p:sp>
      <p:pic>
        <p:nvPicPr>
          <p:cNvPr id="5" name="Content Placeholder 4" descr="A white board on a wooden stand&#10;&#10;Description automatically generated">
            <a:extLst>
              <a:ext uri="{FF2B5EF4-FFF2-40B4-BE49-F238E27FC236}">
                <a16:creationId xmlns:a16="http://schemas.microsoft.com/office/drawing/2014/main" id="{5881AED0-5F79-CEB5-69E2-5873DEDA2A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045" r="605" b="2"/>
          <a:stretch/>
        </p:blipFill>
        <p:spPr>
          <a:xfrm>
            <a:off x="5236631" y="1011764"/>
            <a:ext cx="6183844" cy="4893735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B116335-2828-2BED-160D-F3408C86DC5C}"/>
              </a:ext>
            </a:extLst>
          </p:cNvPr>
          <p:cNvSpPr txBox="1">
            <a:spLocks/>
          </p:cNvSpPr>
          <p:nvPr/>
        </p:nvSpPr>
        <p:spPr>
          <a:xfrm>
            <a:off x="5327648" y="1172551"/>
            <a:ext cx="6005969" cy="3205485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vert="horz" lIns="91440" tIns="45720" rIns="91440" bIns="45720" rtlCol="0" anchor="t">
            <a:normAutofit fontScale="925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IE" b="1" dirty="0" err="1"/>
              <a:t>Intinní</a:t>
            </a:r>
            <a:r>
              <a:rPr lang="en-IE" b="1" dirty="0"/>
              <a:t> </a:t>
            </a:r>
            <a:r>
              <a:rPr lang="en-IE" b="1" dirty="0" err="1"/>
              <a:t>Foghlama</a:t>
            </a:r>
            <a:endParaRPr lang="en-IE" dirty="0"/>
          </a:p>
          <a:p>
            <a:pPr marL="0" indent="0">
              <a:buFont typeface="Arial"/>
              <a:buNone/>
            </a:pPr>
            <a:r>
              <a:rPr lang="en-IE" sz="2200" i="1" dirty="0"/>
              <a:t>Agus an </a:t>
            </a:r>
            <a:r>
              <a:rPr lang="en-IE" sz="2200" i="1" dirty="0" err="1"/>
              <a:t>chaibidl</a:t>
            </a:r>
            <a:r>
              <a:rPr lang="en-IE" sz="2200" i="1" dirty="0"/>
              <a:t> </a:t>
            </a:r>
            <a:r>
              <a:rPr lang="en-IE" sz="2200" i="1" dirty="0" err="1"/>
              <a:t>seo</a:t>
            </a:r>
            <a:r>
              <a:rPr lang="en-IE" sz="2200" i="1" dirty="0"/>
              <a:t> curtha </a:t>
            </a:r>
            <a:r>
              <a:rPr lang="en-IE" sz="2200" i="1" dirty="0" err="1"/>
              <a:t>i</a:t>
            </a:r>
            <a:r>
              <a:rPr lang="en-IE" sz="2200" i="1" dirty="0"/>
              <a:t> </a:t>
            </a:r>
            <a:r>
              <a:rPr lang="en-IE" sz="2200" i="1" dirty="0" err="1"/>
              <a:t>gcrích</a:t>
            </a:r>
            <a:r>
              <a:rPr lang="en-IE" sz="2200" i="1" dirty="0"/>
              <a:t>, </a:t>
            </a:r>
            <a:r>
              <a:rPr lang="en-IE" sz="2200" i="1" dirty="0" err="1"/>
              <a:t>beidh</a:t>
            </a:r>
            <a:r>
              <a:rPr lang="en-IE" sz="2200" i="1" dirty="0"/>
              <a:t> sé </a:t>
            </a:r>
            <a:r>
              <a:rPr lang="en-IE" sz="2200" i="1" dirty="0" err="1"/>
              <a:t>ar</a:t>
            </a:r>
            <a:r>
              <a:rPr lang="en-IE" sz="2200" i="1" dirty="0"/>
              <a:t> do </a:t>
            </a:r>
            <a:r>
              <a:rPr lang="en-IE" sz="2200" i="1" dirty="0" err="1"/>
              <a:t>chumas</a:t>
            </a:r>
            <a:r>
              <a:rPr lang="en-IE" sz="2200" i="1" dirty="0"/>
              <a:t> agat:</a:t>
            </a:r>
            <a:endParaRPr lang="en-IE" sz="2200" dirty="0"/>
          </a:p>
          <a:p>
            <a:r>
              <a:rPr lang="en-IE" sz="2200" dirty="0" err="1"/>
              <a:t>Ról</a:t>
            </a:r>
            <a:r>
              <a:rPr lang="en-IE" sz="2200" dirty="0"/>
              <a:t> na </a:t>
            </a:r>
            <a:r>
              <a:rPr lang="en-IE" sz="2200" dirty="0" err="1"/>
              <a:t>gcothaitheach</a:t>
            </a:r>
            <a:r>
              <a:rPr lang="en-IE" sz="2200" dirty="0"/>
              <a:t> </a:t>
            </a:r>
            <a:r>
              <a:rPr lang="en-IE" sz="2200" dirty="0" err="1"/>
              <a:t>san</a:t>
            </a:r>
            <a:r>
              <a:rPr lang="en-IE" sz="2200" dirty="0"/>
              <a:t> </a:t>
            </a:r>
            <a:r>
              <a:rPr lang="en-IE" sz="2200" dirty="0" err="1"/>
              <a:t>aiste</a:t>
            </a:r>
            <a:r>
              <a:rPr lang="en-IE" sz="2200" dirty="0"/>
              <a:t> </a:t>
            </a:r>
            <a:r>
              <a:rPr lang="en-IE" sz="2200" dirty="0" err="1"/>
              <a:t>bia</a:t>
            </a:r>
            <a:r>
              <a:rPr lang="en-IE" sz="2200" dirty="0"/>
              <a:t> a </a:t>
            </a:r>
            <a:r>
              <a:rPr lang="en-IE" sz="2200" dirty="0" err="1"/>
              <a:t>mhíniú</a:t>
            </a:r>
            <a:r>
              <a:rPr lang="en-IE" sz="2200" dirty="0"/>
              <a:t>.</a:t>
            </a:r>
          </a:p>
          <a:p>
            <a:r>
              <a:rPr lang="en-IE" sz="2200" dirty="0" err="1"/>
              <a:t>Breac-chuntas</a:t>
            </a:r>
            <a:r>
              <a:rPr lang="en-IE" sz="2200" dirty="0"/>
              <a:t> a thabhairt </a:t>
            </a:r>
            <a:r>
              <a:rPr lang="en-IE" sz="2200" dirty="0" err="1"/>
              <a:t>ar</a:t>
            </a:r>
            <a:r>
              <a:rPr lang="en-IE" sz="2200" dirty="0"/>
              <a:t> </a:t>
            </a:r>
            <a:r>
              <a:rPr lang="en-IE" sz="2200" dirty="0" err="1"/>
              <a:t>fhoinsí</a:t>
            </a:r>
            <a:r>
              <a:rPr lang="en-IE" sz="2200" dirty="0"/>
              <a:t> gach </a:t>
            </a:r>
            <a:r>
              <a:rPr lang="en-IE" sz="2200" dirty="0" err="1"/>
              <a:t>cothaithigh</a:t>
            </a:r>
            <a:endParaRPr lang="en-IE" sz="2200" dirty="0"/>
          </a:p>
          <a:p>
            <a:r>
              <a:rPr lang="en-IE" sz="2200" b="1" dirty="0" err="1"/>
              <a:t>Aonaid</a:t>
            </a:r>
            <a:r>
              <a:rPr lang="en-IE" sz="2200" b="1" dirty="0"/>
              <a:t> </a:t>
            </a:r>
            <a:r>
              <a:rPr lang="en-IE" sz="2200" b="1" dirty="0" err="1"/>
              <a:t>maidir</a:t>
            </a:r>
            <a:r>
              <a:rPr lang="en-IE" sz="2200" b="1" dirty="0"/>
              <a:t> le </a:t>
            </a:r>
            <a:r>
              <a:rPr lang="en-IE" sz="2200" b="1" dirty="0" err="1"/>
              <a:t>bia</a:t>
            </a:r>
            <a:r>
              <a:rPr lang="en-IE" sz="2200" b="1" dirty="0"/>
              <a:t> agus le </a:t>
            </a:r>
            <a:r>
              <a:rPr lang="en-IE" sz="2200" b="1" dirty="0" err="1"/>
              <a:t>fuinneamh</a:t>
            </a:r>
            <a:r>
              <a:rPr lang="en-IE" sz="2200" b="1" dirty="0"/>
              <a:t> a </a:t>
            </a:r>
            <a:r>
              <a:rPr lang="en-IE" sz="2200" b="1" dirty="0" err="1"/>
              <a:t>chomhaireamh</a:t>
            </a:r>
            <a:r>
              <a:rPr lang="en-IE" sz="2200" b="1" dirty="0"/>
              <a:t> go </a:t>
            </a:r>
            <a:r>
              <a:rPr lang="en-IE" sz="2200" b="1" dirty="0" err="1"/>
              <a:t>cruinn</a:t>
            </a:r>
            <a:r>
              <a:rPr lang="en-IE" sz="2200" b="1" dirty="0"/>
              <a:t> </a:t>
            </a:r>
            <a:r>
              <a:rPr lang="en-IE" sz="2200" dirty="0"/>
              <a:t>(m.sh. 20 gram, 4 </a:t>
            </a:r>
            <a:r>
              <a:rPr lang="en-IE" sz="2200" dirty="0" err="1"/>
              <a:t>chileacalra</a:t>
            </a:r>
            <a:r>
              <a:rPr lang="en-IE" sz="2200" dirty="0"/>
              <a:t>, 17 </a:t>
            </a:r>
            <a:r>
              <a:rPr lang="en-IE" sz="2200" dirty="0" err="1"/>
              <a:t>gciligiúl</a:t>
            </a:r>
            <a:r>
              <a:rPr lang="en-IE" sz="2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54751526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1BD65-17F1-7887-67D2-0226F7CA7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080" y="1468919"/>
            <a:ext cx="4416511" cy="1371600"/>
          </a:xfrm>
        </p:spPr>
        <p:txBody>
          <a:bodyPr anchor="b">
            <a:normAutofit fontScale="90000"/>
          </a:bodyPr>
          <a:lstStyle/>
          <a:p>
            <a:r>
              <a:rPr lang="en-IE" sz="3600" b="1" dirty="0"/>
              <a:t>‘</a:t>
            </a:r>
            <a:r>
              <a:rPr lang="en-IE" sz="3600" b="1" dirty="0" err="1"/>
              <a:t>Cúinne</a:t>
            </a:r>
            <a:r>
              <a:rPr lang="en-IE" sz="3600" b="1" dirty="0"/>
              <a:t> </a:t>
            </a:r>
            <a:r>
              <a:rPr lang="en-IE" sz="3600" b="1" dirty="0" err="1"/>
              <a:t>Cruinnis</a:t>
            </a:r>
            <a:r>
              <a:rPr lang="en-IE" sz="3600" b="1" dirty="0"/>
              <a:t>’, </a:t>
            </a:r>
            <a:br>
              <a:rPr lang="en-IE" sz="3600" b="1" dirty="0"/>
            </a:br>
            <a:r>
              <a:rPr lang="en-IE" sz="3600" b="1" dirty="0"/>
              <a:t>‘Tobar Teanga’ nó </a:t>
            </a:r>
            <a:br>
              <a:rPr lang="en-IE" sz="3600" b="1" dirty="0"/>
            </a:br>
            <a:r>
              <a:rPr lang="en-IE" sz="3600" b="1" dirty="0"/>
              <a:t>‘</a:t>
            </a:r>
            <a:r>
              <a:rPr lang="en-IE" sz="3600" b="1" dirty="0" err="1"/>
              <a:t>Tearmann</a:t>
            </a:r>
            <a:r>
              <a:rPr lang="en-IE" sz="3600" b="1" dirty="0"/>
              <a:t> Teanga’...</a:t>
            </a:r>
            <a:br>
              <a:rPr lang="en-US" dirty="0"/>
            </a:b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7720244-AD9C-CEAC-7187-F2D15AB756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A304FA4-CCC8-9D6F-56D0-33FC23938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7204" y="3031064"/>
            <a:ext cx="4240387" cy="3369735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400" dirty="0" err="1"/>
              <a:t>Spás</a:t>
            </a:r>
            <a:r>
              <a:rPr lang="en-US" sz="2400" dirty="0"/>
              <a:t> </a:t>
            </a:r>
            <a:r>
              <a:rPr lang="en-US" sz="2400" dirty="0" err="1"/>
              <a:t>feiceálach</a:t>
            </a:r>
            <a:r>
              <a:rPr lang="en-US" sz="2400" dirty="0"/>
              <a:t> a </a:t>
            </a:r>
            <a:r>
              <a:rPr lang="en-US" sz="2400" dirty="0" err="1"/>
              <a:t>chruthú</a:t>
            </a:r>
            <a:r>
              <a:rPr lang="en-US" sz="2400" dirty="0"/>
              <a:t> don </a:t>
            </a:r>
            <a:r>
              <a:rPr lang="en-US" sz="2400" dirty="0" err="1"/>
              <a:t>teanga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timpeallacht</a:t>
            </a:r>
            <a:r>
              <a:rPr lang="en-US" sz="2400" dirty="0"/>
              <a:t> </a:t>
            </a:r>
            <a:r>
              <a:rPr lang="en-US" sz="2400" dirty="0" err="1"/>
              <a:t>foghlama</a:t>
            </a:r>
            <a:r>
              <a:rPr lang="en-US" sz="2400" dirty="0"/>
              <a:t> </a:t>
            </a:r>
            <a:r>
              <a:rPr lang="en-US" sz="2400" dirty="0" err="1"/>
              <a:t>lasmuigh</a:t>
            </a:r>
            <a:r>
              <a:rPr lang="en-US" sz="2400" dirty="0"/>
              <a:t> de </a:t>
            </a:r>
            <a:r>
              <a:rPr lang="en-US" sz="2400" dirty="0" err="1"/>
              <a:t>mheán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sprioctheanga</a:t>
            </a:r>
            <a:r>
              <a:rPr lang="en-US" sz="2400" dirty="0"/>
              <a:t>:</a:t>
            </a:r>
          </a:p>
          <a:p>
            <a:pPr marL="0" indent="0" algn="l">
              <a:buNone/>
            </a:pPr>
            <a:endParaRPr lang="en-US" sz="1100" dirty="0"/>
          </a:p>
          <a:p>
            <a:pPr algn="l"/>
            <a:r>
              <a:rPr lang="en-US" sz="2400" dirty="0"/>
              <a:t>….ar an </a:t>
            </a:r>
            <a:r>
              <a:rPr lang="en-US" sz="2400" dirty="0" err="1"/>
              <a:t>gclár</a:t>
            </a:r>
            <a:r>
              <a:rPr lang="en-US" sz="2400" dirty="0"/>
              <a:t> </a:t>
            </a:r>
            <a:r>
              <a:rPr lang="en-US" sz="2400" dirty="0" err="1"/>
              <a:t>bán</a:t>
            </a:r>
            <a:r>
              <a:rPr lang="en-US" sz="2400" dirty="0"/>
              <a:t> / </a:t>
            </a:r>
            <a:r>
              <a:rPr lang="en-US" sz="2400" dirty="0" err="1"/>
              <a:t>ar</a:t>
            </a:r>
            <a:r>
              <a:rPr lang="en-US" sz="2400" dirty="0"/>
              <a:t> an PPT / 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gcóipleabhair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ndaltaí</a:t>
            </a:r>
            <a:r>
              <a:rPr lang="en-US" sz="2400" dirty="0"/>
              <a:t> </a:t>
            </a:r>
            <a:r>
              <a:rPr lang="en-US" sz="2400" dirty="0" err="1"/>
              <a:t>srl</a:t>
            </a:r>
            <a:r>
              <a:rPr lang="en-US" sz="2400" dirty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/>
          </a:p>
          <a:p>
            <a:pPr algn="l"/>
            <a:endParaRPr lang="en-IE" sz="1800" dirty="0"/>
          </a:p>
        </p:txBody>
      </p:sp>
      <p:pic>
        <p:nvPicPr>
          <p:cNvPr id="5" name="Content Placeholder 4" descr="A white board on a wooden stand&#10;&#10;Description automatically generated">
            <a:extLst>
              <a:ext uri="{FF2B5EF4-FFF2-40B4-BE49-F238E27FC236}">
                <a16:creationId xmlns:a16="http://schemas.microsoft.com/office/drawing/2014/main" id="{5881AED0-5F79-CEB5-69E2-5873DEDA2A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045" r="605" b="2"/>
          <a:stretch/>
        </p:blipFill>
        <p:spPr>
          <a:xfrm>
            <a:off x="5097991" y="723901"/>
            <a:ext cx="6412530" cy="5553074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B116335-2828-2BED-160D-F3408C86DC5C}"/>
              </a:ext>
            </a:extLst>
          </p:cNvPr>
          <p:cNvSpPr txBox="1">
            <a:spLocks/>
          </p:cNvSpPr>
          <p:nvPr/>
        </p:nvSpPr>
        <p:spPr>
          <a:xfrm>
            <a:off x="5427131" y="904875"/>
            <a:ext cx="5844649" cy="3672417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IE" b="1" dirty="0" err="1"/>
              <a:t>Intinní</a:t>
            </a:r>
            <a:r>
              <a:rPr lang="en-IE" b="1" dirty="0"/>
              <a:t> </a:t>
            </a:r>
            <a:r>
              <a:rPr lang="en-IE" b="1" dirty="0" err="1"/>
              <a:t>Foghlama</a:t>
            </a:r>
            <a:endParaRPr lang="en-IE" dirty="0">
              <a:highlight>
                <a:srgbClr val="FFFF00"/>
              </a:highlight>
            </a:endParaRPr>
          </a:p>
          <a:p>
            <a:pPr marL="0" indent="0" algn="r">
              <a:buFont typeface="Arial"/>
              <a:buNone/>
            </a:pPr>
            <a:endParaRPr lang="en-IE" sz="2000" b="1" dirty="0">
              <a:highlight>
                <a:srgbClr val="FFFF00"/>
              </a:highlight>
            </a:endParaRPr>
          </a:p>
          <a:p>
            <a:pPr marL="0" indent="0" algn="r">
              <a:buFont typeface="Arial"/>
              <a:buNone/>
            </a:pPr>
            <a:r>
              <a:rPr lang="en-IE" b="1" dirty="0">
                <a:highlight>
                  <a:srgbClr val="FFFF00"/>
                </a:highlight>
              </a:rPr>
              <a:t>Tobar Teanga</a:t>
            </a:r>
          </a:p>
          <a:p>
            <a:pPr marL="0" indent="0" algn="r">
              <a:buFont typeface="Arial"/>
              <a:buNone/>
            </a:pPr>
            <a:endParaRPr lang="en-IE" sz="2000" b="1" dirty="0"/>
          </a:p>
          <a:p>
            <a:pPr marL="0" indent="0" algn="r">
              <a:buFont typeface="Arial"/>
              <a:buNone/>
            </a:pPr>
            <a:endParaRPr lang="en-IE" sz="2000" b="1" dirty="0"/>
          </a:p>
          <a:p>
            <a:pPr marL="0" indent="0" algn="r">
              <a:buFont typeface="Arial"/>
              <a:buNone/>
            </a:pPr>
            <a:r>
              <a:rPr lang="en-IE" b="1" dirty="0"/>
              <a:t>Obair </a:t>
            </a:r>
            <a:r>
              <a:rPr lang="en-IE" b="1" dirty="0" err="1"/>
              <a:t>Bhaile</a:t>
            </a:r>
            <a:endParaRPr lang="en-IE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AE0C14-41F0-9CC5-11A0-7F1643A5296E}"/>
              </a:ext>
            </a:extLst>
          </p:cNvPr>
          <p:cNvSpPr txBox="1"/>
          <p:nvPr/>
        </p:nvSpPr>
        <p:spPr>
          <a:xfrm>
            <a:off x="7911101" y="2289887"/>
            <a:ext cx="3689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1-6 </a:t>
            </a:r>
            <a:r>
              <a:rPr lang="en-IE" dirty="0" err="1"/>
              <a:t>séimhiú</a:t>
            </a:r>
            <a:r>
              <a:rPr lang="en-IE" dirty="0"/>
              <a:t> / ‘h’ </a:t>
            </a:r>
            <a:r>
              <a:rPr lang="en-IE" i="1" dirty="0"/>
              <a:t>m.sh. 4 </a:t>
            </a:r>
            <a:r>
              <a:rPr lang="en-IE" i="1" dirty="0" err="1"/>
              <a:t>c</a:t>
            </a:r>
            <a:r>
              <a:rPr lang="en-IE" b="1" i="1" dirty="0" err="1"/>
              <a:t>h</a:t>
            </a:r>
            <a:r>
              <a:rPr lang="en-IE" i="1" dirty="0" err="1"/>
              <a:t>ileacalra</a:t>
            </a:r>
            <a:endParaRPr lang="en-IE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7-10 </a:t>
            </a:r>
            <a:r>
              <a:rPr lang="en-IE" dirty="0" err="1"/>
              <a:t>urú</a:t>
            </a:r>
            <a:r>
              <a:rPr lang="en-IE" dirty="0"/>
              <a:t> m.sh. </a:t>
            </a:r>
            <a:r>
              <a:rPr lang="en-IE" i="1" dirty="0"/>
              <a:t>17 </a:t>
            </a:r>
            <a:r>
              <a:rPr lang="en-IE" b="1" i="1" dirty="0" err="1"/>
              <a:t>g</a:t>
            </a:r>
            <a:r>
              <a:rPr lang="en-IE" i="1" dirty="0" err="1"/>
              <a:t>ciligiúl</a:t>
            </a:r>
            <a:endParaRPr lang="en-IE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2F982D-FA8D-8657-FED1-2C55453CD64B}"/>
              </a:ext>
            </a:extLst>
          </p:cNvPr>
          <p:cNvSpPr txBox="1"/>
          <p:nvPr/>
        </p:nvSpPr>
        <p:spPr>
          <a:xfrm>
            <a:off x="5319242" y="908228"/>
            <a:ext cx="2519940" cy="10464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400" b="1" dirty="0" err="1"/>
              <a:t>Dáta</a:t>
            </a:r>
            <a:endParaRPr lang="en-US" sz="2400" b="1" dirty="0"/>
          </a:p>
          <a:p>
            <a:r>
              <a:rPr lang="en-US" sz="1400" dirty="0"/>
              <a:t>An </a:t>
            </a:r>
            <a:r>
              <a:rPr lang="en-US" sz="1400" dirty="0" err="1"/>
              <a:t>deichiú</a:t>
            </a:r>
            <a:r>
              <a:rPr lang="en-US" sz="1400" dirty="0"/>
              <a:t> </a:t>
            </a:r>
            <a:r>
              <a:rPr lang="en-US" sz="1400" dirty="0" err="1"/>
              <a:t>lá</a:t>
            </a:r>
            <a:r>
              <a:rPr lang="en-US" sz="1400" dirty="0"/>
              <a:t> de </a:t>
            </a:r>
            <a:r>
              <a:rPr lang="en-US" sz="1400" dirty="0" err="1"/>
              <a:t>mhí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Samhna</a:t>
            </a:r>
            <a:endParaRPr lang="en-US" sz="1400" dirty="0"/>
          </a:p>
          <a:p>
            <a:pPr algn="l"/>
            <a:endParaRPr lang="en-US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678CCA-0144-99B7-0486-FB1731F31379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310326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1BD65-17F1-7887-67D2-0226F7CA7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080" y="1468919"/>
            <a:ext cx="4416511" cy="1371600"/>
          </a:xfrm>
        </p:spPr>
        <p:txBody>
          <a:bodyPr anchor="b">
            <a:normAutofit fontScale="90000"/>
          </a:bodyPr>
          <a:lstStyle/>
          <a:p>
            <a:br>
              <a:rPr lang="en-IE" sz="3200" b="1" dirty="0"/>
            </a:br>
            <a:r>
              <a:rPr lang="en-IE" sz="3600" b="1" dirty="0"/>
              <a:t>‘</a:t>
            </a:r>
            <a:r>
              <a:rPr lang="en-IE" sz="3600" b="1" dirty="0" err="1"/>
              <a:t>Tearmann</a:t>
            </a:r>
            <a:r>
              <a:rPr lang="en-IE" sz="3600" b="1" dirty="0"/>
              <a:t> Teanga’...</a:t>
            </a:r>
            <a:br>
              <a:rPr lang="en-US" sz="3600" dirty="0"/>
            </a:br>
            <a:endParaRPr lang="en-US" sz="320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7720244-AD9C-CEAC-7187-F2D15AB756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A304FA4-CCC8-9D6F-56D0-33FC23938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7604" y="2332614"/>
            <a:ext cx="4240387" cy="3369735"/>
          </a:xfrm>
        </p:spPr>
        <p:txBody>
          <a:bodyPr>
            <a:normAutofit/>
          </a:bodyPr>
          <a:lstStyle/>
          <a:p>
            <a:pPr algn="l"/>
            <a:endParaRPr lang="en-US" sz="24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sz="2400" dirty="0" err="1"/>
              <a:t>Aird</a:t>
            </a:r>
            <a:r>
              <a:rPr lang="en-IE" sz="2400" dirty="0"/>
              <a:t> a </a:t>
            </a:r>
            <a:r>
              <a:rPr lang="en-IE" sz="2400" dirty="0" err="1"/>
              <a:t>dhíriú</a:t>
            </a:r>
            <a:r>
              <a:rPr lang="en-IE" sz="2400" dirty="0"/>
              <a:t> </a:t>
            </a:r>
            <a:r>
              <a:rPr lang="en-IE" sz="2400" dirty="0" err="1"/>
              <a:t>ar</a:t>
            </a:r>
            <a:r>
              <a:rPr lang="en-IE" sz="2400" dirty="0"/>
              <a:t> </a:t>
            </a:r>
            <a:r>
              <a:rPr lang="en-IE" sz="2400" dirty="0" err="1"/>
              <a:t>bhotúin</a:t>
            </a:r>
            <a:r>
              <a:rPr lang="en-IE" sz="2400" dirty="0"/>
              <a:t> </a:t>
            </a:r>
            <a:r>
              <a:rPr lang="en-IE" sz="2400" dirty="0" err="1"/>
              <a:t>choitianta</a:t>
            </a:r>
            <a:r>
              <a:rPr lang="en-IE" sz="2400" dirty="0"/>
              <a:t> </a:t>
            </a:r>
            <a:r>
              <a:rPr lang="en-IE" sz="2400" dirty="0" err="1"/>
              <a:t>ón</a:t>
            </a:r>
            <a:r>
              <a:rPr lang="en-IE" sz="2400" dirty="0"/>
              <a:t> obair </a:t>
            </a:r>
            <a:r>
              <a:rPr lang="en-IE" sz="2400" dirty="0" err="1"/>
              <a:t>bhaile</a:t>
            </a:r>
            <a:endParaRPr lang="en-IE" sz="2400" dirty="0"/>
          </a:p>
          <a:p>
            <a:pPr algn="l"/>
            <a:r>
              <a:rPr lang="en-IE" sz="2400" dirty="0"/>
              <a:t>     …</a:t>
            </a:r>
            <a:r>
              <a:rPr lang="en-IE" sz="2400" dirty="0" err="1"/>
              <a:t>béim</a:t>
            </a:r>
            <a:r>
              <a:rPr lang="en-IE" sz="2400" dirty="0"/>
              <a:t> </a:t>
            </a:r>
            <a:r>
              <a:rPr lang="en-IE" sz="2400" dirty="0" err="1"/>
              <a:t>ar</a:t>
            </a:r>
            <a:r>
              <a:rPr lang="en-IE" sz="2400" dirty="0"/>
              <a:t> an </a:t>
            </a:r>
            <a:r>
              <a:rPr lang="en-IE" sz="2400" dirty="0" err="1"/>
              <a:t>gcruinneas</a:t>
            </a:r>
            <a:endParaRPr lang="en-IE" sz="2000" dirty="0"/>
          </a:p>
        </p:txBody>
      </p:sp>
      <p:pic>
        <p:nvPicPr>
          <p:cNvPr id="5" name="Content Placeholder 4" descr="A white board on a wooden stand&#10;&#10;Description automatically generated">
            <a:extLst>
              <a:ext uri="{FF2B5EF4-FFF2-40B4-BE49-F238E27FC236}">
                <a16:creationId xmlns:a16="http://schemas.microsoft.com/office/drawing/2014/main" id="{5881AED0-5F79-CEB5-69E2-5873DEDA2A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045" r="605" b="2"/>
          <a:stretch/>
        </p:blipFill>
        <p:spPr>
          <a:xfrm>
            <a:off x="5097991" y="723901"/>
            <a:ext cx="6412530" cy="5553074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B116335-2828-2BED-160D-F3408C86DC5C}"/>
              </a:ext>
            </a:extLst>
          </p:cNvPr>
          <p:cNvSpPr txBox="1">
            <a:spLocks/>
          </p:cNvSpPr>
          <p:nvPr/>
        </p:nvSpPr>
        <p:spPr>
          <a:xfrm>
            <a:off x="5427131" y="904875"/>
            <a:ext cx="5844649" cy="3672417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IE" b="1" dirty="0" err="1"/>
              <a:t>Intinní</a:t>
            </a:r>
            <a:r>
              <a:rPr lang="en-IE" b="1" dirty="0"/>
              <a:t> </a:t>
            </a:r>
            <a:r>
              <a:rPr lang="en-IE" b="1" dirty="0" err="1"/>
              <a:t>Foghlama</a:t>
            </a:r>
            <a:endParaRPr lang="en-IE" dirty="0">
              <a:highlight>
                <a:srgbClr val="FFFF00"/>
              </a:highlight>
            </a:endParaRPr>
          </a:p>
          <a:p>
            <a:pPr marL="0" indent="0" algn="r">
              <a:buFont typeface="Arial"/>
              <a:buNone/>
            </a:pPr>
            <a:endParaRPr lang="en-IE" sz="2000" b="1" dirty="0">
              <a:highlight>
                <a:srgbClr val="FFFF00"/>
              </a:highlight>
            </a:endParaRPr>
          </a:p>
          <a:p>
            <a:pPr marL="0" indent="0" algn="r">
              <a:buFont typeface="Arial"/>
              <a:buNone/>
            </a:pPr>
            <a:r>
              <a:rPr lang="en-IE" b="1" dirty="0" err="1">
                <a:highlight>
                  <a:srgbClr val="FFFF00"/>
                </a:highlight>
              </a:rPr>
              <a:t>Tearmann</a:t>
            </a:r>
            <a:r>
              <a:rPr lang="en-IE" b="1" dirty="0">
                <a:highlight>
                  <a:srgbClr val="FFFF00"/>
                </a:highlight>
              </a:rPr>
              <a:t> Teanga</a:t>
            </a:r>
          </a:p>
          <a:p>
            <a:pPr marL="0" indent="0" algn="r">
              <a:buFont typeface="Arial"/>
              <a:buNone/>
            </a:pPr>
            <a:endParaRPr lang="en-IE" sz="2000" b="1" dirty="0"/>
          </a:p>
          <a:p>
            <a:pPr marL="0" indent="0" algn="r">
              <a:buFont typeface="Arial"/>
              <a:buNone/>
            </a:pPr>
            <a:endParaRPr lang="en-IE" sz="2000" b="1" dirty="0"/>
          </a:p>
          <a:p>
            <a:pPr marL="0" indent="0" algn="r">
              <a:buFont typeface="Arial"/>
              <a:buNone/>
            </a:pPr>
            <a:endParaRPr lang="en-IE" sz="500" b="1" dirty="0"/>
          </a:p>
          <a:p>
            <a:pPr marL="0" indent="0" algn="r">
              <a:buFont typeface="Arial"/>
              <a:buNone/>
            </a:pPr>
            <a:r>
              <a:rPr lang="en-IE" b="1" dirty="0"/>
              <a:t>Obair </a:t>
            </a:r>
            <a:r>
              <a:rPr lang="en-IE" b="1" dirty="0" err="1"/>
              <a:t>Bhaile</a:t>
            </a:r>
            <a:endParaRPr lang="en-IE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AE0C14-41F0-9CC5-11A0-7F1643A5296E}"/>
              </a:ext>
            </a:extLst>
          </p:cNvPr>
          <p:cNvSpPr txBox="1"/>
          <p:nvPr/>
        </p:nvSpPr>
        <p:spPr>
          <a:xfrm>
            <a:off x="7911101" y="2246220"/>
            <a:ext cx="36898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err="1"/>
              <a:t>Botúin</a:t>
            </a:r>
            <a:r>
              <a:rPr lang="en-IE" b="1" dirty="0"/>
              <a:t> </a:t>
            </a:r>
            <a:r>
              <a:rPr lang="en-IE" b="1" dirty="0" err="1"/>
              <a:t>Choitianta</a:t>
            </a:r>
            <a:r>
              <a:rPr lang="en-IE" b="1" dirty="0"/>
              <a:t>:</a:t>
            </a:r>
          </a:p>
          <a:p>
            <a:pPr marL="342900" indent="-342900">
              <a:buAutoNum type="arabicParenR"/>
            </a:pPr>
            <a:r>
              <a:rPr lang="en-IE" dirty="0" err="1"/>
              <a:t>D</a:t>
            </a:r>
            <a:r>
              <a:rPr lang="en-IE" u="sng" dirty="0" err="1"/>
              <a:t>rea</a:t>
            </a:r>
            <a:r>
              <a:rPr lang="en-IE" dirty="0" err="1"/>
              <a:t>tháir</a:t>
            </a:r>
            <a:r>
              <a:rPr lang="en-IE" dirty="0"/>
              <a:t> (</a:t>
            </a:r>
            <a:r>
              <a:rPr lang="en-IE" dirty="0" err="1"/>
              <a:t>litriú</a:t>
            </a:r>
            <a:r>
              <a:rPr lang="en-IE" dirty="0"/>
              <a:t>)</a:t>
            </a:r>
          </a:p>
          <a:p>
            <a:pPr marL="342900" indent="-342900">
              <a:buAutoNum type="arabicParenR"/>
            </a:pPr>
            <a:r>
              <a:rPr lang="en-IE" dirty="0"/>
              <a:t>A </a:t>
            </a:r>
            <a:r>
              <a:rPr lang="en-IE" dirty="0" err="1"/>
              <a:t>lán</a:t>
            </a:r>
            <a:r>
              <a:rPr lang="en-IE" dirty="0"/>
              <a:t> </a:t>
            </a:r>
            <a:r>
              <a:rPr lang="en-IE" dirty="0" err="1"/>
              <a:t>airg</a:t>
            </a:r>
            <a:r>
              <a:rPr lang="en-IE" u="sng" dirty="0" err="1"/>
              <a:t>ead</a:t>
            </a:r>
            <a:r>
              <a:rPr lang="en-IE" dirty="0"/>
              <a:t> (</a:t>
            </a:r>
            <a:r>
              <a:rPr lang="en-IE" dirty="0" err="1"/>
              <a:t>gramadach</a:t>
            </a:r>
            <a:r>
              <a:rPr lang="en-IE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2F982D-FA8D-8657-FED1-2C55453CD64B}"/>
              </a:ext>
            </a:extLst>
          </p:cNvPr>
          <p:cNvSpPr txBox="1"/>
          <p:nvPr/>
        </p:nvSpPr>
        <p:spPr>
          <a:xfrm>
            <a:off x="5319242" y="908228"/>
            <a:ext cx="291035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400" b="1" dirty="0" err="1"/>
              <a:t>Dáta</a:t>
            </a:r>
            <a:endParaRPr lang="en-US" sz="2400" b="1" dirty="0"/>
          </a:p>
          <a:p>
            <a:pPr algn="l"/>
            <a:r>
              <a:rPr lang="en-US" sz="1600" dirty="0"/>
              <a:t>An </a:t>
            </a:r>
            <a:r>
              <a:rPr lang="en-US" sz="1600" dirty="0" err="1"/>
              <a:t>deichiú</a:t>
            </a:r>
            <a:r>
              <a:rPr lang="en-US" sz="1600" dirty="0"/>
              <a:t> </a:t>
            </a:r>
            <a:r>
              <a:rPr lang="en-US" sz="1600" dirty="0" err="1"/>
              <a:t>lá</a:t>
            </a:r>
            <a:r>
              <a:rPr lang="en-US" sz="1600" dirty="0"/>
              <a:t> de </a:t>
            </a:r>
            <a:r>
              <a:rPr lang="en-US" sz="1600" dirty="0" err="1"/>
              <a:t>mhí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Samhna</a:t>
            </a:r>
            <a:endParaRPr lang="en-US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678CCA-0144-99B7-0486-FB1731F31379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049622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1BD65-17F1-7887-67D2-0226F7CA7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511" y="1505874"/>
            <a:ext cx="4416511" cy="960348"/>
          </a:xfrm>
        </p:spPr>
        <p:txBody>
          <a:bodyPr anchor="b">
            <a:normAutofit fontScale="90000"/>
          </a:bodyPr>
          <a:lstStyle/>
          <a:p>
            <a:br>
              <a:rPr lang="en-IE" sz="2700" b="1" dirty="0"/>
            </a:br>
            <a:br>
              <a:rPr lang="en-IE" sz="2700" b="1" dirty="0"/>
            </a:br>
            <a:br>
              <a:rPr lang="en-IE" sz="2700" b="1" dirty="0"/>
            </a:br>
            <a:br>
              <a:rPr lang="en-IE" sz="2700" b="1" dirty="0"/>
            </a:br>
            <a:r>
              <a:rPr lang="en-IE" sz="3600" b="1" dirty="0"/>
              <a:t>‘</a:t>
            </a:r>
            <a:br>
              <a:rPr lang="en-IE" sz="2700" b="1" dirty="0"/>
            </a:br>
            <a:br>
              <a:rPr lang="en-IE" sz="2700" b="1" dirty="0"/>
            </a:br>
            <a:br>
              <a:rPr lang="en-US" dirty="0"/>
            </a:br>
            <a:r>
              <a:rPr lang="en-US" sz="4000" b="1" dirty="0"/>
              <a:t>’T</a:t>
            </a:r>
            <a:r>
              <a:rPr lang="en-IE" sz="4000" b="1" dirty="0" err="1"/>
              <a:t>obar</a:t>
            </a:r>
            <a:r>
              <a:rPr lang="en-IE" sz="4000" b="1" dirty="0"/>
              <a:t> Teanga’...</a:t>
            </a: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7720244-AD9C-CEAC-7187-F2D15AB756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A304FA4-CCC8-9D6F-56D0-33FC23938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7204" y="3031064"/>
            <a:ext cx="4240387" cy="3369735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An </a:t>
            </a:r>
            <a:r>
              <a:rPr lang="en-US" sz="2400" dirty="0" err="1"/>
              <a:t>éagsúlacht</a:t>
            </a:r>
            <a:r>
              <a:rPr lang="en-US" sz="2400" dirty="0"/>
              <a:t> </a:t>
            </a:r>
            <a:r>
              <a:rPr lang="en-US" sz="2400" dirty="0" err="1"/>
              <a:t>téarmaíochta</a:t>
            </a:r>
            <a:r>
              <a:rPr lang="en-US" sz="2400" dirty="0"/>
              <a:t> a </a:t>
            </a:r>
            <a:r>
              <a:rPr lang="en-US" sz="2400" dirty="0" err="1"/>
              <a:t>fheictear</a:t>
            </a:r>
            <a:r>
              <a:rPr lang="en-US" sz="2400" dirty="0"/>
              <a:t> </a:t>
            </a:r>
            <a:r>
              <a:rPr lang="en-US" sz="2400" dirty="0" err="1"/>
              <a:t>sna</a:t>
            </a:r>
            <a:r>
              <a:rPr lang="en-US" sz="2400" dirty="0"/>
              <a:t> </a:t>
            </a:r>
            <a:r>
              <a:rPr lang="en-US" sz="2400" dirty="0" err="1"/>
              <a:t>páipéir</a:t>
            </a:r>
            <a:r>
              <a:rPr lang="en-US" sz="2400" dirty="0"/>
              <a:t> </a:t>
            </a:r>
            <a:r>
              <a:rPr lang="en-US" sz="2400" dirty="0" err="1"/>
              <a:t>scrúdaithe</a:t>
            </a:r>
            <a:r>
              <a:rPr lang="en-US" sz="2400" dirty="0"/>
              <a:t>… </a:t>
            </a:r>
          </a:p>
          <a:p>
            <a:pPr lvl="1"/>
            <a:r>
              <a:rPr lang="en-US" sz="2400" dirty="0"/>
              <a:t>… </a:t>
            </a:r>
            <a:r>
              <a:rPr lang="en-US" sz="2400" dirty="0" err="1"/>
              <a:t>béim</a:t>
            </a:r>
            <a:r>
              <a:rPr lang="en-US" sz="2400" dirty="0"/>
              <a:t> </a:t>
            </a:r>
            <a:r>
              <a:rPr lang="en-US" sz="2400" dirty="0" err="1"/>
              <a:t>ar</a:t>
            </a:r>
            <a:r>
              <a:rPr lang="en-US" sz="2400" dirty="0"/>
              <a:t> </a:t>
            </a:r>
            <a:r>
              <a:rPr lang="en-US" sz="2400" dirty="0" err="1"/>
              <a:t>chanúint</a:t>
            </a:r>
            <a:r>
              <a:rPr lang="en-US" sz="2400" dirty="0"/>
              <a:t> &amp; </a:t>
            </a:r>
            <a:r>
              <a:rPr lang="en-US" sz="2400" dirty="0" err="1"/>
              <a:t>feasacht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teanga</a:t>
            </a:r>
          </a:p>
        </p:txBody>
      </p:sp>
      <p:pic>
        <p:nvPicPr>
          <p:cNvPr id="5" name="Content Placeholder 4" descr="A white board on a wooden stand&#10;&#10;Description automatically generated">
            <a:extLst>
              <a:ext uri="{FF2B5EF4-FFF2-40B4-BE49-F238E27FC236}">
                <a16:creationId xmlns:a16="http://schemas.microsoft.com/office/drawing/2014/main" id="{5881AED0-5F79-CEB5-69E2-5873DEDA2A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045" r="605" b="2"/>
          <a:stretch/>
        </p:blipFill>
        <p:spPr>
          <a:xfrm>
            <a:off x="5097991" y="723901"/>
            <a:ext cx="6412530" cy="5553074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B116335-2828-2BED-160D-F3408C86DC5C}"/>
              </a:ext>
            </a:extLst>
          </p:cNvPr>
          <p:cNvSpPr txBox="1">
            <a:spLocks/>
          </p:cNvSpPr>
          <p:nvPr/>
        </p:nvSpPr>
        <p:spPr>
          <a:xfrm>
            <a:off x="5427131" y="904875"/>
            <a:ext cx="5844649" cy="3672417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IE" b="1" dirty="0" err="1"/>
              <a:t>Intinní</a:t>
            </a:r>
            <a:r>
              <a:rPr lang="en-IE" b="1" dirty="0"/>
              <a:t> </a:t>
            </a:r>
            <a:r>
              <a:rPr lang="en-IE" b="1" dirty="0" err="1"/>
              <a:t>Foghlama</a:t>
            </a:r>
            <a:endParaRPr lang="en-IE" dirty="0">
              <a:highlight>
                <a:srgbClr val="FFFF00"/>
              </a:highlight>
            </a:endParaRPr>
          </a:p>
          <a:p>
            <a:pPr marL="0" indent="0" algn="r">
              <a:buFont typeface="Arial"/>
              <a:buNone/>
            </a:pPr>
            <a:endParaRPr lang="en-IE" sz="2000" b="1" dirty="0">
              <a:highlight>
                <a:srgbClr val="FFFF00"/>
              </a:highlight>
            </a:endParaRPr>
          </a:p>
          <a:p>
            <a:pPr marL="0" indent="0" algn="r">
              <a:buFont typeface="Arial"/>
              <a:buNone/>
            </a:pPr>
            <a:r>
              <a:rPr lang="en-IE" b="1" dirty="0">
                <a:highlight>
                  <a:srgbClr val="FFFF00"/>
                </a:highlight>
              </a:rPr>
              <a:t>Tobar Teanga</a:t>
            </a:r>
          </a:p>
          <a:p>
            <a:pPr marL="0" indent="0" algn="r">
              <a:buFont typeface="Arial"/>
              <a:buNone/>
            </a:pPr>
            <a:endParaRPr lang="en-IE" sz="2000" b="1" dirty="0"/>
          </a:p>
          <a:p>
            <a:pPr marL="0" indent="0" algn="r">
              <a:buFont typeface="Arial"/>
              <a:buNone/>
            </a:pPr>
            <a:endParaRPr lang="en-IE" sz="2000" b="1" dirty="0"/>
          </a:p>
          <a:p>
            <a:pPr marL="0" indent="0" algn="r">
              <a:buFont typeface="Arial"/>
              <a:buNone/>
            </a:pPr>
            <a:r>
              <a:rPr lang="en-IE" b="1" dirty="0"/>
              <a:t>Obair </a:t>
            </a:r>
            <a:r>
              <a:rPr lang="en-IE" b="1" dirty="0" err="1"/>
              <a:t>Bhaile</a:t>
            </a:r>
            <a:endParaRPr lang="en-IE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AE0C14-41F0-9CC5-11A0-7F1643A5296E}"/>
              </a:ext>
            </a:extLst>
          </p:cNvPr>
          <p:cNvSpPr txBox="1"/>
          <p:nvPr/>
        </p:nvSpPr>
        <p:spPr>
          <a:xfrm>
            <a:off x="8349455" y="2248640"/>
            <a:ext cx="368981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 err="1"/>
              <a:t>Téarmaíocht</a:t>
            </a:r>
            <a:r>
              <a:rPr lang="en-IE" sz="2000" b="1" dirty="0"/>
              <a:t> </a:t>
            </a:r>
            <a:r>
              <a:rPr lang="en-IE" sz="2000" b="1" dirty="0" err="1"/>
              <a:t>na</a:t>
            </a:r>
            <a:r>
              <a:rPr lang="en-IE" sz="2000" b="1" dirty="0"/>
              <a:t> </a:t>
            </a:r>
            <a:r>
              <a:rPr lang="en-IE" sz="2000" b="1" dirty="0" err="1"/>
              <a:t>bPáipéar</a:t>
            </a:r>
            <a:r>
              <a:rPr lang="en-IE" sz="2000" b="1" dirty="0"/>
              <a:t>:</a:t>
            </a:r>
          </a:p>
          <a:p>
            <a:r>
              <a:rPr lang="en-IE" sz="2000" dirty="0" err="1"/>
              <a:t>Slí</a:t>
            </a:r>
            <a:r>
              <a:rPr lang="en-IE" sz="2000" dirty="0"/>
              <a:t> / Bealach / </a:t>
            </a:r>
            <a:r>
              <a:rPr lang="en-IE" sz="2000" dirty="0" err="1"/>
              <a:t>Caoi</a:t>
            </a:r>
            <a:endParaRPr lang="en-I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2F982D-FA8D-8657-FED1-2C55453CD64B}"/>
              </a:ext>
            </a:extLst>
          </p:cNvPr>
          <p:cNvSpPr txBox="1"/>
          <p:nvPr/>
        </p:nvSpPr>
        <p:spPr>
          <a:xfrm>
            <a:off x="5319242" y="908228"/>
            <a:ext cx="2743200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400" b="1" dirty="0" err="1"/>
              <a:t>Dáta</a:t>
            </a:r>
            <a:endParaRPr lang="en-US" sz="2400" b="1" dirty="0"/>
          </a:p>
          <a:p>
            <a:pPr algn="l"/>
            <a:r>
              <a:rPr lang="en-US" sz="1400" dirty="0"/>
              <a:t>An </a:t>
            </a:r>
            <a:r>
              <a:rPr lang="en-US" sz="1400" dirty="0" err="1"/>
              <a:t>deichiú</a:t>
            </a:r>
            <a:r>
              <a:rPr lang="en-US" sz="1400" dirty="0"/>
              <a:t> </a:t>
            </a:r>
            <a:r>
              <a:rPr lang="en-US" sz="1400" dirty="0" err="1"/>
              <a:t>lá</a:t>
            </a:r>
            <a:r>
              <a:rPr lang="en-US" sz="1400" dirty="0"/>
              <a:t> de </a:t>
            </a:r>
            <a:r>
              <a:rPr lang="en-US" sz="1400" dirty="0" err="1"/>
              <a:t>mhí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Samhna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678CCA-0144-99B7-0486-FB1731F31379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88400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3F2804E-625E-BD8E-4BE7-3AB42CC3687F}"/>
              </a:ext>
            </a:extLst>
          </p:cNvPr>
          <p:cNvSpPr txBox="1">
            <a:spLocks/>
          </p:cNvSpPr>
          <p:nvPr/>
        </p:nvSpPr>
        <p:spPr>
          <a:xfrm>
            <a:off x="7623425" y="1150706"/>
            <a:ext cx="3733974" cy="38022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b="1" dirty="0" err="1"/>
              <a:t>Líonraí</a:t>
            </a:r>
            <a:r>
              <a:rPr lang="en-US" sz="2400" b="1" dirty="0"/>
              <a:t> </a:t>
            </a:r>
            <a:r>
              <a:rPr lang="en-US" sz="2400" b="1" dirty="0" err="1"/>
              <a:t>Séimeanacha</a:t>
            </a:r>
            <a:r>
              <a:rPr lang="en-US" sz="2400" b="1" dirty="0"/>
              <a:t> (</a:t>
            </a:r>
            <a:r>
              <a:rPr lang="en-US" sz="2400" b="1" dirty="0" err="1"/>
              <a:t>Póstaeir</a:t>
            </a:r>
            <a:r>
              <a:rPr lang="en-US" sz="2400" b="1" dirty="0"/>
              <a:t>) </a:t>
            </a:r>
            <a:r>
              <a:rPr lang="en-US" sz="2400" b="1" dirty="0" err="1"/>
              <a:t>dírithe</a:t>
            </a:r>
            <a:r>
              <a:rPr lang="en-US" sz="2400" b="1" dirty="0"/>
              <a:t> </a:t>
            </a:r>
            <a:r>
              <a:rPr lang="en-US" sz="2400" b="1" dirty="0" err="1"/>
              <a:t>ar</a:t>
            </a:r>
            <a:r>
              <a:rPr lang="en-US" sz="2400" b="1" dirty="0"/>
              <a:t> </a:t>
            </a:r>
            <a:r>
              <a:rPr lang="en-US" sz="2400" b="1" dirty="0" err="1"/>
              <a:t>Théarmaíocht</a:t>
            </a:r>
            <a:r>
              <a:rPr lang="en-US" sz="2400" b="1" dirty="0"/>
              <a:t> an </a:t>
            </a:r>
            <a:r>
              <a:rPr lang="en-US" sz="2400" b="1" dirty="0" err="1"/>
              <a:t>Ábhair</a:t>
            </a:r>
            <a:endParaRPr lang="en-US" sz="2400" b="1" dirty="0"/>
          </a:p>
          <a:p>
            <a:endParaRPr lang="en-US" sz="2400" b="1" dirty="0"/>
          </a:p>
          <a:p>
            <a:r>
              <a:rPr lang="en-US" sz="2400" b="1" dirty="0"/>
              <a:t>…</a:t>
            </a:r>
            <a:r>
              <a:rPr lang="en-US" sz="2400" b="1" dirty="0" err="1"/>
              <a:t>béim</a:t>
            </a:r>
            <a:r>
              <a:rPr lang="en-US" sz="2400" b="1" dirty="0"/>
              <a:t> </a:t>
            </a:r>
            <a:r>
              <a:rPr lang="en-US" sz="2400" b="1" dirty="0" err="1"/>
              <a:t>ar</a:t>
            </a:r>
            <a:r>
              <a:rPr lang="en-US" sz="2400" b="1" dirty="0"/>
              <a:t> </a:t>
            </a:r>
            <a:r>
              <a:rPr lang="en-US" sz="2400" b="1" dirty="0" err="1"/>
              <a:t>bhrí</a:t>
            </a:r>
            <a:r>
              <a:rPr lang="en-US" sz="2400" b="1" dirty="0"/>
              <a:t>, </a:t>
            </a:r>
            <a:r>
              <a:rPr lang="en-US" sz="2400" b="1" dirty="0" err="1"/>
              <a:t>úsáid</a:t>
            </a:r>
            <a:r>
              <a:rPr lang="en-US" sz="2400" b="1" dirty="0"/>
              <a:t> </a:t>
            </a:r>
            <a:r>
              <a:rPr lang="en-US" sz="2400" b="1" dirty="0" err="1"/>
              <a:t>agus</a:t>
            </a:r>
            <a:r>
              <a:rPr lang="en-US" sz="2400" b="1" dirty="0"/>
              <a:t> </a:t>
            </a:r>
            <a:r>
              <a:rPr lang="en-US" sz="2400" b="1" dirty="0" err="1"/>
              <a:t>gramadach</a:t>
            </a:r>
            <a:r>
              <a:rPr lang="en-US" sz="2400" b="1" dirty="0"/>
              <a:t> </a:t>
            </a:r>
            <a:r>
              <a:rPr lang="en-US" sz="2400" b="1" dirty="0" err="1"/>
              <a:t>na</a:t>
            </a:r>
            <a:r>
              <a:rPr lang="en-US" sz="2400" b="1" dirty="0"/>
              <a:t> teanga</a:t>
            </a:r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</p:txBody>
      </p:sp>
      <p:pic>
        <p:nvPicPr>
          <p:cNvPr id="2" name="Picture 1" descr="Graphical user interface">
            <a:extLst>
              <a:ext uri="{FF2B5EF4-FFF2-40B4-BE49-F238E27FC236}">
                <a16:creationId xmlns:a16="http://schemas.microsoft.com/office/drawing/2014/main" id="{FB6C65DD-8096-5B24-98CA-2CA860D1B1B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08" r="1" b="7346"/>
          <a:stretch/>
        </p:blipFill>
        <p:spPr>
          <a:xfrm>
            <a:off x="1066996" y="1638107"/>
            <a:ext cx="5816513" cy="331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0615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F454E-31D1-2E4B-A459-C87CF8E41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Cineálacha</a:t>
            </a:r>
            <a:r>
              <a:rPr lang="en-US" dirty="0"/>
              <a:t> </a:t>
            </a:r>
            <a:r>
              <a:rPr lang="en-US" dirty="0" err="1"/>
              <a:t>agus</a:t>
            </a:r>
            <a:r>
              <a:rPr lang="en-US" dirty="0"/>
              <a:t> </a:t>
            </a:r>
            <a:r>
              <a:rPr lang="en-US" dirty="0" err="1"/>
              <a:t>foinsí</a:t>
            </a:r>
            <a:r>
              <a:rPr lang="en-US" dirty="0"/>
              <a:t> </a:t>
            </a:r>
            <a:r>
              <a:rPr lang="en-US" dirty="0" err="1"/>
              <a:t>carbaihiodráití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CD5B52-3808-A848-93BF-F8203585C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7338" y="2074334"/>
            <a:ext cx="2400300" cy="640080"/>
          </a:xfrm>
        </p:spPr>
        <p:txBody>
          <a:bodyPr>
            <a:normAutofit/>
          </a:bodyPr>
          <a:lstStyle/>
          <a:p>
            <a:r>
              <a:rPr lang="en-US" sz="2400" dirty="0" err="1"/>
              <a:t>Siúcraí</a:t>
            </a:r>
            <a:endParaRPr lang="en-US" sz="2400" dirty="0"/>
          </a:p>
        </p:txBody>
      </p:sp>
      <p:pic>
        <p:nvPicPr>
          <p:cNvPr id="11" name="Content Placeholder 10" descr="A picture containing indoor, food&#10;&#10;Description automatically generated">
            <a:extLst>
              <a:ext uri="{FF2B5EF4-FFF2-40B4-BE49-F238E27FC236}">
                <a16:creationId xmlns:a16="http://schemas.microsoft.com/office/drawing/2014/main" id="{5AC510CF-6E07-D047-B54D-590E741D61C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66800" y="3131036"/>
            <a:ext cx="2161763" cy="1452434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00DD762-D0E6-FA41-920E-68AF83158E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929188" y="2074334"/>
            <a:ext cx="2085594" cy="640080"/>
          </a:xfrm>
        </p:spPr>
        <p:txBody>
          <a:bodyPr>
            <a:normAutofit/>
          </a:bodyPr>
          <a:lstStyle/>
          <a:p>
            <a:r>
              <a:rPr lang="en-US" sz="2400" dirty="0" err="1"/>
              <a:t>Stáirsí</a:t>
            </a:r>
            <a:endParaRPr lang="en-US" sz="2400" dirty="0"/>
          </a:p>
        </p:txBody>
      </p:sp>
      <p:pic>
        <p:nvPicPr>
          <p:cNvPr id="14" name="Content Placeholder 13" descr="A picture containing doughnut, donut, food, pink&#10;&#10;Description automatically generated">
            <a:extLst>
              <a:ext uri="{FF2B5EF4-FFF2-40B4-BE49-F238E27FC236}">
                <a16:creationId xmlns:a16="http://schemas.microsoft.com/office/drawing/2014/main" id="{BCAA35B4-3923-7C4A-AFE5-E6021449020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066800" y="4676312"/>
            <a:ext cx="2161763" cy="1371601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A7240A-09F6-1E4D-BCDA-CBFB99B6EB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84136" y="2793997"/>
            <a:ext cx="2882900" cy="31623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545E3FA-C5F1-1E48-A606-8EE941B7A0FB}"/>
              </a:ext>
            </a:extLst>
          </p:cNvPr>
          <p:cNvSpPr txBox="1"/>
          <p:nvPr/>
        </p:nvSpPr>
        <p:spPr>
          <a:xfrm>
            <a:off x="8372474" y="2218667"/>
            <a:ext cx="2451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Snáithín</a:t>
            </a:r>
            <a:endParaRPr lang="en-US" sz="24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028876-D531-E442-B053-6A644F465A41}"/>
              </a:ext>
            </a:extLst>
          </p:cNvPr>
          <p:cNvSpPr txBox="1"/>
          <p:nvPr/>
        </p:nvSpPr>
        <p:spPr>
          <a:xfrm>
            <a:off x="1066800" y="4676312"/>
            <a:ext cx="170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4" tooltip="https://www.thespruce.com/ways-to-reduce-sugar-in-foods-3151550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8" tooltip="https://creativecommons.org/licenses/by-sa/3.0/"/>
              </a:rPr>
              <a:t>CC BY-SA</a:t>
            </a:r>
            <a:endParaRPr lang="en-US" sz="900" dirty="0"/>
          </a:p>
        </p:txBody>
      </p:sp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025DD618-0F8E-9043-A8A5-D148E50F4E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4235545" y="2885613"/>
            <a:ext cx="2441998" cy="3162300"/>
          </a:xfrm>
          <a:prstGeom prst="rect">
            <a:avLst/>
          </a:prstGeom>
        </p:spPr>
      </p:pic>
      <p:pic>
        <p:nvPicPr>
          <p:cNvPr id="19" name="Picture 18" descr="A picture containing fruit, different, vegetable, several&#10;&#10;Description automatically generated">
            <a:extLst>
              <a:ext uri="{FF2B5EF4-FFF2-40B4-BE49-F238E27FC236}">
                <a16:creationId xmlns:a16="http://schemas.microsoft.com/office/drawing/2014/main" id="{FE4ECB27-5039-9F45-96FF-DE8980E90E3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7752401" y="2975022"/>
            <a:ext cx="3071423" cy="20706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8B46E7-A454-F94E-B0B8-D150DA6D6E99}"/>
              </a:ext>
            </a:extLst>
          </p:cNvPr>
          <p:cNvSpPr txBox="1"/>
          <p:nvPr/>
        </p:nvSpPr>
        <p:spPr>
          <a:xfrm>
            <a:off x="7243924" y="5226669"/>
            <a:ext cx="4088375" cy="1631216"/>
          </a:xfrm>
          <a:prstGeom prst="rect">
            <a:avLst/>
          </a:prstGeom>
          <a:solidFill>
            <a:srgbClr val="EBEBE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Tobar Teanga </a:t>
            </a:r>
            <a:r>
              <a:rPr lang="en-US" sz="2000" dirty="0"/>
              <a:t>: </a:t>
            </a:r>
          </a:p>
          <a:p>
            <a:pPr algn="ctr"/>
            <a:r>
              <a:rPr lang="en-US" sz="2400" dirty="0" err="1"/>
              <a:t>Cineálacha</a:t>
            </a:r>
            <a:r>
              <a:rPr lang="en-US" sz="2400" dirty="0"/>
              <a:t> </a:t>
            </a:r>
            <a:r>
              <a:rPr lang="en-US" sz="2400" dirty="0" err="1"/>
              <a:t>nó</a:t>
            </a:r>
            <a:r>
              <a:rPr lang="en-US" sz="2400" dirty="0"/>
              <a:t> </a:t>
            </a:r>
            <a:r>
              <a:rPr lang="en-US" sz="2400" dirty="0" err="1"/>
              <a:t>Saghsanna</a:t>
            </a:r>
            <a:r>
              <a:rPr lang="en-US" sz="2400" dirty="0"/>
              <a:t>?</a:t>
            </a:r>
          </a:p>
          <a:p>
            <a:pPr algn="ctr"/>
            <a:r>
              <a:rPr lang="en-US" sz="2400" dirty="0" err="1"/>
              <a:t>Cén</a:t>
            </a:r>
            <a:r>
              <a:rPr lang="en-US" sz="2400" dirty="0"/>
              <a:t> </a:t>
            </a:r>
            <a:r>
              <a:rPr lang="en-US" sz="2400" dirty="0" err="1"/>
              <a:t>chanúint</a:t>
            </a:r>
            <a:r>
              <a:rPr lang="en-US" sz="2400" dirty="0"/>
              <a:t> </a:t>
            </a:r>
            <a:r>
              <a:rPr lang="en-US" sz="2400" dirty="0" err="1"/>
              <a:t>lena</a:t>
            </a:r>
            <a:r>
              <a:rPr lang="en-US" sz="2400" dirty="0"/>
              <a:t> </a:t>
            </a:r>
            <a:r>
              <a:rPr lang="en-US" sz="2400" dirty="0" err="1"/>
              <a:t>mbaineann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focail</a:t>
            </a:r>
            <a:r>
              <a:rPr lang="en-US" sz="2400" dirty="0"/>
              <a:t> </a:t>
            </a:r>
            <a:r>
              <a:rPr lang="en-US" sz="2400" dirty="0" err="1"/>
              <a:t>seo</a:t>
            </a:r>
            <a:r>
              <a:rPr lang="en-US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0879837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B1CA7F60-0DEC-62EF-917C-B76731C5E5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978" y="1223718"/>
            <a:ext cx="7892159" cy="383175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7121D74-D805-2D84-628A-6C871309788B}"/>
              </a:ext>
            </a:extLst>
          </p:cNvPr>
          <p:cNvSpPr txBox="1">
            <a:spLocks/>
          </p:cNvSpPr>
          <p:nvPr/>
        </p:nvSpPr>
        <p:spPr>
          <a:xfrm>
            <a:off x="8592137" y="1651001"/>
            <a:ext cx="3043183" cy="23655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b="1" dirty="0" err="1"/>
              <a:t>Leabhrán</a:t>
            </a:r>
            <a:r>
              <a:rPr lang="en-US" sz="2400" b="1" dirty="0"/>
              <a:t> </a:t>
            </a:r>
            <a:r>
              <a:rPr lang="en-US" sz="2400" b="1" dirty="0" err="1"/>
              <a:t>Téarmaíochta</a:t>
            </a:r>
            <a:r>
              <a:rPr lang="en-US" sz="2400" b="1" dirty="0"/>
              <a:t>:</a:t>
            </a:r>
          </a:p>
          <a:p>
            <a:endParaRPr lang="en-US" sz="2400" b="1" dirty="0"/>
          </a:p>
          <a:p>
            <a:r>
              <a:rPr lang="en-US" sz="2400" b="1" dirty="0"/>
              <a:t>…</a:t>
            </a:r>
            <a:r>
              <a:rPr lang="en-US" sz="2400" b="1" dirty="0" err="1"/>
              <a:t>béim</a:t>
            </a:r>
            <a:r>
              <a:rPr lang="en-US" sz="2400" b="1" dirty="0"/>
              <a:t> </a:t>
            </a:r>
            <a:r>
              <a:rPr lang="en-US" sz="2400" b="1" dirty="0" err="1"/>
              <a:t>ar</a:t>
            </a:r>
            <a:r>
              <a:rPr lang="en-US" sz="2400" b="1" dirty="0"/>
              <a:t> </a:t>
            </a:r>
            <a:r>
              <a:rPr lang="en-US" sz="2400" b="1" dirty="0" err="1"/>
              <a:t>bhrí</a:t>
            </a:r>
            <a:r>
              <a:rPr lang="en-US" sz="2400" b="1" dirty="0"/>
              <a:t> </a:t>
            </a:r>
            <a:r>
              <a:rPr lang="en-US" sz="2400" b="1" dirty="0" err="1"/>
              <a:t>agus</a:t>
            </a:r>
            <a:r>
              <a:rPr lang="en-US" sz="2400" b="1" dirty="0"/>
              <a:t> </a:t>
            </a:r>
            <a:r>
              <a:rPr lang="en-US" sz="2400" b="1" dirty="0" err="1"/>
              <a:t>ar</a:t>
            </a:r>
            <a:r>
              <a:rPr lang="en-US" sz="2400" b="1" dirty="0"/>
              <a:t> </a:t>
            </a:r>
            <a:r>
              <a:rPr lang="en-US" sz="2400" b="1" dirty="0" err="1"/>
              <a:t>ghramadach</a:t>
            </a:r>
            <a:r>
              <a:rPr lang="en-US" sz="2400" b="1" dirty="0"/>
              <a:t> </a:t>
            </a:r>
            <a:r>
              <a:rPr lang="en-US" sz="2400" b="1" dirty="0" err="1"/>
              <a:t>na</a:t>
            </a:r>
            <a:r>
              <a:rPr lang="en-US" sz="2400" b="1" dirty="0"/>
              <a:t> teanga</a:t>
            </a:r>
          </a:p>
        </p:txBody>
      </p:sp>
    </p:spTree>
    <p:extLst>
      <p:ext uri="{BB962C8B-B14F-4D97-AF65-F5344CB8AC3E}">
        <p14:creationId xmlns:p14="http://schemas.microsoft.com/office/powerpoint/2010/main" val="1085224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19E4D2D-983E-E097-AD60-8251AFA4C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338" y="971858"/>
            <a:ext cx="10273299" cy="1303867"/>
          </a:xfrm>
        </p:spPr>
        <p:txBody>
          <a:bodyPr>
            <a:normAutofit/>
          </a:bodyPr>
          <a:lstStyle/>
          <a:p>
            <a:r>
              <a:rPr lang="en-IE" sz="3600" b="1" dirty="0" err="1">
                <a:solidFill>
                  <a:srgbClr val="262626"/>
                </a:solidFill>
              </a:rPr>
              <a:t>Clár</a:t>
            </a:r>
            <a:r>
              <a:rPr lang="en-IE" sz="3600" b="1" dirty="0">
                <a:solidFill>
                  <a:srgbClr val="262626"/>
                </a:solidFill>
              </a:rPr>
              <a:t> </a:t>
            </a:r>
            <a:r>
              <a:rPr lang="en-IE" sz="3600" b="1" dirty="0" err="1">
                <a:solidFill>
                  <a:srgbClr val="262626"/>
                </a:solidFill>
              </a:rPr>
              <a:t>na</a:t>
            </a:r>
            <a:r>
              <a:rPr lang="en-IE" sz="3600" b="1" dirty="0">
                <a:solidFill>
                  <a:srgbClr val="262626"/>
                </a:solidFill>
              </a:rPr>
              <a:t> </a:t>
            </a:r>
            <a:r>
              <a:rPr lang="en-IE" sz="3600" b="1" dirty="0" err="1">
                <a:solidFill>
                  <a:srgbClr val="262626"/>
                </a:solidFill>
              </a:rPr>
              <a:t>Ceardlainne</a:t>
            </a:r>
            <a:r>
              <a:rPr lang="en-IE" sz="3600" b="1" dirty="0">
                <a:solidFill>
                  <a:srgbClr val="262626"/>
                </a:solidFill>
              </a:rPr>
              <a:t> – Cad a </a:t>
            </a:r>
            <a:r>
              <a:rPr lang="en-IE" sz="3600" b="1" dirty="0" err="1">
                <a:solidFill>
                  <a:srgbClr val="262626"/>
                </a:solidFill>
              </a:rPr>
              <a:t>bheidh</a:t>
            </a:r>
            <a:r>
              <a:rPr lang="en-IE" sz="3600" b="1" dirty="0">
                <a:solidFill>
                  <a:srgbClr val="262626"/>
                </a:solidFill>
              </a:rPr>
              <a:t> mar </a:t>
            </a:r>
            <a:r>
              <a:rPr lang="en-IE" sz="3600" b="1" dirty="0" err="1">
                <a:solidFill>
                  <a:srgbClr val="262626"/>
                </a:solidFill>
              </a:rPr>
              <a:t>ábhar</a:t>
            </a:r>
            <a:r>
              <a:rPr lang="en-IE" sz="3600" b="1" dirty="0">
                <a:solidFill>
                  <a:srgbClr val="262626"/>
                </a:solidFill>
              </a:rPr>
              <a:t> </a:t>
            </a:r>
            <a:r>
              <a:rPr lang="en-IE" sz="3600" b="1" dirty="0" err="1">
                <a:solidFill>
                  <a:srgbClr val="262626"/>
                </a:solidFill>
              </a:rPr>
              <a:t>plé</a:t>
            </a:r>
            <a:r>
              <a:rPr lang="en-IE" sz="3600" b="1" dirty="0">
                <a:solidFill>
                  <a:srgbClr val="262626"/>
                </a:solidFill>
              </a:rPr>
              <a:t>?</a:t>
            </a:r>
          </a:p>
        </p:txBody>
      </p:sp>
      <p:graphicFrame>
        <p:nvGraphicFramePr>
          <p:cNvPr id="18" name="Content Placeholder 4">
            <a:extLst>
              <a:ext uri="{FF2B5EF4-FFF2-40B4-BE49-F238E27FC236}">
                <a16:creationId xmlns:a16="http://schemas.microsoft.com/office/drawing/2014/main" id="{5D7A771B-4F72-FCE8-7DD0-5FE8C365CA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1407557"/>
              </p:ext>
            </p:extLst>
          </p:nvPr>
        </p:nvGraphicFramePr>
        <p:xfrm>
          <a:off x="935422" y="2596054"/>
          <a:ext cx="10436772" cy="3626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86875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3EFAFA-8DC8-8371-3E4F-F25B8DFF75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3" t="8966" r="3557" b="-8969"/>
          <a:stretch/>
        </p:blipFill>
        <p:spPr>
          <a:xfrm>
            <a:off x="548640" y="888280"/>
            <a:ext cx="6971450" cy="54366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CE4C961-EED3-42AE-2A24-026BEF7E1A50}"/>
              </a:ext>
            </a:extLst>
          </p:cNvPr>
          <p:cNvSpPr txBox="1"/>
          <p:nvPr/>
        </p:nvSpPr>
        <p:spPr>
          <a:xfrm>
            <a:off x="7338856" y="1092200"/>
            <a:ext cx="4512236" cy="1968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</a:pPr>
            <a:r>
              <a:rPr lang="en-US" sz="3600" b="1" dirty="0" err="1">
                <a:latin typeface="+mn-lt"/>
                <a:ea typeface="+mn-ea"/>
                <a:cs typeface="+mn-cs"/>
              </a:rPr>
              <a:t>Leabhrán</a:t>
            </a:r>
            <a:r>
              <a:rPr lang="en-US" sz="3600" b="1" dirty="0"/>
              <a:t>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</a:pPr>
            <a:r>
              <a:rPr lang="en-US" sz="3600" b="1" dirty="0" err="1">
                <a:latin typeface="+mn-lt"/>
                <a:ea typeface="+mn-ea"/>
                <a:cs typeface="+mn-cs"/>
              </a:rPr>
              <a:t>Téarmaí</a:t>
            </a:r>
            <a:r>
              <a:rPr lang="en-US" sz="3600" b="1" dirty="0">
                <a:latin typeface="+mn-lt"/>
                <a:ea typeface="+mn-ea"/>
                <a:cs typeface="+mn-cs"/>
              </a:rPr>
              <a:t> COGG …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</a:pPr>
            <a:r>
              <a:rPr lang="en-US" sz="3600" b="1" dirty="0">
                <a:latin typeface="+mn-lt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9222833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44B17FE-2E14-47B6-B5A8-4363DE769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4E53280-E6EB-47D2-B0BB-78B772DC4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rgbClr val="373737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44C4738-31FA-4AA4-9D3A-9B0F0B1F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B80634-8DC3-E4E5-4C4B-3E2FF546C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en-IE" sz="3600" b="1" dirty="0" err="1">
                <a:solidFill>
                  <a:srgbClr val="FFFFFF"/>
                </a:solidFill>
              </a:rPr>
              <a:t>Moltaí</a:t>
            </a:r>
            <a:r>
              <a:rPr lang="en-IE" sz="3600" b="1" dirty="0">
                <a:solidFill>
                  <a:srgbClr val="FFFFFF"/>
                </a:solidFill>
              </a:rPr>
              <a:t> </a:t>
            </a:r>
            <a:r>
              <a:rPr lang="en-IE" sz="3600" b="1" dirty="0" err="1">
                <a:solidFill>
                  <a:srgbClr val="FFFFFF"/>
                </a:solidFill>
              </a:rPr>
              <a:t>simplí</a:t>
            </a:r>
            <a:r>
              <a:rPr lang="en-IE" sz="3600" b="1" dirty="0">
                <a:solidFill>
                  <a:srgbClr val="FFFFFF"/>
                </a:solidFill>
              </a:rPr>
              <a:t> </a:t>
            </a:r>
            <a:r>
              <a:rPr lang="en-IE" sz="3600" b="1" dirty="0" err="1">
                <a:solidFill>
                  <a:srgbClr val="FFFFFF"/>
                </a:solidFill>
              </a:rPr>
              <a:t>ar</a:t>
            </a:r>
            <a:r>
              <a:rPr lang="en-IE" sz="3600" b="1" dirty="0">
                <a:solidFill>
                  <a:srgbClr val="FFFFFF"/>
                </a:solidFill>
              </a:rPr>
              <a:t> féidir le GACH </a:t>
            </a:r>
            <a:r>
              <a:rPr lang="en-IE" sz="3600" b="1" dirty="0" err="1">
                <a:solidFill>
                  <a:srgbClr val="FFFFFF"/>
                </a:solidFill>
              </a:rPr>
              <a:t>múinteoir</a:t>
            </a:r>
            <a:r>
              <a:rPr lang="en-IE" sz="3600" b="1" dirty="0">
                <a:solidFill>
                  <a:srgbClr val="FFFFFF"/>
                </a:solidFill>
              </a:rPr>
              <a:t> a chur </a:t>
            </a:r>
            <a:r>
              <a:rPr lang="en-IE" sz="3600" b="1" dirty="0" err="1">
                <a:solidFill>
                  <a:srgbClr val="FFFFFF"/>
                </a:solidFill>
              </a:rPr>
              <a:t>chun</a:t>
            </a:r>
            <a:r>
              <a:rPr lang="en-IE" sz="3600" b="1" dirty="0">
                <a:solidFill>
                  <a:srgbClr val="FFFFFF"/>
                </a:solidFill>
              </a:rPr>
              <a:t>….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09F3F69-CB9E-4C14-8F9B-7565980C8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rgbClr val="FFFFFF"/>
              </a:gs>
              <a:gs pos="30000">
                <a:srgbClr val="FFFFFF"/>
              </a:gs>
              <a:gs pos="61000">
                <a:srgbClr val="F8F8F8"/>
              </a:gs>
              <a:gs pos="97000">
                <a:srgbClr val="E5E5E5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127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C17BF-1733-B8F1-A12A-D7E83625A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6797066" cy="60579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IE" dirty="0" err="1">
                <a:solidFill>
                  <a:srgbClr val="212121"/>
                </a:solidFill>
              </a:rPr>
              <a:t>Cultúr</a:t>
            </a:r>
            <a:r>
              <a:rPr lang="en-IE" dirty="0">
                <a:solidFill>
                  <a:srgbClr val="212121"/>
                </a:solidFill>
              </a:rPr>
              <a:t> an </a:t>
            </a:r>
            <a:r>
              <a:rPr lang="en-IE" dirty="0" err="1">
                <a:solidFill>
                  <a:srgbClr val="212121"/>
                </a:solidFill>
              </a:rPr>
              <a:t>fhoclóra</a:t>
            </a:r>
            <a:r>
              <a:rPr lang="en-IE" dirty="0">
                <a:solidFill>
                  <a:srgbClr val="212121"/>
                </a:solidFill>
              </a:rPr>
              <a:t> teanga (</a:t>
            </a:r>
            <a:r>
              <a:rPr lang="en-IE" dirty="0" err="1">
                <a:solidFill>
                  <a:srgbClr val="212121"/>
                </a:solidFill>
              </a:rPr>
              <a:t>ar</a:t>
            </a:r>
            <a:r>
              <a:rPr lang="en-IE" dirty="0">
                <a:solidFill>
                  <a:srgbClr val="212121"/>
                </a:solidFill>
              </a:rPr>
              <a:t> </a:t>
            </a:r>
            <a:r>
              <a:rPr lang="en-IE" dirty="0" err="1">
                <a:solidFill>
                  <a:srgbClr val="212121"/>
                </a:solidFill>
              </a:rPr>
              <a:t>líne</a:t>
            </a:r>
            <a:r>
              <a:rPr lang="en-IE" dirty="0">
                <a:solidFill>
                  <a:srgbClr val="212121"/>
                </a:solidFill>
              </a:rPr>
              <a:t>), .</a:t>
            </a:r>
            <a:r>
              <a:rPr lang="en-IE" dirty="0" err="1">
                <a:solidFill>
                  <a:srgbClr val="212121"/>
                </a:solidFill>
              </a:rPr>
              <a:t>i</a:t>
            </a:r>
            <a:r>
              <a:rPr lang="en-IE" dirty="0">
                <a:solidFill>
                  <a:srgbClr val="212121"/>
                </a:solidFill>
              </a:rPr>
              <a:t>. </a:t>
            </a:r>
            <a:r>
              <a:rPr lang="en-IE" dirty="0" err="1">
                <a:solidFill>
                  <a:srgbClr val="212121"/>
                </a:solidFill>
              </a:rPr>
              <a:t>teanglann</a:t>
            </a:r>
            <a:r>
              <a:rPr lang="en-IE" dirty="0">
                <a:solidFill>
                  <a:srgbClr val="212121"/>
                </a:solidFill>
              </a:rPr>
              <a:t>, </a:t>
            </a:r>
            <a:r>
              <a:rPr lang="en-IE" dirty="0" err="1">
                <a:solidFill>
                  <a:srgbClr val="212121"/>
                </a:solidFill>
              </a:rPr>
              <a:t>téarma</a:t>
            </a:r>
            <a:r>
              <a:rPr lang="en-IE" dirty="0">
                <a:solidFill>
                  <a:srgbClr val="212121"/>
                </a:solidFill>
              </a:rPr>
              <a:t>, </a:t>
            </a:r>
            <a:r>
              <a:rPr lang="en-IE" dirty="0" err="1">
                <a:solidFill>
                  <a:srgbClr val="212121"/>
                </a:solidFill>
              </a:rPr>
              <a:t>foclóir</a:t>
            </a:r>
            <a:r>
              <a:rPr lang="en-IE" dirty="0">
                <a:solidFill>
                  <a:srgbClr val="212121"/>
                </a:solidFill>
              </a:rPr>
              <a:t>, a </a:t>
            </a:r>
            <a:r>
              <a:rPr lang="en-IE" dirty="0" err="1">
                <a:solidFill>
                  <a:srgbClr val="212121"/>
                </a:solidFill>
              </a:rPr>
              <a:t>spreagadh</a:t>
            </a:r>
            <a:r>
              <a:rPr lang="en-IE" dirty="0">
                <a:solidFill>
                  <a:srgbClr val="212121"/>
                </a:solidFill>
              </a:rPr>
              <a:t>, .</a:t>
            </a:r>
            <a:r>
              <a:rPr lang="en-IE" dirty="0" err="1">
                <a:solidFill>
                  <a:srgbClr val="212121"/>
                </a:solidFill>
              </a:rPr>
              <a:t>i</a:t>
            </a:r>
            <a:r>
              <a:rPr lang="en-IE" dirty="0">
                <a:solidFill>
                  <a:srgbClr val="212121"/>
                </a:solidFill>
              </a:rPr>
              <a:t>. </a:t>
            </a:r>
            <a:r>
              <a:rPr lang="en-IE" dirty="0" err="1">
                <a:solidFill>
                  <a:srgbClr val="212121"/>
                </a:solidFill>
              </a:rPr>
              <a:t>múinteoirí</a:t>
            </a:r>
            <a:r>
              <a:rPr lang="en-IE" dirty="0">
                <a:solidFill>
                  <a:srgbClr val="212121"/>
                </a:solidFill>
              </a:rPr>
              <a:t> agus </a:t>
            </a:r>
            <a:r>
              <a:rPr lang="en-IE" dirty="0" err="1">
                <a:solidFill>
                  <a:srgbClr val="212121"/>
                </a:solidFill>
              </a:rPr>
              <a:t>daltaí</a:t>
            </a:r>
            <a:r>
              <a:rPr lang="en-IE" dirty="0">
                <a:solidFill>
                  <a:srgbClr val="212121"/>
                </a:solidFill>
              </a:rPr>
              <a:t> </a:t>
            </a:r>
            <a:r>
              <a:rPr lang="en-IE" dirty="0" err="1">
                <a:solidFill>
                  <a:srgbClr val="212121"/>
                </a:solidFill>
              </a:rPr>
              <a:t>i</a:t>
            </a:r>
            <a:r>
              <a:rPr lang="en-IE" dirty="0">
                <a:solidFill>
                  <a:srgbClr val="212121"/>
                </a:solidFill>
              </a:rPr>
              <a:t> </a:t>
            </a:r>
            <a:r>
              <a:rPr lang="en-IE" dirty="0" err="1">
                <a:solidFill>
                  <a:srgbClr val="212121"/>
                </a:solidFill>
              </a:rPr>
              <a:t>dtaithí</a:t>
            </a:r>
            <a:r>
              <a:rPr lang="en-IE" dirty="0">
                <a:solidFill>
                  <a:srgbClr val="212121"/>
                </a:solidFill>
              </a:rPr>
              <a:t> </a:t>
            </a:r>
            <a:r>
              <a:rPr lang="en-IE" dirty="0" err="1">
                <a:solidFill>
                  <a:srgbClr val="212121"/>
                </a:solidFill>
              </a:rPr>
              <a:t>ar</a:t>
            </a:r>
            <a:r>
              <a:rPr lang="en-IE" dirty="0">
                <a:solidFill>
                  <a:srgbClr val="212121"/>
                </a:solidFill>
              </a:rPr>
              <a:t> an </a:t>
            </a:r>
            <a:r>
              <a:rPr lang="en-IE" dirty="0" err="1">
                <a:solidFill>
                  <a:srgbClr val="212121"/>
                </a:solidFill>
              </a:rPr>
              <a:t>bhfoclóir</a:t>
            </a:r>
            <a:r>
              <a:rPr lang="en-IE" dirty="0">
                <a:solidFill>
                  <a:srgbClr val="212121"/>
                </a:solidFill>
              </a:rPr>
              <a:t> a úsáid go </a:t>
            </a:r>
            <a:r>
              <a:rPr lang="en-IE" dirty="0" err="1">
                <a:solidFill>
                  <a:srgbClr val="212121"/>
                </a:solidFill>
              </a:rPr>
              <a:t>laethúil</a:t>
            </a:r>
            <a:r>
              <a:rPr lang="en-IE" dirty="0">
                <a:solidFill>
                  <a:srgbClr val="212121"/>
                </a:solidFill>
              </a:rPr>
              <a:t>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IE" b="1" dirty="0">
                <a:solidFill>
                  <a:srgbClr val="212121"/>
                </a:solidFill>
              </a:rPr>
              <a:t>	</a:t>
            </a:r>
            <a:r>
              <a:rPr lang="en-IE" sz="2000" b="1" dirty="0">
                <a:solidFill>
                  <a:srgbClr val="212121"/>
                </a:solidFill>
              </a:rPr>
              <a:t>LITRIÚ &amp; BRÍ</a:t>
            </a:r>
          </a:p>
          <a:p>
            <a:pPr>
              <a:lnSpc>
                <a:spcPct val="90000"/>
              </a:lnSpc>
            </a:pPr>
            <a:r>
              <a:rPr lang="en-IE" dirty="0" err="1">
                <a:solidFill>
                  <a:srgbClr val="212121"/>
                </a:solidFill>
              </a:rPr>
              <a:t>Abairtí</a:t>
            </a:r>
            <a:r>
              <a:rPr lang="en-IE" dirty="0">
                <a:solidFill>
                  <a:srgbClr val="212121"/>
                </a:solidFill>
              </a:rPr>
              <a:t> / </a:t>
            </a:r>
            <a:r>
              <a:rPr lang="en-IE" dirty="0" err="1">
                <a:solidFill>
                  <a:srgbClr val="212121"/>
                </a:solidFill>
              </a:rPr>
              <a:t>Freagraí</a:t>
            </a:r>
            <a:r>
              <a:rPr lang="en-IE" dirty="0">
                <a:solidFill>
                  <a:srgbClr val="212121"/>
                </a:solidFill>
              </a:rPr>
              <a:t> </a:t>
            </a:r>
            <a:r>
              <a:rPr lang="en-IE" dirty="0" err="1">
                <a:solidFill>
                  <a:srgbClr val="212121"/>
                </a:solidFill>
              </a:rPr>
              <a:t>iomlána</a:t>
            </a:r>
            <a:r>
              <a:rPr lang="en-IE" dirty="0">
                <a:solidFill>
                  <a:srgbClr val="212121"/>
                </a:solidFill>
              </a:rPr>
              <a:t> a </a:t>
            </a:r>
            <a:r>
              <a:rPr lang="en-IE" dirty="0" err="1">
                <a:solidFill>
                  <a:srgbClr val="212121"/>
                </a:solidFill>
              </a:rPr>
              <a:t>lorg</a:t>
            </a:r>
            <a:r>
              <a:rPr lang="en-IE" dirty="0">
                <a:solidFill>
                  <a:srgbClr val="212121"/>
                </a:solidFill>
              </a:rPr>
              <a:t> in </a:t>
            </a:r>
            <a:r>
              <a:rPr lang="en-IE" dirty="0" err="1">
                <a:solidFill>
                  <a:srgbClr val="212121"/>
                </a:solidFill>
              </a:rPr>
              <a:t>áit</a:t>
            </a:r>
            <a:r>
              <a:rPr lang="en-IE" dirty="0">
                <a:solidFill>
                  <a:srgbClr val="212121"/>
                </a:solidFill>
              </a:rPr>
              <a:t> </a:t>
            </a:r>
            <a:r>
              <a:rPr lang="en-IE" dirty="0" err="1">
                <a:solidFill>
                  <a:srgbClr val="212121"/>
                </a:solidFill>
              </a:rPr>
              <a:t>glacadh</a:t>
            </a:r>
            <a:r>
              <a:rPr lang="en-IE" dirty="0">
                <a:solidFill>
                  <a:srgbClr val="212121"/>
                </a:solidFill>
              </a:rPr>
              <a:t> le </a:t>
            </a:r>
            <a:r>
              <a:rPr lang="en-IE" dirty="0" err="1">
                <a:solidFill>
                  <a:srgbClr val="212121"/>
                </a:solidFill>
              </a:rPr>
              <a:t>freagraí</a:t>
            </a:r>
            <a:r>
              <a:rPr lang="en-IE" dirty="0">
                <a:solidFill>
                  <a:srgbClr val="212121"/>
                </a:solidFill>
              </a:rPr>
              <a:t> </a:t>
            </a:r>
            <a:r>
              <a:rPr lang="en-IE" dirty="0" err="1">
                <a:solidFill>
                  <a:srgbClr val="212121"/>
                </a:solidFill>
              </a:rPr>
              <a:t>aonfhoclacha</a:t>
            </a:r>
            <a:r>
              <a:rPr lang="en-IE" dirty="0">
                <a:solidFill>
                  <a:srgbClr val="212121"/>
                </a:solidFill>
              </a:rPr>
              <a:t> ó </a:t>
            </a:r>
            <a:r>
              <a:rPr lang="en-IE" dirty="0" err="1">
                <a:solidFill>
                  <a:srgbClr val="212121"/>
                </a:solidFill>
              </a:rPr>
              <a:t>bhéal</a:t>
            </a:r>
            <a:r>
              <a:rPr lang="en-IE" dirty="0">
                <a:solidFill>
                  <a:srgbClr val="212121"/>
                </a:solidFill>
              </a:rPr>
              <a:t>. 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en-IE" b="1" dirty="0">
                <a:solidFill>
                  <a:srgbClr val="212121"/>
                </a:solidFill>
              </a:rPr>
              <a:t>ÚSÁID &amp;  FUAIMNIÚ</a:t>
            </a:r>
          </a:p>
          <a:p>
            <a:pPr>
              <a:lnSpc>
                <a:spcPct val="90000"/>
              </a:lnSpc>
            </a:pPr>
            <a:r>
              <a:rPr lang="en-IE" dirty="0" err="1">
                <a:solidFill>
                  <a:srgbClr val="212121"/>
                </a:solidFill>
              </a:rPr>
              <a:t>Nóta</a:t>
            </a:r>
            <a:r>
              <a:rPr lang="en-IE" dirty="0">
                <a:solidFill>
                  <a:srgbClr val="212121"/>
                </a:solidFill>
              </a:rPr>
              <a:t>(í) teanga a chur le </a:t>
            </a:r>
            <a:r>
              <a:rPr lang="en-IE" dirty="0" err="1">
                <a:solidFill>
                  <a:srgbClr val="212121"/>
                </a:solidFill>
              </a:rPr>
              <a:t>haiseolas</a:t>
            </a:r>
            <a:r>
              <a:rPr lang="en-IE" dirty="0">
                <a:solidFill>
                  <a:srgbClr val="212121"/>
                </a:solidFill>
              </a:rPr>
              <a:t> </a:t>
            </a:r>
            <a:r>
              <a:rPr lang="en-IE" dirty="0" err="1">
                <a:solidFill>
                  <a:srgbClr val="212121"/>
                </a:solidFill>
              </a:rPr>
              <a:t>scríofa</a:t>
            </a:r>
            <a:r>
              <a:rPr lang="en-IE" dirty="0">
                <a:solidFill>
                  <a:srgbClr val="212121"/>
                </a:solidFill>
              </a:rPr>
              <a:t> </a:t>
            </a:r>
            <a:r>
              <a:rPr lang="en-IE" dirty="0" err="1">
                <a:solidFill>
                  <a:srgbClr val="212121"/>
                </a:solidFill>
              </a:rPr>
              <a:t>na</a:t>
            </a:r>
            <a:r>
              <a:rPr lang="en-IE" dirty="0">
                <a:solidFill>
                  <a:srgbClr val="212121"/>
                </a:solidFill>
              </a:rPr>
              <a:t> </a:t>
            </a:r>
            <a:r>
              <a:rPr lang="en-IE" dirty="0" err="1">
                <a:solidFill>
                  <a:srgbClr val="212121"/>
                </a:solidFill>
              </a:rPr>
              <a:t>ndaltaí</a:t>
            </a:r>
            <a:r>
              <a:rPr lang="en-IE" dirty="0">
                <a:solidFill>
                  <a:srgbClr val="212121"/>
                </a:solidFill>
              </a:rPr>
              <a:t>, in </a:t>
            </a:r>
            <a:r>
              <a:rPr lang="en-IE" dirty="0" err="1">
                <a:solidFill>
                  <a:srgbClr val="212121"/>
                </a:solidFill>
              </a:rPr>
              <a:t>áit</a:t>
            </a:r>
            <a:r>
              <a:rPr lang="en-IE" dirty="0">
                <a:solidFill>
                  <a:srgbClr val="212121"/>
                </a:solidFill>
              </a:rPr>
              <a:t> an </a:t>
            </a:r>
            <a:r>
              <a:rPr lang="en-IE" dirty="0" err="1">
                <a:solidFill>
                  <a:srgbClr val="212121"/>
                </a:solidFill>
              </a:rPr>
              <a:t>bhéim</a:t>
            </a:r>
            <a:r>
              <a:rPr lang="en-IE" dirty="0">
                <a:solidFill>
                  <a:srgbClr val="212121"/>
                </a:solidFill>
              </a:rPr>
              <a:t> </a:t>
            </a:r>
            <a:r>
              <a:rPr lang="en-IE" dirty="0" err="1">
                <a:solidFill>
                  <a:srgbClr val="212121"/>
                </a:solidFill>
              </a:rPr>
              <a:t>ar</a:t>
            </a:r>
            <a:r>
              <a:rPr lang="en-IE" dirty="0">
                <a:solidFill>
                  <a:srgbClr val="212121"/>
                </a:solidFill>
              </a:rPr>
              <a:t> fad a bheith </a:t>
            </a:r>
            <a:r>
              <a:rPr lang="en-IE" dirty="0" err="1">
                <a:solidFill>
                  <a:srgbClr val="212121"/>
                </a:solidFill>
              </a:rPr>
              <a:t>ar</a:t>
            </a:r>
            <a:r>
              <a:rPr lang="en-IE" dirty="0">
                <a:solidFill>
                  <a:srgbClr val="212121"/>
                </a:solidFill>
              </a:rPr>
              <a:t> an </a:t>
            </a:r>
            <a:r>
              <a:rPr lang="en-IE" dirty="0" err="1">
                <a:solidFill>
                  <a:srgbClr val="212121"/>
                </a:solidFill>
              </a:rPr>
              <a:t>ábhar</a:t>
            </a:r>
            <a:r>
              <a:rPr lang="en-IE" dirty="0">
                <a:solidFill>
                  <a:srgbClr val="212121"/>
                </a:solidFill>
              </a:rPr>
              <a:t> </a:t>
            </a:r>
            <a:r>
              <a:rPr lang="en-IE" dirty="0" err="1">
                <a:solidFill>
                  <a:srgbClr val="212121"/>
                </a:solidFill>
              </a:rPr>
              <a:t>acadúil</a:t>
            </a:r>
            <a:r>
              <a:rPr lang="en-IE" dirty="0">
                <a:solidFill>
                  <a:srgbClr val="212121"/>
                </a:solidFill>
              </a:rPr>
              <a:t>, .</a:t>
            </a:r>
            <a:r>
              <a:rPr lang="en-IE" dirty="0" err="1">
                <a:solidFill>
                  <a:srgbClr val="212121"/>
                </a:solidFill>
              </a:rPr>
              <a:t>i</a:t>
            </a:r>
            <a:r>
              <a:rPr lang="en-IE" dirty="0">
                <a:solidFill>
                  <a:srgbClr val="212121"/>
                </a:solidFill>
              </a:rPr>
              <a:t>. dhá </a:t>
            </a:r>
            <a:r>
              <a:rPr lang="en-IE" dirty="0" err="1">
                <a:solidFill>
                  <a:srgbClr val="212121"/>
                </a:solidFill>
              </a:rPr>
              <a:t>réalta</a:t>
            </a:r>
            <a:r>
              <a:rPr lang="en-IE" dirty="0">
                <a:solidFill>
                  <a:srgbClr val="212121"/>
                </a:solidFill>
              </a:rPr>
              <a:t> agus </a:t>
            </a:r>
            <a:r>
              <a:rPr lang="en-IE" dirty="0" err="1">
                <a:solidFill>
                  <a:srgbClr val="212121"/>
                </a:solidFill>
              </a:rPr>
              <a:t>mian</a:t>
            </a:r>
            <a:r>
              <a:rPr lang="en-IE" dirty="0">
                <a:solidFill>
                  <a:srgbClr val="212121"/>
                </a:solidFill>
              </a:rPr>
              <a:t> amháin.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en-IE" sz="1800" b="1" dirty="0">
                <a:solidFill>
                  <a:srgbClr val="212121"/>
                </a:solidFill>
              </a:rPr>
              <a:t>GRAMADACH, LITRIÚ &amp; COMHRÉIR</a:t>
            </a:r>
          </a:p>
          <a:p>
            <a:pPr>
              <a:lnSpc>
                <a:spcPct val="90000"/>
              </a:lnSpc>
            </a:pPr>
            <a:r>
              <a:rPr lang="en-IE" dirty="0" err="1">
                <a:solidFill>
                  <a:srgbClr val="212121"/>
                </a:solidFill>
              </a:rPr>
              <a:t>Athrá</a:t>
            </a:r>
            <a:r>
              <a:rPr lang="en-IE" dirty="0">
                <a:solidFill>
                  <a:srgbClr val="212121"/>
                </a:solidFill>
              </a:rPr>
              <a:t> agus </a:t>
            </a:r>
            <a:r>
              <a:rPr lang="en-IE" dirty="0" err="1">
                <a:solidFill>
                  <a:srgbClr val="212121"/>
                </a:solidFill>
              </a:rPr>
              <a:t>aithris</a:t>
            </a:r>
            <a:r>
              <a:rPr lang="en-IE" dirty="0">
                <a:solidFill>
                  <a:srgbClr val="212121"/>
                </a:solidFill>
              </a:rPr>
              <a:t> a dhéanamh </a:t>
            </a:r>
            <a:r>
              <a:rPr lang="en-IE" dirty="0" err="1">
                <a:solidFill>
                  <a:srgbClr val="212121"/>
                </a:solidFill>
              </a:rPr>
              <a:t>ar</a:t>
            </a:r>
            <a:r>
              <a:rPr lang="en-IE" dirty="0">
                <a:solidFill>
                  <a:srgbClr val="212121"/>
                </a:solidFill>
              </a:rPr>
              <a:t> an </a:t>
            </a:r>
            <a:r>
              <a:rPr lang="en-IE" dirty="0" err="1">
                <a:solidFill>
                  <a:srgbClr val="212121"/>
                </a:solidFill>
              </a:rPr>
              <a:t>téarmaíocht</a:t>
            </a:r>
            <a:r>
              <a:rPr lang="en-IE" dirty="0">
                <a:solidFill>
                  <a:srgbClr val="212121"/>
                </a:solidFill>
              </a:rPr>
              <a:t> </a:t>
            </a:r>
            <a:r>
              <a:rPr lang="en-IE" dirty="0" err="1">
                <a:solidFill>
                  <a:srgbClr val="212121"/>
                </a:solidFill>
              </a:rPr>
              <a:t>nua</a:t>
            </a:r>
            <a:r>
              <a:rPr lang="en-IE" dirty="0">
                <a:solidFill>
                  <a:srgbClr val="212121"/>
                </a:solidFill>
              </a:rPr>
              <a:t> ó </a:t>
            </a:r>
            <a:r>
              <a:rPr lang="en-IE" dirty="0" err="1">
                <a:solidFill>
                  <a:srgbClr val="212121"/>
                </a:solidFill>
              </a:rPr>
              <a:t>bhéal</a:t>
            </a:r>
            <a:r>
              <a:rPr lang="en-IE" dirty="0">
                <a:solidFill>
                  <a:srgbClr val="212121"/>
                </a:solidFill>
              </a:rPr>
              <a:t> &amp; é a chur in </a:t>
            </a:r>
            <a:r>
              <a:rPr lang="en-IE" dirty="0" err="1">
                <a:solidFill>
                  <a:srgbClr val="212121"/>
                </a:solidFill>
              </a:rPr>
              <a:t>abairtí</a:t>
            </a:r>
            <a:r>
              <a:rPr lang="en-IE" dirty="0">
                <a:solidFill>
                  <a:srgbClr val="212121"/>
                </a:solidFill>
              </a:rPr>
              <a:t>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IE" b="1" dirty="0">
                <a:solidFill>
                  <a:srgbClr val="212121"/>
                </a:solidFill>
              </a:rPr>
              <a:t>	</a:t>
            </a:r>
            <a:r>
              <a:rPr lang="en-IE" sz="2000" dirty="0">
                <a:solidFill>
                  <a:srgbClr val="212121"/>
                </a:solidFill>
              </a:rPr>
              <a:t>BRÍ, ÚSÁID &amp; FUAIMNIÚ</a:t>
            </a:r>
            <a:endParaRPr lang="en-IE" dirty="0">
              <a:solidFill>
                <a:srgbClr val="2121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8703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4173A58-B122-4342-8641-2C7187495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E3E38EB-06F9-40C9-B3E2-7CC1363B99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52D7949F-F7AD-4D72-9C9D-4FF1086C8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ABBD5AE-06A5-42CD-88F2-7CCF8719E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4517009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white character holding a stop sign">
            <a:extLst>
              <a:ext uri="{FF2B5EF4-FFF2-40B4-BE49-F238E27FC236}">
                <a16:creationId xmlns:a16="http://schemas.microsoft.com/office/drawing/2014/main" id="{39BC90A2-5D6D-978C-9A89-086A7A1AA08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0251" r="13644" b="-2"/>
          <a:stretch/>
        </p:blipFill>
        <p:spPr>
          <a:xfrm>
            <a:off x="1149131" y="1157972"/>
            <a:ext cx="4404031" cy="438355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3E43B92-4F7A-45DF-BBDC-84EBC37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4412" y="2400639"/>
            <a:ext cx="48021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4C36E-56EF-F87A-8711-52F365BC2D6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94412" y="2556932"/>
            <a:ext cx="4802184" cy="33189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Ní </a:t>
            </a:r>
            <a:r>
              <a:rPr lang="en-US" dirty="0" err="1"/>
              <a:t>leor</a:t>
            </a:r>
            <a:r>
              <a:rPr lang="en-US" dirty="0"/>
              <a:t> </a:t>
            </a:r>
            <a:r>
              <a:rPr lang="en-US" dirty="0" err="1"/>
              <a:t>cleachtas</a:t>
            </a:r>
            <a:r>
              <a:rPr lang="en-US" dirty="0"/>
              <a:t> </a:t>
            </a:r>
            <a:r>
              <a:rPr lang="en-US" dirty="0" err="1"/>
              <a:t>aonair</a:t>
            </a:r>
            <a:r>
              <a:rPr lang="en-US" dirty="0"/>
              <a:t>, </a:t>
            </a:r>
            <a:r>
              <a:rPr lang="en-US" dirty="0" err="1"/>
              <a:t>áfach</a:t>
            </a:r>
            <a:r>
              <a:rPr lang="en-US" dirty="0"/>
              <a:t>, </a:t>
            </a:r>
            <a:r>
              <a:rPr lang="en-US" dirty="0" err="1"/>
              <a:t>caithfear</a:t>
            </a:r>
            <a:r>
              <a:rPr lang="en-US" dirty="0"/>
              <a:t> an </a:t>
            </a:r>
            <a:r>
              <a:rPr lang="en-US" dirty="0" err="1"/>
              <a:t>cleachtas</a:t>
            </a:r>
            <a:r>
              <a:rPr lang="en-US" dirty="0"/>
              <a:t> </a:t>
            </a:r>
            <a:r>
              <a:rPr lang="en-US" dirty="0" err="1"/>
              <a:t>comhtháite</a:t>
            </a:r>
            <a:r>
              <a:rPr lang="en-US" dirty="0"/>
              <a:t> </a:t>
            </a:r>
            <a:r>
              <a:rPr lang="en-US" dirty="0" err="1"/>
              <a:t>réamhluaite</a:t>
            </a:r>
            <a:r>
              <a:rPr lang="en-US" dirty="0"/>
              <a:t> a </a:t>
            </a:r>
            <a:r>
              <a:rPr lang="en-US" dirty="0" err="1"/>
              <a:t>spreagadh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bhonn</a:t>
            </a:r>
            <a:r>
              <a:rPr lang="en-US" dirty="0"/>
              <a:t> </a:t>
            </a:r>
            <a:r>
              <a:rPr lang="en-US" dirty="0" err="1"/>
              <a:t>roinn</a:t>
            </a:r>
            <a:r>
              <a:rPr lang="en-US" dirty="0"/>
              <a:t> </a:t>
            </a:r>
            <a:r>
              <a:rPr lang="en-US" dirty="0" err="1"/>
              <a:t>ábhair</a:t>
            </a:r>
            <a:r>
              <a:rPr lang="en-US" dirty="0"/>
              <a:t> </a:t>
            </a:r>
            <a:r>
              <a:rPr lang="en-US" dirty="0" err="1"/>
              <a:t>agus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bhonn</a:t>
            </a:r>
            <a:r>
              <a:rPr lang="en-US" dirty="0"/>
              <a:t> </a:t>
            </a:r>
            <a:r>
              <a:rPr lang="en-US" dirty="0" err="1"/>
              <a:t>uile</a:t>
            </a:r>
            <a:r>
              <a:rPr lang="en-US" dirty="0"/>
              <a:t> </a:t>
            </a:r>
            <a:r>
              <a:rPr lang="en-US" dirty="0" err="1"/>
              <a:t>scoile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…..ach </a:t>
            </a:r>
            <a:r>
              <a:rPr lang="en-US" b="1" dirty="0" err="1"/>
              <a:t>conas</a:t>
            </a:r>
            <a:r>
              <a:rPr lang="en-US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532923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C7572773-EFED-4240-886B-69624490C9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A1CA1AF-5204-432F-BD8E-57A786399A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E3D1EE3-433A-41E2-8487-E98B4F3EC6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0D43889-CB91-4677-AA9D-108C1AFB8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A50A65F-E0C2-4FEB-892C-03ACF95DA2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3C176ED-7D6F-4F56-A1F8-9687B0C63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CCAF7D5-2AD8-4BDF-BE92-13524EA04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8C92429-C2FF-43F8-9F54-FF73D1271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935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B8E75E6-FD49-46E3-B23E-9D5C97110F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28539"/>
            <a:ext cx="10905066" cy="5600922"/>
          </a:xfrm>
          <a:prstGeom prst="rect">
            <a:avLst/>
          </a:prstGeom>
          <a:solidFill>
            <a:schemeClr val="accent6"/>
          </a:solidFill>
          <a:ln cap="sq">
            <a:noFill/>
            <a:miter lim="800000"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contourClr>
              <a:schemeClr val="accent6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8EE6BA1-F87F-4073-B5AB-365A42AD3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196" y="790956"/>
            <a:ext cx="10579608" cy="527608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5875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80FAD4-06EB-E374-2A0C-4F668D6AD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4330" y="1275587"/>
            <a:ext cx="9596842" cy="331928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100" b="1" dirty="0" err="1">
                <a:solidFill>
                  <a:srgbClr val="FFFFFF"/>
                </a:solidFill>
              </a:rPr>
              <a:t>Céimeanna</a:t>
            </a:r>
            <a:r>
              <a:rPr lang="en-US" sz="5100" b="1" dirty="0">
                <a:solidFill>
                  <a:srgbClr val="FFFFFF"/>
                </a:solidFill>
              </a:rPr>
              <a:t> </a:t>
            </a:r>
            <a:r>
              <a:rPr lang="en-US" sz="5100" b="1" dirty="0" err="1">
                <a:solidFill>
                  <a:srgbClr val="FFFFFF"/>
                </a:solidFill>
              </a:rPr>
              <a:t>chun</a:t>
            </a:r>
            <a:r>
              <a:rPr lang="en-US" sz="5100" b="1" dirty="0">
                <a:solidFill>
                  <a:srgbClr val="FFFFFF"/>
                </a:solidFill>
              </a:rPr>
              <a:t> </a:t>
            </a:r>
            <a:r>
              <a:rPr lang="en-US" sz="5100" b="1" dirty="0" err="1">
                <a:solidFill>
                  <a:srgbClr val="FFFFFF"/>
                </a:solidFill>
              </a:rPr>
              <a:t>tací</a:t>
            </a:r>
            <a:r>
              <a:rPr lang="en-US" sz="5100" b="1" dirty="0">
                <a:solidFill>
                  <a:srgbClr val="FFFFFF"/>
                </a:solidFill>
              </a:rPr>
              <a:t> le cur </a:t>
            </a:r>
            <a:r>
              <a:rPr lang="en-US" sz="5100" b="1" dirty="0" err="1">
                <a:solidFill>
                  <a:srgbClr val="FFFFFF"/>
                </a:solidFill>
              </a:rPr>
              <a:t>i</a:t>
            </a:r>
            <a:r>
              <a:rPr lang="en-US" sz="5100" b="1" dirty="0">
                <a:solidFill>
                  <a:srgbClr val="FFFFFF"/>
                </a:solidFill>
              </a:rPr>
              <a:t> le </a:t>
            </a:r>
            <a:r>
              <a:rPr lang="en-US" sz="5100" b="1" i="1" dirty="0" err="1">
                <a:solidFill>
                  <a:srgbClr val="FFFFFF"/>
                </a:solidFill>
              </a:rPr>
              <a:t>Comtháthú</a:t>
            </a:r>
            <a:r>
              <a:rPr lang="en-US" sz="5100" b="1" i="1" dirty="0">
                <a:solidFill>
                  <a:srgbClr val="FFFFFF"/>
                </a:solidFill>
              </a:rPr>
              <a:t> an </a:t>
            </a:r>
            <a:r>
              <a:rPr lang="en-US" sz="5100" b="1" i="1" dirty="0" err="1">
                <a:solidFill>
                  <a:srgbClr val="FFFFFF"/>
                </a:solidFill>
              </a:rPr>
              <a:t>Ábhair</a:t>
            </a:r>
            <a:r>
              <a:rPr lang="en-US" sz="5100" b="1" i="1" dirty="0">
                <a:solidFill>
                  <a:srgbClr val="FFFFFF"/>
                </a:solidFill>
              </a:rPr>
              <a:t> </a:t>
            </a:r>
            <a:r>
              <a:rPr lang="en-US" sz="5100" b="1" i="1" dirty="0" err="1">
                <a:solidFill>
                  <a:srgbClr val="FFFFFF"/>
                </a:solidFill>
              </a:rPr>
              <a:t>agus</a:t>
            </a:r>
            <a:r>
              <a:rPr lang="en-US" sz="5100" b="1" i="1" dirty="0">
                <a:solidFill>
                  <a:srgbClr val="FFFFFF"/>
                </a:solidFill>
              </a:rPr>
              <a:t> </a:t>
            </a:r>
            <a:r>
              <a:rPr lang="en-US" sz="5100" b="1" i="1" dirty="0" err="1">
                <a:solidFill>
                  <a:srgbClr val="FFFFFF"/>
                </a:solidFill>
              </a:rPr>
              <a:t>na</a:t>
            </a:r>
            <a:r>
              <a:rPr lang="en-US" sz="5100" b="1" i="1" dirty="0">
                <a:solidFill>
                  <a:srgbClr val="FFFFFF"/>
                </a:solidFill>
              </a:rPr>
              <a:t> Teanga </a:t>
            </a:r>
            <a:r>
              <a:rPr lang="en-US" sz="5100" b="1" dirty="0">
                <a:solidFill>
                  <a:srgbClr val="FFFFFF"/>
                </a:solidFill>
              </a:rPr>
              <a:t>a chur </a:t>
            </a:r>
            <a:r>
              <a:rPr lang="en-US" sz="5100" b="1" dirty="0" err="1">
                <a:solidFill>
                  <a:srgbClr val="FFFFFF"/>
                </a:solidFill>
              </a:rPr>
              <a:t>chun</a:t>
            </a:r>
            <a:r>
              <a:rPr lang="en-US" sz="5100" b="1" dirty="0">
                <a:solidFill>
                  <a:srgbClr val="FFFFFF"/>
                </a:solidFill>
              </a:rPr>
              <a:t> </a:t>
            </a:r>
            <a:r>
              <a:rPr lang="en-US" sz="5100" b="1" dirty="0" err="1">
                <a:solidFill>
                  <a:srgbClr val="FFFFFF"/>
                </a:solidFill>
              </a:rPr>
              <a:t>cinn</a:t>
            </a:r>
            <a:r>
              <a:rPr lang="en-US" sz="5100" b="1" dirty="0">
                <a:solidFill>
                  <a:srgbClr val="FFFFFF"/>
                </a:solidFill>
              </a:rPr>
              <a:t> </a:t>
            </a:r>
            <a:r>
              <a:rPr lang="en-US" sz="5100" b="1" dirty="0" err="1">
                <a:solidFill>
                  <a:srgbClr val="FFFFFF"/>
                </a:solidFill>
              </a:rPr>
              <a:t>sa</a:t>
            </a:r>
            <a:r>
              <a:rPr lang="en-US" sz="5100" b="1" dirty="0">
                <a:solidFill>
                  <a:srgbClr val="FFFFFF"/>
                </a:solidFill>
              </a:rPr>
              <a:t> </a:t>
            </a:r>
            <a:r>
              <a:rPr lang="en-US" sz="5100" b="1" dirty="0" err="1">
                <a:solidFill>
                  <a:srgbClr val="FFFFFF"/>
                </a:solidFill>
              </a:rPr>
              <a:t>chomhthéacs</a:t>
            </a:r>
            <a:r>
              <a:rPr lang="en-US" sz="5100" b="1" dirty="0">
                <a:solidFill>
                  <a:srgbClr val="FFFFFF"/>
                </a:solidFill>
              </a:rPr>
              <a:t> </a:t>
            </a:r>
            <a:r>
              <a:rPr lang="en-US" sz="5100" b="1" dirty="0" err="1">
                <a:solidFill>
                  <a:srgbClr val="FFFFFF"/>
                </a:solidFill>
              </a:rPr>
              <a:t>tumoideachais</a:t>
            </a:r>
            <a:r>
              <a:rPr lang="en-US" sz="5100" b="1" dirty="0">
                <a:solidFill>
                  <a:srgbClr val="FFFFFF"/>
                </a:solidFill>
              </a:rPr>
              <a:t>….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9B678A5-A064-46A6-817F-AE02396CC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5551" y="4769963"/>
            <a:ext cx="1300898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0937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C94CBA9-4042-5832-E250-BD5ACB7DA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3600" b="1" dirty="0" err="1"/>
              <a:t>Moltaí</a:t>
            </a:r>
            <a:r>
              <a:rPr lang="en-IE" sz="3600" b="1" dirty="0"/>
              <a:t> an </a:t>
            </a:r>
            <a:r>
              <a:rPr lang="en-IE" sz="3600" b="1" dirty="0" err="1"/>
              <a:t>Taighde</a:t>
            </a:r>
            <a:r>
              <a:rPr lang="en-IE" sz="3600" b="1" dirty="0"/>
              <a:t> PhD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10964FA-E16F-05C9-BA74-577E3C91F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300" y="482600"/>
            <a:ext cx="6680200" cy="58928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IE" sz="2900" dirty="0">
                <a:effectLst/>
                <a:ea typeface="Times New Roman" panose="02020603050405020304" pitchFamily="18" charset="0"/>
              </a:rPr>
              <a:t>…go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bhfáilteofaí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roimh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na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féidearthachtaí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maidir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le cur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chuige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na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b="1" dirty="0" err="1">
                <a:effectLst/>
                <a:ea typeface="Times New Roman" panose="02020603050405020304" pitchFamily="18" charset="0"/>
              </a:rPr>
              <a:t>laethanta</a:t>
            </a:r>
            <a:r>
              <a:rPr lang="en-IE" sz="2900" b="1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b="1" dirty="0" err="1">
                <a:effectLst/>
                <a:ea typeface="Times New Roman" panose="02020603050405020304" pitchFamily="18" charset="0"/>
              </a:rPr>
              <a:t>saoire</a:t>
            </a:r>
            <a:r>
              <a:rPr lang="en-IE" sz="2900" b="1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b="1" dirty="0" err="1">
                <a:effectLst/>
                <a:ea typeface="Times New Roman" panose="02020603050405020304" pitchFamily="18" charset="0"/>
              </a:rPr>
              <a:t>pearsanta</a:t>
            </a:r>
            <a:r>
              <a:rPr lang="en-IE" sz="2900" b="1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b="1" dirty="0" err="1">
                <a:effectLst/>
                <a:ea typeface="Times New Roman" panose="02020603050405020304" pitchFamily="18" charset="0"/>
              </a:rPr>
              <a:t>breise</a:t>
            </a:r>
            <a:r>
              <a:rPr lang="en-IE" sz="2900" b="1" dirty="0">
                <a:effectLst/>
                <a:ea typeface="Times New Roman" panose="02020603050405020304" pitchFamily="18" charset="0"/>
              </a:rPr>
              <a:t> (EPV)</a:t>
            </a:r>
            <a:r>
              <a:rPr lang="en-IE" sz="2900" b="1" baseline="300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do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mhúinteoirí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iar-bunleibhéil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a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fhiosrú</a:t>
            </a:r>
            <a:r>
              <a:rPr lang="en-IE" sz="2900" dirty="0">
                <a:ea typeface="Times New Roman" panose="02020603050405020304" pitchFamily="18" charset="0"/>
              </a:rPr>
              <a:t>, &amp;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critéir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na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laethanta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breise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seo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nasctha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le </a:t>
            </a:r>
            <a:r>
              <a:rPr lang="en-IE" sz="2900" b="1" dirty="0" err="1">
                <a:effectLst/>
                <a:ea typeface="Times New Roman" panose="02020603050405020304" pitchFamily="18" charset="0"/>
              </a:rPr>
              <a:t>dianchúrsaí</a:t>
            </a:r>
            <a:r>
              <a:rPr lang="en-IE" sz="2900" b="1" dirty="0">
                <a:effectLst/>
                <a:ea typeface="Times New Roman" panose="02020603050405020304" pitchFamily="18" charset="0"/>
              </a:rPr>
              <a:t> Gaeilge. </a:t>
            </a:r>
          </a:p>
          <a:p>
            <a:pPr algn="just"/>
            <a:r>
              <a:rPr lang="en-IE" sz="2900" dirty="0">
                <a:effectLst/>
                <a:ea typeface="Times New Roman" panose="02020603050405020304" pitchFamily="18" charset="0"/>
              </a:rPr>
              <a:t>….go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ndéanfaí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comhtháthú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an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ábhair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agus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na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teanga a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fhréamhú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mar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ghné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lárnach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den </a:t>
            </a:r>
            <a:r>
              <a:rPr lang="en-IE" sz="2900" b="1" dirty="0" err="1">
                <a:effectLst/>
                <a:ea typeface="Times New Roman" panose="02020603050405020304" pitchFamily="18" charset="0"/>
              </a:rPr>
              <a:t>fhéinmheastóireacht</a:t>
            </a:r>
            <a:r>
              <a:rPr lang="en-IE" sz="2900" b="1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b="1" dirty="0" err="1">
                <a:effectLst/>
                <a:ea typeface="Times New Roman" panose="02020603050405020304" pitchFamily="18" charset="0"/>
              </a:rPr>
              <a:t>scoile</a:t>
            </a:r>
            <a:r>
              <a:rPr lang="en-IE" sz="2900" b="1" dirty="0">
                <a:effectLst/>
                <a:ea typeface="Times New Roman" panose="02020603050405020304" pitchFamily="18" charset="0"/>
              </a:rPr>
              <a:t> &amp; den </a:t>
            </a:r>
            <a:r>
              <a:rPr lang="en-IE" sz="2900" b="1" dirty="0" err="1">
                <a:effectLst/>
                <a:ea typeface="Times New Roman" panose="02020603050405020304" pitchFamily="18" charset="0"/>
              </a:rPr>
              <a:t>phlean</a:t>
            </a:r>
            <a:r>
              <a:rPr lang="en-IE" sz="2900" b="1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b="1" dirty="0" err="1">
                <a:effectLst/>
                <a:ea typeface="Times New Roman" panose="02020603050405020304" pitchFamily="18" charset="0"/>
              </a:rPr>
              <a:t>feabhsúcháin</a:t>
            </a:r>
            <a:r>
              <a:rPr lang="en-IE" sz="2900" b="1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b="1" dirty="0" err="1">
                <a:effectLst/>
                <a:ea typeface="Times New Roman" panose="02020603050405020304" pitchFamily="18" charset="0"/>
              </a:rPr>
              <a:t>scoile</a:t>
            </a:r>
            <a:r>
              <a:rPr lang="en-IE" sz="2900" b="1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b="1" dirty="0" err="1">
                <a:effectLst/>
                <a:ea typeface="Times New Roman" panose="02020603050405020304" pitchFamily="18" charset="0"/>
              </a:rPr>
              <a:t>araon</a:t>
            </a:r>
            <a:r>
              <a:rPr lang="en-IE" sz="2900" b="1" dirty="0">
                <a:effectLst/>
                <a:ea typeface="Times New Roman" panose="02020603050405020304" pitchFamily="18" charset="0"/>
              </a:rPr>
              <a:t>.</a:t>
            </a:r>
            <a:endParaRPr lang="en-IE" sz="2900" b="1" dirty="0">
              <a:ea typeface="Times New Roman" panose="02020603050405020304" pitchFamily="18" charset="0"/>
            </a:endParaRPr>
          </a:p>
          <a:p>
            <a:pPr algn="just"/>
            <a:r>
              <a:rPr lang="en-IE" sz="2900" dirty="0">
                <a:ea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go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leagfaí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béim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in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acmhainní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sainábhair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an ‘</a:t>
            </a:r>
            <a:r>
              <a:rPr lang="en-IE" sz="2900" b="1" dirty="0" err="1">
                <a:effectLst/>
                <a:ea typeface="Times New Roman" panose="02020603050405020304" pitchFamily="18" charset="0"/>
              </a:rPr>
              <a:t>Tairseach</a:t>
            </a:r>
            <a:r>
              <a:rPr lang="en-IE" sz="2900" b="1" dirty="0">
                <a:effectLst/>
                <a:ea typeface="Times New Roman" panose="02020603050405020304" pitchFamily="18" charset="0"/>
              </a:rPr>
              <a:t>’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ar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ghnéithe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éagsúla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den TFD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chun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na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bealaí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éagsúla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le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teagasc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&amp; le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saibhriú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na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teanga a chur faoi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bhráid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mhúinteoirí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an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chórais</a:t>
            </a:r>
            <a:r>
              <a:rPr lang="en-IE" sz="2900" dirty="0">
                <a:ea typeface="Times New Roman" panose="02020603050405020304" pitchFamily="18" charset="0"/>
              </a:rPr>
              <a:t> T1.</a:t>
            </a:r>
            <a:endParaRPr lang="en-IE" sz="2900" dirty="0">
              <a:effectLst/>
              <a:ea typeface="Times New Roman" panose="02020603050405020304" pitchFamily="18" charset="0"/>
            </a:endParaRPr>
          </a:p>
          <a:p>
            <a:pPr algn="just"/>
            <a:r>
              <a:rPr lang="en-IE" sz="29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go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gcuirfí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i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bhfeidhm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arís eile, le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bonn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fianaise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an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dea-chleachtais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chomhtháthaithe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, an </a:t>
            </a:r>
            <a:r>
              <a:rPr lang="en-IE" sz="2900" b="1" dirty="0" err="1">
                <a:effectLst/>
                <a:ea typeface="Times New Roman" panose="02020603050405020304" pitchFamily="18" charset="0"/>
              </a:rPr>
              <a:t>liúntas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do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mhúinteoirí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sa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chóras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oideachais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lán-Ghaeilge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&amp;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Gaeltachta</a:t>
            </a:r>
            <a:r>
              <a:rPr lang="en-IE" sz="2900" dirty="0"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a typeface="Times New Roman" panose="02020603050405020304" pitchFamily="18" charset="0"/>
              </a:rPr>
              <a:t>araon</a:t>
            </a:r>
            <a:r>
              <a:rPr lang="en-IE" sz="2900" dirty="0">
                <a:ea typeface="Times New Roman" panose="02020603050405020304" pitchFamily="18" charset="0"/>
              </a:rPr>
              <a:t>.</a:t>
            </a:r>
            <a:endParaRPr lang="en-IE" sz="2900" dirty="0">
              <a:effectLst/>
              <a:ea typeface="Times New Roman" panose="02020603050405020304" pitchFamily="18" charset="0"/>
            </a:endParaRPr>
          </a:p>
          <a:p>
            <a:pPr algn="just"/>
            <a:r>
              <a:rPr lang="en-IE" sz="2900" dirty="0">
                <a:effectLst/>
                <a:ea typeface="Times New Roman" panose="02020603050405020304" pitchFamily="18" charset="0"/>
              </a:rPr>
              <a:t>…go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dtabharfaí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isteach </a:t>
            </a:r>
            <a:r>
              <a:rPr lang="en-IE" sz="2900" b="1" dirty="0" err="1">
                <a:effectLst/>
                <a:ea typeface="Times New Roman" panose="02020603050405020304" pitchFamily="18" charset="0"/>
              </a:rPr>
              <a:t>liúntas</a:t>
            </a:r>
            <a:r>
              <a:rPr lang="en-IE" sz="2900" b="1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b="1" dirty="0" err="1">
                <a:effectLst/>
                <a:ea typeface="Times New Roman" panose="02020603050405020304" pitchFamily="18" charset="0"/>
              </a:rPr>
              <a:t>cáilíochta</a:t>
            </a:r>
            <a:r>
              <a:rPr lang="en-IE" sz="2900" b="1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b="1" dirty="0" err="1">
                <a:effectLst/>
                <a:ea typeface="Times New Roman" panose="02020603050405020304" pitchFamily="18" charset="0"/>
              </a:rPr>
              <a:t>iarchéime</a:t>
            </a:r>
            <a:r>
              <a:rPr lang="en-IE" sz="2900" b="1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an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athuair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atá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nasctha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le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cláir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shaincheaptha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gon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chomhthéacs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 T1 go </a:t>
            </a:r>
            <a:r>
              <a:rPr lang="en-IE" sz="2900" dirty="0" err="1">
                <a:effectLst/>
                <a:ea typeface="Times New Roman" panose="02020603050405020304" pitchFamily="18" charset="0"/>
              </a:rPr>
              <a:t>sonrach</a:t>
            </a:r>
            <a:r>
              <a:rPr lang="en-IE" sz="2900" dirty="0">
                <a:effectLst/>
                <a:ea typeface="Times New Roman" panose="02020603050405020304" pitchFamily="18" charset="0"/>
              </a:rPr>
              <a:t>.</a:t>
            </a:r>
          </a:p>
          <a:p>
            <a:pPr algn="just"/>
            <a:endParaRPr lang="en-IE" b="1" dirty="0"/>
          </a:p>
        </p:txBody>
      </p:sp>
      <p:pic>
        <p:nvPicPr>
          <p:cNvPr id="10" name="Picture 9" descr="A cartoon character sitting at a desk with a microscope">
            <a:extLst>
              <a:ext uri="{FF2B5EF4-FFF2-40B4-BE49-F238E27FC236}">
                <a16:creationId xmlns:a16="http://schemas.microsoft.com/office/drawing/2014/main" id="{1973A714-F347-BB38-E45D-EB5C2A924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427956" y="3107134"/>
            <a:ext cx="3093244" cy="309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0028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EC8B5-6D98-E432-7CA7-772359704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3209" y="914400"/>
            <a:ext cx="7673937" cy="1263723"/>
          </a:xfrm>
        </p:spPr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212121"/>
                </a:solidFill>
              </a:rPr>
              <a:t>Teastaíonn</a:t>
            </a:r>
            <a:r>
              <a:rPr lang="en-US" sz="3600" b="1" dirty="0">
                <a:solidFill>
                  <a:srgbClr val="212121"/>
                </a:solidFill>
              </a:rPr>
              <a:t> </a:t>
            </a:r>
            <a:r>
              <a:rPr lang="en-US" sz="3600" b="1" dirty="0" err="1">
                <a:solidFill>
                  <a:srgbClr val="212121"/>
                </a:solidFill>
              </a:rPr>
              <a:t>uaim</a:t>
            </a:r>
            <a:r>
              <a:rPr lang="en-US" sz="3600" b="1" dirty="0">
                <a:solidFill>
                  <a:srgbClr val="212121"/>
                </a:solidFill>
              </a:rPr>
              <a:t> </a:t>
            </a:r>
            <a:r>
              <a:rPr lang="en-US" sz="3600" b="1" dirty="0" err="1">
                <a:solidFill>
                  <a:srgbClr val="212121"/>
                </a:solidFill>
              </a:rPr>
              <a:t>tuilleadh</a:t>
            </a:r>
            <a:r>
              <a:rPr lang="en-US" sz="3600" b="1" dirty="0">
                <a:solidFill>
                  <a:srgbClr val="212121"/>
                </a:solidFill>
              </a:rPr>
              <a:t> a </a:t>
            </a:r>
            <a:r>
              <a:rPr lang="en-US" sz="3600" b="1" dirty="0" err="1">
                <a:solidFill>
                  <a:srgbClr val="212121"/>
                </a:solidFill>
              </a:rPr>
              <a:t>fhoghlaim</a:t>
            </a:r>
            <a:r>
              <a:rPr lang="en-US" sz="3600" b="1" dirty="0">
                <a:solidFill>
                  <a:srgbClr val="212121"/>
                </a:solidFill>
              </a:rPr>
              <a:t> </a:t>
            </a:r>
            <a:r>
              <a:rPr lang="en-US" sz="3600" b="1" dirty="0" err="1">
                <a:solidFill>
                  <a:srgbClr val="212121"/>
                </a:solidFill>
              </a:rPr>
              <a:t>faoin</a:t>
            </a:r>
            <a:r>
              <a:rPr lang="en-US" sz="3600" b="1" dirty="0">
                <a:solidFill>
                  <a:srgbClr val="212121"/>
                </a:solidFill>
              </a:rPr>
              <a:t> </a:t>
            </a:r>
            <a:r>
              <a:rPr lang="en-US" sz="3600" b="1" dirty="0" err="1">
                <a:solidFill>
                  <a:srgbClr val="212121"/>
                </a:solidFill>
              </a:rPr>
              <a:t>ábhar</a:t>
            </a:r>
            <a:r>
              <a:rPr lang="en-US" sz="3600" b="1" dirty="0">
                <a:solidFill>
                  <a:srgbClr val="212121"/>
                </a:solidFill>
              </a:rPr>
              <a:t> </a:t>
            </a:r>
            <a:r>
              <a:rPr lang="en-US" sz="3600" b="1" dirty="0" err="1">
                <a:solidFill>
                  <a:srgbClr val="212121"/>
                </a:solidFill>
              </a:rPr>
              <a:t>seo</a:t>
            </a:r>
            <a:r>
              <a:rPr lang="en-US" sz="3600" b="1" dirty="0">
                <a:solidFill>
                  <a:srgbClr val="212121"/>
                </a:solidFill>
              </a:rPr>
              <a:t>….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F8174521-9557-36DE-2F67-E9D817433A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5855" y="2566731"/>
            <a:ext cx="5405489" cy="379297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lnSpc>
                <a:spcPct val="90000"/>
              </a:lnSpc>
              <a:buFont typeface="Wingdings"/>
              <a:buChar char="Ø"/>
            </a:pPr>
            <a:r>
              <a:rPr lang="en-US" sz="2000" b="1" dirty="0">
                <a:solidFill>
                  <a:srgbClr val="212121"/>
                </a:solidFill>
              </a:rPr>
              <a:t>An </a:t>
            </a:r>
            <a:r>
              <a:rPr lang="en-US" sz="2000" b="1" dirty="0" err="1">
                <a:solidFill>
                  <a:srgbClr val="212121"/>
                </a:solidFill>
              </a:rPr>
              <a:t>M.Oid</a:t>
            </a:r>
            <a:r>
              <a:rPr lang="en-US" sz="2000" b="1" dirty="0">
                <a:solidFill>
                  <a:srgbClr val="212121"/>
                </a:solidFill>
              </a:rPr>
              <a:t>. </a:t>
            </a:r>
            <a:r>
              <a:rPr lang="en-US" sz="2000" b="1" dirty="0" err="1">
                <a:solidFill>
                  <a:srgbClr val="212121"/>
                </a:solidFill>
              </a:rPr>
              <a:t>san</a:t>
            </a:r>
            <a:r>
              <a:rPr lang="en-US" sz="2000" b="1" dirty="0">
                <a:solidFill>
                  <a:srgbClr val="212121"/>
                </a:solidFill>
              </a:rPr>
              <a:t> </a:t>
            </a:r>
            <a:r>
              <a:rPr lang="en-US" sz="2000" b="1" dirty="0" err="1">
                <a:solidFill>
                  <a:srgbClr val="212121"/>
                </a:solidFill>
              </a:rPr>
              <a:t>Oideachas</a:t>
            </a:r>
            <a:r>
              <a:rPr lang="en-US" sz="2000" b="1" dirty="0">
                <a:solidFill>
                  <a:srgbClr val="212121"/>
                </a:solidFill>
              </a:rPr>
              <a:t> </a:t>
            </a:r>
            <a:r>
              <a:rPr lang="en-US" sz="2000" b="1" dirty="0" err="1">
                <a:solidFill>
                  <a:srgbClr val="212121"/>
                </a:solidFill>
              </a:rPr>
              <a:t>Lán-Ghaeilge</a:t>
            </a:r>
            <a:r>
              <a:rPr lang="en-US" sz="2000" b="1" dirty="0">
                <a:solidFill>
                  <a:srgbClr val="212121"/>
                </a:solidFill>
              </a:rPr>
              <a:t> &amp; </a:t>
            </a:r>
            <a:r>
              <a:rPr lang="en-US" sz="2000" b="1" dirty="0" err="1">
                <a:solidFill>
                  <a:srgbClr val="212121"/>
                </a:solidFill>
              </a:rPr>
              <a:t>Gaeltachta</a:t>
            </a:r>
            <a:r>
              <a:rPr lang="en-US" sz="2000" b="1" dirty="0">
                <a:solidFill>
                  <a:srgbClr val="212121"/>
                </a:solidFill>
              </a:rPr>
              <a:t> </a:t>
            </a:r>
          </a:p>
          <a:p>
            <a:pPr lvl="1">
              <a:lnSpc>
                <a:spcPct val="90000"/>
              </a:lnSpc>
              <a:buSzPct val="114999"/>
            </a:pPr>
            <a:r>
              <a:rPr lang="en-US" dirty="0" err="1">
                <a:solidFill>
                  <a:srgbClr val="212121"/>
                </a:solidFill>
              </a:rPr>
              <a:t>Coláiste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na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Trionóide</a:t>
            </a:r>
            <a:r>
              <a:rPr lang="en-US" dirty="0">
                <a:solidFill>
                  <a:srgbClr val="212121"/>
                </a:solidFill>
              </a:rPr>
              <a:t> - </a:t>
            </a:r>
            <a:r>
              <a:rPr lang="en-US" dirty="0" err="1">
                <a:solidFill>
                  <a:srgbClr val="212121"/>
                </a:solidFill>
              </a:rPr>
              <a:t>Cúrsa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Máistreachta</a:t>
            </a:r>
            <a:r>
              <a:rPr lang="en-US" dirty="0">
                <a:solidFill>
                  <a:srgbClr val="212121"/>
                </a:solidFill>
              </a:rPr>
              <a:t> - 2 </a:t>
            </a:r>
            <a:r>
              <a:rPr lang="en-US" dirty="0" err="1">
                <a:solidFill>
                  <a:srgbClr val="212121"/>
                </a:solidFill>
              </a:rPr>
              <a:t>Bhliain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Páirtaimseartha</a:t>
            </a:r>
            <a:endParaRPr lang="en-US" dirty="0">
              <a:solidFill>
                <a:srgbClr val="212121"/>
              </a:solidFill>
            </a:endParaRPr>
          </a:p>
          <a:p>
            <a:pPr marL="457200" lvl="1" indent="0">
              <a:lnSpc>
                <a:spcPct val="90000"/>
              </a:lnSpc>
              <a:buSzPct val="114999"/>
              <a:buNone/>
            </a:pPr>
            <a:endParaRPr lang="en-US" sz="900" dirty="0">
              <a:solidFill>
                <a:srgbClr val="212121"/>
              </a:solidFill>
            </a:endParaRPr>
          </a:p>
          <a:p>
            <a:pPr lvl="1">
              <a:lnSpc>
                <a:spcPct val="90000"/>
              </a:lnSpc>
              <a:buSzPct val="114999"/>
            </a:pPr>
            <a:endParaRPr lang="en-US" sz="900" dirty="0">
              <a:solidFill>
                <a:srgbClr val="212121"/>
              </a:solidFill>
            </a:endParaRPr>
          </a:p>
          <a:p>
            <a:pPr>
              <a:lnSpc>
                <a:spcPct val="90000"/>
              </a:lnSpc>
              <a:buSzPct val="114999"/>
              <a:buFont typeface="Wingdings,Sans-Serif"/>
              <a:buChar char="Ø"/>
            </a:pPr>
            <a:r>
              <a:rPr lang="en-US" b="1" dirty="0">
                <a:solidFill>
                  <a:srgbClr val="212121"/>
                </a:solidFill>
              </a:rPr>
              <a:t>An </a:t>
            </a:r>
            <a:r>
              <a:rPr lang="en-US" b="1" dirty="0" err="1">
                <a:solidFill>
                  <a:srgbClr val="212121"/>
                </a:solidFill>
              </a:rPr>
              <a:t>Ghaeilge</a:t>
            </a:r>
            <a:r>
              <a:rPr lang="en-US" b="1" dirty="0">
                <a:solidFill>
                  <a:srgbClr val="212121"/>
                </a:solidFill>
              </a:rPr>
              <a:t> </a:t>
            </a:r>
            <a:r>
              <a:rPr lang="en-US" b="1" dirty="0" err="1">
                <a:solidFill>
                  <a:srgbClr val="212121"/>
                </a:solidFill>
              </a:rPr>
              <a:t>Ghairmiúil</a:t>
            </a:r>
            <a:r>
              <a:rPr lang="en-US" b="1" dirty="0">
                <a:solidFill>
                  <a:srgbClr val="212121"/>
                </a:solidFill>
              </a:rPr>
              <a:t> </a:t>
            </a:r>
            <a:endParaRPr lang="en-US" dirty="0">
              <a:solidFill>
                <a:srgbClr val="212121"/>
              </a:solidFill>
            </a:endParaRPr>
          </a:p>
          <a:p>
            <a:pPr lvl="1">
              <a:lnSpc>
                <a:spcPct val="90000"/>
              </a:lnSpc>
              <a:buSzPct val="114999"/>
            </a:pPr>
            <a:r>
              <a:rPr lang="en-US" sz="2200" dirty="0" err="1">
                <a:solidFill>
                  <a:srgbClr val="212121"/>
                </a:solidFill>
              </a:rPr>
              <a:t>Aonad</a:t>
            </a:r>
            <a:r>
              <a:rPr lang="en-US" sz="2200" dirty="0">
                <a:solidFill>
                  <a:srgbClr val="212121"/>
                </a:solidFill>
              </a:rPr>
              <a:t> </a:t>
            </a:r>
            <a:r>
              <a:rPr lang="en-US" sz="2200" dirty="0" err="1">
                <a:solidFill>
                  <a:srgbClr val="212121"/>
                </a:solidFill>
              </a:rPr>
              <a:t>na</a:t>
            </a:r>
            <a:r>
              <a:rPr lang="en-US" sz="2200" dirty="0">
                <a:solidFill>
                  <a:srgbClr val="212121"/>
                </a:solidFill>
              </a:rPr>
              <a:t> </a:t>
            </a:r>
            <a:r>
              <a:rPr lang="en-US" sz="2200" dirty="0" err="1">
                <a:solidFill>
                  <a:srgbClr val="212121"/>
                </a:solidFill>
              </a:rPr>
              <a:t>Gaeilge</a:t>
            </a:r>
            <a:r>
              <a:rPr lang="en-US" sz="2200" dirty="0">
                <a:solidFill>
                  <a:srgbClr val="212121"/>
                </a:solidFill>
              </a:rPr>
              <a:t>, </a:t>
            </a:r>
            <a:r>
              <a:rPr lang="en-US" sz="2200" dirty="0" err="1">
                <a:solidFill>
                  <a:srgbClr val="212121"/>
                </a:solidFill>
              </a:rPr>
              <a:t>Ollscoil</a:t>
            </a:r>
            <a:r>
              <a:rPr lang="en-US" sz="2200" dirty="0">
                <a:solidFill>
                  <a:srgbClr val="212121"/>
                </a:solidFill>
              </a:rPr>
              <a:t> </a:t>
            </a:r>
            <a:r>
              <a:rPr lang="en-US" sz="2200" dirty="0" err="1">
                <a:solidFill>
                  <a:srgbClr val="212121"/>
                </a:solidFill>
              </a:rPr>
              <a:t>Luimnigh</a:t>
            </a:r>
            <a:r>
              <a:rPr lang="en-US" sz="2200" dirty="0">
                <a:solidFill>
                  <a:srgbClr val="212121"/>
                </a:solidFill>
              </a:rPr>
              <a:t>    </a:t>
            </a:r>
            <a:r>
              <a:rPr lang="en-US" sz="2200" dirty="0" err="1">
                <a:solidFill>
                  <a:srgbClr val="212121"/>
                </a:solidFill>
              </a:rPr>
              <a:t>Modúl</a:t>
            </a:r>
            <a:r>
              <a:rPr lang="en-US" sz="2200" dirty="0">
                <a:solidFill>
                  <a:srgbClr val="212121"/>
                </a:solidFill>
              </a:rPr>
              <a:t> / </a:t>
            </a:r>
            <a:r>
              <a:rPr lang="en-US" sz="2200" dirty="0" err="1">
                <a:solidFill>
                  <a:srgbClr val="212121"/>
                </a:solidFill>
              </a:rPr>
              <a:t>Gearrchúsa</a:t>
            </a:r>
            <a:r>
              <a:rPr lang="en-US" sz="2200" dirty="0">
                <a:solidFill>
                  <a:srgbClr val="212121"/>
                </a:solidFill>
              </a:rPr>
              <a:t> </a:t>
            </a:r>
            <a:r>
              <a:rPr lang="en-US" sz="2200" dirty="0" err="1">
                <a:solidFill>
                  <a:srgbClr val="212121"/>
                </a:solidFill>
              </a:rPr>
              <a:t>Oíche</a:t>
            </a:r>
            <a:r>
              <a:rPr lang="en-US" sz="2200" dirty="0">
                <a:solidFill>
                  <a:srgbClr val="212121"/>
                </a:solidFill>
              </a:rPr>
              <a:t> -</a:t>
            </a:r>
            <a:r>
              <a:rPr lang="en-US" sz="2200" dirty="0" err="1">
                <a:solidFill>
                  <a:srgbClr val="212121"/>
                </a:solidFill>
              </a:rPr>
              <a:t>Seimeastar</a:t>
            </a:r>
            <a:r>
              <a:rPr lang="en-US" sz="2200" dirty="0">
                <a:solidFill>
                  <a:srgbClr val="212121"/>
                </a:solidFill>
              </a:rPr>
              <a:t> </a:t>
            </a:r>
            <a:r>
              <a:rPr lang="en-US" sz="2200" dirty="0" err="1">
                <a:solidFill>
                  <a:srgbClr val="212121"/>
                </a:solidFill>
              </a:rPr>
              <a:t>Acadúil</a:t>
            </a:r>
            <a:r>
              <a:rPr lang="en-US" sz="2200" dirty="0">
                <a:solidFill>
                  <a:srgbClr val="212121"/>
                </a:solidFill>
              </a:rPr>
              <a:t> </a:t>
            </a:r>
            <a:r>
              <a:rPr lang="en-US" sz="2200" dirty="0" err="1">
                <a:solidFill>
                  <a:srgbClr val="212121"/>
                </a:solidFill>
              </a:rPr>
              <a:t>Amháim</a:t>
            </a:r>
            <a:endParaRPr lang="en-US" sz="2200" dirty="0"/>
          </a:p>
          <a:p>
            <a:pPr>
              <a:lnSpc>
                <a:spcPct val="90000"/>
              </a:lnSpc>
              <a:buSzPct val="114999"/>
              <a:buFont typeface="Wingdings"/>
              <a:buChar char="Ø"/>
            </a:pPr>
            <a:endParaRPr lang="en-US" b="1" dirty="0">
              <a:solidFill>
                <a:srgbClr val="212121"/>
              </a:solidFill>
            </a:endParaRPr>
          </a:p>
          <a:p>
            <a:pPr>
              <a:lnSpc>
                <a:spcPct val="90000"/>
              </a:lnSpc>
              <a:buSzPct val="114999"/>
            </a:pPr>
            <a:endParaRPr lang="en-US" sz="2200" dirty="0">
              <a:solidFill>
                <a:srgbClr val="212121"/>
              </a:solidFill>
            </a:endParaRPr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91ACB8F0-A405-B183-EC86-8046B21A4D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572306"/>
            <a:ext cx="5051008" cy="329814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 typeface="Wingdings,Sans-Serif"/>
              <a:buChar char="Ø"/>
            </a:pPr>
            <a:r>
              <a:rPr lang="en-US" b="1" dirty="0">
                <a:solidFill>
                  <a:srgbClr val="212121"/>
                </a:solidFill>
              </a:rPr>
              <a:t>An </a:t>
            </a:r>
            <a:r>
              <a:rPr lang="en-US" b="1" dirty="0" err="1">
                <a:solidFill>
                  <a:srgbClr val="212121"/>
                </a:solidFill>
              </a:rPr>
              <a:t>Teastas</a:t>
            </a:r>
            <a:r>
              <a:rPr lang="en-US" b="1" dirty="0">
                <a:solidFill>
                  <a:srgbClr val="212121"/>
                </a:solidFill>
              </a:rPr>
              <a:t> </a:t>
            </a:r>
            <a:r>
              <a:rPr lang="en-US" b="1" dirty="0" err="1">
                <a:solidFill>
                  <a:srgbClr val="212121"/>
                </a:solidFill>
              </a:rPr>
              <a:t>Iarchéime</a:t>
            </a:r>
            <a:r>
              <a:rPr lang="en-US" b="1" dirty="0">
                <a:solidFill>
                  <a:srgbClr val="212121"/>
                </a:solidFill>
              </a:rPr>
              <a:t> </a:t>
            </a:r>
            <a:r>
              <a:rPr lang="en-US" b="1" dirty="0" err="1">
                <a:solidFill>
                  <a:srgbClr val="212121"/>
                </a:solidFill>
              </a:rPr>
              <a:t>i</a:t>
            </a:r>
            <a:r>
              <a:rPr lang="en-US" b="1" dirty="0">
                <a:solidFill>
                  <a:srgbClr val="212121"/>
                </a:solidFill>
              </a:rPr>
              <a:t> </a:t>
            </a:r>
            <a:r>
              <a:rPr lang="en-US" b="1" dirty="0" err="1">
                <a:solidFill>
                  <a:srgbClr val="212121"/>
                </a:solidFill>
              </a:rPr>
              <a:t>dTeagasc</a:t>
            </a:r>
            <a:r>
              <a:rPr lang="en-US" b="1" dirty="0">
                <a:solidFill>
                  <a:srgbClr val="212121"/>
                </a:solidFill>
              </a:rPr>
              <a:t>       </a:t>
            </a:r>
            <a:r>
              <a:rPr lang="en-US" b="1" dirty="0" err="1">
                <a:solidFill>
                  <a:srgbClr val="212121"/>
                </a:solidFill>
              </a:rPr>
              <a:t>Ábharbhunaithe</a:t>
            </a:r>
            <a:r>
              <a:rPr lang="en-US" b="1" dirty="0">
                <a:solidFill>
                  <a:srgbClr val="212121"/>
                </a:solidFill>
              </a:rPr>
              <a:t> </a:t>
            </a:r>
            <a:r>
              <a:rPr lang="en-US" b="1" dirty="0" err="1">
                <a:solidFill>
                  <a:srgbClr val="212121"/>
                </a:solidFill>
              </a:rPr>
              <a:t>san</a:t>
            </a:r>
            <a:r>
              <a:rPr lang="en-US" b="1" dirty="0">
                <a:solidFill>
                  <a:srgbClr val="212121"/>
                </a:solidFill>
              </a:rPr>
              <a:t> </a:t>
            </a:r>
            <a:r>
              <a:rPr lang="en-US" b="1" dirty="0" err="1">
                <a:solidFill>
                  <a:srgbClr val="212121"/>
                </a:solidFill>
              </a:rPr>
              <a:t>Iar-bhunscolaíocht</a:t>
            </a:r>
            <a:r>
              <a:rPr lang="en-US" b="1" dirty="0">
                <a:solidFill>
                  <a:srgbClr val="212121"/>
                </a:solidFill>
              </a:rPr>
              <a:t> </a:t>
            </a:r>
            <a:r>
              <a:rPr lang="en-US" b="1" dirty="0" err="1">
                <a:solidFill>
                  <a:srgbClr val="212121"/>
                </a:solidFill>
              </a:rPr>
              <a:t>Lán-Ghaeilge</a:t>
            </a:r>
            <a:r>
              <a:rPr lang="en-US" b="1" dirty="0">
                <a:solidFill>
                  <a:srgbClr val="212121"/>
                </a:solidFill>
              </a:rPr>
              <a:t> &amp; </a:t>
            </a:r>
            <a:r>
              <a:rPr lang="en-US" b="1" dirty="0" err="1">
                <a:solidFill>
                  <a:srgbClr val="212121"/>
                </a:solidFill>
              </a:rPr>
              <a:t>Ghaeltachta</a:t>
            </a:r>
            <a:r>
              <a:rPr lang="en-US" b="1" dirty="0">
                <a:solidFill>
                  <a:srgbClr val="212121"/>
                </a:solidFill>
              </a:rPr>
              <a:t> </a:t>
            </a:r>
            <a:endParaRPr lang="en-US" dirty="0">
              <a:solidFill>
                <a:srgbClr val="212121"/>
              </a:solidFill>
            </a:endParaRPr>
          </a:p>
          <a:p>
            <a:pPr lvl="1">
              <a:lnSpc>
                <a:spcPct val="90000"/>
              </a:lnSpc>
              <a:buSzPct val="114999"/>
            </a:pPr>
            <a:r>
              <a:rPr lang="en-US" sz="2400" dirty="0" err="1">
                <a:solidFill>
                  <a:srgbClr val="212121"/>
                </a:solidFill>
              </a:rPr>
              <a:t>Coláiste</a:t>
            </a:r>
            <a:r>
              <a:rPr lang="en-US" sz="2400" dirty="0">
                <a:solidFill>
                  <a:srgbClr val="212121"/>
                </a:solidFill>
              </a:rPr>
              <a:t> Mhuire </a:t>
            </a:r>
            <a:r>
              <a:rPr lang="en-US" sz="2400" dirty="0" err="1">
                <a:solidFill>
                  <a:srgbClr val="212121"/>
                </a:solidFill>
              </a:rPr>
              <a:t>gan</a:t>
            </a:r>
            <a:r>
              <a:rPr lang="en-US" sz="2400" dirty="0">
                <a:solidFill>
                  <a:srgbClr val="212121"/>
                </a:solidFill>
              </a:rPr>
              <a:t> Smál - </a:t>
            </a:r>
            <a:r>
              <a:rPr lang="en-US" sz="2400" dirty="0" err="1">
                <a:solidFill>
                  <a:srgbClr val="212121"/>
                </a:solidFill>
              </a:rPr>
              <a:t>Teastas</a:t>
            </a:r>
            <a:r>
              <a:rPr lang="en-US" sz="2400" dirty="0">
                <a:solidFill>
                  <a:srgbClr val="212121"/>
                </a:solidFill>
              </a:rPr>
              <a:t> </a:t>
            </a:r>
            <a:r>
              <a:rPr lang="en-US" sz="2400" dirty="0" err="1">
                <a:solidFill>
                  <a:srgbClr val="212121"/>
                </a:solidFill>
              </a:rPr>
              <a:t>Iarchéime</a:t>
            </a:r>
            <a:r>
              <a:rPr lang="en-US" sz="2400" dirty="0">
                <a:solidFill>
                  <a:srgbClr val="212121"/>
                </a:solidFill>
              </a:rPr>
              <a:t> - </a:t>
            </a:r>
            <a:r>
              <a:rPr lang="en-US" sz="2400" dirty="0" err="1">
                <a:solidFill>
                  <a:srgbClr val="212121"/>
                </a:solidFill>
              </a:rPr>
              <a:t>Bliain</a:t>
            </a:r>
            <a:r>
              <a:rPr lang="en-US" sz="2400" dirty="0">
                <a:solidFill>
                  <a:srgbClr val="212121"/>
                </a:solidFill>
              </a:rPr>
              <a:t> go </a:t>
            </a:r>
            <a:r>
              <a:rPr lang="en-US" sz="2400" dirty="0" err="1">
                <a:solidFill>
                  <a:srgbClr val="212121"/>
                </a:solidFill>
              </a:rPr>
              <a:t>leith</a:t>
            </a:r>
            <a:r>
              <a:rPr lang="en-US" sz="2400" dirty="0">
                <a:solidFill>
                  <a:srgbClr val="212121"/>
                </a:solidFill>
              </a:rPr>
              <a:t> </a:t>
            </a:r>
            <a:r>
              <a:rPr lang="en-US" sz="2400" dirty="0" err="1">
                <a:solidFill>
                  <a:srgbClr val="212121"/>
                </a:solidFill>
              </a:rPr>
              <a:t>páirtaimseartha</a:t>
            </a:r>
            <a:endParaRPr lang="en-US" sz="2400" dirty="0">
              <a:solidFill>
                <a:srgbClr val="212121"/>
              </a:solidFill>
            </a:endParaRPr>
          </a:p>
          <a:p>
            <a:pPr lvl="1">
              <a:lnSpc>
                <a:spcPct val="90000"/>
              </a:lnSpc>
              <a:buSzPct val="114999"/>
            </a:pPr>
            <a:endParaRPr lang="en-US" sz="1200" dirty="0">
              <a:solidFill>
                <a:srgbClr val="212121"/>
              </a:solidFill>
            </a:endParaRPr>
          </a:p>
          <a:p>
            <a:pPr>
              <a:lnSpc>
                <a:spcPct val="90000"/>
              </a:lnSpc>
              <a:buSzPct val="114999"/>
              <a:buFont typeface="Wingdings"/>
              <a:buChar char="Ø"/>
            </a:pPr>
            <a:r>
              <a:rPr lang="en-US" b="1" dirty="0" err="1">
                <a:solidFill>
                  <a:srgbClr val="212121"/>
                </a:solidFill>
              </a:rPr>
              <a:t>Dianchúrsa</a:t>
            </a:r>
            <a:r>
              <a:rPr lang="en-US" b="1" dirty="0">
                <a:solidFill>
                  <a:srgbClr val="212121"/>
                </a:solidFill>
              </a:rPr>
              <a:t> COGG</a:t>
            </a:r>
          </a:p>
          <a:p>
            <a:pPr lvl="1">
              <a:lnSpc>
                <a:spcPct val="90000"/>
              </a:lnSpc>
              <a:buSzPct val="114999"/>
            </a:pPr>
            <a:r>
              <a:rPr lang="en-US" sz="2400" dirty="0" err="1">
                <a:solidFill>
                  <a:srgbClr val="212121"/>
                </a:solidFill>
              </a:rPr>
              <a:t>Seachtain</a:t>
            </a:r>
            <a:r>
              <a:rPr lang="en-US" sz="2400" dirty="0">
                <a:solidFill>
                  <a:srgbClr val="212121"/>
                </a:solidFill>
              </a:rPr>
              <a:t> </a:t>
            </a:r>
            <a:r>
              <a:rPr lang="en-US" sz="2400" dirty="0" err="1">
                <a:solidFill>
                  <a:srgbClr val="212121"/>
                </a:solidFill>
              </a:rPr>
              <a:t>Oiliúna</a:t>
            </a:r>
            <a:r>
              <a:rPr lang="en-US" sz="2400" dirty="0">
                <a:solidFill>
                  <a:srgbClr val="212121"/>
                </a:solidFill>
              </a:rPr>
              <a:t> i </a:t>
            </a:r>
            <a:r>
              <a:rPr lang="en-US" sz="2400" dirty="0" err="1">
                <a:solidFill>
                  <a:srgbClr val="212121"/>
                </a:solidFill>
              </a:rPr>
              <a:t>mí</a:t>
            </a:r>
            <a:r>
              <a:rPr lang="en-US" sz="2400" dirty="0">
                <a:solidFill>
                  <a:srgbClr val="212121"/>
                </a:solidFill>
              </a:rPr>
              <a:t> </a:t>
            </a:r>
            <a:r>
              <a:rPr lang="en-US" sz="2400" dirty="0" err="1">
                <a:solidFill>
                  <a:srgbClr val="212121"/>
                </a:solidFill>
              </a:rPr>
              <a:t>Lúnasa</a:t>
            </a:r>
            <a:r>
              <a:rPr lang="en-US" sz="2400" dirty="0">
                <a:solidFill>
                  <a:srgbClr val="212121"/>
                </a:solidFill>
              </a:rPr>
              <a:t> </a:t>
            </a:r>
            <a:r>
              <a:rPr lang="en-US" sz="2400" dirty="0" err="1">
                <a:solidFill>
                  <a:srgbClr val="212121"/>
                </a:solidFill>
              </a:rPr>
              <a:t>i</a:t>
            </a:r>
            <a:r>
              <a:rPr lang="en-US" sz="2400" dirty="0">
                <a:solidFill>
                  <a:srgbClr val="212121"/>
                </a:solidFill>
              </a:rPr>
              <a:t> </a:t>
            </a:r>
            <a:r>
              <a:rPr lang="en-US" sz="2400" dirty="0" err="1">
                <a:solidFill>
                  <a:srgbClr val="212121"/>
                </a:solidFill>
              </a:rPr>
              <a:t>gcomhar</a:t>
            </a:r>
            <a:r>
              <a:rPr lang="en-US" sz="2400" dirty="0">
                <a:solidFill>
                  <a:srgbClr val="212121"/>
                </a:solidFill>
              </a:rPr>
              <a:t> le </a:t>
            </a:r>
            <a:r>
              <a:rPr lang="en-US" sz="2400" dirty="0" err="1">
                <a:solidFill>
                  <a:srgbClr val="212121"/>
                </a:solidFill>
              </a:rPr>
              <a:t>Gaelchultúr</a:t>
            </a:r>
            <a:endParaRPr lang="en-US" sz="2400" dirty="0"/>
          </a:p>
        </p:txBody>
      </p:sp>
      <p:pic>
        <p:nvPicPr>
          <p:cNvPr id="28" name="Picture 27" descr="Free illustration: Teacher, Teach, Learn, Improvement - Free Image on ...">
            <a:extLst>
              <a:ext uri="{FF2B5EF4-FFF2-40B4-BE49-F238E27FC236}">
                <a16:creationId xmlns:a16="http://schemas.microsoft.com/office/drawing/2014/main" id="{C0990EDA-1E8C-3F76-8729-6488473E7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2481" y="538905"/>
            <a:ext cx="1836310" cy="1836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430007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92E7AF0-A589-43B3-A1DE-8807EC769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15814F-83EC-5300-3560-E55E5BCD8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554" y="1553633"/>
            <a:ext cx="4685750" cy="1325373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GB" sz="3600" b="1" i="1" dirty="0" err="1">
                <a:latin typeface="Times New Roman"/>
                <a:cs typeface="Times New Roman"/>
              </a:rPr>
              <a:t>Feasacht</a:t>
            </a:r>
            <a:r>
              <a:rPr lang="en-GB" sz="3600" b="1" i="1" dirty="0">
                <a:latin typeface="Times New Roman"/>
                <a:cs typeface="Times New Roman"/>
              </a:rPr>
              <a:t> </a:t>
            </a:r>
            <a:br>
              <a:rPr lang="en-GB" sz="3600" b="1" i="1" dirty="0">
                <a:latin typeface="Times New Roman"/>
                <a:cs typeface="Times New Roman"/>
              </a:rPr>
            </a:br>
            <a:r>
              <a:rPr lang="en-GB" sz="3600" b="1" i="1" dirty="0">
                <a:latin typeface="Times New Roman"/>
                <a:cs typeface="Times New Roman"/>
              </a:rPr>
              <a:t>Teanga an </a:t>
            </a:r>
            <a:r>
              <a:rPr lang="en-GB" sz="3600" b="1" i="1" dirty="0" err="1">
                <a:latin typeface="Times New Roman"/>
                <a:cs typeface="Times New Roman"/>
              </a:rPr>
              <a:t>Mhúinteora</a:t>
            </a:r>
            <a:r>
              <a:rPr lang="en-GB" sz="3600" b="1" i="1" dirty="0">
                <a:latin typeface="Times New Roman"/>
                <a:cs typeface="Times New Roman"/>
              </a:rPr>
              <a:t> </a:t>
            </a:r>
            <a:r>
              <a:rPr lang="en-GB" sz="3600" b="1" i="1" dirty="0" err="1">
                <a:latin typeface="Times New Roman"/>
                <a:cs typeface="Times New Roman"/>
              </a:rPr>
              <a:t>Ábhair</a:t>
            </a:r>
            <a:r>
              <a:rPr lang="en-GB" sz="3600" b="1" i="1" dirty="0">
                <a:latin typeface="Times New Roman"/>
                <a:cs typeface="Times New Roman"/>
              </a:rPr>
              <a:t> </a:t>
            </a:r>
            <a:r>
              <a:rPr lang="en-GB" sz="3600" b="1" i="1" dirty="0" err="1">
                <a:latin typeface="Times New Roman"/>
                <a:cs typeface="Times New Roman"/>
              </a:rPr>
              <a:t>sa</a:t>
            </a:r>
            <a:r>
              <a:rPr lang="en-GB" sz="3600" b="1" i="1" dirty="0">
                <a:latin typeface="Times New Roman"/>
                <a:cs typeface="Times New Roman"/>
              </a:rPr>
              <a:t> </a:t>
            </a:r>
            <a:r>
              <a:rPr lang="en-GB" sz="3600" b="1" i="1" dirty="0" err="1">
                <a:latin typeface="Times New Roman"/>
                <a:cs typeface="Times New Roman"/>
              </a:rPr>
              <a:t>Ghaelcholáiste</a:t>
            </a:r>
            <a:endParaRPr lang="en-US" sz="3600" i="1" dirty="0"/>
          </a:p>
          <a:p>
            <a:pPr>
              <a:lnSpc>
                <a:spcPct val="90000"/>
              </a:lnSpc>
            </a:pPr>
            <a:br>
              <a:rPr lang="en-US" sz="1700" dirty="0"/>
            </a:br>
            <a:endParaRPr lang="en-US" sz="17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9BCDD02-D5E3-4D30-8587-66036C891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95401" y="2400639"/>
            <a:ext cx="366005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199A8-498A-A5C0-E987-C0BFBA340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701" y="2493773"/>
            <a:ext cx="5168900" cy="3691125"/>
          </a:xfr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en-GB" sz="8000" dirty="0" err="1">
                <a:latin typeface="Times New Roman"/>
                <a:cs typeface="Times New Roman"/>
              </a:rPr>
              <a:t>Díronn</a:t>
            </a:r>
            <a:r>
              <a:rPr lang="en-GB" sz="8000" dirty="0">
                <a:latin typeface="Times New Roman"/>
                <a:cs typeface="Times New Roman"/>
              </a:rPr>
              <a:t> an </a:t>
            </a:r>
            <a:r>
              <a:rPr lang="en-GB" sz="8000" dirty="0" err="1">
                <a:latin typeface="Times New Roman"/>
                <a:cs typeface="Times New Roman"/>
              </a:rPr>
              <a:t>taighde</a:t>
            </a:r>
            <a:r>
              <a:rPr lang="en-GB" sz="8000" dirty="0">
                <a:latin typeface="Times New Roman"/>
                <a:cs typeface="Times New Roman"/>
              </a:rPr>
              <a:t> </a:t>
            </a:r>
            <a:r>
              <a:rPr lang="en-GB" sz="8000" dirty="0" err="1">
                <a:latin typeface="Times New Roman"/>
                <a:cs typeface="Times New Roman"/>
              </a:rPr>
              <a:t>seo</a:t>
            </a:r>
            <a:r>
              <a:rPr lang="en-GB" sz="8000" dirty="0">
                <a:latin typeface="Times New Roman"/>
                <a:cs typeface="Times New Roman"/>
              </a:rPr>
              <a:t> </a:t>
            </a:r>
            <a:r>
              <a:rPr lang="en-GB" sz="8000" dirty="0" err="1">
                <a:latin typeface="Times New Roman"/>
                <a:cs typeface="Times New Roman"/>
              </a:rPr>
              <a:t>ar</a:t>
            </a:r>
            <a:r>
              <a:rPr lang="en-GB" sz="8000" dirty="0">
                <a:latin typeface="Times New Roman"/>
                <a:cs typeface="Times New Roman"/>
              </a:rPr>
              <a:t> </a:t>
            </a:r>
            <a:r>
              <a:rPr lang="en-GB" sz="8000" dirty="0" err="1">
                <a:latin typeface="Times New Roman"/>
                <a:cs typeface="Times New Roman"/>
              </a:rPr>
              <a:t>mhúinteoirí</a:t>
            </a:r>
            <a:r>
              <a:rPr lang="en-GB" sz="8000" dirty="0">
                <a:latin typeface="Times New Roman"/>
                <a:cs typeface="Times New Roman"/>
              </a:rPr>
              <a:t> </a:t>
            </a:r>
            <a:r>
              <a:rPr lang="en-GB" sz="8000" dirty="0" err="1">
                <a:latin typeface="Times New Roman"/>
                <a:cs typeface="Times New Roman"/>
              </a:rPr>
              <a:t>ábhair</a:t>
            </a:r>
            <a:r>
              <a:rPr lang="en-GB" sz="8000" dirty="0">
                <a:latin typeface="Times New Roman"/>
                <a:cs typeface="Times New Roman"/>
              </a:rPr>
              <a:t> </a:t>
            </a:r>
            <a:r>
              <a:rPr lang="en-GB" sz="8000" dirty="0" err="1">
                <a:latin typeface="Times New Roman"/>
                <a:cs typeface="Times New Roman"/>
              </a:rPr>
              <a:t>i</a:t>
            </a:r>
            <a:endParaRPr lang="en-GB" sz="8000" dirty="0">
              <a:latin typeface="Times New Roman"/>
              <a:cs typeface="Times New Roman"/>
            </a:endParaRPr>
          </a:p>
          <a:p>
            <a:pPr algn="ctr">
              <a:lnSpc>
                <a:spcPct val="120000"/>
              </a:lnSpc>
              <a:buNone/>
            </a:pPr>
            <a:r>
              <a:rPr lang="en-GB" sz="8000" dirty="0">
                <a:latin typeface="Times New Roman"/>
                <a:cs typeface="Times New Roman"/>
              </a:rPr>
              <a:t> </a:t>
            </a:r>
            <a:r>
              <a:rPr lang="en-GB" sz="8000" dirty="0" err="1">
                <a:latin typeface="Times New Roman"/>
                <a:cs typeface="Times New Roman"/>
              </a:rPr>
              <a:t>nGaelcholáistí</a:t>
            </a:r>
            <a:r>
              <a:rPr lang="en-GB" sz="8000" dirty="0">
                <a:latin typeface="Times New Roman"/>
                <a:cs typeface="Times New Roman"/>
              </a:rPr>
              <a:t>, </a:t>
            </a:r>
            <a:r>
              <a:rPr lang="en-GB" sz="8000" dirty="0" err="1">
                <a:latin typeface="Times New Roman"/>
                <a:cs typeface="Times New Roman"/>
              </a:rPr>
              <a:t>lasmuigh</a:t>
            </a:r>
            <a:r>
              <a:rPr lang="en-GB" sz="8000" dirty="0">
                <a:latin typeface="Times New Roman"/>
                <a:cs typeface="Times New Roman"/>
              </a:rPr>
              <a:t> den </a:t>
            </a:r>
            <a:r>
              <a:rPr lang="en-GB" sz="8000" dirty="0" err="1">
                <a:latin typeface="Times New Roman"/>
                <a:cs typeface="Times New Roman"/>
              </a:rPr>
              <a:t>Ghaeltacht</a:t>
            </a:r>
            <a:endParaRPr lang="en-US" sz="8000" dirty="0">
              <a:latin typeface="Times New Roman"/>
              <a:cs typeface="Calibri"/>
            </a:endParaRPr>
          </a:p>
          <a:p>
            <a:pPr algn="ctr">
              <a:lnSpc>
                <a:spcPct val="120000"/>
              </a:lnSpc>
              <a:buNone/>
            </a:pPr>
            <a:br>
              <a:rPr lang="en-US" sz="8000" dirty="0"/>
            </a:br>
            <a:r>
              <a:rPr lang="en-GB" sz="8000" dirty="0" err="1">
                <a:latin typeface="Times New Roman"/>
                <a:cs typeface="Times New Roman"/>
              </a:rPr>
              <a:t>Meastar</a:t>
            </a:r>
            <a:r>
              <a:rPr lang="en-GB" sz="8000" dirty="0">
                <a:latin typeface="Times New Roman"/>
                <a:cs typeface="Times New Roman"/>
              </a:rPr>
              <a:t> go </a:t>
            </a:r>
            <a:r>
              <a:rPr lang="en-GB" sz="8000" dirty="0" err="1">
                <a:latin typeface="Times New Roman"/>
                <a:cs typeface="Times New Roman"/>
              </a:rPr>
              <a:t>dtógfaidh</a:t>
            </a:r>
            <a:r>
              <a:rPr lang="en-GB" sz="8000" dirty="0">
                <a:latin typeface="Times New Roman"/>
                <a:cs typeface="Times New Roman"/>
              </a:rPr>
              <a:t> </a:t>
            </a:r>
            <a:r>
              <a:rPr lang="en-GB" sz="8000" dirty="0" err="1">
                <a:latin typeface="Times New Roman"/>
                <a:cs typeface="Times New Roman"/>
              </a:rPr>
              <a:t>sé</a:t>
            </a:r>
            <a:r>
              <a:rPr lang="en-GB" sz="8000" dirty="0">
                <a:latin typeface="Times New Roman"/>
                <a:cs typeface="Times New Roman"/>
              </a:rPr>
              <a:t> </a:t>
            </a:r>
            <a:r>
              <a:rPr lang="en-GB" sz="8000" dirty="0" err="1">
                <a:latin typeface="Times New Roman"/>
                <a:cs typeface="Times New Roman"/>
              </a:rPr>
              <a:t>thart</a:t>
            </a:r>
            <a:r>
              <a:rPr lang="en-GB" sz="8000" dirty="0">
                <a:latin typeface="Times New Roman"/>
                <a:cs typeface="Times New Roman"/>
              </a:rPr>
              <a:t> </a:t>
            </a:r>
            <a:r>
              <a:rPr lang="en-GB" sz="8000" dirty="0" err="1">
                <a:latin typeface="Times New Roman"/>
                <a:cs typeface="Times New Roman"/>
              </a:rPr>
              <a:t>ar</a:t>
            </a:r>
            <a:r>
              <a:rPr lang="en-GB" sz="8000" dirty="0">
                <a:latin typeface="Times New Roman"/>
                <a:cs typeface="Times New Roman"/>
              </a:rPr>
              <a:t> 10/15 </a:t>
            </a:r>
            <a:r>
              <a:rPr lang="en-GB" sz="8000" dirty="0" err="1">
                <a:latin typeface="Times New Roman"/>
                <a:cs typeface="Times New Roman"/>
              </a:rPr>
              <a:t>nóiméad</a:t>
            </a:r>
            <a:r>
              <a:rPr lang="en-GB" sz="8000" dirty="0">
                <a:latin typeface="Times New Roman"/>
                <a:cs typeface="Times New Roman"/>
              </a:rPr>
              <a:t> ort an</a:t>
            </a:r>
            <a:endParaRPr lang="en-GB" sz="8000" dirty="0">
              <a:latin typeface="Calibri" panose="020F0502020204030204"/>
              <a:cs typeface="Calibri"/>
            </a:endParaRPr>
          </a:p>
          <a:p>
            <a:pPr algn="ctr">
              <a:lnSpc>
                <a:spcPct val="120000"/>
              </a:lnSpc>
              <a:buNone/>
            </a:pPr>
            <a:r>
              <a:rPr lang="en-GB" sz="8000" dirty="0">
                <a:latin typeface="Times New Roman"/>
                <a:cs typeface="Times New Roman"/>
              </a:rPr>
              <a:t> </a:t>
            </a:r>
            <a:r>
              <a:rPr lang="en-GB" sz="8000" dirty="0" err="1">
                <a:latin typeface="Times New Roman"/>
                <a:cs typeface="Times New Roman"/>
              </a:rPr>
              <a:t>ceistneoir</a:t>
            </a:r>
            <a:r>
              <a:rPr lang="en-GB" sz="8000" dirty="0">
                <a:latin typeface="Times New Roman"/>
                <a:cs typeface="Times New Roman"/>
              </a:rPr>
              <a:t> a </a:t>
            </a:r>
            <a:r>
              <a:rPr lang="en-GB" sz="8000" dirty="0" err="1">
                <a:latin typeface="Times New Roman"/>
                <a:cs typeface="Times New Roman"/>
              </a:rPr>
              <a:t>líonadh</a:t>
            </a:r>
            <a:r>
              <a:rPr lang="en-GB" sz="8000" dirty="0">
                <a:latin typeface="Times New Roman"/>
                <a:cs typeface="Times New Roman"/>
              </a:rPr>
              <a:t>.</a:t>
            </a:r>
            <a:endParaRPr lang="en-US" sz="8000" dirty="0">
              <a:cs typeface="Calibri"/>
            </a:endParaRPr>
          </a:p>
          <a:p>
            <a:pPr algn="ctr">
              <a:lnSpc>
                <a:spcPct val="120000"/>
              </a:lnSpc>
              <a:buNone/>
            </a:pPr>
            <a:r>
              <a:rPr lang="en-GB" sz="8000" dirty="0">
                <a:latin typeface="Times New Roman"/>
                <a:cs typeface="Times New Roman"/>
              </a:rPr>
              <a:t>Go </a:t>
            </a:r>
            <a:r>
              <a:rPr lang="en-GB" sz="8000" dirty="0" err="1">
                <a:latin typeface="Times New Roman"/>
                <a:cs typeface="Times New Roman"/>
              </a:rPr>
              <a:t>raibh</a:t>
            </a:r>
            <a:r>
              <a:rPr lang="en-GB" sz="8000" dirty="0">
                <a:latin typeface="Times New Roman"/>
                <a:cs typeface="Times New Roman"/>
              </a:rPr>
              <a:t> </a:t>
            </a:r>
            <a:r>
              <a:rPr lang="en-GB" sz="8000" dirty="0" err="1">
                <a:latin typeface="Times New Roman"/>
                <a:cs typeface="Times New Roman"/>
              </a:rPr>
              <a:t>míle</a:t>
            </a:r>
            <a:r>
              <a:rPr lang="en-GB" sz="8000" dirty="0">
                <a:latin typeface="Times New Roman"/>
                <a:cs typeface="Times New Roman"/>
              </a:rPr>
              <a:t> </a:t>
            </a:r>
            <a:r>
              <a:rPr lang="en-GB" sz="8000" dirty="0" err="1">
                <a:latin typeface="Times New Roman"/>
                <a:cs typeface="Times New Roman"/>
              </a:rPr>
              <a:t>maith</a:t>
            </a:r>
            <a:r>
              <a:rPr lang="en-GB" sz="8000" dirty="0">
                <a:latin typeface="Times New Roman"/>
                <a:cs typeface="Times New Roman"/>
              </a:rPr>
              <a:t> </a:t>
            </a:r>
            <a:r>
              <a:rPr lang="en-GB" sz="8000" dirty="0" err="1">
                <a:latin typeface="Times New Roman"/>
                <a:cs typeface="Times New Roman"/>
              </a:rPr>
              <a:t>agaibh</a:t>
            </a:r>
            <a:r>
              <a:rPr lang="en-GB" sz="8000" dirty="0">
                <a:latin typeface="Times New Roman"/>
                <a:cs typeface="Times New Roman"/>
              </a:rPr>
              <a:t>!  </a:t>
            </a:r>
            <a:br>
              <a:rPr lang="en-US" sz="8000" dirty="0"/>
            </a:br>
            <a:endParaRPr lang="en-US" sz="8000" dirty="0">
              <a:cs typeface="Calibri"/>
            </a:endParaRPr>
          </a:p>
          <a:p>
            <a:pPr algn="ctr">
              <a:lnSpc>
                <a:spcPct val="120000"/>
              </a:lnSpc>
              <a:buNone/>
            </a:pPr>
            <a:r>
              <a:rPr lang="en-GB" sz="8000" dirty="0">
                <a:latin typeface="Times New Roman"/>
                <a:cs typeface="Times New Roman"/>
              </a:rPr>
              <a:t>Christine Ní </a:t>
            </a:r>
            <a:r>
              <a:rPr lang="en-GB" sz="8000" dirty="0" err="1">
                <a:latin typeface="Times New Roman"/>
                <a:cs typeface="Times New Roman"/>
              </a:rPr>
              <a:t>Chathasaigh</a:t>
            </a:r>
            <a:r>
              <a:rPr lang="en-GB" sz="8000" dirty="0">
                <a:latin typeface="Times New Roman"/>
                <a:cs typeface="Times New Roman"/>
              </a:rPr>
              <a:t> </a:t>
            </a:r>
            <a:endParaRPr lang="en-GB" sz="8000" dirty="0">
              <a:cs typeface="Calibri"/>
            </a:endParaRPr>
          </a:p>
          <a:p>
            <a:pPr marL="0" indent="0" algn="ctr">
              <a:lnSpc>
                <a:spcPct val="90000"/>
              </a:lnSpc>
              <a:buNone/>
            </a:pPr>
            <a:br>
              <a:rPr lang="en-US" sz="1100" dirty="0"/>
            </a:br>
            <a:endParaRPr lang="en-US" sz="1100" dirty="0">
              <a:cs typeface="Calibri" panose="020F0502020204030204"/>
            </a:endParaRPr>
          </a:p>
        </p:txBody>
      </p:sp>
      <p:pic>
        <p:nvPicPr>
          <p:cNvPr id="6" name="Picture 5" descr="A qr code on a table&#10;&#10;Description automatically generated">
            <a:extLst>
              <a:ext uri="{FF2B5EF4-FFF2-40B4-BE49-F238E27FC236}">
                <a16:creationId xmlns:a16="http://schemas.microsoft.com/office/drawing/2014/main" id="{47718DE0-BBF3-17F8-889E-C876B37E75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526" y="982131"/>
            <a:ext cx="4685750" cy="4893735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31213952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C44B17FE-2E14-47B6-B5A8-4363DE769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4E53280-E6EB-47D2-B0BB-78B772DC4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rgbClr val="373737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44C4738-31FA-4AA4-9D3A-9B0F0B1F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FAC9A1-A993-2BB7-8F07-D6AC49A2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en-IE" sz="3600" b="1" dirty="0" err="1">
                <a:solidFill>
                  <a:srgbClr val="FFFFFF"/>
                </a:solidFill>
              </a:rPr>
              <a:t>Tagairtí</a:t>
            </a:r>
            <a:r>
              <a:rPr lang="en-IE" sz="3600" b="1" dirty="0">
                <a:solidFill>
                  <a:srgbClr val="FFFFFF"/>
                </a:solidFill>
              </a:rPr>
              <a:t> </a:t>
            </a:r>
            <a:r>
              <a:rPr lang="en-IE" sz="3600" b="1" dirty="0" err="1">
                <a:solidFill>
                  <a:srgbClr val="FFFFFF"/>
                </a:solidFill>
              </a:rPr>
              <a:t>Litríochta</a:t>
            </a:r>
            <a:endParaRPr lang="en-IE" sz="3600" b="1" dirty="0">
              <a:solidFill>
                <a:srgbClr val="FFFFFF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09F3F69-CB9E-4C14-8F9B-7565980C8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rgbClr val="FFFFFF"/>
              </a:gs>
              <a:gs pos="30000">
                <a:srgbClr val="FFFFFF"/>
              </a:gs>
              <a:gs pos="61000">
                <a:srgbClr val="F8F8F8"/>
              </a:gs>
              <a:gs pos="97000">
                <a:srgbClr val="E5E5E5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127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DB235F3D-1F23-8649-4E3D-21C19DDDE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6716" y="130744"/>
            <a:ext cx="7220204" cy="6857999"/>
          </a:xfrm>
        </p:spPr>
        <p:txBody>
          <a:bodyPr numCol="2" anchor="ctr">
            <a:noAutofit/>
          </a:bodyPr>
          <a:lstStyle/>
          <a:p>
            <a:pPr marL="203835" indent="-171450">
              <a:lnSpc>
                <a:spcPct val="90000"/>
              </a:lnSpc>
            </a:pPr>
            <a:r>
              <a:rPr lang="en-IE" sz="130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Roinn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Oideachais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(2021)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Staidéar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Taighde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agus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Meastóireachta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Scéim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Aitheantais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Scoileanna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Gaeltachta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Tuarascáil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Scoileanna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Cás-Staidéir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rannpháirteach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Scéim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Aitheantais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Scoileanna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Gaeltachta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B.Á.C.: An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Roinn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Oideachais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agus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Scileanna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fáil: https://www.gov.ie/ga/eolas-eagraiochtai/d52815-none/ [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rochtain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faighte 10 Nollaig 2021].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Cammarata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L. agus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Tedick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D. J. (2012) ‘Balancing Content and Language in Instruction: The Experience of Immersion Teachers’, 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The Modern Language Journal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96(2),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lgh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. 251-269.</a:t>
            </a:r>
            <a:endParaRPr lang="en-IE" sz="1300" dirty="0">
              <a:effectLst/>
              <a:ea typeface="Times New Roman" panose="02020603050405020304" pitchFamily="18" charset="0"/>
            </a:endParaRPr>
          </a:p>
          <a:p>
            <a:pPr lvl="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Lyster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R. (2018) 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Content-based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lanaguage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teaching. The Routledge E-Modules on Contemporary Language Teaching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Nua-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Eabhrac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Routledge.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Ní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Aogáin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S. (2019) 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Teachers’ and Students’ Perspectives of Corrective Feedback on the Grammatical Accuracy of Immersion Students’ Second Language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Tráchtas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 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neamhfhoilsithe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(Ph.D.),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Ollscoil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Chathair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Bhaile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Átha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Cliath.</a:t>
            </a:r>
            <a:endParaRPr lang="en-IE" sz="1300" dirty="0">
              <a:solidFill>
                <a:srgbClr val="21212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Ní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Aogáin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S. agus Ó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Duibhir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P. (2022) Ó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Theoiric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go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Cleachtas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: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Aiseolas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ceartaitheach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i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mbunscoileanna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lán-Ghaeilge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Teanga, 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29,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lgh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. 80-106. </a:t>
            </a:r>
            <a:endParaRPr lang="en-IE" sz="1300" dirty="0">
              <a:solidFill>
                <a:srgbClr val="21212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Ó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Ceallaigh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T. J., Ó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Laoire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M. agus Uí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Chonghaile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M. (2019a)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Comhtháthú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ábhaIr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agus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teanga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san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iar-bhunscoil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Lán-Ghaeilge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Ghaeltachta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I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dtreo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eispéiris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forbartha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gairmiúla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chun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dea-chleachtais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nochtadh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Tuarascáil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Taighde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son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Comhairle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um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Oideachas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Gaeltachta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agus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Gaelscolaíochta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B.Á.C.: An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Chomhairle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um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Oideachas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Gaeltachta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agus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Gaelscolaíochta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(COGG).</a:t>
            </a:r>
          </a:p>
          <a:p>
            <a:pPr marL="0" lvl="0" indent="0">
              <a:lnSpc>
                <a:spcPct val="90000"/>
              </a:lnSpc>
              <a:buNone/>
              <a:tabLst>
                <a:tab pos="457200" algn="l"/>
              </a:tabLst>
            </a:pPr>
            <a:endParaRPr lang="en-IE" sz="1300" dirty="0">
              <a:solidFill>
                <a:srgbClr val="21212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1300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Ó </a:t>
            </a:r>
            <a:r>
              <a:rPr lang="en-IE" sz="1300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Ceallaigh</a:t>
            </a:r>
            <a:r>
              <a:rPr lang="en-IE" sz="1300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, T. J., Hourigan, M. agus Leavy, A. (2019b) ‘</a:t>
            </a:r>
            <a:r>
              <a:rPr lang="en-IE" sz="1300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Comhtháthú</a:t>
            </a:r>
            <a:r>
              <a:rPr lang="en-IE" sz="1300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an </a:t>
            </a:r>
            <a:r>
              <a:rPr lang="en-IE" sz="1300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ábhair</a:t>
            </a:r>
            <a:r>
              <a:rPr lang="en-IE" sz="1300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agus </a:t>
            </a:r>
            <a:r>
              <a:rPr lang="en-IE" sz="1300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na</a:t>
            </a:r>
            <a:r>
              <a:rPr lang="en-IE" sz="1300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teanga </a:t>
            </a:r>
            <a:r>
              <a:rPr lang="en-IE" sz="1300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i</a:t>
            </a:r>
            <a:r>
              <a:rPr lang="en-IE" sz="1300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gcomhthéacs</a:t>
            </a:r>
            <a:r>
              <a:rPr lang="en-IE" sz="1300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an </a:t>
            </a:r>
            <a:r>
              <a:rPr lang="en-IE" sz="1300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tumoideachais</a:t>
            </a:r>
            <a:r>
              <a:rPr lang="en-IE" sz="1300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: </a:t>
            </a:r>
            <a:r>
              <a:rPr lang="en-IE" sz="1300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múinteoirí</a:t>
            </a:r>
            <a:r>
              <a:rPr lang="en-IE" sz="1300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faoi </a:t>
            </a:r>
            <a:r>
              <a:rPr lang="en-IE" sz="1300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oiliúint</a:t>
            </a:r>
            <a:r>
              <a:rPr lang="en-IE" sz="1300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i</a:t>
            </a:r>
            <a:r>
              <a:rPr lang="en-IE" sz="1300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mbun</a:t>
            </a:r>
            <a:r>
              <a:rPr lang="en-IE" sz="1300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éabhlóide</a:t>
            </a:r>
            <a:r>
              <a:rPr lang="en-IE" sz="1300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tríd</a:t>
            </a:r>
            <a:r>
              <a:rPr lang="en-IE" sz="1300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an </a:t>
            </a:r>
            <a:r>
              <a:rPr lang="en-IE" sz="1300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Staidéar</a:t>
            </a:r>
            <a:r>
              <a:rPr lang="en-IE" sz="1300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Ceachta</a:t>
            </a:r>
            <a:r>
              <a:rPr lang="en-IE" sz="1300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’,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Comhar</a:t>
            </a:r>
            <a:r>
              <a:rPr lang="en-IE" sz="1300" i="1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Taighde</a:t>
            </a:r>
            <a:r>
              <a:rPr lang="en-IE" sz="1300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, 5, </a:t>
            </a:r>
            <a:r>
              <a:rPr lang="en-IE" sz="1300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lgh</a:t>
            </a:r>
            <a:r>
              <a:rPr lang="en-IE" sz="1300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. 1-18.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Ó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Laoire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M., Uí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Chonghaile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M. agus Ó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Ceallaigh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T. J. (2021) ‘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Comhtháthú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ábhar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agus teanga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san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iarbhunscoil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lán-Ghaeilge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/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Ghaeltachta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: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Tuairimí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agus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taithí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múinteoirí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’, in Ó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Ceallaigh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T. J. agus Ó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Laoire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M. (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eag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.), 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An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Tumoideachas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: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Deiseanna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agus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Dea-chleachtais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. An Dara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Comhdháil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Taighde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Uile-Oileánda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ar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an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Tumoideachas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: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Imeachtaí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Comhdhála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B.Á.C.: An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Chomhairle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um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Oideachas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Gaeltachta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agus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Gaelscolaíochta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(COGG).</a:t>
            </a:r>
            <a:endParaRPr lang="en-IE" sz="1300" dirty="0">
              <a:effectLst/>
              <a:ea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Ó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Ceallaigh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T. J. (2016) ‘Ag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plé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le rigor mortis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teangeolaíochta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Dearcthaí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agus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cleachtais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mhúinteoirí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tumoideachais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’, in Ó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Ceallaigh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T. J. agus Ó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Laoire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M. (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eag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.), An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Tumoideachas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Bua nó Dua? An Chéad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Chomhdháil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Taighde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Uile-Oileánda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Tumoideachas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Imeachtaí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Comhdhála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B.Á.C.: An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Chomhairle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um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Oideachas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Gaeltachta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agus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Gaelscolaíochta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(COGG).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Ó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Ceallaigh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T. J. agus Ní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Shéaghdha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A. (2017)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Critéir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aitheantais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cuí um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dhearbhú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cáilíochta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agus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dea-chleachtais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do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bhunscoileanna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agus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iarbhunscoileanna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lán-Ghaeilge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ar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bhonn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uile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Éireann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.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Tuarascáil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taighde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ar</a:t>
            </a:r>
            <a:r>
              <a:rPr lang="en-IE" sz="13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son </a:t>
            </a:r>
            <a:r>
              <a:rPr lang="en-IE" sz="1300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Gaeloideacha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B.Á.C.: </a:t>
            </a:r>
            <a:r>
              <a:rPr lang="en-IE" sz="1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Gaeloideachas</a:t>
            </a:r>
            <a:r>
              <a:rPr lang="en-IE" sz="1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.</a:t>
            </a:r>
            <a:endParaRPr lang="en-IE" sz="1300" dirty="0">
              <a:solidFill>
                <a:srgbClr val="21212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Tedick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D. J. agus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Lyster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R. (2020) </a:t>
            </a:r>
            <a:r>
              <a:rPr lang="en-IE" sz="1300" i="1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Scaffolding Language Development in Immersion and Dual Language Classrooms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E" sz="1300" dirty="0" err="1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Londain</a:t>
            </a:r>
            <a:r>
              <a:rPr lang="en-IE" sz="1300" dirty="0">
                <a:solidFill>
                  <a:srgbClr val="21212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Routledge.</a:t>
            </a:r>
          </a:p>
          <a:p>
            <a:pPr>
              <a:lnSpc>
                <a:spcPct val="90000"/>
              </a:lnSpc>
            </a:pPr>
            <a:endParaRPr lang="en-IE" sz="1200" dirty="0">
              <a:solidFill>
                <a:srgbClr val="21212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5944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23B04196-EE2E-4500-AF8D-C6E01DA9B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5B95145-40F9-436B-89CD-8054CBB2E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7042EFBE-2479-42E0-B033-B4C93E7DF8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5201" y="965200"/>
            <a:ext cx="10286108" cy="4927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5" name="Picture 4" descr="Close-up of question mark on a hardwood floor against a wall">
            <a:extLst>
              <a:ext uri="{FF2B5EF4-FFF2-40B4-BE49-F238E27FC236}">
                <a16:creationId xmlns:a16="http://schemas.microsoft.com/office/drawing/2014/main" id="{10DD9062-C893-1574-FDD4-BDDAAB18B5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945" b="-2"/>
          <a:stretch/>
        </p:blipFill>
        <p:spPr>
          <a:xfrm>
            <a:off x="1134523" y="1129284"/>
            <a:ext cx="4767910" cy="4599432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56A55210-1E23-432D-8F9D-D5026E302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347" y="1129284"/>
            <a:ext cx="9957816" cy="45994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AAC02F-0F17-7016-15C0-BFDA42D04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3227" y="1588168"/>
            <a:ext cx="4767910" cy="290837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 dirty="0" err="1"/>
              <a:t>Ceisteanna</a:t>
            </a:r>
            <a:r>
              <a:rPr lang="en-US" sz="3700" dirty="0"/>
              <a:t> </a:t>
            </a:r>
            <a:r>
              <a:rPr lang="en-US" sz="3700" dirty="0" err="1"/>
              <a:t>agus</a:t>
            </a:r>
            <a:r>
              <a:rPr lang="en-US" sz="3700" dirty="0"/>
              <a:t> </a:t>
            </a:r>
            <a:r>
              <a:rPr lang="en-US" sz="3700" dirty="0" err="1"/>
              <a:t>Plé</a:t>
            </a:r>
            <a:br>
              <a:rPr lang="en-US" sz="3700" dirty="0"/>
            </a:br>
            <a:br>
              <a:rPr lang="en-US" sz="3700" dirty="0"/>
            </a:br>
            <a:r>
              <a:rPr lang="en-US" sz="3200" i="1" dirty="0"/>
              <a:t>Go </a:t>
            </a:r>
            <a:r>
              <a:rPr lang="en-US" sz="3200" i="1" dirty="0" err="1"/>
              <a:t>raibh</a:t>
            </a:r>
            <a:r>
              <a:rPr lang="en-US" sz="3200" i="1" dirty="0"/>
              <a:t> </a:t>
            </a:r>
            <a:r>
              <a:rPr lang="en-US" sz="3200" i="1" dirty="0" err="1"/>
              <a:t>míle</a:t>
            </a:r>
            <a:r>
              <a:rPr lang="en-US" sz="3200" i="1" dirty="0"/>
              <a:t> </a:t>
            </a:r>
            <a:r>
              <a:rPr lang="en-US" sz="3200" i="1" dirty="0" err="1"/>
              <a:t>maith</a:t>
            </a:r>
            <a:r>
              <a:rPr lang="en-US" sz="3200" i="1" dirty="0"/>
              <a:t> </a:t>
            </a:r>
            <a:r>
              <a:rPr lang="en-US" sz="3200" i="1" dirty="0" err="1"/>
              <a:t>agaibh</a:t>
            </a:r>
            <a:r>
              <a:rPr lang="en-US" sz="3200" i="1" dirty="0"/>
              <a:t>!</a:t>
            </a:r>
            <a:br>
              <a:rPr lang="en-US" sz="3700" dirty="0"/>
            </a:br>
            <a:endParaRPr lang="en-US" sz="3700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3142939-72F5-4C57-A02D-E773E69EF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02296" y="4643120"/>
            <a:ext cx="1828800" cy="0"/>
          </a:xfrm>
          <a:prstGeom prst="line">
            <a:avLst/>
          </a:prstGeom>
          <a:ln w="15875">
            <a:solidFill>
              <a:schemeClr val="accent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8A6CBE5-02EE-4A54-1037-00273A6DB25B}"/>
              </a:ext>
            </a:extLst>
          </p:cNvPr>
          <p:cNvSpPr txBox="1"/>
          <p:nvPr/>
        </p:nvSpPr>
        <p:spPr>
          <a:xfrm>
            <a:off x="6289569" y="4662698"/>
            <a:ext cx="41347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sarah.nidhuinnin@ul.ie</a:t>
            </a:r>
          </a:p>
        </p:txBody>
      </p:sp>
    </p:spTree>
    <p:extLst>
      <p:ext uri="{BB962C8B-B14F-4D97-AF65-F5344CB8AC3E}">
        <p14:creationId xmlns:p14="http://schemas.microsoft.com/office/powerpoint/2010/main" val="1645946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733538D-5433-42E7-AA08-DC5FDEDA4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2C325A-5B8D-4856-9413-8A066E1DF9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8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291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88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>
            <a:extLst>
              <a:ext uri="{FF2B5EF4-FFF2-40B4-BE49-F238E27FC236}">
                <a16:creationId xmlns:a16="http://schemas.microsoft.com/office/drawing/2014/main" id="{23B04196-EE2E-4500-AF8D-C6E01DA9B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5B95145-40F9-436B-89CD-8054CBB2E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DE15C149-52C8-4918-9ED9-ABE8F23C3F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F74800"/>
          </a:solidFill>
          <a:ln>
            <a:noFill/>
          </a:ln>
          <a:effectLst>
            <a:innerShdw blurRad="63500" dist="254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FF4C884-BB12-4BB5-8FE6-DD2A2F1A0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746" y="0"/>
            <a:ext cx="7537704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/>
          <a:scene3d>
            <a:camera prst="orthographicFront"/>
            <a:lightRig rig="balanced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86AEC2C-60F0-42F3-B01C-DE5AF49E7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0862" y="164592"/>
            <a:ext cx="7205472" cy="6528816"/>
          </a:xfrm>
          <a:prstGeom prst="rect">
            <a:avLst/>
          </a:prstGeom>
          <a:noFill/>
          <a:ln w="15875" cap="flat">
            <a:solidFill>
              <a:srgbClr val="F7480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1C2DE5-B023-61DC-CF09-988AA6E2B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8060" y="601722"/>
            <a:ext cx="6271075" cy="134309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600" b="1" dirty="0" err="1"/>
              <a:t>Tréithe</a:t>
            </a:r>
            <a:r>
              <a:rPr lang="en-US" sz="3600" b="1" dirty="0"/>
              <a:t> an </a:t>
            </a:r>
            <a:r>
              <a:rPr lang="en-US" sz="3600" b="1" dirty="0" err="1"/>
              <a:t>Mhúinteora</a:t>
            </a:r>
            <a:r>
              <a:rPr lang="en-US" sz="3600" b="1" dirty="0"/>
              <a:t> </a:t>
            </a:r>
            <a:r>
              <a:rPr lang="en-US" sz="3600" b="1" dirty="0" err="1"/>
              <a:t>Tumoideachais</a:t>
            </a:r>
            <a:r>
              <a:rPr lang="en-US" sz="3600" b="1" dirty="0"/>
              <a:t> – </a:t>
            </a:r>
            <a:br>
              <a:rPr lang="en-US" sz="3600" b="1" dirty="0"/>
            </a:br>
            <a:r>
              <a:rPr lang="en-US" sz="3600" b="1" dirty="0" err="1"/>
              <a:t>Seicliosta</a:t>
            </a:r>
            <a:r>
              <a:rPr lang="en-US" sz="3600" b="1" dirty="0"/>
              <a:t> </a:t>
            </a:r>
            <a:r>
              <a:rPr lang="en-US" sz="3600" b="1" dirty="0" err="1"/>
              <a:t>Inniúlachta</a:t>
            </a:r>
            <a:endParaRPr lang="en-US" sz="3600" b="1" dirty="0"/>
          </a:p>
        </p:txBody>
      </p:sp>
      <p:pic>
        <p:nvPicPr>
          <p:cNvPr id="14" name="Picture 13" descr="A blackboard on a stand&#10;&#10;Description automatically generated">
            <a:extLst>
              <a:ext uri="{FF2B5EF4-FFF2-40B4-BE49-F238E27FC236}">
                <a16:creationId xmlns:a16="http://schemas.microsoft.com/office/drawing/2014/main" id="{F0C0E70C-C4DF-A706-960C-A6DCD4214F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5188" r="16949" b="1"/>
          <a:stretch/>
        </p:blipFill>
        <p:spPr>
          <a:xfrm>
            <a:off x="306954" y="320040"/>
            <a:ext cx="4040388" cy="6217920"/>
          </a:xfrm>
          <a:prstGeom prst="rect">
            <a:avLst/>
          </a:prstGeom>
          <a:ln w="76200" cap="sq">
            <a:solidFill>
              <a:srgbClr val="FFFFFF"/>
            </a:solidFill>
            <a:miter lim="800000"/>
          </a:ln>
        </p:spPr>
      </p:pic>
      <p:pic>
        <p:nvPicPr>
          <p:cNvPr id="1026" name="Picture 2" descr="QR code for this padlet">
            <a:extLst>
              <a:ext uri="{FF2B5EF4-FFF2-40B4-BE49-F238E27FC236}">
                <a16:creationId xmlns:a16="http://schemas.microsoft.com/office/drawing/2014/main" id="{5729B710-E0AC-846A-C5D1-5E99A69A7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235" y="2109408"/>
            <a:ext cx="4282965" cy="428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38880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33221-1CD3-25FD-1BD7-72FE8826D36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389063"/>
            <a:ext cx="3717925" cy="13716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br>
              <a:rPr lang="en-IE" sz="2800" dirty="0">
                <a:solidFill>
                  <a:srgbClr val="262626"/>
                </a:solidFill>
              </a:rPr>
            </a:br>
            <a:br>
              <a:rPr lang="en-IE" sz="2800" dirty="0">
                <a:solidFill>
                  <a:srgbClr val="262626"/>
                </a:solidFill>
              </a:rPr>
            </a:br>
            <a:endParaRPr lang="en-IE" sz="3100" b="1" dirty="0">
              <a:solidFill>
                <a:srgbClr val="262626"/>
              </a:solidFill>
            </a:endParaRPr>
          </a:p>
        </p:txBody>
      </p:sp>
      <p:graphicFrame>
        <p:nvGraphicFramePr>
          <p:cNvPr id="16" name="Content Placeholder 15">
            <a:extLst>
              <a:ext uri="{FF2B5EF4-FFF2-40B4-BE49-F238E27FC236}">
                <a16:creationId xmlns:a16="http://schemas.microsoft.com/office/drawing/2014/main" id="{733DACAE-9A79-79E4-E45C-E0ED9B89A87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391376846"/>
              </p:ext>
            </p:extLst>
          </p:nvPr>
        </p:nvGraphicFramePr>
        <p:xfrm>
          <a:off x="6721475" y="982663"/>
          <a:ext cx="5470525" cy="4892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23CCBECC-3058-8FA1-8652-2985406EF296}"/>
              </a:ext>
            </a:extLst>
          </p:cNvPr>
          <p:cNvSpPr txBox="1">
            <a:spLocks/>
          </p:cNvSpPr>
          <p:nvPr/>
        </p:nvSpPr>
        <p:spPr>
          <a:xfrm>
            <a:off x="1250948" y="3029797"/>
            <a:ext cx="5156201" cy="1067541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IE" sz="3600" b="1" dirty="0" err="1"/>
              <a:t>Taighde</a:t>
            </a:r>
            <a:r>
              <a:rPr lang="en-IE" sz="3600" b="1" dirty="0"/>
              <a:t> PhD:</a:t>
            </a:r>
          </a:p>
          <a:p>
            <a:endParaRPr lang="en-IE" sz="3200" b="1" dirty="0"/>
          </a:p>
          <a:p>
            <a:r>
              <a:rPr lang="en-IE" sz="2800" i="1" dirty="0"/>
              <a:t>An Teagasc </a:t>
            </a:r>
            <a:r>
              <a:rPr lang="en-IE" sz="2800" i="1" dirty="0" err="1"/>
              <a:t>Ábharbhunaithe</a:t>
            </a:r>
            <a:r>
              <a:rPr lang="en-IE" sz="2800" i="1" dirty="0"/>
              <a:t> trí </a:t>
            </a:r>
            <a:r>
              <a:rPr lang="en-IE" sz="2800" i="1" dirty="0" err="1"/>
              <a:t>Mheán</a:t>
            </a:r>
            <a:r>
              <a:rPr lang="en-IE" sz="2800" i="1" dirty="0"/>
              <a:t> </a:t>
            </a:r>
            <a:r>
              <a:rPr lang="en-IE" sz="2800" i="1" dirty="0" err="1"/>
              <a:t>na</a:t>
            </a:r>
            <a:r>
              <a:rPr lang="en-IE" sz="2800" i="1" dirty="0"/>
              <a:t> </a:t>
            </a:r>
            <a:r>
              <a:rPr lang="en-IE" sz="2800" i="1" dirty="0" err="1"/>
              <a:t>Mionteanga</a:t>
            </a:r>
            <a:r>
              <a:rPr lang="en-IE" sz="2800" i="1" dirty="0"/>
              <a:t>:  </a:t>
            </a:r>
            <a:r>
              <a:rPr lang="en-IE" sz="2800" i="1" dirty="0" err="1"/>
              <a:t>Iniúchadh</a:t>
            </a:r>
            <a:r>
              <a:rPr lang="en-IE" sz="2800" i="1" dirty="0"/>
              <a:t> </a:t>
            </a:r>
            <a:r>
              <a:rPr lang="en-IE" sz="2800" i="1" dirty="0" err="1"/>
              <a:t>Criticiúil</a:t>
            </a:r>
            <a:r>
              <a:rPr lang="en-IE" sz="2800" i="1" dirty="0"/>
              <a:t> </a:t>
            </a:r>
            <a:r>
              <a:rPr lang="en-IE" sz="2800" i="1" dirty="0" err="1"/>
              <a:t>ar</a:t>
            </a:r>
            <a:r>
              <a:rPr lang="en-IE" sz="2800" i="1" dirty="0"/>
              <a:t> </a:t>
            </a:r>
            <a:r>
              <a:rPr lang="en-IE" sz="2800" i="1" dirty="0" err="1"/>
              <a:t>Chreidiúintí</a:t>
            </a:r>
            <a:r>
              <a:rPr lang="en-IE" sz="2800" i="1" dirty="0"/>
              <a:t>, </a:t>
            </a:r>
            <a:r>
              <a:rPr lang="en-IE" sz="2800" i="1" dirty="0" err="1"/>
              <a:t>Tuiscintí</a:t>
            </a:r>
            <a:r>
              <a:rPr lang="en-IE" sz="2800" i="1" dirty="0"/>
              <a:t> agus </a:t>
            </a:r>
            <a:r>
              <a:rPr lang="en-IE" sz="2800" i="1" dirty="0" err="1"/>
              <a:t>Cleachtais</a:t>
            </a:r>
            <a:r>
              <a:rPr lang="en-IE" sz="2800" i="1" dirty="0"/>
              <a:t> an </a:t>
            </a:r>
            <a:r>
              <a:rPr lang="en-IE" sz="2800" i="1" dirty="0" err="1"/>
              <a:t>Mhúinteora</a:t>
            </a:r>
            <a:r>
              <a:rPr lang="en-IE" sz="2800" i="1" dirty="0"/>
              <a:t> </a:t>
            </a:r>
            <a:r>
              <a:rPr lang="en-IE" sz="2800" i="1" dirty="0" err="1"/>
              <a:t>Eacnamaíochta</a:t>
            </a:r>
            <a:r>
              <a:rPr lang="en-IE" sz="2800" i="1" dirty="0"/>
              <a:t> </a:t>
            </a:r>
            <a:r>
              <a:rPr lang="en-IE" sz="2800" i="1" dirty="0" err="1"/>
              <a:t>Baile</a:t>
            </a:r>
            <a:r>
              <a:rPr lang="en-IE" sz="2800" i="1" dirty="0"/>
              <a:t> </a:t>
            </a:r>
            <a:r>
              <a:rPr lang="en-IE" sz="2800" i="1" dirty="0" err="1"/>
              <a:t>san</a:t>
            </a:r>
            <a:r>
              <a:rPr lang="en-IE" sz="2800" i="1" dirty="0"/>
              <a:t> </a:t>
            </a:r>
            <a:r>
              <a:rPr lang="en-IE" sz="2800" i="1" dirty="0" err="1"/>
              <a:t>Iar-bhunscoil</a:t>
            </a:r>
            <a:r>
              <a:rPr lang="en-IE" sz="2800" i="1" dirty="0"/>
              <a:t> </a:t>
            </a:r>
            <a:r>
              <a:rPr lang="en-IE" sz="2800" i="1" dirty="0" err="1"/>
              <a:t>Ghaeltachta</a:t>
            </a:r>
            <a:endParaRPr lang="en-IE" sz="2800" i="1" dirty="0"/>
          </a:p>
          <a:p>
            <a:endParaRPr lang="en-IE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0AC857-05AB-BF21-F90B-31A6045011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7000875" y="1536276"/>
            <a:ext cx="3625851" cy="3625851"/>
          </a:xfrm>
          <a:prstGeom prst="rect">
            <a:avLst/>
          </a:prstGeom>
          <a:ln w="228600" cap="sq" cmpd="thickThin">
            <a:solidFill>
              <a:schemeClr val="accent1">
                <a:lumMod val="20000"/>
                <a:lumOff val="8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75000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A00BF-53B3-6156-0C29-1C5EC00E4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497" y="1253065"/>
            <a:ext cx="10561834" cy="1303867"/>
          </a:xfrm>
        </p:spPr>
        <p:txBody>
          <a:bodyPr>
            <a:normAutofit/>
          </a:bodyPr>
          <a:lstStyle/>
          <a:p>
            <a:r>
              <a:rPr lang="en-IE" sz="3600" b="1" dirty="0" err="1"/>
              <a:t>Cén</a:t>
            </a:r>
            <a:r>
              <a:rPr lang="en-IE" sz="3600" b="1" dirty="0"/>
              <a:t> </a:t>
            </a:r>
            <a:r>
              <a:rPr lang="en-IE" sz="3600" b="1" dirty="0" err="1"/>
              <a:t>fáth</a:t>
            </a:r>
            <a:r>
              <a:rPr lang="en-IE" sz="3600" b="1" dirty="0"/>
              <a:t> go bhfuil </a:t>
            </a:r>
            <a:r>
              <a:rPr lang="en-IE" sz="3600" b="1" dirty="0" err="1"/>
              <a:t>tábhacht</a:t>
            </a:r>
            <a:r>
              <a:rPr lang="en-IE" sz="3600" b="1" dirty="0"/>
              <a:t> leis an </a:t>
            </a:r>
            <a:r>
              <a:rPr lang="en-IE" sz="3600" b="1" dirty="0" err="1"/>
              <a:t>ábhar</a:t>
            </a:r>
            <a:r>
              <a:rPr lang="en-IE" sz="3600" b="1" dirty="0"/>
              <a:t> </a:t>
            </a:r>
            <a:r>
              <a:rPr lang="en-IE" sz="3600" b="1" dirty="0" err="1"/>
              <a:t>seo</a:t>
            </a:r>
            <a:r>
              <a:rPr lang="en-IE" sz="3600" b="1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F9178-9841-9D39-A0E8-BF28FA684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3578" y="2443915"/>
            <a:ext cx="10352925" cy="3792497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SzPct val="114999"/>
            </a:pPr>
            <a:r>
              <a:rPr lang="en-US" sz="2000" dirty="0">
                <a:solidFill>
                  <a:schemeClr val="tx1"/>
                </a:solidFill>
                <a:cs typeface="Times New Roman"/>
              </a:rPr>
              <a:t>Ní </a:t>
            </a:r>
            <a:r>
              <a:rPr lang="en-US" sz="2000" dirty="0" err="1">
                <a:solidFill>
                  <a:schemeClr val="tx1"/>
                </a:solidFill>
                <a:cs typeface="Times New Roman"/>
              </a:rPr>
              <a:t>shealbhaítear</a:t>
            </a:r>
            <a:r>
              <a:rPr lang="en-US" sz="2000" dirty="0">
                <a:solidFill>
                  <a:schemeClr val="tx1"/>
                </a:solidFill>
                <a:cs typeface="Times New Roman"/>
              </a:rPr>
              <a:t> an </a:t>
            </a:r>
            <a:r>
              <a:rPr lang="en-US" sz="2000" dirty="0" err="1">
                <a:solidFill>
                  <a:schemeClr val="tx1"/>
                </a:solidFill>
                <a:cs typeface="Times New Roman"/>
              </a:rPr>
              <a:t>Ghaeilge</a:t>
            </a:r>
            <a:r>
              <a:rPr lang="en-US" sz="2000" dirty="0">
                <a:solidFill>
                  <a:schemeClr val="tx1"/>
                </a:solidFill>
                <a:cs typeface="Times New Roman"/>
              </a:rPr>
              <a:t> go </a:t>
            </a:r>
            <a:r>
              <a:rPr lang="en-US" sz="2000" dirty="0" err="1">
                <a:solidFill>
                  <a:schemeClr val="tx1"/>
                </a:solidFill>
                <a:cs typeface="Times New Roman"/>
              </a:rPr>
              <a:t>cruinn</a:t>
            </a:r>
            <a:r>
              <a:rPr lang="en-US" sz="2000" dirty="0">
                <a:solidFill>
                  <a:schemeClr val="tx1"/>
                </a:solidFill>
                <a:cs typeface="Times New Roman"/>
              </a:rPr>
              <a:t> mar </a:t>
            </a:r>
            <a:r>
              <a:rPr lang="en-US" sz="2000" dirty="0" err="1">
                <a:solidFill>
                  <a:schemeClr val="tx1"/>
                </a:solidFill>
                <a:cs typeface="Times New Roman"/>
              </a:rPr>
              <a:t>thoradh</a:t>
            </a:r>
            <a:r>
              <a:rPr lang="en-US" sz="2000" dirty="0">
                <a:solidFill>
                  <a:schemeClr val="tx1"/>
                </a:solidFill>
                <a:cs typeface="Times New Roman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/>
              </a:rPr>
              <a:t>ar</a:t>
            </a:r>
            <a:r>
              <a:rPr lang="en-US" sz="2000" dirty="0">
                <a:solidFill>
                  <a:schemeClr val="tx1"/>
                </a:solidFill>
                <a:cs typeface="Times New Roman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/>
              </a:rPr>
              <a:t>fhoghlaim</a:t>
            </a:r>
            <a:r>
              <a:rPr lang="en-US" sz="2000" dirty="0">
                <a:solidFill>
                  <a:schemeClr val="tx1"/>
                </a:solidFill>
                <a:cs typeface="Times New Roman"/>
              </a:rPr>
              <a:t> an </a:t>
            </a:r>
            <a:r>
              <a:rPr lang="en-US" sz="2000" dirty="0" err="1">
                <a:solidFill>
                  <a:schemeClr val="tx1"/>
                </a:solidFill>
                <a:cs typeface="Times New Roman"/>
              </a:rPr>
              <a:t>ábhair</a:t>
            </a:r>
            <a:r>
              <a:rPr lang="en-US" sz="2000" dirty="0">
                <a:solidFill>
                  <a:schemeClr val="tx1"/>
                </a:solidFill>
                <a:cs typeface="Times New Roman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/>
              </a:rPr>
              <a:t>acadúil</a:t>
            </a:r>
            <a:r>
              <a:rPr lang="en-US" sz="2000" dirty="0">
                <a:solidFill>
                  <a:schemeClr val="tx1"/>
                </a:solidFill>
                <a:cs typeface="Times New Roman"/>
              </a:rPr>
              <a:t> trí </a:t>
            </a:r>
            <a:r>
              <a:rPr lang="en-US" sz="2000" dirty="0" err="1">
                <a:solidFill>
                  <a:schemeClr val="tx1"/>
                </a:solidFill>
                <a:cs typeface="Times New Roman"/>
              </a:rPr>
              <a:t>mheán</a:t>
            </a:r>
            <a:r>
              <a:rPr lang="en-US" sz="2000" dirty="0">
                <a:solidFill>
                  <a:schemeClr val="tx1"/>
                </a:solidFill>
                <a:cs typeface="Times New Roman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/>
              </a:rPr>
              <a:t>na</a:t>
            </a:r>
            <a:r>
              <a:rPr lang="en-US" sz="2000" dirty="0">
                <a:solidFill>
                  <a:schemeClr val="tx1"/>
                </a:solidFill>
                <a:cs typeface="Times New Roman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/>
              </a:rPr>
              <a:t>sprioctheanga</a:t>
            </a:r>
            <a:r>
              <a:rPr lang="en-US" sz="2000" dirty="0">
                <a:solidFill>
                  <a:schemeClr val="tx1"/>
                </a:solidFill>
                <a:cs typeface="Times New Roman"/>
              </a:rPr>
              <a:t> / </a:t>
            </a:r>
            <a:r>
              <a:rPr lang="en-US" sz="2000" dirty="0" err="1">
                <a:solidFill>
                  <a:schemeClr val="tx1"/>
                </a:solidFill>
                <a:cs typeface="Times New Roman"/>
              </a:rPr>
              <a:t>Gaeilge</a:t>
            </a:r>
            <a:r>
              <a:rPr lang="en-US" sz="2000" dirty="0">
                <a:solidFill>
                  <a:schemeClr val="tx1"/>
                </a:solidFill>
                <a:cs typeface="Times New Roman"/>
              </a:rPr>
              <a:t> (.</a:t>
            </a:r>
            <a:r>
              <a:rPr lang="en-US" sz="2000" dirty="0" err="1">
                <a:solidFill>
                  <a:schemeClr val="tx1"/>
                </a:solidFill>
                <a:cs typeface="Times New Roman"/>
              </a:rPr>
              <a:t>i</a:t>
            </a:r>
            <a:r>
              <a:rPr lang="en-US" sz="2000" dirty="0">
                <a:solidFill>
                  <a:schemeClr val="tx1"/>
                </a:solidFill>
                <a:cs typeface="Times New Roman"/>
              </a:rPr>
              <a:t>. </a:t>
            </a:r>
            <a:r>
              <a:rPr lang="en-US" sz="2000" dirty="0" err="1">
                <a:solidFill>
                  <a:schemeClr val="tx1"/>
                </a:solidFill>
                <a:cs typeface="Times New Roman"/>
              </a:rPr>
              <a:t>ar</a:t>
            </a:r>
            <a:r>
              <a:rPr lang="en-US" sz="2000" dirty="0">
                <a:solidFill>
                  <a:schemeClr val="tx1"/>
                </a:solidFill>
                <a:cs typeface="Times New Roman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/>
              </a:rPr>
              <a:t>bhonn</a:t>
            </a:r>
            <a:r>
              <a:rPr lang="en-US" sz="2000" dirty="0">
                <a:solidFill>
                  <a:schemeClr val="tx1"/>
                </a:solidFill>
                <a:cs typeface="Times New Roman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/>
              </a:rPr>
              <a:t>osmóiseach</a:t>
            </a:r>
            <a:r>
              <a:rPr lang="en-US" sz="2000" dirty="0">
                <a:solidFill>
                  <a:schemeClr val="tx1"/>
                </a:solidFill>
                <a:cs typeface="Times New Roman"/>
              </a:rPr>
              <a:t>) </a:t>
            </a:r>
            <a:r>
              <a:rPr lang="en-US" sz="1400" dirty="0">
                <a:solidFill>
                  <a:schemeClr val="tx1"/>
                </a:solidFill>
                <a:cs typeface="Times New Roman"/>
              </a:rPr>
              <a:t>(Ní </a:t>
            </a:r>
            <a:r>
              <a:rPr lang="en-US" sz="1400" dirty="0" err="1">
                <a:solidFill>
                  <a:schemeClr val="tx1"/>
                </a:solidFill>
                <a:cs typeface="Times New Roman"/>
              </a:rPr>
              <a:t>Aogáin</a:t>
            </a:r>
            <a:r>
              <a:rPr lang="en-US" sz="1400" dirty="0">
                <a:solidFill>
                  <a:schemeClr val="tx1"/>
                </a:solidFill>
                <a:cs typeface="Times New Roman"/>
              </a:rPr>
              <a:t> </a:t>
            </a:r>
            <a:r>
              <a:rPr lang="en-US" sz="1400" dirty="0" err="1">
                <a:solidFill>
                  <a:schemeClr val="tx1"/>
                </a:solidFill>
                <a:cs typeface="Times New Roman"/>
              </a:rPr>
              <a:t>agus</a:t>
            </a:r>
            <a:r>
              <a:rPr lang="en-US" sz="1400" dirty="0">
                <a:solidFill>
                  <a:schemeClr val="tx1"/>
                </a:solidFill>
                <a:cs typeface="Times New Roman"/>
              </a:rPr>
              <a:t> Ó </a:t>
            </a:r>
            <a:r>
              <a:rPr lang="en-US" sz="1400" dirty="0" err="1">
                <a:solidFill>
                  <a:schemeClr val="tx1"/>
                </a:solidFill>
                <a:cs typeface="Times New Roman"/>
              </a:rPr>
              <a:t>Duibhir</a:t>
            </a:r>
            <a:r>
              <a:rPr lang="en-US" sz="1400" dirty="0">
                <a:solidFill>
                  <a:schemeClr val="tx1"/>
                </a:solidFill>
                <a:cs typeface="Times New Roman"/>
              </a:rPr>
              <a:t>, 2022; </a:t>
            </a:r>
            <a:r>
              <a:rPr lang="en-US" sz="1400" dirty="0" err="1">
                <a:solidFill>
                  <a:schemeClr val="tx1"/>
                </a:solidFill>
                <a:cs typeface="Times New Roman"/>
              </a:rPr>
              <a:t>Tedick</a:t>
            </a:r>
            <a:r>
              <a:rPr lang="en-US" sz="1400" dirty="0">
                <a:solidFill>
                  <a:schemeClr val="tx1"/>
                </a:solidFill>
                <a:cs typeface="Times New Roman"/>
              </a:rPr>
              <a:t> </a:t>
            </a:r>
            <a:r>
              <a:rPr lang="en-US" sz="1400" dirty="0" err="1">
                <a:solidFill>
                  <a:schemeClr val="tx1"/>
                </a:solidFill>
                <a:cs typeface="Times New Roman"/>
              </a:rPr>
              <a:t>agus</a:t>
            </a:r>
            <a:r>
              <a:rPr lang="en-US" sz="1400" dirty="0">
                <a:solidFill>
                  <a:schemeClr val="tx1"/>
                </a:solidFill>
                <a:cs typeface="Times New Roman"/>
              </a:rPr>
              <a:t> </a:t>
            </a:r>
            <a:r>
              <a:rPr lang="en-US" sz="1400" dirty="0" err="1">
                <a:solidFill>
                  <a:schemeClr val="tx1"/>
                </a:solidFill>
                <a:cs typeface="Times New Roman"/>
              </a:rPr>
              <a:t>Lyster</a:t>
            </a:r>
            <a:r>
              <a:rPr lang="en-US" sz="1400" dirty="0">
                <a:solidFill>
                  <a:schemeClr val="tx1"/>
                </a:solidFill>
                <a:cs typeface="Times New Roman"/>
              </a:rPr>
              <a:t>, 2020).</a:t>
            </a:r>
          </a:p>
          <a:p>
            <a:pPr>
              <a:lnSpc>
                <a:spcPct val="90000"/>
              </a:lnSpc>
              <a:buSzPct val="114999"/>
            </a:pPr>
            <a:r>
              <a:rPr lang="en-IE" sz="2000" dirty="0"/>
              <a:t>Chun go n-</a:t>
            </a:r>
            <a:r>
              <a:rPr lang="en-IE" sz="2000" dirty="0" err="1"/>
              <a:t>éireodh</a:t>
            </a:r>
            <a:r>
              <a:rPr lang="en-IE" sz="2000" dirty="0"/>
              <a:t> le </a:t>
            </a:r>
            <a:r>
              <a:rPr lang="en-IE" sz="2000" dirty="0" err="1"/>
              <a:t>cláir</a:t>
            </a:r>
            <a:r>
              <a:rPr lang="en-IE" sz="2000" dirty="0"/>
              <a:t> </a:t>
            </a:r>
            <a:r>
              <a:rPr lang="en-IE" sz="2000" dirty="0" err="1"/>
              <a:t>thumoideachais</a:t>
            </a:r>
            <a:r>
              <a:rPr lang="en-IE" sz="2000" dirty="0"/>
              <a:t> a n-</a:t>
            </a:r>
            <a:r>
              <a:rPr lang="en-IE" sz="2000" dirty="0" err="1"/>
              <a:t>aidhmeanna</a:t>
            </a:r>
            <a:r>
              <a:rPr lang="en-IE" sz="2000" dirty="0"/>
              <a:t> </a:t>
            </a:r>
            <a:r>
              <a:rPr lang="en-IE" sz="2000" dirty="0" err="1"/>
              <a:t>i</a:t>
            </a:r>
            <a:r>
              <a:rPr lang="en-IE" sz="2000" dirty="0"/>
              <a:t> </a:t>
            </a:r>
            <a:r>
              <a:rPr lang="en-IE" sz="2000" dirty="0" err="1"/>
              <a:t>ndáil</a:t>
            </a:r>
            <a:r>
              <a:rPr lang="en-IE" sz="2000" dirty="0"/>
              <a:t> le </a:t>
            </a:r>
            <a:r>
              <a:rPr lang="en-IE" sz="2000" dirty="0" err="1"/>
              <a:t>daltaí</a:t>
            </a:r>
            <a:r>
              <a:rPr lang="en-IE" sz="2000" dirty="0"/>
              <a:t> </a:t>
            </a:r>
            <a:r>
              <a:rPr lang="en-IE" sz="2000" dirty="0" err="1"/>
              <a:t>dátheangacha</a:t>
            </a:r>
            <a:r>
              <a:rPr lang="en-IE" sz="2000" dirty="0"/>
              <a:t> a </a:t>
            </a:r>
            <a:r>
              <a:rPr lang="en-IE" sz="2000" dirty="0" err="1"/>
              <a:t>sholáthar</a:t>
            </a:r>
            <a:r>
              <a:rPr lang="en-IE" sz="2000" dirty="0"/>
              <a:t>, </a:t>
            </a:r>
            <a:r>
              <a:rPr lang="en-IE" sz="2000" dirty="0" err="1"/>
              <a:t>ní</a:t>
            </a:r>
            <a:r>
              <a:rPr lang="en-IE" sz="2000" dirty="0"/>
              <a:t> mór </a:t>
            </a:r>
            <a:r>
              <a:rPr lang="en-IE" sz="2000" dirty="0" err="1"/>
              <a:t>staidéar</a:t>
            </a:r>
            <a:r>
              <a:rPr lang="en-IE" sz="2000" dirty="0"/>
              <a:t> a dhéanamh go </a:t>
            </a:r>
            <a:r>
              <a:rPr lang="en-IE" sz="2000" dirty="0" err="1"/>
              <a:t>comhuaineach</a:t>
            </a:r>
            <a:r>
              <a:rPr lang="en-IE" sz="2000" dirty="0"/>
              <a:t> </a:t>
            </a:r>
            <a:r>
              <a:rPr lang="en-IE" sz="2000" dirty="0" err="1"/>
              <a:t>ar</a:t>
            </a:r>
            <a:r>
              <a:rPr lang="en-IE" sz="2000" dirty="0"/>
              <a:t> an teanga &amp; </a:t>
            </a:r>
            <a:r>
              <a:rPr lang="en-IE" sz="2000" dirty="0" err="1"/>
              <a:t>ar</a:t>
            </a:r>
            <a:r>
              <a:rPr lang="en-IE" sz="2000" dirty="0"/>
              <a:t> an </a:t>
            </a:r>
            <a:r>
              <a:rPr lang="en-IE" sz="2000" dirty="0" err="1"/>
              <a:t>ábhar</a:t>
            </a:r>
            <a:r>
              <a:rPr lang="en-IE" sz="2000" dirty="0"/>
              <a:t> </a:t>
            </a:r>
            <a:r>
              <a:rPr lang="en-IE" sz="1400" dirty="0"/>
              <a:t>(</a:t>
            </a:r>
            <a:r>
              <a:rPr lang="en-IE" sz="1400" dirty="0" err="1"/>
              <a:t>Lyster</a:t>
            </a:r>
            <a:r>
              <a:rPr lang="en-IE" sz="1400" dirty="0"/>
              <a:t> 2018; </a:t>
            </a:r>
            <a:r>
              <a:rPr lang="en-US" sz="1400" dirty="0">
                <a:solidFill>
                  <a:schemeClr val="tx1"/>
                </a:solidFill>
                <a:cs typeface="Times New Roman"/>
              </a:rPr>
              <a:t>Ó </a:t>
            </a:r>
            <a:r>
              <a:rPr lang="en-US" sz="1400" dirty="0" err="1">
                <a:solidFill>
                  <a:schemeClr val="tx1"/>
                </a:solidFill>
                <a:cs typeface="Times New Roman"/>
              </a:rPr>
              <a:t>Ceallaigh</a:t>
            </a:r>
            <a:r>
              <a:rPr lang="en-US" sz="1400" dirty="0">
                <a:solidFill>
                  <a:schemeClr val="tx1"/>
                </a:solidFill>
                <a:cs typeface="Times New Roman"/>
              </a:rPr>
              <a:t> </a:t>
            </a:r>
            <a:r>
              <a:rPr lang="en-US" sz="1400" i="1" dirty="0">
                <a:solidFill>
                  <a:schemeClr val="tx1"/>
                </a:solidFill>
                <a:cs typeface="Times New Roman"/>
              </a:rPr>
              <a:t>et al. </a:t>
            </a:r>
            <a:r>
              <a:rPr lang="en-US" sz="1400" dirty="0">
                <a:solidFill>
                  <a:schemeClr val="tx1"/>
                </a:solidFill>
                <a:cs typeface="Times New Roman"/>
              </a:rPr>
              <a:t>2019a).</a:t>
            </a:r>
            <a:endParaRPr lang="en-IE" sz="1400" dirty="0">
              <a:effectLst/>
              <a:ea typeface="Times New Roman" panose="02020603050405020304" pitchFamily="18" charset="0"/>
            </a:endParaRPr>
          </a:p>
          <a:p>
            <a:pPr>
              <a:lnSpc>
                <a:spcPct val="90000"/>
              </a:lnSpc>
              <a:buSzPct val="114999"/>
            </a:pPr>
            <a:r>
              <a:rPr lang="en-IE" sz="2000" dirty="0">
                <a:effectLst/>
                <a:ea typeface="Times New Roman" panose="02020603050405020304" pitchFamily="18" charset="0"/>
              </a:rPr>
              <a:t>N.B. </a:t>
            </a:r>
            <a:r>
              <a:rPr lang="en-IE" sz="2000" dirty="0" err="1">
                <a:effectLst/>
                <a:ea typeface="Times New Roman" panose="02020603050405020304" pitchFamily="18" charset="0"/>
              </a:rPr>
              <a:t>Tá</a:t>
            </a:r>
            <a:r>
              <a:rPr lang="en-IE" sz="20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ea typeface="Times New Roman" panose="02020603050405020304" pitchFamily="18" charset="0"/>
              </a:rPr>
              <a:t>comhtháthú</a:t>
            </a:r>
            <a:r>
              <a:rPr lang="en-IE" sz="2000" dirty="0">
                <a:effectLst/>
                <a:ea typeface="Times New Roman" panose="02020603050405020304" pitchFamily="18" charset="0"/>
              </a:rPr>
              <a:t> an </a:t>
            </a:r>
            <a:r>
              <a:rPr lang="en-IE" sz="2000" dirty="0" err="1">
                <a:effectLst/>
                <a:ea typeface="Times New Roman" panose="02020603050405020304" pitchFamily="18" charset="0"/>
              </a:rPr>
              <a:t>ábhair</a:t>
            </a:r>
            <a:r>
              <a:rPr lang="en-IE" sz="2000" dirty="0">
                <a:effectLst/>
                <a:ea typeface="Times New Roman" panose="02020603050405020304" pitchFamily="18" charset="0"/>
              </a:rPr>
              <a:t> agus </a:t>
            </a:r>
            <a:r>
              <a:rPr lang="en-IE" sz="2000" dirty="0" err="1">
                <a:effectLst/>
                <a:ea typeface="Times New Roman" panose="02020603050405020304" pitchFamily="18" charset="0"/>
              </a:rPr>
              <a:t>na</a:t>
            </a:r>
            <a:r>
              <a:rPr lang="en-IE" sz="2000" dirty="0">
                <a:effectLst/>
                <a:ea typeface="Times New Roman" panose="02020603050405020304" pitchFamily="18" charset="0"/>
              </a:rPr>
              <a:t> teanga* ag </a:t>
            </a:r>
            <a:r>
              <a:rPr lang="en-IE" sz="2000" dirty="0" err="1">
                <a:effectLst/>
                <a:ea typeface="Times New Roman" panose="02020603050405020304" pitchFamily="18" charset="0"/>
              </a:rPr>
              <a:t>croílár</a:t>
            </a:r>
            <a:r>
              <a:rPr lang="en-IE" sz="2000" dirty="0">
                <a:effectLst/>
                <a:ea typeface="Times New Roman" panose="02020603050405020304" pitchFamily="18" charset="0"/>
              </a:rPr>
              <a:t> an </a:t>
            </a:r>
            <a:r>
              <a:rPr lang="en-IE" sz="2000" dirty="0" err="1">
                <a:effectLst/>
                <a:ea typeface="Times New Roman" panose="02020603050405020304" pitchFamily="18" charset="0"/>
              </a:rPr>
              <a:t>tumoideachais</a:t>
            </a:r>
            <a:r>
              <a:rPr lang="en-IE" sz="20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ea typeface="Times New Roman" panose="02020603050405020304" pitchFamily="18" charset="0"/>
              </a:rPr>
              <a:t>éifeachtaigh</a:t>
            </a:r>
            <a:r>
              <a:rPr lang="en-IE" sz="20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ea typeface="Times New Roman" panose="02020603050405020304" pitchFamily="18" charset="0"/>
              </a:rPr>
              <a:t>dar</a:t>
            </a:r>
            <a:r>
              <a:rPr lang="en-IE" sz="2000" dirty="0">
                <a:effectLst/>
                <a:ea typeface="Times New Roman" panose="02020603050405020304" pitchFamily="18" charset="0"/>
              </a:rPr>
              <a:t> le </a:t>
            </a:r>
            <a:r>
              <a:rPr lang="en-IE" sz="2000" dirty="0" err="1">
                <a:effectLst/>
                <a:ea typeface="Times New Roman" panose="02020603050405020304" pitchFamily="18" charset="0"/>
              </a:rPr>
              <a:t>saineolaithe</a:t>
            </a:r>
            <a:r>
              <a:rPr lang="en-IE" sz="20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ea typeface="Times New Roman" panose="02020603050405020304" pitchFamily="18" charset="0"/>
              </a:rPr>
              <a:t>sa</a:t>
            </a:r>
            <a:r>
              <a:rPr lang="en-IE" sz="20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ea typeface="Times New Roman" panose="02020603050405020304" pitchFamily="18" charset="0"/>
              </a:rPr>
              <a:t>ghort</a:t>
            </a:r>
            <a:r>
              <a:rPr lang="en-IE" sz="20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(</a:t>
            </a:r>
            <a:r>
              <a:rPr lang="en-IE" sz="14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Cammarata</a:t>
            </a:r>
            <a:r>
              <a:rPr lang="en-IE" sz="1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agus </a:t>
            </a:r>
            <a:r>
              <a:rPr lang="en-IE" sz="14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Tedick</a:t>
            </a:r>
            <a:r>
              <a:rPr lang="en-IE" sz="1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2012; Ó </a:t>
            </a:r>
            <a:r>
              <a:rPr lang="en-IE" sz="14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Laoire</a:t>
            </a:r>
            <a:r>
              <a:rPr lang="en-IE" sz="1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IE" sz="14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et al. </a:t>
            </a:r>
            <a:r>
              <a:rPr lang="en-IE" sz="1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2021).</a:t>
            </a:r>
            <a:endParaRPr lang="en-IE" sz="12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>
              <a:lnSpc>
                <a:spcPct val="90000"/>
              </a:lnSpc>
              <a:buSzPct val="114999"/>
            </a:pPr>
            <a:r>
              <a:rPr lang="en-IE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An </a:t>
            </a:r>
            <a:r>
              <a:rPr lang="en-IE" sz="20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Polasaí</a:t>
            </a:r>
            <a:r>
              <a:rPr lang="en-IE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 don </a:t>
            </a:r>
            <a:r>
              <a:rPr lang="en-IE" sz="20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Oideachas</a:t>
            </a:r>
            <a:r>
              <a:rPr lang="en-IE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n-IE" sz="20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Gaeltachta</a:t>
            </a:r>
            <a:r>
              <a:rPr lang="en-IE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 ag súil leis ‘….</a:t>
            </a:r>
            <a:r>
              <a:rPr lang="es-ES" sz="2000" dirty="0" err="1"/>
              <a:t>go</a:t>
            </a:r>
            <a:r>
              <a:rPr lang="es-ES" sz="2000" dirty="0"/>
              <a:t> </a:t>
            </a:r>
            <a:r>
              <a:rPr lang="es-ES" sz="2000" dirty="0" err="1"/>
              <a:t>bhfuil</a:t>
            </a:r>
            <a:r>
              <a:rPr lang="es-ES" sz="2000" dirty="0"/>
              <a:t> </a:t>
            </a:r>
            <a:r>
              <a:rPr lang="es-ES" sz="2000" dirty="0" err="1"/>
              <a:t>gach</a:t>
            </a:r>
            <a:r>
              <a:rPr lang="es-ES" sz="2000" dirty="0"/>
              <a:t> </a:t>
            </a:r>
            <a:r>
              <a:rPr lang="es-ES" sz="2000" dirty="0" err="1"/>
              <a:t>múinteoir</a:t>
            </a:r>
            <a:r>
              <a:rPr lang="es-ES" sz="2000" dirty="0"/>
              <a:t> </a:t>
            </a:r>
            <a:r>
              <a:rPr lang="es-ES" sz="2000" dirty="0" err="1"/>
              <a:t>feasach</a:t>
            </a:r>
            <a:r>
              <a:rPr lang="es-ES" sz="2000" dirty="0"/>
              <a:t> ar </a:t>
            </a:r>
            <a:r>
              <a:rPr lang="es-ES" sz="2000" dirty="0" err="1"/>
              <a:t>phrionsabail</a:t>
            </a:r>
            <a:r>
              <a:rPr lang="es-ES" sz="2000" dirty="0"/>
              <a:t> </a:t>
            </a:r>
            <a:r>
              <a:rPr lang="es-ES" sz="2000" dirty="0" err="1"/>
              <a:t>agus</a:t>
            </a:r>
            <a:r>
              <a:rPr lang="es-ES" sz="2000" dirty="0"/>
              <a:t> ar </a:t>
            </a:r>
            <a:r>
              <a:rPr lang="es-ES" sz="2000" dirty="0" err="1"/>
              <a:t>chleachtais</a:t>
            </a:r>
            <a:r>
              <a:rPr lang="es-ES" sz="2000" dirty="0"/>
              <a:t> </a:t>
            </a:r>
            <a:r>
              <a:rPr lang="es-ES" sz="2000" dirty="0" err="1"/>
              <a:t>na</a:t>
            </a:r>
            <a:r>
              <a:rPr lang="es-ES" sz="2000" dirty="0"/>
              <a:t> </a:t>
            </a:r>
            <a:r>
              <a:rPr lang="es-ES" sz="2000" dirty="0" err="1"/>
              <a:t>foghlama</a:t>
            </a:r>
            <a:r>
              <a:rPr lang="es-ES" sz="2000" dirty="0"/>
              <a:t> </a:t>
            </a:r>
            <a:r>
              <a:rPr lang="es-ES" sz="2000" dirty="0" err="1"/>
              <a:t>comhtháite</a:t>
            </a:r>
            <a:r>
              <a:rPr lang="es-ES" sz="2000" dirty="0"/>
              <a:t> </a:t>
            </a:r>
            <a:r>
              <a:rPr lang="es-ES" sz="2000" dirty="0" err="1"/>
              <a:t>ábhar</a:t>
            </a:r>
            <a:r>
              <a:rPr lang="es-ES" sz="2000" dirty="0"/>
              <a:t> </a:t>
            </a:r>
            <a:r>
              <a:rPr lang="es-ES" sz="2000" dirty="0" err="1"/>
              <a:t>agus</a:t>
            </a:r>
            <a:r>
              <a:rPr lang="es-ES" sz="2000" dirty="0"/>
              <a:t> </a:t>
            </a:r>
            <a:r>
              <a:rPr lang="es-ES" sz="2000" dirty="0" err="1"/>
              <a:t>teangacha</a:t>
            </a:r>
            <a:r>
              <a:rPr lang="es-ES" sz="2000" dirty="0"/>
              <a:t> (FCÁT) mar a </a:t>
            </a:r>
            <a:r>
              <a:rPr lang="es-ES" sz="2000" dirty="0" err="1"/>
              <a:t>bhaineann</a:t>
            </a:r>
            <a:r>
              <a:rPr lang="es-ES" sz="2000" dirty="0"/>
              <a:t> le </a:t>
            </a:r>
            <a:r>
              <a:rPr lang="es-ES" sz="2000" dirty="0" err="1"/>
              <a:t>suíomhanna</a:t>
            </a:r>
            <a:r>
              <a:rPr lang="es-ES" sz="2000" dirty="0"/>
              <a:t> </a:t>
            </a:r>
            <a:r>
              <a:rPr lang="es-ES" sz="2000" dirty="0" err="1"/>
              <a:t>tumoideachais</a:t>
            </a:r>
            <a:r>
              <a:rPr lang="es-ES" sz="2000" dirty="0"/>
              <a:t>’ (</a:t>
            </a:r>
            <a:r>
              <a:rPr lang="es-ES" sz="2000" dirty="0" err="1"/>
              <a:t>An</a:t>
            </a:r>
            <a:r>
              <a:rPr lang="es-ES" sz="2000" dirty="0"/>
              <a:t> </a:t>
            </a:r>
            <a:r>
              <a:rPr lang="es-ES" sz="2000" dirty="0" err="1"/>
              <a:t>Roinn</a:t>
            </a:r>
            <a:r>
              <a:rPr lang="es-ES" sz="2000" dirty="0"/>
              <a:t> </a:t>
            </a:r>
            <a:r>
              <a:rPr lang="es-ES" sz="2000" dirty="0" err="1"/>
              <a:t>Oideachais</a:t>
            </a:r>
            <a:r>
              <a:rPr lang="es-ES" sz="2000" dirty="0"/>
              <a:t>, 2021: 112).</a:t>
            </a:r>
            <a:endParaRPr lang="en-IE" sz="20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SzPct val="114999"/>
              <a:buNone/>
            </a:pPr>
            <a:r>
              <a:rPr lang="en-IE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*FCÁT – </a:t>
            </a:r>
            <a:r>
              <a:rPr lang="en-IE" sz="20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Foghlaim</a:t>
            </a:r>
            <a:r>
              <a:rPr lang="en-IE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n-IE" sz="20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Chomhtháite</a:t>
            </a:r>
            <a:r>
              <a:rPr lang="en-IE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n-IE" sz="20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Ábhar</a:t>
            </a:r>
            <a:r>
              <a:rPr lang="en-IE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 &amp; Teanga / CLIL – Content &amp; Language Integrated Learning</a:t>
            </a:r>
            <a:endParaRPr lang="en-IE" sz="20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SzPct val="114999"/>
              <a:buNone/>
            </a:pPr>
            <a:endParaRPr lang="en-US" sz="2200" dirty="0">
              <a:solidFill>
                <a:schemeClr val="tx1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0623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9598F-7F04-79CC-42E4-7E6B9DA57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013" y="688369"/>
            <a:ext cx="4982967" cy="2147297"/>
          </a:xfrm>
        </p:spPr>
        <p:txBody>
          <a:bodyPr>
            <a:noAutofit/>
          </a:bodyPr>
          <a:lstStyle/>
          <a:p>
            <a:r>
              <a:rPr lang="en-IE" sz="2800" b="1" dirty="0" err="1"/>
              <a:t>Cá</a:t>
            </a:r>
            <a:r>
              <a:rPr lang="en-IE" sz="2800" b="1" dirty="0"/>
              <a:t> </a:t>
            </a:r>
            <a:r>
              <a:rPr lang="en-IE" sz="2800" b="1" dirty="0" err="1"/>
              <a:t>fheictear</a:t>
            </a:r>
            <a:r>
              <a:rPr lang="en-IE" sz="2800" b="1" dirty="0"/>
              <a:t> </a:t>
            </a:r>
            <a:r>
              <a:rPr lang="en-IE" sz="2800" b="1" dirty="0" err="1"/>
              <a:t>cúram</a:t>
            </a:r>
            <a:r>
              <a:rPr lang="en-IE" sz="2800" b="1" dirty="0"/>
              <a:t> an </a:t>
            </a:r>
            <a:r>
              <a:rPr lang="en-IE" sz="2800" b="1" dirty="0" err="1"/>
              <a:t>chomhtháthaithe</a:t>
            </a:r>
            <a:r>
              <a:rPr lang="en-IE" sz="2800" b="1" dirty="0"/>
              <a:t> mar chuid de </a:t>
            </a:r>
            <a:r>
              <a:rPr lang="en-IE" sz="2800" b="1" dirty="0" err="1"/>
              <a:t>dhualgais</a:t>
            </a:r>
            <a:r>
              <a:rPr lang="en-IE" sz="2800" b="1" dirty="0"/>
              <a:t> </a:t>
            </a:r>
            <a:r>
              <a:rPr lang="en-IE" sz="2800" b="1" dirty="0" err="1"/>
              <a:t>laethúla</a:t>
            </a:r>
            <a:r>
              <a:rPr lang="en-IE" sz="2800" b="1" dirty="0"/>
              <a:t> an </a:t>
            </a:r>
            <a:r>
              <a:rPr lang="en-IE" sz="2800" b="1" dirty="0" err="1"/>
              <a:t>mhúinteora</a:t>
            </a:r>
            <a:r>
              <a:rPr lang="en-IE" sz="2800" b="1" dirty="0"/>
              <a:t>…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46EF807-CFDE-6A54-A4DF-98C5A46808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1017169"/>
              </p:ext>
            </p:extLst>
          </p:nvPr>
        </p:nvGraphicFramePr>
        <p:xfrm>
          <a:off x="4760592" y="1182674"/>
          <a:ext cx="5470525" cy="4892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18A7E1D-384D-28FB-A110-130B82DE8EBE}"/>
              </a:ext>
            </a:extLst>
          </p:cNvPr>
          <p:cNvSpPr txBox="1"/>
          <p:nvPr/>
        </p:nvSpPr>
        <p:spPr>
          <a:xfrm>
            <a:off x="9359757" y="1078787"/>
            <a:ext cx="2259004" cy="12003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 err="1"/>
              <a:t>Comhtháthú</a:t>
            </a:r>
            <a:r>
              <a:rPr lang="en-IE" sz="2400" b="1" dirty="0"/>
              <a:t> an </a:t>
            </a:r>
            <a:r>
              <a:rPr lang="en-IE" sz="2400" b="1" dirty="0" err="1"/>
              <a:t>Ábhair</a:t>
            </a:r>
            <a:r>
              <a:rPr lang="en-IE" sz="2400" b="1" dirty="0"/>
              <a:t> agus </a:t>
            </a:r>
            <a:r>
              <a:rPr lang="en-IE" sz="2400" b="1" dirty="0" err="1"/>
              <a:t>na</a:t>
            </a:r>
            <a:r>
              <a:rPr lang="en-IE" sz="2400" b="1" dirty="0"/>
              <a:t> </a:t>
            </a:r>
            <a:r>
              <a:rPr lang="en-IE" sz="2400" b="1" dirty="0" err="1"/>
              <a:t>Teanga</a:t>
            </a:r>
            <a:endParaRPr lang="en-IE" sz="2400" b="1" dirty="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BA11B00E-F449-654A-87D6-8B1C927A09D0}"/>
              </a:ext>
            </a:extLst>
          </p:cNvPr>
          <p:cNvSpPr/>
          <p:nvPr/>
        </p:nvSpPr>
        <p:spPr>
          <a:xfrm rot="19530551" flipV="1">
            <a:off x="7165647" y="2893579"/>
            <a:ext cx="2853043" cy="111397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E53EDD-3BC0-75AB-41A9-3B9B27FE5910}"/>
              </a:ext>
            </a:extLst>
          </p:cNvPr>
          <p:cNvSpPr txBox="1"/>
          <p:nvPr/>
        </p:nvSpPr>
        <p:spPr>
          <a:xfrm>
            <a:off x="1417834" y="3191338"/>
            <a:ext cx="31541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IE" sz="2000" dirty="0" err="1"/>
              <a:t>Múnla</a:t>
            </a:r>
            <a:r>
              <a:rPr lang="en-IE" sz="2000" dirty="0"/>
              <a:t> EOÁ-C / I-PCK :</a:t>
            </a:r>
          </a:p>
          <a:p>
            <a:pPr marL="0" indent="0">
              <a:buNone/>
            </a:pPr>
            <a:r>
              <a:rPr lang="en-IE" sz="2000" dirty="0"/>
              <a:t>Ó </a:t>
            </a:r>
            <a:r>
              <a:rPr lang="en-IE" sz="2000" dirty="0" err="1"/>
              <a:t>Ceallaigh</a:t>
            </a:r>
            <a:r>
              <a:rPr lang="en-IE" sz="2000" dirty="0"/>
              <a:t> </a:t>
            </a:r>
            <a:r>
              <a:rPr lang="en-IE" sz="2000" i="1" dirty="0"/>
              <a:t>et al. </a:t>
            </a:r>
            <a:r>
              <a:rPr lang="en-IE" sz="2000" dirty="0"/>
              <a:t>2019b, 2018</a:t>
            </a:r>
          </a:p>
        </p:txBody>
      </p:sp>
    </p:spTree>
    <p:extLst>
      <p:ext uri="{BB962C8B-B14F-4D97-AF65-F5344CB8AC3E}">
        <p14:creationId xmlns:p14="http://schemas.microsoft.com/office/powerpoint/2010/main" val="30493063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CCB1412-7AF3-45BE-99E1-4A7AA87753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>
                                            <p:graphicEl>
                                              <a:dgm id="{0CCB1412-7AF3-45BE-99E1-4A7AA87753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>
                                            <p:graphicEl>
                                              <a:dgm id="{0CCB1412-7AF3-45BE-99E1-4A7AA87753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C72E738-4E30-42D5-8F98-7E66F96D98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>
                                            <p:graphicEl>
                                              <a:dgm id="{9C72E738-4E30-42D5-8F98-7E66F96D98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>
                                            <p:graphicEl>
                                              <a:dgm id="{9C72E738-4E30-42D5-8F98-7E66F96D98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AAF68B-2F15-4ACC-876D-F36E292BAC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>
                                            <p:graphicEl>
                                              <a:dgm id="{3BAAF68B-2F15-4ACC-876D-F36E292BAC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>
                                            <p:graphicEl>
                                              <a:dgm id="{3BAAF68B-2F15-4ACC-876D-F36E292BAC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  <p:bldP spid="7" grpId="0" animBg="1"/>
      <p:bldP spid="8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46EF807-CFDE-6A54-A4DF-98C5A468086C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15766844"/>
              </p:ext>
            </p:extLst>
          </p:nvPr>
        </p:nvGraphicFramePr>
        <p:xfrm>
          <a:off x="1448770" y="206196"/>
          <a:ext cx="9976205" cy="60900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18A7E1D-384D-28FB-A110-130B82DE8EBE}"/>
              </a:ext>
            </a:extLst>
          </p:cNvPr>
          <p:cNvSpPr txBox="1"/>
          <p:nvPr/>
        </p:nvSpPr>
        <p:spPr>
          <a:xfrm>
            <a:off x="8661116" y="1166009"/>
            <a:ext cx="2992914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 err="1"/>
              <a:t>Comhtháthú</a:t>
            </a:r>
            <a:r>
              <a:rPr lang="en-IE" sz="2400" b="1" dirty="0"/>
              <a:t> an </a:t>
            </a:r>
            <a:r>
              <a:rPr lang="en-IE" sz="2400" b="1" dirty="0" err="1"/>
              <a:t>Ábhair</a:t>
            </a:r>
            <a:r>
              <a:rPr lang="en-IE" sz="2400" b="1" dirty="0"/>
              <a:t> agus </a:t>
            </a:r>
            <a:r>
              <a:rPr lang="en-IE" sz="2400" b="1" dirty="0" err="1"/>
              <a:t>na</a:t>
            </a:r>
            <a:r>
              <a:rPr lang="en-IE" sz="2400" b="1" dirty="0"/>
              <a:t> Teanga</a:t>
            </a:r>
          </a:p>
          <a:p>
            <a:pPr algn="ctr"/>
            <a:r>
              <a:rPr lang="en-IE" dirty="0"/>
              <a:t>.</a:t>
            </a:r>
            <a:r>
              <a:rPr lang="en-IE" dirty="0" err="1"/>
              <a:t>i</a:t>
            </a:r>
            <a:r>
              <a:rPr lang="en-IE" dirty="0"/>
              <a:t>. </a:t>
            </a:r>
            <a:r>
              <a:rPr lang="en-IE" dirty="0" err="1"/>
              <a:t>teagasc</a:t>
            </a:r>
            <a:r>
              <a:rPr lang="en-IE" dirty="0"/>
              <a:t> </a:t>
            </a:r>
            <a:r>
              <a:rPr lang="en-IE" dirty="0" err="1"/>
              <a:t>na</a:t>
            </a:r>
            <a:r>
              <a:rPr lang="en-IE" dirty="0"/>
              <a:t> teanga </a:t>
            </a:r>
            <a:r>
              <a:rPr lang="en-IE" dirty="0" err="1"/>
              <a:t>i</a:t>
            </a:r>
            <a:r>
              <a:rPr lang="en-IE" dirty="0"/>
              <a:t> </a:t>
            </a:r>
            <a:r>
              <a:rPr lang="en-IE" dirty="0" err="1"/>
              <a:t>gcomhthéacs</a:t>
            </a:r>
            <a:r>
              <a:rPr lang="en-IE" dirty="0"/>
              <a:t> an </a:t>
            </a:r>
            <a:r>
              <a:rPr lang="en-IE" dirty="0" err="1"/>
              <a:t>ábhair</a:t>
            </a:r>
            <a:r>
              <a:rPr lang="en-IE" dirty="0"/>
              <a:t> </a:t>
            </a:r>
            <a:r>
              <a:rPr lang="en-IE" dirty="0" err="1"/>
              <a:t>acadúil</a:t>
            </a:r>
            <a:endParaRPr lang="en-IE" dirty="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BA11B00E-F449-654A-87D6-8B1C927A09D0}"/>
              </a:ext>
            </a:extLst>
          </p:cNvPr>
          <p:cNvSpPr/>
          <p:nvPr/>
        </p:nvSpPr>
        <p:spPr>
          <a:xfrm rot="19530551">
            <a:off x="5838696" y="2615372"/>
            <a:ext cx="3074782" cy="45719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10BA66-0B86-9A77-AB0C-AE54BB012202}"/>
              </a:ext>
            </a:extLst>
          </p:cNvPr>
          <p:cNvSpPr txBox="1"/>
          <p:nvPr/>
        </p:nvSpPr>
        <p:spPr>
          <a:xfrm rot="20410966">
            <a:off x="6450161" y="2897256"/>
            <a:ext cx="1851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dirty="0" err="1"/>
              <a:t>Téarmaíocht</a:t>
            </a:r>
            <a:r>
              <a:rPr lang="en-IE" sz="2000" dirty="0"/>
              <a:t> </a:t>
            </a:r>
          </a:p>
          <a:p>
            <a:pPr algn="ctr"/>
            <a:r>
              <a:rPr lang="en-IE" sz="2000" dirty="0"/>
              <a:t>an </a:t>
            </a:r>
            <a:r>
              <a:rPr lang="en-IE" sz="1900" dirty="0" err="1"/>
              <a:t>Ábhair</a:t>
            </a:r>
            <a:endParaRPr lang="en-IE" sz="19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B84862-C373-E1B0-3AAF-D9E82EC49A9E}"/>
              </a:ext>
            </a:extLst>
          </p:cNvPr>
          <p:cNvSpPr txBox="1"/>
          <p:nvPr/>
        </p:nvSpPr>
        <p:spPr>
          <a:xfrm rot="1564724">
            <a:off x="4530460" y="2875369"/>
            <a:ext cx="185185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900" dirty="0" err="1"/>
              <a:t>Múineadh</a:t>
            </a:r>
            <a:endParaRPr lang="en-IE" sz="1900" dirty="0"/>
          </a:p>
          <a:p>
            <a:pPr algn="ctr"/>
            <a:r>
              <a:rPr lang="en-IE" sz="1900" dirty="0"/>
              <a:t> </a:t>
            </a:r>
            <a:r>
              <a:rPr lang="en-IE" sz="1900" dirty="0" err="1"/>
              <a:t>na</a:t>
            </a:r>
            <a:r>
              <a:rPr lang="en-IE" sz="1900" dirty="0"/>
              <a:t> Gaeilge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9B9A98-2925-35E9-9FEF-2F86D510FB55}"/>
              </a:ext>
            </a:extLst>
          </p:cNvPr>
          <p:cNvSpPr txBox="1"/>
          <p:nvPr/>
        </p:nvSpPr>
        <p:spPr>
          <a:xfrm>
            <a:off x="5459076" y="4048099"/>
            <a:ext cx="185185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900" dirty="0" err="1"/>
              <a:t>Straitéisí</a:t>
            </a:r>
            <a:r>
              <a:rPr lang="en-IE" sz="1900" dirty="0"/>
              <a:t> </a:t>
            </a:r>
          </a:p>
          <a:p>
            <a:pPr algn="ctr"/>
            <a:r>
              <a:rPr lang="en-IE" sz="1900" dirty="0" err="1"/>
              <a:t>Teagaisc</a:t>
            </a:r>
            <a:r>
              <a:rPr lang="en-IE" sz="1900" dirty="0"/>
              <a:t> </a:t>
            </a:r>
          </a:p>
          <a:p>
            <a:pPr algn="ctr"/>
            <a:r>
              <a:rPr lang="en-IE" sz="1900" dirty="0" err="1"/>
              <a:t>ábhar</a:t>
            </a:r>
            <a:r>
              <a:rPr lang="en-IE" sz="1900" dirty="0"/>
              <a:t>-</a:t>
            </a:r>
          </a:p>
          <a:p>
            <a:pPr algn="ctr"/>
            <a:r>
              <a:rPr lang="en-IE" sz="1900" dirty="0" err="1"/>
              <a:t>bhunaithe</a:t>
            </a:r>
            <a:endParaRPr lang="en-IE" sz="19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B176CB-F8B3-6A28-8C38-E1977C6567CD}"/>
              </a:ext>
            </a:extLst>
          </p:cNvPr>
          <p:cNvSpPr txBox="1"/>
          <p:nvPr/>
        </p:nvSpPr>
        <p:spPr>
          <a:xfrm>
            <a:off x="453582" y="871642"/>
            <a:ext cx="31541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800" b="1" dirty="0" err="1">
                <a:latin typeface="+mj-lt"/>
              </a:rPr>
              <a:t>Seicliosta</a:t>
            </a:r>
            <a:r>
              <a:rPr lang="en-IE" sz="2800" b="1" dirty="0">
                <a:latin typeface="+mj-lt"/>
              </a:rPr>
              <a:t> </a:t>
            </a:r>
            <a:r>
              <a:rPr lang="en-IE" sz="2800" b="1" dirty="0" err="1">
                <a:latin typeface="+mj-lt"/>
              </a:rPr>
              <a:t>Inniúlachta</a:t>
            </a:r>
            <a:r>
              <a:rPr lang="en-IE" sz="2800" b="1" dirty="0">
                <a:latin typeface="+mj-lt"/>
              </a:rPr>
              <a:t> an </a:t>
            </a:r>
            <a:r>
              <a:rPr lang="en-IE" sz="2800" b="1" dirty="0" err="1">
                <a:latin typeface="+mj-lt"/>
              </a:rPr>
              <a:t>Mhúinteora</a:t>
            </a:r>
            <a:r>
              <a:rPr lang="en-IE" sz="2800" b="1" dirty="0">
                <a:latin typeface="+mj-lt"/>
              </a:rPr>
              <a:t> </a:t>
            </a:r>
            <a:r>
              <a:rPr lang="en-IE" sz="2800" b="1" dirty="0" err="1">
                <a:latin typeface="+mj-lt"/>
              </a:rPr>
              <a:t>Tumoideachais</a:t>
            </a:r>
            <a:endParaRPr lang="en-IE" sz="2800" b="1" dirty="0"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96A981-4A9A-490F-19F9-DF462ADCCB59}"/>
              </a:ext>
            </a:extLst>
          </p:cNvPr>
          <p:cNvSpPr txBox="1"/>
          <p:nvPr/>
        </p:nvSpPr>
        <p:spPr>
          <a:xfrm>
            <a:off x="767025" y="2712050"/>
            <a:ext cx="27508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IE" sz="2000" dirty="0" err="1"/>
              <a:t>Múnla</a:t>
            </a:r>
            <a:r>
              <a:rPr lang="en-IE" sz="2000" dirty="0"/>
              <a:t> EOÁ-C / I-PCK:</a:t>
            </a:r>
          </a:p>
          <a:p>
            <a:pPr marL="0" indent="0">
              <a:buNone/>
            </a:pPr>
            <a:r>
              <a:rPr lang="en-IE" sz="1600" dirty="0"/>
              <a:t>Ó </a:t>
            </a:r>
            <a:r>
              <a:rPr lang="en-IE" sz="1600" dirty="0" err="1"/>
              <a:t>Ceallaigh</a:t>
            </a:r>
            <a:r>
              <a:rPr lang="en-IE" sz="1600" dirty="0"/>
              <a:t> </a:t>
            </a:r>
            <a:r>
              <a:rPr lang="en-IE" sz="1600" i="1" dirty="0"/>
              <a:t>et al. </a:t>
            </a:r>
            <a:r>
              <a:rPr lang="en-IE" sz="1600" dirty="0"/>
              <a:t>2019b, 2018</a:t>
            </a:r>
          </a:p>
        </p:txBody>
      </p:sp>
    </p:spTree>
    <p:extLst>
      <p:ext uri="{BB962C8B-B14F-4D97-AF65-F5344CB8AC3E}">
        <p14:creationId xmlns:p14="http://schemas.microsoft.com/office/powerpoint/2010/main" val="873264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A79DB811-FC0D-499A-822F-394B3D3BE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195FD2E-5530-42DE-9741-9BC30E720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1E52C56D-FDAA-4B29-88E1-7235476AC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5621A981-89D1-4B8D-9C15-804108093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2F4788-408C-3415-2F4B-C7B299EF1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271" y="4814907"/>
            <a:ext cx="9601196" cy="128513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262626"/>
                </a:solidFill>
              </a:rPr>
              <a:t>Go </a:t>
            </a:r>
            <a:r>
              <a:rPr lang="en-US" sz="3600" b="1" dirty="0" err="1">
                <a:solidFill>
                  <a:srgbClr val="262626"/>
                </a:solidFill>
              </a:rPr>
              <a:t>hidéalach</a:t>
            </a:r>
            <a:r>
              <a:rPr lang="en-US" sz="3600" b="1" dirty="0">
                <a:solidFill>
                  <a:srgbClr val="262626"/>
                </a:solidFill>
              </a:rPr>
              <a:t>, </a:t>
            </a:r>
            <a:r>
              <a:rPr lang="en-US" sz="3600" b="1" dirty="0" err="1">
                <a:solidFill>
                  <a:srgbClr val="262626"/>
                </a:solidFill>
              </a:rPr>
              <a:t>bíonn</a:t>
            </a:r>
            <a:r>
              <a:rPr lang="en-US" sz="3600" b="1" dirty="0">
                <a:solidFill>
                  <a:srgbClr val="262626"/>
                </a:solidFill>
              </a:rPr>
              <a:t> </a:t>
            </a:r>
            <a:r>
              <a:rPr lang="en-US" sz="3600" b="1" dirty="0" err="1">
                <a:solidFill>
                  <a:srgbClr val="262626"/>
                </a:solidFill>
              </a:rPr>
              <a:t>na</a:t>
            </a:r>
            <a:r>
              <a:rPr lang="en-US" sz="3600" b="1" dirty="0">
                <a:solidFill>
                  <a:srgbClr val="262626"/>
                </a:solidFill>
              </a:rPr>
              <a:t> </a:t>
            </a:r>
            <a:r>
              <a:rPr lang="en-US" sz="3600" b="1" dirty="0" err="1">
                <a:solidFill>
                  <a:srgbClr val="262626"/>
                </a:solidFill>
              </a:rPr>
              <a:t>tréithe</a:t>
            </a:r>
            <a:r>
              <a:rPr lang="en-US" sz="3600" b="1" dirty="0">
                <a:solidFill>
                  <a:srgbClr val="262626"/>
                </a:solidFill>
              </a:rPr>
              <a:t> </a:t>
            </a:r>
            <a:r>
              <a:rPr lang="en-US" sz="3600" b="1" dirty="0" err="1">
                <a:solidFill>
                  <a:srgbClr val="262626"/>
                </a:solidFill>
              </a:rPr>
              <a:t>thuasluaite</a:t>
            </a:r>
            <a:r>
              <a:rPr lang="en-US" sz="3600" b="1" dirty="0">
                <a:solidFill>
                  <a:srgbClr val="262626"/>
                </a:solidFill>
              </a:rPr>
              <a:t> </a:t>
            </a:r>
            <a:r>
              <a:rPr lang="en-US" sz="3600" b="1" dirty="0" err="1">
                <a:solidFill>
                  <a:srgbClr val="262626"/>
                </a:solidFill>
              </a:rPr>
              <a:t>ina</a:t>
            </a:r>
            <a:r>
              <a:rPr lang="en-US" sz="3600" b="1" dirty="0">
                <a:solidFill>
                  <a:srgbClr val="262626"/>
                </a:solidFill>
              </a:rPr>
              <a:t> </a:t>
            </a:r>
            <a:r>
              <a:rPr lang="en-US" sz="3600" b="1" dirty="0" err="1">
                <a:solidFill>
                  <a:srgbClr val="262626"/>
                </a:solidFill>
              </a:rPr>
              <a:t>seilbh</a:t>
            </a:r>
            <a:r>
              <a:rPr lang="en-US" sz="3600" b="1" dirty="0">
                <a:solidFill>
                  <a:srgbClr val="262626"/>
                </a:solidFill>
              </a:rPr>
              <a:t> ag </a:t>
            </a:r>
            <a:r>
              <a:rPr lang="en-US" sz="3600" b="1" dirty="0" err="1">
                <a:solidFill>
                  <a:srgbClr val="262626"/>
                </a:solidFill>
              </a:rPr>
              <a:t>múinteoirí</a:t>
            </a:r>
            <a:r>
              <a:rPr lang="en-US" sz="3600" b="1" dirty="0">
                <a:solidFill>
                  <a:srgbClr val="262626"/>
                </a:solidFill>
              </a:rPr>
              <a:t> </a:t>
            </a:r>
            <a:r>
              <a:rPr lang="en-US" sz="3600" b="1" dirty="0" err="1">
                <a:solidFill>
                  <a:srgbClr val="262626"/>
                </a:solidFill>
              </a:rPr>
              <a:t>tumoideachais</a:t>
            </a:r>
            <a:r>
              <a:rPr lang="en-US" sz="3600" b="1" dirty="0">
                <a:solidFill>
                  <a:srgbClr val="262626"/>
                </a:solidFill>
              </a:rPr>
              <a:t>…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E8377F6-C63B-4BDA-83E6-B7F1EC393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21280" y="4530873"/>
            <a:ext cx="694944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5219E22C-21DF-4ABB-B28A-F9DEEEA6806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304077045"/>
              </p:ext>
            </p:extLst>
          </p:nvPr>
        </p:nvGraphicFramePr>
        <p:xfrm>
          <a:off x="694412" y="-1786"/>
          <a:ext cx="10800000" cy="5256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8" name="Graphic 17">
            <a:extLst>
              <a:ext uri="{FF2B5EF4-FFF2-40B4-BE49-F238E27FC236}">
                <a16:creationId xmlns:a16="http://schemas.microsoft.com/office/drawing/2014/main" id="{68399A6E-75A1-4C60-8C6A-FA08890472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2464023" y="1907564"/>
            <a:ext cx="314513" cy="29922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F154F38-6E0E-AEAC-2A28-927878C27A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10777158" y="1907564"/>
            <a:ext cx="314513" cy="29922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890ED4B7-383F-66AF-7716-464744A064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7851471" y="1879729"/>
            <a:ext cx="314513" cy="299220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70452722-C1FD-BB97-CF34-2CC5860B15A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7851471" y="3911537"/>
            <a:ext cx="314513" cy="299220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4797E659-4C66-F895-A43A-E756D472F6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11024230" y="2915201"/>
            <a:ext cx="314513" cy="299220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109CB37A-0450-DCB3-3E1B-AA8A60BC35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5157747" y="1919944"/>
            <a:ext cx="314513" cy="299220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3EEE81F1-13AC-6653-8902-46E7B10E4A4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5133650" y="3859895"/>
            <a:ext cx="314513" cy="29922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C47C8D4B-E3B3-9752-BB87-31FED2E194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2464023" y="3890640"/>
            <a:ext cx="314513" cy="29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4404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SavonVTI">
  <a:themeElements>
    <a:clrScheme name="AnalogousFromLightSeedLeftStep">
      <a:dk1>
        <a:srgbClr val="000000"/>
      </a:dk1>
      <a:lt1>
        <a:srgbClr val="FFFFFF"/>
      </a:lt1>
      <a:dk2>
        <a:srgbClr val="3D2324"/>
      </a:dk2>
      <a:lt2>
        <a:srgbClr val="E3E2E8"/>
      </a:lt2>
      <a:accent1>
        <a:srgbClr val="97A84D"/>
      </a:accent1>
      <a:accent2>
        <a:srgbClr val="BB9C35"/>
      </a:accent2>
      <a:accent3>
        <a:srgbClr val="EB8751"/>
      </a:accent3>
      <a:accent4>
        <a:srgbClr val="EB4E58"/>
      </a:accent4>
      <a:accent5>
        <a:srgbClr val="EE6EAC"/>
      </a:accent5>
      <a:accent6>
        <a:srgbClr val="EB4EDB"/>
      </a:accent6>
      <a:hlink>
        <a:srgbClr val="7669AE"/>
      </a:hlink>
      <a:folHlink>
        <a:srgbClr val="7F7F7F"/>
      </a:folHlink>
    </a:clrScheme>
    <a:fontScheme name="Savon">
      <a:maj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43f793-4e05-4bc1-bb32-c7800cd6eb2b">
      <Terms xmlns="http://schemas.microsoft.com/office/infopath/2007/PartnerControls"/>
    </lcf76f155ced4ddcb4097134ff3c332f>
    <D_x00ed_rithear_x003a_ xmlns="1043f793-4e05-4bc1-bb32-c7800cd6eb2b" xsi:nil="true"/>
    <Leibh_x00e9_al xmlns="1043f793-4e05-4bc1-bb32-c7800cd6eb2b" xsi:nil="true"/>
    <Leaganreatha_x003f_ xmlns="1043f793-4e05-4bc1-bb32-c7800cd6eb2b" xsi:nil="true"/>
    <TaxCatchAll xmlns="b8d9e94c-5754-45e6-a36b-d060fac4ff8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1672D5788CC04E879601D1FC36F0A7" ma:contentTypeVersion="22" ma:contentTypeDescription="Create a new document." ma:contentTypeScope="" ma:versionID="05a122787eca1b9f362faeaad2a6cb4c">
  <xsd:schema xmlns:xsd="http://www.w3.org/2001/XMLSchema" xmlns:xs="http://www.w3.org/2001/XMLSchema" xmlns:p="http://schemas.microsoft.com/office/2006/metadata/properties" xmlns:ns2="b8d9e94c-5754-45e6-a36b-d060fac4ff87" xmlns:ns3="1043f793-4e05-4bc1-bb32-c7800cd6eb2b" targetNamespace="http://schemas.microsoft.com/office/2006/metadata/properties" ma:root="true" ma:fieldsID="8dd56109be78bf6106a4bb5cdf6914a2" ns2:_="" ns3:_="">
    <xsd:import namespace="b8d9e94c-5754-45e6-a36b-d060fac4ff87"/>
    <xsd:import namespace="1043f793-4e05-4bc1-bb32-c7800cd6eb2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D_x00ed_rithear_x003a_" minOccurs="0"/>
                <xsd:element ref="ns3:Leaganreatha_x003f_" minOccurs="0"/>
                <xsd:element ref="ns3:Leibh_x00e9_al" minOccurs="0"/>
                <xsd:element ref="ns3:lcf76f155ced4ddcb4097134ff3c332f" minOccurs="0"/>
                <xsd:element ref="ns2:TaxCatchAll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d9e94c-5754-45e6-a36b-d060fac4ff8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8" nillable="true" ma:displayName="Taxonomy Catch All Column" ma:hidden="true" ma:list="{feb47107-c837-4811-bb90-4e26662c509d}" ma:internalName="TaxCatchAll" ma:showField="CatchAllData" ma:web="b8d9e94c-5754-45e6-a36b-d060fac4ff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43f793-4e05-4bc1-bb32-c7800cd6eb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D_x00ed_rithear_x003a_" ma:index="23" nillable="true" ma:displayName="Dírithe ar:" ma:description="Cén spriocphobal atá i gceist don ábhar?" ma:format="Dropdown" ma:internalName="D_x00ed_rithear_x003a_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Múinteoirí"/>
                    <xsd:enumeration value="Tuismitheoirí"/>
                    <xsd:enumeration value="Seomra Naíonra/Ranga"/>
                  </xsd:restriction>
                </xsd:simpleType>
              </xsd:element>
            </xsd:sequence>
          </xsd:extension>
        </xsd:complexContent>
      </xsd:complexType>
    </xsd:element>
    <xsd:element name="Leaganreatha_x003f_" ma:index="24" nillable="true" ma:displayName="Leagan reatha?" ma:format="Dropdown" ma:internalName="Leaganreatha_x003f_">
      <xsd:simpleType>
        <xsd:restriction base="dms:Choice">
          <xsd:enumeration value="Reatha"/>
          <xsd:enumeration value="As dáta"/>
        </xsd:restriction>
      </xsd:simpleType>
    </xsd:element>
    <xsd:element name="Leibh_x00e9_al" ma:index="25" nillable="true" ma:displayName="Leibhéal" ma:format="Dropdown" ma:internalName="Leibh_x00e9_al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Naíonra"/>
                    <xsd:enumeration value="Bunscoil"/>
                    <xsd:enumeration value="Iar-bhunscoil"/>
                  </xsd:restriction>
                </xsd:simpleType>
              </xsd:element>
            </xsd:sequence>
          </xsd:extension>
        </xsd:complexContent>
      </xsd:complex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84f5938b-0e6b-4a82-8fe1-21018fda7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B2B74D-07A3-4C03-931B-259464100B77}">
  <ds:schemaRefs>
    <ds:schemaRef ds:uri="http://schemas.microsoft.com/office/2006/metadata/properties"/>
    <ds:schemaRef ds:uri="http://schemas.microsoft.com/office/infopath/2007/PartnerControls"/>
    <ds:schemaRef ds:uri="1043f793-4e05-4bc1-bb32-c7800cd6eb2b"/>
    <ds:schemaRef ds:uri="b8d9e94c-5754-45e6-a36b-d060fac4ff87"/>
  </ds:schemaRefs>
</ds:datastoreItem>
</file>

<file path=customXml/itemProps2.xml><?xml version="1.0" encoding="utf-8"?>
<ds:datastoreItem xmlns:ds="http://schemas.openxmlformats.org/officeDocument/2006/customXml" ds:itemID="{EABC1D88-9EF1-4758-962C-6A0FDB990D0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444D4D-279C-4B66-9754-CD896A5306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d9e94c-5754-45e6-a36b-d060fac4ff87"/>
    <ds:schemaRef ds:uri="1043f793-4e05-4bc1-bb32-c7800cd6eb2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</TotalTime>
  <Words>2029</Words>
  <Application>Microsoft Office PowerPoint</Application>
  <PresentationFormat>Widescreen</PresentationFormat>
  <Paragraphs>226</Paragraphs>
  <Slides>28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Calibri</vt:lpstr>
      <vt:lpstr>Garamond</vt:lpstr>
      <vt:lpstr>Gill Sans MT</vt:lpstr>
      <vt:lpstr>Times New Roman</vt:lpstr>
      <vt:lpstr>Wingdings</vt:lpstr>
      <vt:lpstr>Wingdings,Sans-Serif</vt:lpstr>
      <vt:lpstr>Organic</vt:lpstr>
      <vt:lpstr>SavonVTI</vt:lpstr>
      <vt:lpstr>Sainphróifíl an Dea-Oide Tumoideachais: An Gort fós le Treabhadh</vt:lpstr>
      <vt:lpstr>Clár na Ceardlainne – Cad a bheidh mar ábhar plé?</vt:lpstr>
      <vt:lpstr>PowerPoint Presentation</vt:lpstr>
      <vt:lpstr>Tréithe an Mhúinteora Tumoideachais –  Seicliosta Inniúlachta</vt:lpstr>
      <vt:lpstr>  </vt:lpstr>
      <vt:lpstr>Cén fáth go bhfuil tábhacht leis an ábhar seo…</vt:lpstr>
      <vt:lpstr>Cá fheictear cúram an chomhtháthaithe mar chuid de dhualgais laethúla an mhúinteora…</vt:lpstr>
      <vt:lpstr>PowerPoint Presentation</vt:lpstr>
      <vt:lpstr>Go hidéalach, bíonn na tréithe thuasluaite ina seilbh ag múinteoirí tumoideachais…</vt:lpstr>
      <vt:lpstr>Dúhsláin choitianta…</vt:lpstr>
      <vt:lpstr>PowerPoint Presentation</vt:lpstr>
      <vt:lpstr>Samplaí ranga dírithe ar an gcomhtháthú ábhar agus teanga  (Acmhainní tacaíochta teagaisc)</vt:lpstr>
      <vt:lpstr>Intinní (Foghlama)  Teanga…</vt:lpstr>
      <vt:lpstr>‘Cúinne Cruinnis’,  ‘Tobar Teanga’ nó  ‘Tearmann Teanga’... </vt:lpstr>
      <vt:lpstr> ‘Tearmann Teanga’... </vt:lpstr>
      <vt:lpstr>    ‘   ’Tobar Teanga’...</vt:lpstr>
      <vt:lpstr>PowerPoint Presentation</vt:lpstr>
      <vt:lpstr>Cineálacha agus foinsí carbaihiodráití</vt:lpstr>
      <vt:lpstr>PowerPoint Presentation</vt:lpstr>
      <vt:lpstr>PowerPoint Presentation</vt:lpstr>
      <vt:lpstr>Moltaí simplí ar féidir le GACH múinteoir a chur chun….</vt:lpstr>
      <vt:lpstr>PowerPoint Presentation</vt:lpstr>
      <vt:lpstr>Céimeanna chun tací le cur i le Comtháthú an Ábhair agus na Teanga a chur chun cinn sa chomhthéacs tumoideachais….</vt:lpstr>
      <vt:lpstr>Moltaí an Taighde PhD</vt:lpstr>
      <vt:lpstr>Teastaíonn uaim tuilleadh a fhoghlaim faoin ábhar seo….</vt:lpstr>
      <vt:lpstr>Feasacht  Teanga an Mhúinteora Ábhair sa Ghaelcholáiste  </vt:lpstr>
      <vt:lpstr>Tagairtí Litríochta</vt:lpstr>
      <vt:lpstr>Ceisteanna agus Plé  Go raibh míle maith agaibh!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 chuige an tumoideachais i scoileanna T1 ag díriú go sonrach ar an gComhtháthú Ábhar agus Teanga</dc:title>
  <dc:creator>Sarah.NíDhuinnín</dc:creator>
  <cp:lastModifiedBy>Ciara Ní Bhroin</cp:lastModifiedBy>
  <cp:revision>4</cp:revision>
  <cp:lastPrinted>2023-04-19T16:49:33Z</cp:lastPrinted>
  <dcterms:created xsi:type="dcterms:W3CDTF">2023-04-15T09:11:40Z</dcterms:created>
  <dcterms:modified xsi:type="dcterms:W3CDTF">2023-12-07T12:33:25Z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0x010100581672D5788CC04E879601D1FC36F0A7</vt:lpwstr>
  </property>
</Properties>
</file>