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2" r:id="rId4"/>
  </p:sldMasterIdLst>
  <p:sldIdLst>
    <p:sldId id="256" r:id="rId5"/>
    <p:sldId id="257" r:id="rId6"/>
    <p:sldId id="268" r:id="rId7"/>
    <p:sldId id="258" r:id="rId8"/>
    <p:sldId id="269" r:id="rId9"/>
    <p:sldId id="267" r:id="rId10"/>
    <p:sldId id="272" r:id="rId11"/>
    <p:sldId id="273" r:id="rId12"/>
    <p:sldId id="262" r:id="rId13"/>
    <p:sldId id="271" r:id="rId14"/>
    <p:sldId id="270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E6D125-AD81-4031-8DA2-1D6FD76CD78B}" v="2" dt="2025-12-01T10:15:30.6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97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iara Ní Bhroin" userId="S::ciara@gaeloideachas.ie::0d3cca37-76c3-4ef0-b188-191a40e2d255" providerId="AD" clId="Web-{06E6D125-AD81-4031-8DA2-1D6FD76CD78B}"/>
    <pc:docChg chg="modSld">
      <pc:chgData name="Ciara Ní Bhroin" userId="S::ciara@gaeloideachas.ie::0d3cca37-76c3-4ef0-b188-191a40e2d255" providerId="AD" clId="Web-{06E6D125-AD81-4031-8DA2-1D6FD76CD78B}" dt="2025-12-01T10:15:26.841" v="0" actId="20577"/>
      <pc:docMkLst>
        <pc:docMk/>
      </pc:docMkLst>
      <pc:sldChg chg="modSp">
        <pc:chgData name="Ciara Ní Bhroin" userId="S::ciara@gaeloideachas.ie::0d3cca37-76c3-4ef0-b188-191a40e2d255" providerId="AD" clId="Web-{06E6D125-AD81-4031-8DA2-1D6FD76CD78B}" dt="2025-12-01T10:15:26.841" v="0" actId="20577"/>
        <pc:sldMkLst>
          <pc:docMk/>
          <pc:sldMk cId="2168417200" sldId="256"/>
        </pc:sldMkLst>
        <pc:spChg chg="mod">
          <ac:chgData name="Ciara Ní Bhroin" userId="S::ciara@gaeloideachas.ie::0d3cca37-76c3-4ef0-b188-191a40e2d255" providerId="AD" clId="Web-{06E6D125-AD81-4031-8DA2-1D6FD76CD78B}" dt="2025-12-01T10:15:26.841" v="0" actId="20577"/>
          <ac:spMkLst>
            <pc:docMk/>
            <pc:sldMk cId="2168417200" sldId="256"/>
            <ac:spMk id="2" creationId="{EA12E800-419F-E9DE-BD77-8F17BDDB4D84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769993-2832-40C4-9EA9-9CE2C40F549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8A4342E-BF24-4D21-9446-A9E579D54BC6}">
      <dgm:prSet/>
      <dgm:spPr/>
      <dgm:t>
        <a:bodyPr/>
        <a:lstStyle/>
        <a:p>
          <a:r>
            <a:rPr lang="en-IE" dirty="0"/>
            <a:t>Nuair a bhraitheann an inchinn bagairt nó sábháilteacht, casann sí ar an amygdala ar dtús
Neoróin scátháin: déanaimid mothúcháin a “ghabháil”
Tá suaimhneas tógálach — mar an gcéanna le strus
Is féidir athruithe beaga (postúr, anál, ton) do chóras néaróg a athrú</a:t>
          </a:r>
        </a:p>
      </dgm:t>
    </dgm:pt>
    <dgm:pt modelId="{1A09C216-4803-4B18-A6AA-3F3185D23D78}" type="parTrans" cxnId="{50FCBE68-63F5-4DA4-8B96-89840D5C3BAD}">
      <dgm:prSet/>
      <dgm:spPr/>
      <dgm:t>
        <a:bodyPr/>
        <a:lstStyle/>
        <a:p>
          <a:endParaRPr lang="en-IE"/>
        </a:p>
      </dgm:t>
    </dgm:pt>
    <dgm:pt modelId="{3C976F6D-9EE9-4158-B450-07A54706FA28}" type="sibTrans" cxnId="{50FCBE68-63F5-4DA4-8B96-89840D5C3BAD}">
      <dgm:prSet/>
      <dgm:spPr/>
      <dgm:t>
        <a:bodyPr/>
        <a:lstStyle/>
        <a:p>
          <a:endParaRPr lang="en-IE"/>
        </a:p>
      </dgm:t>
    </dgm:pt>
    <dgm:pt modelId="{6209E4BA-1316-42BC-8BAF-A70C9821AE9E}" type="pres">
      <dgm:prSet presAssocID="{7C769993-2832-40C4-9EA9-9CE2C40F5495}" presName="linear" presStyleCnt="0">
        <dgm:presLayoutVars>
          <dgm:animLvl val="lvl"/>
          <dgm:resizeHandles val="exact"/>
        </dgm:presLayoutVars>
      </dgm:prSet>
      <dgm:spPr/>
    </dgm:pt>
    <dgm:pt modelId="{D7C3E168-9E48-4C63-970A-F7F4CEB9BB0B}" type="pres">
      <dgm:prSet presAssocID="{18A4342E-BF24-4D21-9446-A9E579D54BC6}" presName="parentText" presStyleLbl="node1" presStyleIdx="0" presStyleCnt="1" custScaleY="136399" custLinFactNeighborX="-672" custLinFactNeighborY="13123">
        <dgm:presLayoutVars>
          <dgm:chMax val="0"/>
          <dgm:bulletEnabled val="1"/>
        </dgm:presLayoutVars>
      </dgm:prSet>
      <dgm:spPr/>
    </dgm:pt>
  </dgm:ptLst>
  <dgm:cxnLst>
    <dgm:cxn modelId="{50FCBE68-63F5-4DA4-8B96-89840D5C3BAD}" srcId="{7C769993-2832-40C4-9EA9-9CE2C40F5495}" destId="{18A4342E-BF24-4D21-9446-A9E579D54BC6}" srcOrd="0" destOrd="0" parTransId="{1A09C216-4803-4B18-A6AA-3F3185D23D78}" sibTransId="{3C976F6D-9EE9-4158-B450-07A54706FA28}"/>
    <dgm:cxn modelId="{4864CACA-77DB-4210-B3D7-6A201B1993D8}" type="presOf" srcId="{18A4342E-BF24-4D21-9446-A9E579D54BC6}" destId="{D7C3E168-9E48-4C63-970A-F7F4CEB9BB0B}" srcOrd="0" destOrd="0" presId="urn:microsoft.com/office/officeart/2005/8/layout/vList2"/>
    <dgm:cxn modelId="{68D453D8-9683-47AD-B1AC-D536F3AC8251}" type="presOf" srcId="{7C769993-2832-40C4-9EA9-9CE2C40F5495}" destId="{6209E4BA-1316-42BC-8BAF-A70C9821AE9E}" srcOrd="0" destOrd="0" presId="urn:microsoft.com/office/officeart/2005/8/layout/vList2"/>
    <dgm:cxn modelId="{9FBE3984-CF5E-4CE3-BBAE-6638B930F42C}" type="presParOf" srcId="{6209E4BA-1316-42BC-8BAF-A70C9821AE9E}" destId="{D7C3E168-9E48-4C63-970A-F7F4CEB9BB0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3BA4DF-517A-4B69-8BD3-571094151C4E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A203A87-70F8-4D45-9B15-637E2C8A02C4}">
      <dgm:prSet/>
      <dgm:spPr/>
      <dgm:t>
        <a:bodyPr/>
        <a:lstStyle/>
        <a:p>
          <a:r>
            <a:rPr lang="en-IE" b="0" baseline="0" dirty="0"/>
            <a:t>Is </a:t>
          </a:r>
          <a:r>
            <a:rPr lang="en-IE" b="0" baseline="0" dirty="0" err="1"/>
            <a:t>féidir</a:t>
          </a:r>
          <a:r>
            <a:rPr lang="en-IE" b="0" baseline="0" dirty="0"/>
            <a:t> le </a:t>
          </a:r>
          <a:r>
            <a:rPr lang="en-IE" b="0" baseline="0" dirty="0" err="1"/>
            <a:t>focail</a:t>
          </a:r>
          <a:r>
            <a:rPr lang="en-IE" b="0" baseline="0" dirty="0"/>
            <a:t>, </a:t>
          </a:r>
          <a:r>
            <a:rPr lang="en-IE" b="0" baseline="0" dirty="0" err="1"/>
            <a:t>cás</a:t>
          </a:r>
          <a:r>
            <a:rPr lang="en-IE" b="0" baseline="0" dirty="0"/>
            <a:t>/</a:t>
          </a:r>
          <a:r>
            <a:rPr lang="en-IE" b="0" baseline="0" dirty="0" err="1"/>
            <a:t>eachtra</a:t>
          </a:r>
          <a:r>
            <a:rPr lang="en-IE" b="0" baseline="0" dirty="0"/>
            <a:t> a </a:t>
          </a:r>
          <a:r>
            <a:rPr lang="en-IE" b="0" baseline="0" dirty="0" err="1"/>
            <a:t>dhéanamh</a:t>
          </a:r>
          <a:r>
            <a:rPr lang="en-IE" b="0" baseline="0" dirty="0"/>
            <a:t> </a:t>
          </a:r>
          <a:r>
            <a:rPr lang="en-IE" b="0" baseline="0" dirty="0" err="1"/>
            <a:t>níos</a:t>
          </a:r>
          <a:r>
            <a:rPr lang="en-IE" b="0" baseline="0" dirty="0"/>
            <a:t> </a:t>
          </a:r>
          <a:r>
            <a:rPr lang="en-IE" b="0" baseline="0" dirty="0" err="1"/>
            <a:t>deacra</a:t>
          </a:r>
          <a:r>
            <a:rPr lang="en-IE" b="0" baseline="0" dirty="0"/>
            <a:t> </a:t>
          </a:r>
          <a:r>
            <a:rPr lang="en-IE" b="0" baseline="0" dirty="0" err="1"/>
            <a:t>nó</a:t>
          </a:r>
          <a:r>
            <a:rPr lang="en-IE" b="0" baseline="0" dirty="0"/>
            <a:t> </a:t>
          </a:r>
          <a:r>
            <a:rPr lang="en-IE" b="0" baseline="0" dirty="0" err="1"/>
            <a:t>níos</a:t>
          </a:r>
          <a:r>
            <a:rPr lang="en-IE" b="0" baseline="0" dirty="0"/>
            <a:t> </a:t>
          </a:r>
          <a:r>
            <a:rPr lang="en-IE" b="0" baseline="0" dirty="0" err="1"/>
            <a:t>éasca</a:t>
          </a:r>
          <a:endParaRPr lang="en-US" dirty="0"/>
        </a:p>
      </dgm:t>
    </dgm:pt>
    <dgm:pt modelId="{210A88FA-1A56-4D4B-A0CA-E21EB1D4D265}" type="parTrans" cxnId="{15EA6072-5E20-4561-BE22-DDC8CBB47D9C}">
      <dgm:prSet/>
      <dgm:spPr/>
      <dgm:t>
        <a:bodyPr/>
        <a:lstStyle/>
        <a:p>
          <a:endParaRPr lang="en-US"/>
        </a:p>
      </dgm:t>
    </dgm:pt>
    <dgm:pt modelId="{1AC561F2-26BB-44A2-A51F-224D0D6F877D}" type="sibTrans" cxnId="{15EA6072-5E20-4561-BE22-DDC8CBB47D9C}">
      <dgm:prSet/>
      <dgm:spPr/>
      <dgm:t>
        <a:bodyPr/>
        <a:lstStyle/>
        <a:p>
          <a:endParaRPr lang="en-US"/>
        </a:p>
      </dgm:t>
    </dgm:pt>
    <dgm:pt modelId="{49E396E0-9B9F-49A4-A666-CE7D30B58C9F}">
      <dgm:prSet/>
      <dgm:spPr/>
      <dgm:t>
        <a:bodyPr/>
        <a:lstStyle/>
        <a:p>
          <a:r>
            <a:rPr lang="en-IE" b="0" baseline="0"/>
            <a:t>Ná habair: “Socraigh thú féin” (calm down) →Ní chabhraíonn sé — bíonn daoine ag iarraidh iad féin a chosaint.</a:t>
          </a:r>
          <a:endParaRPr lang="en-US"/>
        </a:p>
      </dgm:t>
    </dgm:pt>
    <dgm:pt modelId="{2F2EF3EE-14B3-4390-A4DD-348EBB346174}" type="parTrans" cxnId="{87D3E7C0-EF80-4463-B340-A4A5924B83CF}">
      <dgm:prSet/>
      <dgm:spPr/>
      <dgm:t>
        <a:bodyPr/>
        <a:lstStyle/>
        <a:p>
          <a:endParaRPr lang="en-US"/>
        </a:p>
      </dgm:t>
    </dgm:pt>
    <dgm:pt modelId="{DEB76366-8DF0-4180-9494-F986A6F8B28E}" type="sibTrans" cxnId="{87D3E7C0-EF80-4463-B340-A4A5924B83CF}">
      <dgm:prSet/>
      <dgm:spPr/>
      <dgm:t>
        <a:bodyPr/>
        <a:lstStyle/>
        <a:p>
          <a:endParaRPr lang="en-US"/>
        </a:p>
      </dgm:t>
    </dgm:pt>
    <dgm:pt modelId="{8B82546D-499C-4ED2-850D-6D00DDD6C84C}">
      <dgm:prSet/>
      <dgm:spPr/>
      <dgm:t>
        <a:bodyPr/>
        <a:lstStyle/>
        <a:p>
          <a:r>
            <a:rPr lang="en-IE" b="0" baseline="0"/>
            <a:t>Abair ina ionad sin: “Feicim go bhfuil sé seo fíorthábhachtach duit”Nó: “Tógfaimis nóiméad le smaoineamh air seo le Chéile”</a:t>
          </a:r>
          <a:endParaRPr lang="en-US"/>
        </a:p>
      </dgm:t>
    </dgm:pt>
    <dgm:pt modelId="{044306B3-8D97-4CA8-80BD-14BADE3D3C00}" type="parTrans" cxnId="{B5AFE0D5-39F0-4C28-A30D-368AEF6C6595}">
      <dgm:prSet/>
      <dgm:spPr/>
      <dgm:t>
        <a:bodyPr/>
        <a:lstStyle/>
        <a:p>
          <a:endParaRPr lang="en-US"/>
        </a:p>
      </dgm:t>
    </dgm:pt>
    <dgm:pt modelId="{39BE1635-BFB7-413E-8DCE-6F9B31626356}" type="sibTrans" cxnId="{B5AFE0D5-39F0-4C28-A30D-368AEF6C6595}">
      <dgm:prSet/>
      <dgm:spPr/>
      <dgm:t>
        <a:bodyPr/>
        <a:lstStyle/>
        <a:p>
          <a:endParaRPr lang="en-US"/>
        </a:p>
      </dgm:t>
    </dgm:pt>
    <dgm:pt modelId="{E6038080-0B50-4ACE-863D-984D15E908E3}">
      <dgm:prSet/>
      <dgm:spPr/>
      <dgm:t>
        <a:bodyPr/>
        <a:lstStyle/>
        <a:p>
          <a:r>
            <a:rPr lang="en-IE" b="0" baseline="0"/>
            <a:t>Tabhair aitheantas don mhothúchán sula dtosaíonn tú ag réiteach an fhadhb. </a:t>
          </a:r>
        </a:p>
        <a:p>
          <a:r>
            <a:rPr lang="en-IE" b="0" baseline="0"/>
            <a:t>Tagairtí Infante et al., 1997; Linehan, 1993; Mehrabian, 1971</a:t>
          </a:r>
          <a:endParaRPr lang="en-US"/>
        </a:p>
      </dgm:t>
    </dgm:pt>
    <dgm:pt modelId="{FC6645F5-5F36-4504-A5E3-4D82540D5A39}" type="parTrans" cxnId="{8D28A734-63FA-4F60-BE12-F35D45A83CBA}">
      <dgm:prSet/>
      <dgm:spPr/>
      <dgm:t>
        <a:bodyPr/>
        <a:lstStyle/>
        <a:p>
          <a:endParaRPr lang="en-US"/>
        </a:p>
      </dgm:t>
    </dgm:pt>
    <dgm:pt modelId="{CBB940D7-C2DC-42F1-8D94-85D4D75FD0D4}" type="sibTrans" cxnId="{8D28A734-63FA-4F60-BE12-F35D45A83CBA}">
      <dgm:prSet/>
      <dgm:spPr/>
      <dgm:t>
        <a:bodyPr/>
        <a:lstStyle/>
        <a:p>
          <a:endParaRPr lang="en-US"/>
        </a:p>
      </dgm:t>
    </dgm:pt>
    <dgm:pt modelId="{19420107-AD67-4145-A5C3-79A803E7E02A}" type="pres">
      <dgm:prSet presAssocID="{E43BA4DF-517A-4B69-8BD3-571094151C4E}" presName="Name0" presStyleCnt="0">
        <dgm:presLayoutVars>
          <dgm:dir/>
          <dgm:resizeHandles val="exact"/>
        </dgm:presLayoutVars>
      </dgm:prSet>
      <dgm:spPr/>
    </dgm:pt>
    <dgm:pt modelId="{C8148D47-03D6-464C-9B69-26C71182FD1A}" type="pres">
      <dgm:prSet presAssocID="{BA203A87-70F8-4D45-9B15-637E2C8A02C4}" presName="node" presStyleLbl="node1" presStyleIdx="0" presStyleCnt="4">
        <dgm:presLayoutVars>
          <dgm:bulletEnabled val="1"/>
        </dgm:presLayoutVars>
      </dgm:prSet>
      <dgm:spPr/>
    </dgm:pt>
    <dgm:pt modelId="{F9E345AF-5E60-4F77-8053-75F083B41E74}" type="pres">
      <dgm:prSet presAssocID="{1AC561F2-26BB-44A2-A51F-224D0D6F877D}" presName="sibTrans" presStyleLbl="sibTrans1D1" presStyleIdx="0" presStyleCnt="3"/>
      <dgm:spPr/>
    </dgm:pt>
    <dgm:pt modelId="{4D64458C-DFC6-4862-9C6D-6D0B3906689E}" type="pres">
      <dgm:prSet presAssocID="{1AC561F2-26BB-44A2-A51F-224D0D6F877D}" presName="connectorText" presStyleLbl="sibTrans1D1" presStyleIdx="0" presStyleCnt="3"/>
      <dgm:spPr/>
    </dgm:pt>
    <dgm:pt modelId="{E946AAC8-2521-4AB8-9696-A1D25C44621D}" type="pres">
      <dgm:prSet presAssocID="{49E396E0-9B9F-49A4-A666-CE7D30B58C9F}" presName="node" presStyleLbl="node1" presStyleIdx="1" presStyleCnt="4">
        <dgm:presLayoutVars>
          <dgm:bulletEnabled val="1"/>
        </dgm:presLayoutVars>
      </dgm:prSet>
      <dgm:spPr/>
    </dgm:pt>
    <dgm:pt modelId="{9997D784-1B86-4309-A56B-34A42C1B4A75}" type="pres">
      <dgm:prSet presAssocID="{DEB76366-8DF0-4180-9494-F986A6F8B28E}" presName="sibTrans" presStyleLbl="sibTrans1D1" presStyleIdx="1" presStyleCnt="3"/>
      <dgm:spPr/>
    </dgm:pt>
    <dgm:pt modelId="{FFBCA3FA-426E-4937-AFAD-237E8EC2C360}" type="pres">
      <dgm:prSet presAssocID="{DEB76366-8DF0-4180-9494-F986A6F8B28E}" presName="connectorText" presStyleLbl="sibTrans1D1" presStyleIdx="1" presStyleCnt="3"/>
      <dgm:spPr/>
    </dgm:pt>
    <dgm:pt modelId="{0911CBC4-45F3-40EA-8386-59558C283928}" type="pres">
      <dgm:prSet presAssocID="{8B82546D-499C-4ED2-850D-6D00DDD6C84C}" presName="node" presStyleLbl="node1" presStyleIdx="2" presStyleCnt="4">
        <dgm:presLayoutVars>
          <dgm:bulletEnabled val="1"/>
        </dgm:presLayoutVars>
      </dgm:prSet>
      <dgm:spPr/>
    </dgm:pt>
    <dgm:pt modelId="{DF47D55F-E652-4F43-B055-F85D1E22EFDA}" type="pres">
      <dgm:prSet presAssocID="{39BE1635-BFB7-413E-8DCE-6F9B31626356}" presName="sibTrans" presStyleLbl="sibTrans1D1" presStyleIdx="2" presStyleCnt="3"/>
      <dgm:spPr/>
    </dgm:pt>
    <dgm:pt modelId="{1054A239-5020-4286-8EDE-850FAB5E155E}" type="pres">
      <dgm:prSet presAssocID="{39BE1635-BFB7-413E-8DCE-6F9B31626356}" presName="connectorText" presStyleLbl="sibTrans1D1" presStyleIdx="2" presStyleCnt="3"/>
      <dgm:spPr/>
    </dgm:pt>
    <dgm:pt modelId="{EDCD7151-8AEF-476A-928F-9116A278CFA7}" type="pres">
      <dgm:prSet presAssocID="{E6038080-0B50-4ACE-863D-984D15E908E3}" presName="node" presStyleLbl="node1" presStyleIdx="3" presStyleCnt="4">
        <dgm:presLayoutVars>
          <dgm:bulletEnabled val="1"/>
        </dgm:presLayoutVars>
      </dgm:prSet>
      <dgm:spPr/>
    </dgm:pt>
  </dgm:ptLst>
  <dgm:cxnLst>
    <dgm:cxn modelId="{CBD73302-2C51-4D13-B148-8AEE48C6C68B}" type="presOf" srcId="{8B82546D-499C-4ED2-850D-6D00DDD6C84C}" destId="{0911CBC4-45F3-40EA-8386-59558C283928}" srcOrd="0" destOrd="0" presId="urn:microsoft.com/office/officeart/2016/7/layout/RepeatingBendingProcessNew"/>
    <dgm:cxn modelId="{6F0D3D0F-F335-4E3F-9449-A030EFF1617E}" type="presOf" srcId="{39BE1635-BFB7-413E-8DCE-6F9B31626356}" destId="{DF47D55F-E652-4F43-B055-F85D1E22EFDA}" srcOrd="0" destOrd="0" presId="urn:microsoft.com/office/officeart/2016/7/layout/RepeatingBendingProcessNew"/>
    <dgm:cxn modelId="{8D28A734-63FA-4F60-BE12-F35D45A83CBA}" srcId="{E43BA4DF-517A-4B69-8BD3-571094151C4E}" destId="{E6038080-0B50-4ACE-863D-984D15E908E3}" srcOrd="3" destOrd="0" parTransId="{FC6645F5-5F36-4504-A5E3-4D82540D5A39}" sibTransId="{CBB940D7-C2DC-42F1-8D94-85D4D75FD0D4}"/>
    <dgm:cxn modelId="{B7FC9561-1695-44CD-B732-48AD39E86CFA}" type="presOf" srcId="{DEB76366-8DF0-4180-9494-F986A6F8B28E}" destId="{9997D784-1B86-4309-A56B-34A42C1B4A75}" srcOrd="0" destOrd="0" presId="urn:microsoft.com/office/officeart/2016/7/layout/RepeatingBendingProcessNew"/>
    <dgm:cxn modelId="{D9EED46C-7E8B-4A7E-996C-C223C53C16AE}" type="presOf" srcId="{1AC561F2-26BB-44A2-A51F-224D0D6F877D}" destId="{F9E345AF-5E60-4F77-8053-75F083B41E74}" srcOrd="0" destOrd="0" presId="urn:microsoft.com/office/officeart/2016/7/layout/RepeatingBendingProcessNew"/>
    <dgm:cxn modelId="{15EA6072-5E20-4561-BE22-DDC8CBB47D9C}" srcId="{E43BA4DF-517A-4B69-8BD3-571094151C4E}" destId="{BA203A87-70F8-4D45-9B15-637E2C8A02C4}" srcOrd="0" destOrd="0" parTransId="{210A88FA-1A56-4D4B-A0CA-E21EB1D4D265}" sibTransId="{1AC561F2-26BB-44A2-A51F-224D0D6F877D}"/>
    <dgm:cxn modelId="{4F811A88-8032-44E2-BA1C-34BF387BD853}" type="presOf" srcId="{39BE1635-BFB7-413E-8DCE-6F9B31626356}" destId="{1054A239-5020-4286-8EDE-850FAB5E155E}" srcOrd="1" destOrd="0" presId="urn:microsoft.com/office/officeart/2016/7/layout/RepeatingBendingProcessNew"/>
    <dgm:cxn modelId="{790E409C-9018-413A-98B5-477D6362F544}" type="presOf" srcId="{DEB76366-8DF0-4180-9494-F986A6F8B28E}" destId="{FFBCA3FA-426E-4937-AFAD-237E8EC2C360}" srcOrd="1" destOrd="0" presId="urn:microsoft.com/office/officeart/2016/7/layout/RepeatingBendingProcessNew"/>
    <dgm:cxn modelId="{A599C89D-4326-44EB-87BF-5D84ED1AF47F}" type="presOf" srcId="{E6038080-0B50-4ACE-863D-984D15E908E3}" destId="{EDCD7151-8AEF-476A-928F-9116A278CFA7}" srcOrd="0" destOrd="0" presId="urn:microsoft.com/office/officeart/2016/7/layout/RepeatingBendingProcessNew"/>
    <dgm:cxn modelId="{B4F501B5-4443-411A-B1FB-EA874DCED72F}" type="presOf" srcId="{E43BA4DF-517A-4B69-8BD3-571094151C4E}" destId="{19420107-AD67-4145-A5C3-79A803E7E02A}" srcOrd="0" destOrd="0" presId="urn:microsoft.com/office/officeart/2016/7/layout/RepeatingBendingProcessNew"/>
    <dgm:cxn modelId="{87D3E7C0-EF80-4463-B340-A4A5924B83CF}" srcId="{E43BA4DF-517A-4B69-8BD3-571094151C4E}" destId="{49E396E0-9B9F-49A4-A666-CE7D30B58C9F}" srcOrd="1" destOrd="0" parTransId="{2F2EF3EE-14B3-4390-A4DD-348EBB346174}" sibTransId="{DEB76366-8DF0-4180-9494-F986A6F8B28E}"/>
    <dgm:cxn modelId="{F9AE1FC4-A88E-4BF5-B805-4660C8FA3EA6}" type="presOf" srcId="{49E396E0-9B9F-49A4-A666-CE7D30B58C9F}" destId="{E946AAC8-2521-4AB8-9696-A1D25C44621D}" srcOrd="0" destOrd="0" presId="urn:microsoft.com/office/officeart/2016/7/layout/RepeatingBendingProcessNew"/>
    <dgm:cxn modelId="{7D66A5C6-47F4-4AD3-8BDF-9D940575BDD6}" type="presOf" srcId="{BA203A87-70F8-4D45-9B15-637E2C8A02C4}" destId="{C8148D47-03D6-464C-9B69-26C71182FD1A}" srcOrd="0" destOrd="0" presId="urn:microsoft.com/office/officeart/2016/7/layout/RepeatingBendingProcessNew"/>
    <dgm:cxn modelId="{BE01EFD4-F744-49F4-A308-C611D61AA838}" type="presOf" srcId="{1AC561F2-26BB-44A2-A51F-224D0D6F877D}" destId="{4D64458C-DFC6-4862-9C6D-6D0B3906689E}" srcOrd="1" destOrd="0" presId="urn:microsoft.com/office/officeart/2016/7/layout/RepeatingBendingProcessNew"/>
    <dgm:cxn modelId="{B5AFE0D5-39F0-4C28-A30D-368AEF6C6595}" srcId="{E43BA4DF-517A-4B69-8BD3-571094151C4E}" destId="{8B82546D-499C-4ED2-850D-6D00DDD6C84C}" srcOrd="2" destOrd="0" parTransId="{044306B3-8D97-4CA8-80BD-14BADE3D3C00}" sibTransId="{39BE1635-BFB7-413E-8DCE-6F9B31626356}"/>
    <dgm:cxn modelId="{EED39CD6-ADD7-4BC4-9566-7F4479AF96F3}" type="presParOf" srcId="{19420107-AD67-4145-A5C3-79A803E7E02A}" destId="{C8148D47-03D6-464C-9B69-26C71182FD1A}" srcOrd="0" destOrd="0" presId="urn:microsoft.com/office/officeart/2016/7/layout/RepeatingBendingProcessNew"/>
    <dgm:cxn modelId="{4F81B547-124D-4BBC-8B8F-9F27E59B1DD7}" type="presParOf" srcId="{19420107-AD67-4145-A5C3-79A803E7E02A}" destId="{F9E345AF-5E60-4F77-8053-75F083B41E74}" srcOrd="1" destOrd="0" presId="urn:microsoft.com/office/officeart/2016/7/layout/RepeatingBendingProcessNew"/>
    <dgm:cxn modelId="{087266AE-BFCE-400D-AD17-4E7E74F97D59}" type="presParOf" srcId="{F9E345AF-5E60-4F77-8053-75F083B41E74}" destId="{4D64458C-DFC6-4862-9C6D-6D0B3906689E}" srcOrd="0" destOrd="0" presId="urn:microsoft.com/office/officeart/2016/7/layout/RepeatingBendingProcessNew"/>
    <dgm:cxn modelId="{A0562B50-9621-431B-8317-8D9BEDCA27ED}" type="presParOf" srcId="{19420107-AD67-4145-A5C3-79A803E7E02A}" destId="{E946AAC8-2521-4AB8-9696-A1D25C44621D}" srcOrd="2" destOrd="0" presId="urn:microsoft.com/office/officeart/2016/7/layout/RepeatingBendingProcessNew"/>
    <dgm:cxn modelId="{91FEA8A5-E5EC-4E46-8259-948C86B94CC2}" type="presParOf" srcId="{19420107-AD67-4145-A5C3-79A803E7E02A}" destId="{9997D784-1B86-4309-A56B-34A42C1B4A75}" srcOrd="3" destOrd="0" presId="urn:microsoft.com/office/officeart/2016/7/layout/RepeatingBendingProcessNew"/>
    <dgm:cxn modelId="{6E3EE602-0BDE-4FB5-9982-DD134C4C1E0A}" type="presParOf" srcId="{9997D784-1B86-4309-A56B-34A42C1B4A75}" destId="{FFBCA3FA-426E-4937-AFAD-237E8EC2C360}" srcOrd="0" destOrd="0" presId="urn:microsoft.com/office/officeart/2016/7/layout/RepeatingBendingProcessNew"/>
    <dgm:cxn modelId="{25AEC0C9-93DE-46E3-BBBD-61D0A7CE8300}" type="presParOf" srcId="{19420107-AD67-4145-A5C3-79A803E7E02A}" destId="{0911CBC4-45F3-40EA-8386-59558C283928}" srcOrd="4" destOrd="0" presId="urn:microsoft.com/office/officeart/2016/7/layout/RepeatingBendingProcessNew"/>
    <dgm:cxn modelId="{656B2B43-9CC1-48DD-8B01-53CD38D649B9}" type="presParOf" srcId="{19420107-AD67-4145-A5C3-79A803E7E02A}" destId="{DF47D55F-E652-4F43-B055-F85D1E22EFDA}" srcOrd="5" destOrd="0" presId="urn:microsoft.com/office/officeart/2016/7/layout/RepeatingBendingProcessNew"/>
    <dgm:cxn modelId="{ECD38D35-6C50-4B5F-80F1-9602E082FA73}" type="presParOf" srcId="{DF47D55F-E652-4F43-B055-F85D1E22EFDA}" destId="{1054A239-5020-4286-8EDE-850FAB5E155E}" srcOrd="0" destOrd="0" presId="urn:microsoft.com/office/officeart/2016/7/layout/RepeatingBendingProcessNew"/>
    <dgm:cxn modelId="{2422E54D-C4B2-411E-8A7B-E12ED28303CC}" type="presParOf" srcId="{19420107-AD67-4145-A5C3-79A803E7E02A}" destId="{EDCD7151-8AEF-476A-928F-9116A278CFA7}" srcOrd="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C3E168-9E48-4C63-970A-F7F4CEB9BB0B}">
      <dsp:nvSpPr>
        <dsp:cNvPr id="0" name=""/>
        <dsp:cNvSpPr/>
      </dsp:nvSpPr>
      <dsp:spPr>
        <a:xfrm>
          <a:off x="0" y="51076"/>
          <a:ext cx="7265060" cy="509401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/>
            <a:t>Nuair a bhraitheann an inchinn bagairt nó sábháilteacht, casann sí ar an amygdala ar dtús
Neoróin scátháin: déanaimid mothúcháin a “ghabháil”
Tá suaimhneas tógálach — mar an gcéanna le strus
Is féidir athruithe beaga (postúr, anál, ton) do chóras néaróg a athrú</a:t>
          </a:r>
        </a:p>
      </dsp:txBody>
      <dsp:txXfrm>
        <a:off x="248669" y="299745"/>
        <a:ext cx="6767722" cy="45966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E345AF-5E60-4F77-8053-75F083B41E74}">
      <dsp:nvSpPr>
        <dsp:cNvPr id="0" name=""/>
        <dsp:cNvSpPr/>
      </dsp:nvSpPr>
      <dsp:spPr>
        <a:xfrm>
          <a:off x="2736543" y="1253273"/>
          <a:ext cx="59823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8238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19942" y="1295845"/>
        <a:ext cx="31441" cy="6294"/>
      </dsp:txXfrm>
    </dsp:sp>
    <dsp:sp modelId="{C8148D47-03D6-464C-9B69-26C71182FD1A}">
      <dsp:nvSpPr>
        <dsp:cNvPr id="0" name=""/>
        <dsp:cNvSpPr/>
      </dsp:nvSpPr>
      <dsp:spPr>
        <a:xfrm>
          <a:off x="4261" y="478768"/>
          <a:ext cx="2734081" cy="16404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972" tIns="140627" rIns="133972" bIns="140627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b="0" kern="1200" baseline="0" dirty="0"/>
            <a:t>Is </a:t>
          </a:r>
          <a:r>
            <a:rPr lang="en-IE" sz="1200" b="0" kern="1200" baseline="0" dirty="0" err="1"/>
            <a:t>féidir</a:t>
          </a:r>
          <a:r>
            <a:rPr lang="en-IE" sz="1200" b="0" kern="1200" baseline="0" dirty="0"/>
            <a:t> le </a:t>
          </a:r>
          <a:r>
            <a:rPr lang="en-IE" sz="1200" b="0" kern="1200" baseline="0" dirty="0" err="1"/>
            <a:t>focail</a:t>
          </a:r>
          <a:r>
            <a:rPr lang="en-IE" sz="1200" b="0" kern="1200" baseline="0" dirty="0"/>
            <a:t>, </a:t>
          </a:r>
          <a:r>
            <a:rPr lang="en-IE" sz="1200" b="0" kern="1200" baseline="0" dirty="0" err="1"/>
            <a:t>cás</a:t>
          </a:r>
          <a:r>
            <a:rPr lang="en-IE" sz="1200" b="0" kern="1200" baseline="0" dirty="0"/>
            <a:t>/</a:t>
          </a:r>
          <a:r>
            <a:rPr lang="en-IE" sz="1200" b="0" kern="1200" baseline="0" dirty="0" err="1"/>
            <a:t>eachtra</a:t>
          </a:r>
          <a:r>
            <a:rPr lang="en-IE" sz="1200" b="0" kern="1200" baseline="0" dirty="0"/>
            <a:t> a </a:t>
          </a:r>
          <a:r>
            <a:rPr lang="en-IE" sz="1200" b="0" kern="1200" baseline="0" dirty="0" err="1"/>
            <a:t>dhéanamh</a:t>
          </a:r>
          <a:r>
            <a:rPr lang="en-IE" sz="1200" b="0" kern="1200" baseline="0" dirty="0"/>
            <a:t> </a:t>
          </a:r>
          <a:r>
            <a:rPr lang="en-IE" sz="1200" b="0" kern="1200" baseline="0" dirty="0" err="1"/>
            <a:t>níos</a:t>
          </a:r>
          <a:r>
            <a:rPr lang="en-IE" sz="1200" b="0" kern="1200" baseline="0" dirty="0"/>
            <a:t> </a:t>
          </a:r>
          <a:r>
            <a:rPr lang="en-IE" sz="1200" b="0" kern="1200" baseline="0" dirty="0" err="1"/>
            <a:t>deacra</a:t>
          </a:r>
          <a:r>
            <a:rPr lang="en-IE" sz="1200" b="0" kern="1200" baseline="0" dirty="0"/>
            <a:t> </a:t>
          </a:r>
          <a:r>
            <a:rPr lang="en-IE" sz="1200" b="0" kern="1200" baseline="0" dirty="0" err="1"/>
            <a:t>nó</a:t>
          </a:r>
          <a:r>
            <a:rPr lang="en-IE" sz="1200" b="0" kern="1200" baseline="0" dirty="0"/>
            <a:t> </a:t>
          </a:r>
          <a:r>
            <a:rPr lang="en-IE" sz="1200" b="0" kern="1200" baseline="0" dirty="0" err="1"/>
            <a:t>níos</a:t>
          </a:r>
          <a:r>
            <a:rPr lang="en-IE" sz="1200" b="0" kern="1200" baseline="0" dirty="0"/>
            <a:t> </a:t>
          </a:r>
          <a:r>
            <a:rPr lang="en-IE" sz="1200" b="0" kern="1200" baseline="0" dirty="0" err="1"/>
            <a:t>éasca</a:t>
          </a:r>
          <a:endParaRPr lang="en-US" sz="1200" kern="1200" dirty="0"/>
        </a:p>
      </dsp:txBody>
      <dsp:txXfrm>
        <a:off x="4261" y="478768"/>
        <a:ext cx="2734081" cy="1640449"/>
      </dsp:txXfrm>
    </dsp:sp>
    <dsp:sp modelId="{9997D784-1B86-4309-A56B-34A42C1B4A75}">
      <dsp:nvSpPr>
        <dsp:cNvPr id="0" name=""/>
        <dsp:cNvSpPr/>
      </dsp:nvSpPr>
      <dsp:spPr>
        <a:xfrm>
          <a:off x="1371302" y="2117417"/>
          <a:ext cx="3362920" cy="598238"/>
        </a:xfrm>
        <a:custGeom>
          <a:avLst/>
          <a:gdLst/>
          <a:ahLst/>
          <a:cxnLst/>
          <a:rect l="0" t="0" r="0" b="0"/>
          <a:pathLst>
            <a:path>
              <a:moveTo>
                <a:pt x="3362920" y="0"/>
              </a:moveTo>
              <a:lnTo>
                <a:pt x="3362920" y="316219"/>
              </a:lnTo>
              <a:lnTo>
                <a:pt x="0" y="316219"/>
              </a:lnTo>
              <a:lnTo>
                <a:pt x="0" y="598238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67232" y="2413389"/>
        <a:ext cx="171060" cy="6294"/>
      </dsp:txXfrm>
    </dsp:sp>
    <dsp:sp modelId="{E946AAC8-2521-4AB8-9696-A1D25C44621D}">
      <dsp:nvSpPr>
        <dsp:cNvPr id="0" name=""/>
        <dsp:cNvSpPr/>
      </dsp:nvSpPr>
      <dsp:spPr>
        <a:xfrm>
          <a:off x="3367182" y="478768"/>
          <a:ext cx="2734081" cy="164044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972" tIns="140627" rIns="133972" bIns="140627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b="0" kern="1200" baseline="0"/>
            <a:t>Ná habair: “Socraigh thú féin” (calm down) →Ní chabhraíonn sé — bíonn daoine ag iarraidh iad féin a chosaint.</a:t>
          </a:r>
          <a:endParaRPr lang="en-US" sz="1200" kern="1200"/>
        </a:p>
      </dsp:txBody>
      <dsp:txXfrm>
        <a:off x="3367182" y="478768"/>
        <a:ext cx="2734081" cy="1640449"/>
      </dsp:txXfrm>
    </dsp:sp>
    <dsp:sp modelId="{DF47D55F-E652-4F43-B055-F85D1E22EFDA}">
      <dsp:nvSpPr>
        <dsp:cNvPr id="0" name=""/>
        <dsp:cNvSpPr/>
      </dsp:nvSpPr>
      <dsp:spPr>
        <a:xfrm>
          <a:off x="2736543" y="3522560"/>
          <a:ext cx="59823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8238" y="4572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19942" y="3565133"/>
        <a:ext cx="31441" cy="6294"/>
      </dsp:txXfrm>
    </dsp:sp>
    <dsp:sp modelId="{0911CBC4-45F3-40EA-8386-59558C283928}">
      <dsp:nvSpPr>
        <dsp:cNvPr id="0" name=""/>
        <dsp:cNvSpPr/>
      </dsp:nvSpPr>
      <dsp:spPr>
        <a:xfrm>
          <a:off x="4261" y="2748056"/>
          <a:ext cx="2734081" cy="164044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972" tIns="140627" rIns="133972" bIns="140627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b="0" kern="1200" baseline="0"/>
            <a:t>Abair ina ionad sin: “Feicim go bhfuil sé seo fíorthábhachtach duit”Nó: “Tógfaimis nóiméad le smaoineamh air seo le Chéile”</a:t>
          </a:r>
          <a:endParaRPr lang="en-US" sz="1200" kern="1200"/>
        </a:p>
      </dsp:txBody>
      <dsp:txXfrm>
        <a:off x="4261" y="2748056"/>
        <a:ext cx="2734081" cy="1640449"/>
      </dsp:txXfrm>
    </dsp:sp>
    <dsp:sp modelId="{EDCD7151-8AEF-476A-928F-9116A278CFA7}">
      <dsp:nvSpPr>
        <dsp:cNvPr id="0" name=""/>
        <dsp:cNvSpPr/>
      </dsp:nvSpPr>
      <dsp:spPr>
        <a:xfrm>
          <a:off x="3367182" y="2748056"/>
          <a:ext cx="2734081" cy="164044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972" tIns="140627" rIns="133972" bIns="140627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b="0" kern="1200" baseline="0"/>
            <a:t>Tabhair aitheantas don mhothúchán sula dtosaíonn tú ag réiteach an fhadhb.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b="0" kern="1200" baseline="0"/>
            <a:t>Tagairtí Infante et al., 1997; Linehan, 1993; Mehrabian, 1971</a:t>
          </a:r>
          <a:endParaRPr lang="en-US" sz="1200" kern="1200"/>
        </a:p>
      </dsp:txBody>
      <dsp:txXfrm>
        <a:off x="3367182" y="2748056"/>
        <a:ext cx="2734081" cy="16404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t>12/1/2025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0521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t>12/1/2025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115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0631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t>12/1/2025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72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t>12/1/2025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843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t>12/1/2025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604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t>12/1/2025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66156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t>12/1/2025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028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t>12/1/2025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340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12/1/2025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977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t>12/1/2025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778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9" name="Straight Connector 8" title="Rule Line">
            <a:extLst>
              <a:ext uri="{FF2B5EF4-FFF2-40B4-BE49-F238E27FC236}">
                <a16:creationId xmlns:a16="http://schemas.microsoft.com/office/drawing/2014/main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1304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01" r:id="rId5"/>
    <p:sldLayoutId id="2147483706" r:id="rId6"/>
    <p:sldLayoutId id="2147483702" r:id="rId7"/>
    <p:sldLayoutId id="2147483703" r:id="rId8"/>
    <p:sldLayoutId id="2147483704" r:id="rId9"/>
    <p:sldLayoutId id="2147483705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130000"/>
        </a:lnSpc>
        <a:spcBef>
          <a:spcPct val="0"/>
        </a:spcBef>
        <a:buNone/>
        <a:defRPr sz="32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12E800-419F-E9DE-BD77-8F17BDDB4D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74024" y="666427"/>
            <a:ext cx="6082179" cy="3285641"/>
          </a:xfrm>
        </p:spPr>
        <p:txBody>
          <a:bodyPr anchor="b">
            <a:normAutofit/>
          </a:bodyPr>
          <a:lstStyle/>
          <a:p>
            <a:pPr>
              <a:lnSpc>
                <a:spcPct val="110000"/>
              </a:lnSpc>
            </a:pPr>
            <a:r>
              <a:rPr lang="en-IE" sz="3400" dirty="0" err="1"/>
              <a:t>Síceolaíocht</a:t>
            </a:r>
            <a:r>
              <a:rPr lang="en-IE" sz="3400" dirty="0"/>
              <a:t> </a:t>
            </a:r>
            <a:r>
              <a:rPr lang="en-IE" sz="3400" dirty="0" err="1"/>
              <a:t>na</a:t>
            </a:r>
            <a:r>
              <a:rPr lang="en-IE" sz="3400" dirty="0"/>
              <a:t> </a:t>
            </a:r>
            <a:r>
              <a:rPr lang="en-IE" sz="3400" dirty="0" err="1"/>
              <a:t>Cumarsáide</a:t>
            </a:r>
            <a:r>
              <a:rPr lang="en-IE" sz="3400" dirty="0"/>
              <a:t> </a:t>
            </a:r>
            <a:r>
              <a:rPr lang="en-IE" sz="3400" dirty="0" err="1"/>
              <a:t>Ciúine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B7838A-75B9-96B1-2489-136A18AC15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369" y="4630738"/>
            <a:ext cx="5617794" cy="1150937"/>
          </a:xfrm>
        </p:spPr>
        <p:txBody>
          <a:bodyPr anchor="t"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en-IE" sz="1600" dirty="0"/>
              <a:t>Straitéisí </a:t>
            </a:r>
            <a:r>
              <a:rPr lang="en-IE" sz="1600" dirty="0" err="1"/>
              <a:t>Practiciúla</a:t>
            </a:r>
            <a:r>
              <a:rPr lang="en-IE" sz="1600" dirty="0"/>
              <a:t> don </a:t>
            </a:r>
            <a:r>
              <a:rPr lang="en-IE" sz="1600" dirty="0" err="1"/>
              <a:t>Mhúinteoir</a:t>
            </a:r>
            <a:endParaRPr lang="en-IE" sz="1600" dirty="0"/>
          </a:p>
          <a:p>
            <a:pPr>
              <a:lnSpc>
                <a:spcPct val="120000"/>
              </a:lnSpc>
            </a:pPr>
            <a:r>
              <a:rPr lang="en-IE" sz="1300" dirty="0"/>
              <a:t>Julie Gilbert</a:t>
            </a:r>
          </a:p>
          <a:p>
            <a:pPr>
              <a:lnSpc>
                <a:spcPct val="120000"/>
              </a:lnSpc>
            </a:pPr>
            <a:r>
              <a:rPr lang="en-IE" sz="1300" dirty="0"/>
              <a:t>@lifejourneyswithjulie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6CB0275-66F1-4491-93B8-121D0C717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14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8D32C3D-8F76-4E99-BE56-0836CC38C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8493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Picture 3" descr="A blue and red smoke&#10;&#10;AI-generated content may be incorrect.">
            <a:extLst>
              <a:ext uri="{FF2B5EF4-FFF2-40B4-BE49-F238E27FC236}">
                <a16:creationId xmlns:a16="http://schemas.microsoft.com/office/drawing/2014/main" id="{3E57313C-4BDE-95F6-50C4-B12A1F9EA6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567" r="22694"/>
          <a:stretch>
            <a:fillRect/>
          </a:stretch>
        </p:blipFill>
        <p:spPr>
          <a:xfrm>
            <a:off x="153" y="10"/>
            <a:ext cx="5033023" cy="6857990"/>
          </a:xfrm>
          <a:custGeom>
            <a:avLst/>
            <a:gdLst/>
            <a:ahLst/>
            <a:cxnLst/>
            <a:rect l="l" t="t" r="r" b="b"/>
            <a:pathLst>
              <a:path w="4710787" h="6858000">
                <a:moveTo>
                  <a:pt x="0" y="0"/>
                </a:moveTo>
                <a:lnTo>
                  <a:pt x="1214365" y="0"/>
                </a:lnTo>
                <a:lnTo>
                  <a:pt x="1994531" y="0"/>
                </a:lnTo>
                <a:lnTo>
                  <a:pt x="3087764" y="0"/>
                </a:lnTo>
                <a:lnTo>
                  <a:pt x="3109888" y="14997"/>
                </a:lnTo>
                <a:cubicBezTo>
                  <a:pt x="4137051" y="754641"/>
                  <a:pt x="4710787" y="2093192"/>
                  <a:pt x="4710787" y="3621656"/>
                </a:cubicBezTo>
                <a:cubicBezTo>
                  <a:pt x="4710787" y="4969131"/>
                  <a:pt x="3782062" y="5602839"/>
                  <a:pt x="2836437" y="6374814"/>
                </a:cubicBezTo>
                <a:cubicBezTo>
                  <a:pt x="2664234" y="6515397"/>
                  <a:pt x="2493607" y="6653108"/>
                  <a:pt x="2319789" y="6780599"/>
                </a:cubicBezTo>
                <a:lnTo>
                  <a:pt x="2208033" y="6858000"/>
                </a:lnTo>
                <a:lnTo>
                  <a:pt x="1994531" y="6858000"/>
                </a:lnTo>
                <a:lnTo>
                  <a:pt x="121436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0766076-46F5-42D5-A773-2B3BEF2B8B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25575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8417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57BB26-35F5-8B14-3D27-36F608923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4738" y="442913"/>
            <a:ext cx="5197655" cy="1639888"/>
          </a:xfrm>
        </p:spPr>
        <p:txBody>
          <a:bodyPr anchor="b">
            <a:normAutofit/>
          </a:bodyPr>
          <a:lstStyle/>
          <a:p>
            <a:r>
              <a:rPr lang="en-IE" dirty="0" err="1"/>
              <a:t>Éisteacht</a:t>
            </a:r>
            <a:r>
              <a:rPr lang="en-IE" dirty="0"/>
              <a:t> </a:t>
            </a:r>
            <a:r>
              <a:rPr lang="en-IE" dirty="0" err="1"/>
              <a:t>Gníomhach</a:t>
            </a:r>
            <a:endParaRPr lang="en-IE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7E5BCCD-DB23-4AD8-B850-9154AAE91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5566001" cy="6858000"/>
            <a:chOff x="6505773" y="0"/>
            <a:chExt cx="5566001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871FC61-DD4E-47D4-81FD-8A7E7D12B3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6865823" y="0"/>
              <a:ext cx="5205951" cy="6858000"/>
            </a:xfrm>
            <a:custGeom>
              <a:avLst/>
              <a:gdLst>
                <a:gd name="connsiteX0" fmla="*/ 0 w 5205951"/>
                <a:gd name="connsiteY0" fmla="*/ 0 h 6858000"/>
                <a:gd name="connsiteX1" fmla="*/ 1709529 w 5205951"/>
                <a:gd name="connsiteY1" fmla="*/ 0 h 6858000"/>
                <a:gd name="connsiteX2" fmla="*/ 2489695 w 5205951"/>
                <a:gd name="connsiteY2" fmla="*/ 0 h 6858000"/>
                <a:gd name="connsiteX3" fmla="*/ 3582928 w 5205951"/>
                <a:gd name="connsiteY3" fmla="*/ 0 h 6858000"/>
                <a:gd name="connsiteX4" fmla="*/ 3605052 w 5205951"/>
                <a:gd name="connsiteY4" fmla="*/ 14997 h 6858000"/>
                <a:gd name="connsiteX5" fmla="*/ 5205951 w 5205951"/>
                <a:gd name="connsiteY5" fmla="*/ 3621656 h 6858000"/>
                <a:gd name="connsiteX6" fmla="*/ 3331601 w 5205951"/>
                <a:gd name="connsiteY6" fmla="*/ 6374814 h 6858000"/>
                <a:gd name="connsiteX7" fmla="*/ 2814953 w 5205951"/>
                <a:gd name="connsiteY7" fmla="*/ 6780599 h 6858000"/>
                <a:gd name="connsiteX8" fmla="*/ 2703197 w 5205951"/>
                <a:gd name="connsiteY8" fmla="*/ 6858000 h 6858000"/>
                <a:gd name="connsiteX9" fmla="*/ 2489695 w 5205951"/>
                <a:gd name="connsiteY9" fmla="*/ 6858000 h 6858000"/>
                <a:gd name="connsiteX10" fmla="*/ 1709529 w 5205951"/>
                <a:gd name="connsiteY10" fmla="*/ 6858000 h 6858000"/>
                <a:gd name="connsiteX11" fmla="*/ 0 w 5205951"/>
                <a:gd name="connsiteY11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205951" h="6858000">
                  <a:moveTo>
                    <a:pt x="0" y="0"/>
                  </a:moveTo>
                  <a:lnTo>
                    <a:pt x="1709529" y="0"/>
                  </a:lnTo>
                  <a:lnTo>
                    <a:pt x="2489695" y="0"/>
                  </a:lnTo>
                  <a:lnTo>
                    <a:pt x="3582928" y="0"/>
                  </a:lnTo>
                  <a:lnTo>
                    <a:pt x="3605052" y="14997"/>
                  </a:lnTo>
                  <a:cubicBezTo>
                    <a:pt x="4632215" y="754641"/>
                    <a:pt x="5205951" y="2093192"/>
                    <a:pt x="5205951" y="3621656"/>
                  </a:cubicBezTo>
                  <a:cubicBezTo>
                    <a:pt x="5205951" y="4969131"/>
                    <a:pt x="4277226" y="5602839"/>
                    <a:pt x="3331601" y="6374814"/>
                  </a:cubicBezTo>
                  <a:cubicBezTo>
                    <a:pt x="3159398" y="6515397"/>
                    <a:pt x="2988771" y="6653108"/>
                    <a:pt x="2814953" y="6780599"/>
                  </a:cubicBezTo>
                  <a:lnTo>
                    <a:pt x="2703197" y="6858000"/>
                  </a:lnTo>
                  <a:lnTo>
                    <a:pt x="2489695" y="6858000"/>
                  </a:lnTo>
                  <a:lnTo>
                    <a:pt x="170952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9A1E2C-5AC8-40FC-99E9-832069D397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6505773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5C54A75-E44A-4147-B9D0-FF46CFD316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6719069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pic>
        <p:nvPicPr>
          <p:cNvPr id="5" name="Picture 4" descr="A silhouette of a person talking to another person">
            <a:extLst>
              <a:ext uri="{FF2B5EF4-FFF2-40B4-BE49-F238E27FC236}">
                <a16:creationId xmlns:a16="http://schemas.microsoft.com/office/drawing/2014/main" id="{476B170B-B7C5-5A3F-C2E1-8F80F0369E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607" y="2563898"/>
            <a:ext cx="3249406" cy="17302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F524A-5168-5D65-398F-09F406FD8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4738" y="2312988"/>
            <a:ext cx="5197655" cy="3651250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IE" dirty="0" err="1"/>
              <a:t>Tagann</a:t>
            </a:r>
            <a:r>
              <a:rPr lang="en-IE" dirty="0"/>
              <a:t> </a:t>
            </a:r>
            <a:r>
              <a:rPr lang="en-IE" dirty="0" err="1"/>
              <a:t>níos</a:t>
            </a:r>
            <a:r>
              <a:rPr lang="en-IE" dirty="0"/>
              <a:t> </a:t>
            </a:r>
            <a:r>
              <a:rPr lang="en-IE" dirty="0" err="1"/>
              <a:t>mó</a:t>
            </a:r>
            <a:r>
              <a:rPr lang="en-IE" dirty="0"/>
              <a:t> </a:t>
            </a:r>
            <a:r>
              <a:rPr lang="en-IE" dirty="0" err="1"/>
              <a:t>ná</a:t>
            </a:r>
            <a:r>
              <a:rPr lang="en-IE" dirty="0"/>
              <a:t> 60% de </a:t>
            </a:r>
            <a:r>
              <a:rPr lang="en-IE" dirty="0" err="1"/>
              <a:t>gach</a:t>
            </a:r>
            <a:r>
              <a:rPr lang="en-IE" dirty="0"/>
              <a:t> </a:t>
            </a:r>
            <a:r>
              <a:rPr lang="en-IE" dirty="0" err="1"/>
              <a:t>míthuiscint</a:t>
            </a:r>
            <a:r>
              <a:rPr lang="en-IE" dirty="0"/>
              <a:t> ó </a:t>
            </a:r>
            <a:r>
              <a:rPr lang="en-IE" dirty="0" err="1"/>
              <a:t>droch</a:t>
            </a:r>
            <a:r>
              <a:rPr lang="en-IE" dirty="0"/>
              <a:t> </a:t>
            </a:r>
            <a:r>
              <a:rPr lang="en-IE" dirty="0" err="1"/>
              <a:t>éisteacht</a:t>
            </a:r>
            <a:r>
              <a:rPr lang="en-IE" dirty="0"/>
              <a:t> </a:t>
            </a:r>
            <a:r>
              <a:rPr lang="en-IE" dirty="0" err="1"/>
              <a:t>ní</a:t>
            </a:r>
            <a:r>
              <a:rPr lang="en-IE" dirty="0"/>
              <a:t> ó </a:t>
            </a:r>
            <a:r>
              <a:rPr lang="en-IE" dirty="0" err="1"/>
              <a:t>droch</a:t>
            </a:r>
            <a:r>
              <a:rPr lang="en-IE" dirty="0"/>
              <a:t> </a:t>
            </a:r>
            <a:r>
              <a:rPr lang="en-IE" dirty="0" err="1"/>
              <a:t>labhairt</a:t>
            </a:r>
            <a:r>
              <a:rPr lang="en-IE" dirty="0"/>
              <a:t>. (Caruso, Colombi &amp; Tebbit, 2017)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IE" dirty="0" err="1"/>
              <a:t>Éist</a:t>
            </a:r>
            <a:r>
              <a:rPr lang="en-IE" dirty="0"/>
              <a:t> go </a:t>
            </a:r>
            <a:r>
              <a:rPr lang="en-IE" dirty="0" err="1"/>
              <a:t>hiomlán</a:t>
            </a:r>
            <a:r>
              <a:rPr lang="en-IE" dirty="0"/>
              <a:t> — </a:t>
            </a:r>
            <a:r>
              <a:rPr lang="en-IE" dirty="0" err="1"/>
              <a:t>ná</a:t>
            </a:r>
            <a:r>
              <a:rPr lang="en-IE" dirty="0"/>
              <a:t> </a:t>
            </a:r>
            <a:r>
              <a:rPr lang="en-IE" dirty="0" err="1"/>
              <a:t>cuir</a:t>
            </a:r>
            <a:r>
              <a:rPr lang="en-IE" dirty="0"/>
              <a:t> </a:t>
            </a:r>
            <a:r>
              <a:rPr lang="en-IE" dirty="0" err="1"/>
              <a:t>isteach</a:t>
            </a:r>
            <a:r>
              <a:rPr lang="en-IE" dirty="0"/>
              <a:t> </a:t>
            </a:r>
            <a:r>
              <a:rPr lang="en-IE" dirty="0" err="1"/>
              <a:t>ar</a:t>
            </a:r>
            <a:r>
              <a:rPr lang="en-IE" dirty="0"/>
              <a:t> </a:t>
            </a:r>
            <a:r>
              <a:rPr lang="en-IE" dirty="0" err="1"/>
              <a:t>daoine</a:t>
            </a:r>
            <a:endParaRPr lang="en-IE" dirty="0"/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IE" dirty="0" err="1"/>
              <a:t>Déan</a:t>
            </a:r>
            <a:r>
              <a:rPr lang="en-IE" dirty="0"/>
              <a:t> </a:t>
            </a:r>
            <a:r>
              <a:rPr lang="en-IE" dirty="0" err="1"/>
              <a:t>athrá</a:t>
            </a:r>
            <a:r>
              <a:rPr lang="en-IE" dirty="0"/>
              <a:t> </a:t>
            </a:r>
            <a:r>
              <a:rPr lang="en-IE" dirty="0" err="1"/>
              <a:t>ar</a:t>
            </a:r>
            <a:r>
              <a:rPr lang="en-IE" dirty="0"/>
              <a:t> an </a:t>
            </a:r>
            <a:r>
              <a:rPr lang="en-IE" dirty="0" err="1"/>
              <a:t>méid</a:t>
            </a:r>
            <a:r>
              <a:rPr lang="en-IE" dirty="0"/>
              <a:t> a </a:t>
            </a:r>
            <a:r>
              <a:rPr lang="en-IE" dirty="0" err="1"/>
              <a:t>chuala</a:t>
            </a:r>
            <a:r>
              <a:rPr lang="en-IE" dirty="0"/>
              <a:t> </a:t>
            </a:r>
            <a:r>
              <a:rPr lang="en-IE" dirty="0" err="1"/>
              <a:t>tú</a:t>
            </a:r>
            <a:endParaRPr lang="en-IE" dirty="0"/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IE" dirty="0" err="1"/>
              <a:t>Cuir</a:t>
            </a:r>
            <a:r>
              <a:rPr lang="en-IE" dirty="0"/>
              <a:t> </a:t>
            </a:r>
            <a:r>
              <a:rPr lang="en-IE" dirty="0" err="1"/>
              <a:t>ceisteanna</a:t>
            </a:r>
            <a:r>
              <a:rPr lang="en-IE" dirty="0"/>
              <a:t> </a:t>
            </a:r>
            <a:r>
              <a:rPr lang="en-IE" dirty="0" err="1"/>
              <a:t>chun</a:t>
            </a:r>
            <a:r>
              <a:rPr lang="en-IE" dirty="0"/>
              <a:t> </a:t>
            </a:r>
            <a:r>
              <a:rPr lang="en-IE" dirty="0" err="1"/>
              <a:t>soiléiriú</a:t>
            </a:r>
            <a:r>
              <a:rPr lang="en-IE" dirty="0"/>
              <a:t> a </a:t>
            </a:r>
            <a:r>
              <a:rPr lang="en-IE" dirty="0" err="1"/>
              <a:t>fháil</a:t>
            </a:r>
            <a:endParaRPr lang="en-IE" dirty="0"/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IE" dirty="0" err="1"/>
              <a:t>Déan</a:t>
            </a:r>
            <a:r>
              <a:rPr lang="en-IE" dirty="0"/>
              <a:t> </a:t>
            </a:r>
            <a:r>
              <a:rPr lang="en-IE" dirty="0" err="1"/>
              <a:t>tógáil</a:t>
            </a:r>
            <a:r>
              <a:rPr lang="en-IE" dirty="0"/>
              <a:t> </a:t>
            </a:r>
            <a:r>
              <a:rPr lang="en-IE" dirty="0" err="1"/>
              <a:t>ar</a:t>
            </a:r>
            <a:r>
              <a:rPr lang="en-IE" dirty="0"/>
              <a:t> a </a:t>
            </a:r>
            <a:r>
              <a:rPr lang="en-IE" dirty="0" err="1"/>
              <a:t>gcuid</a:t>
            </a:r>
            <a:r>
              <a:rPr lang="en-IE" dirty="0"/>
              <a:t> </a:t>
            </a:r>
            <a:r>
              <a:rPr lang="en-IE" dirty="0" err="1"/>
              <a:t>smaointe</a:t>
            </a:r>
            <a:endParaRPr lang="en-IE" dirty="0"/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IE" dirty="0" err="1"/>
              <a:t>Ceartaigh</a:t>
            </a:r>
            <a:r>
              <a:rPr lang="en-IE" dirty="0"/>
              <a:t> </a:t>
            </a:r>
            <a:r>
              <a:rPr lang="en-IE" dirty="0" err="1"/>
              <a:t>míthuiscintí</a:t>
            </a:r>
            <a:r>
              <a:rPr lang="en-IE" dirty="0"/>
              <a:t> go bog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44314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0F6B676-B146-4D5E-90E5-D65A72CA0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623A025-DB3C-4E81-A76F-A0006C485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erson with her hand up&#10;&#10;AI-generated content may be incorrect.">
            <a:extLst>
              <a:ext uri="{FF2B5EF4-FFF2-40B4-BE49-F238E27FC236}">
                <a16:creationId xmlns:a16="http://schemas.microsoft.com/office/drawing/2014/main" id="{80847FF4-4B4B-65FA-AC91-2B686BAA0B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10966"/>
          <a:stretch>
            <a:fillRect/>
          </a:stretch>
        </p:blipFill>
        <p:spPr>
          <a:xfrm>
            <a:off x="641277" y="643466"/>
            <a:ext cx="3426471" cy="1746504"/>
          </a:xfrm>
          <a:prstGeom prst="rect">
            <a:avLst/>
          </a:prstGeom>
        </p:spPr>
      </p:pic>
      <p:pic>
        <p:nvPicPr>
          <p:cNvPr id="9" name="Picture 8" descr="A person giving a thumbs up">
            <a:extLst>
              <a:ext uri="{FF2B5EF4-FFF2-40B4-BE49-F238E27FC236}">
                <a16:creationId xmlns:a16="http://schemas.microsoft.com/office/drawing/2014/main" id="{11F7BF5B-0743-41BE-3243-7DD574287A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731" r="-2" b="-2"/>
          <a:stretch>
            <a:fillRect/>
          </a:stretch>
        </p:blipFill>
        <p:spPr>
          <a:xfrm>
            <a:off x="641276" y="2557250"/>
            <a:ext cx="3426471" cy="1746504"/>
          </a:xfrm>
          <a:prstGeom prst="rect">
            <a:avLst/>
          </a:prstGeom>
        </p:spPr>
      </p:pic>
      <p:pic>
        <p:nvPicPr>
          <p:cNvPr id="5" name="Picture 4" descr="A person standing in front of a whiteboard">
            <a:extLst>
              <a:ext uri="{FF2B5EF4-FFF2-40B4-BE49-F238E27FC236}">
                <a16:creationId xmlns:a16="http://schemas.microsoft.com/office/drawing/2014/main" id="{56F94D21-8C22-7FC3-729F-34A055192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63" r="4590" b="3"/>
          <a:stretch>
            <a:fillRect/>
          </a:stretch>
        </p:blipFill>
        <p:spPr>
          <a:xfrm>
            <a:off x="643467" y="4468029"/>
            <a:ext cx="3424601" cy="1746504"/>
          </a:xfrm>
          <a:prstGeom prst="rect">
            <a:avLst/>
          </a:prstGeom>
        </p:spPr>
      </p:pic>
      <p:pic>
        <p:nvPicPr>
          <p:cNvPr id="7" name="Picture 6" descr="A screenshot of a phone">
            <a:extLst>
              <a:ext uri="{FF2B5EF4-FFF2-40B4-BE49-F238E27FC236}">
                <a16:creationId xmlns:a16="http://schemas.microsoft.com/office/drawing/2014/main" id="{1DDF5888-8C23-901D-B037-08803D00142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860" r="4961" b="-2"/>
          <a:stretch>
            <a:fillRect/>
          </a:stretch>
        </p:blipFill>
        <p:spPr>
          <a:xfrm>
            <a:off x="4227349" y="643467"/>
            <a:ext cx="732118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733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95D66-5F27-7EEF-9BB6-A87C7A332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Uirlis</a:t>
            </a:r>
            <a:r>
              <a:rPr lang="en-GB" dirty="0"/>
              <a:t> </a:t>
            </a:r>
            <a:r>
              <a:rPr lang="en-GB" dirty="0" err="1"/>
              <a:t>Dhigiteach</a:t>
            </a:r>
            <a:r>
              <a:rPr lang="en-GB" dirty="0"/>
              <a:t> &amp; Coaching 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D80305-5CBB-FB1E-C201-1CD11D4BF3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Scan an </a:t>
            </a:r>
            <a:r>
              <a:rPr lang="en-GB" dirty="0" err="1"/>
              <a:t>cód</a:t>
            </a:r>
            <a:r>
              <a:rPr lang="en-GB" dirty="0"/>
              <a:t> QR </a:t>
            </a:r>
            <a:r>
              <a:rPr lang="en-GB" dirty="0" err="1"/>
              <a:t>chun</a:t>
            </a:r>
            <a:r>
              <a:rPr lang="en-GB" dirty="0"/>
              <a:t>:</a:t>
            </a: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PDF </a:t>
            </a:r>
            <a:r>
              <a:rPr lang="en-IE" dirty="0" err="1"/>
              <a:t>Uirlisí</a:t>
            </a:r>
            <a:r>
              <a:rPr lang="en-IE" dirty="0"/>
              <a:t> </a:t>
            </a:r>
            <a:r>
              <a:rPr lang="en-IE" dirty="0" err="1"/>
              <a:t>Cumarsáide</a:t>
            </a:r>
            <a:r>
              <a:rPr lang="en-IE" dirty="0"/>
              <a:t> </a:t>
            </a:r>
            <a:r>
              <a:rPr lang="en-IE" dirty="0" err="1"/>
              <a:t>Shocair</a:t>
            </a:r>
            <a:r>
              <a:rPr lang="en-IE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err="1"/>
              <a:t>Bileog</a:t>
            </a:r>
            <a:r>
              <a:rPr lang="en-IE" dirty="0"/>
              <a:t> </a:t>
            </a:r>
            <a:r>
              <a:rPr lang="en-IE" dirty="0" err="1"/>
              <a:t>Machnaimh</a:t>
            </a:r>
            <a:r>
              <a:rPr lang="en-IE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err="1"/>
              <a:t>Iontráil</a:t>
            </a:r>
            <a:r>
              <a:rPr lang="en-IE" dirty="0"/>
              <a:t> </a:t>
            </a:r>
            <a:r>
              <a:rPr lang="en-IE" dirty="0" err="1"/>
              <a:t>chun</a:t>
            </a:r>
            <a:r>
              <a:rPr lang="en-IE" dirty="0"/>
              <a:t> </a:t>
            </a:r>
            <a:r>
              <a:rPr lang="en-IE" dirty="0" err="1"/>
              <a:t>seisiún</a:t>
            </a:r>
            <a:r>
              <a:rPr lang="en-IE" dirty="0"/>
              <a:t> </a:t>
            </a:r>
            <a:r>
              <a:rPr lang="en-IE" dirty="0" err="1"/>
              <a:t>coachseáil</a:t>
            </a:r>
            <a:r>
              <a:rPr lang="en-IE" dirty="0"/>
              <a:t> a </a:t>
            </a:r>
            <a:r>
              <a:rPr lang="en-IE" dirty="0" err="1"/>
              <a:t>bhúaint</a:t>
            </a:r>
            <a:r>
              <a:rPr lang="en-IE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70AAF02-8D76-6762-FAD3-AE135E4D2E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4071C0E-EBB9-ACA8-02A8-9E6ABAA3ED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33BD946-9471-8B32-8AFB-8BF14A701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636C6D-4BB1-8BD5-213F-438468B7B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9955" y="4525505"/>
            <a:ext cx="2292459" cy="202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958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quote on a picture">
            <a:extLst>
              <a:ext uri="{FF2B5EF4-FFF2-40B4-BE49-F238E27FC236}">
                <a16:creationId xmlns:a16="http://schemas.microsoft.com/office/drawing/2014/main" id="{BC624D1E-8997-42EF-4DBE-6B9375E19F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039" r="3627"/>
          <a:stretch>
            <a:fillRect/>
          </a:stretch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24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C0385E9-02B2-4941-889A-EAD43F5BB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36139" y="0"/>
            <a:ext cx="5455860" cy="6858000"/>
          </a:xfrm>
          <a:custGeom>
            <a:avLst/>
            <a:gdLst>
              <a:gd name="connsiteX0" fmla="*/ 3832837 w 5455860"/>
              <a:gd name="connsiteY0" fmla="*/ 0 h 6858000"/>
              <a:gd name="connsiteX1" fmla="*/ 2739604 w 5455860"/>
              <a:gd name="connsiteY1" fmla="*/ 0 h 6858000"/>
              <a:gd name="connsiteX2" fmla="*/ 1959438 w 5455860"/>
              <a:gd name="connsiteY2" fmla="*/ 0 h 6858000"/>
              <a:gd name="connsiteX3" fmla="*/ 1895061 w 5455860"/>
              <a:gd name="connsiteY3" fmla="*/ 0 h 6858000"/>
              <a:gd name="connsiteX4" fmla="*/ 249909 w 5455860"/>
              <a:gd name="connsiteY4" fmla="*/ 0 h 6858000"/>
              <a:gd name="connsiteX5" fmla="*/ 0 w 5455860"/>
              <a:gd name="connsiteY5" fmla="*/ 0 h 6858000"/>
              <a:gd name="connsiteX6" fmla="*/ 0 w 5455860"/>
              <a:gd name="connsiteY6" fmla="*/ 6858000 h 6858000"/>
              <a:gd name="connsiteX7" fmla="*/ 249909 w 5455860"/>
              <a:gd name="connsiteY7" fmla="*/ 6858000 h 6858000"/>
              <a:gd name="connsiteX8" fmla="*/ 1895061 w 5455860"/>
              <a:gd name="connsiteY8" fmla="*/ 6858000 h 6858000"/>
              <a:gd name="connsiteX9" fmla="*/ 1959438 w 5455860"/>
              <a:gd name="connsiteY9" fmla="*/ 6858000 h 6858000"/>
              <a:gd name="connsiteX10" fmla="*/ 2739604 w 5455860"/>
              <a:gd name="connsiteY10" fmla="*/ 6858000 h 6858000"/>
              <a:gd name="connsiteX11" fmla="*/ 2953106 w 5455860"/>
              <a:gd name="connsiteY11" fmla="*/ 6858000 h 6858000"/>
              <a:gd name="connsiteX12" fmla="*/ 3064862 w 5455860"/>
              <a:gd name="connsiteY12" fmla="*/ 6780599 h 6858000"/>
              <a:gd name="connsiteX13" fmla="*/ 3581510 w 5455860"/>
              <a:gd name="connsiteY13" fmla="*/ 6374814 h 6858000"/>
              <a:gd name="connsiteX14" fmla="*/ 5455860 w 5455860"/>
              <a:gd name="connsiteY14" fmla="*/ 3621656 h 6858000"/>
              <a:gd name="connsiteX15" fmla="*/ 3854961 w 5455860"/>
              <a:gd name="connsiteY15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455860" h="6858000">
                <a:moveTo>
                  <a:pt x="3832837" y="0"/>
                </a:moveTo>
                <a:lnTo>
                  <a:pt x="2739604" y="0"/>
                </a:lnTo>
                <a:lnTo>
                  <a:pt x="1959438" y="0"/>
                </a:lnTo>
                <a:lnTo>
                  <a:pt x="1895061" y="0"/>
                </a:lnTo>
                <a:lnTo>
                  <a:pt x="249909" y="0"/>
                </a:lnTo>
                <a:lnTo>
                  <a:pt x="0" y="0"/>
                </a:lnTo>
                <a:lnTo>
                  <a:pt x="0" y="6858000"/>
                </a:lnTo>
                <a:lnTo>
                  <a:pt x="249909" y="6858000"/>
                </a:lnTo>
                <a:lnTo>
                  <a:pt x="1895061" y="6858000"/>
                </a:lnTo>
                <a:lnTo>
                  <a:pt x="1959438" y="6858000"/>
                </a:lnTo>
                <a:lnTo>
                  <a:pt x="2739604" y="6858000"/>
                </a:lnTo>
                <a:lnTo>
                  <a:pt x="2953106" y="6858000"/>
                </a:lnTo>
                <a:lnTo>
                  <a:pt x="3064862" y="6780599"/>
                </a:lnTo>
                <a:cubicBezTo>
                  <a:pt x="3238680" y="6653108"/>
                  <a:pt x="3409307" y="6515397"/>
                  <a:pt x="3581510" y="6374814"/>
                </a:cubicBezTo>
                <a:cubicBezTo>
                  <a:pt x="4527135" y="5602839"/>
                  <a:pt x="5455860" y="4969131"/>
                  <a:pt x="5455860" y="3621656"/>
                </a:cubicBezTo>
                <a:cubicBezTo>
                  <a:pt x="5455860" y="2093192"/>
                  <a:pt x="4882124" y="754641"/>
                  <a:pt x="3854961" y="14997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255864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5C54A75-E44A-4147-B9D0-FF46CFD31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69160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A7BCA9-174F-8A56-910C-CBD413685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7615" y="1045596"/>
            <a:ext cx="4148511" cy="1944371"/>
          </a:xfrm>
        </p:spPr>
        <p:txBody>
          <a:bodyPr anchor="b">
            <a:normAutofit/>
          </a:bodyPr>
          <a:lstStyle/>
          <a:p>
            <a:r>
              <a:rPr lang="pt-BR" dirty="0"/>
              <a:t>Cur síos ar an Seisiún</a:t>
            </a:r>
            <a:endParaRPr lang="en-IE" dirty="0"/>
          </a:p>
        </p:txBody>
      </p:sp>
      <p:pic>
        <p:nvPicPr>
          <p:cNvPr id="5" name="Picture 4" descr="A close-up of a sign">
            <a:extLst>
              <a:ext uri="{FF2B5EF4-FFF2-40B4-BE49-F238E27FC236}">
                <a16:creationId xmlns:a16="http://schemas.microsoft.com/office/drawing/2014/main" id="{02B63C78-0A87-5C32-786F-801367D30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199" y="2034242"/>
            <a:ext cx="4788670" cy="278951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85AED-B9CF-D57F-2D8D-E080D58C9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7106" y="3220279"/>
            <a:ext cx="4023361" cy="2385392"/>
          </a:xfrm>
        </p:spPr>
        <p:txBody>
          <a:bodyPr>
            <a:normAutofit/>
          </a:bodyPr>
          <a:lstStyle/>
          <a:p>
            <a:r>
              <a:rPr lang="en-GB" dirty="0"/>
              <a:t>“Is </a:t>
            </a:r>
            <a:r>
              <a:rPr lang="en-GB" dirty="0" err="1"/>
              <a:t>pribhléid</a:t>
            </a:r>
            <a:r>
              <a:rPr lang="en-GB" dirty="0"/>
              <a:t> é an </a:t>
            </a:r>
            <a:r>
              <a:rPr lang="en-GB" dirty="0" err="1"/>
              <a:t>brú</a:t>
            </a:r>
            <a:r>
              <a:rPr lang="en-GB" dirty="0"/>
              <a:t> — pressure is a privilege.” — Billie Jean King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491779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25E46-9DA2-2F9C-5C8C-F59B2B1EE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Nuair </a:t>
            </a:r>
            <a:r>
              <a:rPr lang="en-IE" dirty="0" err="1"/>
              <a:t>atá</a:t>
            </a:r>
            <a:r>
              <a:rPr lang="en-IE" dirty="0"/>
              <a:t> </a:t>
            </a:r>
            <a:r>
              <a:rPr lang="en-IE" dirty="0" err="1"/>
              <a:t>cumarsáid</a:t>
            </a:r>
            <a:r>
              <a:rPr lang="en-IE" dirty="0"/>
              <a:t> </a:t>
            </a:r>
            <a:r>
              <a:rPr lang="en-IE" dirty="0" err="1"/>
              <a:t>dúshlánach</a:t>
            </a:r>
            <a:r>
              <a:rPr lang="en-IE" dirty="0"/>
              <a:t>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A0F0B-DEF3-D532-0BE3-11E18D5D8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sz="4800" dirty="0"/>
              <a:t>😳    😤      😢       😞</a:t>
            </a:r>
          </a:p>
          <a:p>
            <a:r>
              <a:rPr lang="en-IE" sz="4800" dirty="0"/>
              <a:t>🤬     🤥     🤒        😴</a:t>
            </a:r>
          </a:p>
        </p:txBody>
      </p:sp>
    </p:spTree>
    <p:extLst>
      <p:ext uri="{BB962C8B-B14F-4D97-AF65-F5344CB8AC3E}">
        <p14:creationId xmlns:p14="http://schemas.microsoft.com/office/powerpoint/2010/main" val="194119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3500"/>
                                  </p:stCondLst>
                                  <p:iterate type="lt">
                                    <p:tmAbs val="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3500"/>
                                  </p:stCondLst>
                                  <p:iterate type="lt">
                                    <p:tmAbs val="3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FC6A8B-34F9-40FB-AA2D-E34168F52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5A3C97-9B64-883B-6DC9-FDCBBF1C6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340" y="405777"/>
            <a:ext cx="3013545" cy="3023223"/>
          </a:xfrm>
        </p:spPr>
        <p:txBody>
          <a:bodyPr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en-IE" sz="2200" dirty="0" err="1"/>
              <a:t>Néareolaíocht</a:t>
            </a:r>
            <a:r>
              <a:rPr lang="en-IE" sz="2200" dirty="0"/>
              <a:t> </a:t>
            </a:r>
            <a:r>
              <a:rPr lang="en-IE" sz="2200" dirty="0" err="1"/>
              <a:t>na</a:t>
            </a:r>
            <a:r>
              <a:rPr lang="en-IE" sz="2200" dirty="0"/>
              <a:t> </a:t>
            </a:r>
            <a:r>
              <a:rPr lang="en-IE" sz="2200" dirty="0" err="1"/>
              <a:t>Cumarsáide</a:t>
            </a:r>
            <a:br>
              <a:rPr lang="en-IE" sz="2200" dirty="0"/>
            </a:br>
            <a:r>
              <a:rPr lang="en-IE" sz="1600" dirty="0"/>
              <a:t>(Neuroscience of Communication)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4D684F8-91BF-481C-A965-722756A383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4308533" y="0"/>
            <a:ext cx="7883467" cy="6858000"/>
            <a:chOff x="0" y="0"/>
            <a:chExt cx="7883467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5DF7B3C-29EF-4ADC-BFDC-C3A038AC43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7475746" cy="6858000"/>
            </a:xfrm>
            <a:custGeom>
              <a:avLst/>
              <a:gdLst>
                <a:gd name="connsiteX0" fmla="*/ 0 w 7475746"/>
                <a:gd name="connsiteY0" fmla="*/ 0 h 6858000"/>
                <a:gd name="connsiteX1" fmla="*/ 5859459 w 7475746"/>
                <a:gd name="connsiteY1" fmla="*/ 0 h 6858000"/>
                <a:gd name="connsiteX2" fmla="*/ 5874848 w 7475746"/>
                <a:gd name="connsiteY2" fmla="*/ 10445 h 6858000"/>
                <a:gd name="connsiteX3" fmla="*/ 7475746 w 7475746"/>
                <a:gd name="connsiteY3" fmla="*/ 3621913 h 6858000"/>
                <a:gd name="connsiteX4" fmla="*/ 5601397 w 7475746"/>
                <a:gd name="connsiteY4" fmla="*/ 6378742 h 6858000"/>
                <a:gd name="connsiteX5" fmla="*/ 5084748 w 7475746"/>
                <a:gd name="connsiteY5" fmla="*/ 6785068 h 6858000"/>
                <a:gd name="connsiteX6" fmla="*/ 4979585 w 7475746"/>
                <a:gd name="connsiteY6" fmla="*/ 6858000 h 6858000"/>
                <a:gd name="connsiteX7" fmla="*/ 0 w 7475746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475746" h="6858000">
                  <a:moveTo>
                    <a:pt x="0" y="0"/>
                  </a:moveTo>
                  <a:lnTo>
                    <a:pt x="5859459" y="0"/>
                  </a:lnTo>
                  <a:lnTo>
                    <a:pt x="5874848" y="10445"/>
                  </a:lnTo>
                  <a:cubicBezTo>
                    <a:pt x="6902010" y="751075"/>
                    <a:pt x="7475746" y="2091411"/>
                    <a:pt x="7475746" y="3621913"/>
                  </a:cubicBezTo>
                  <a:cubicBezTo>
                    <a:pt x="7475746" y="4971185"/>
                    <a:pt x="6547021" y="5605738"/>
                    <a:pt x="5601397" y="6378742"/>
                  </a:cubicBezTo>
                  <a:cubicBezTo>
                    <a:pt x="5429193" y="6519512"/>
                    <a:pt x="5258566" y="6657407"/>
                    <a:pt x="5084748" y="6785068"/>
                  </a:cubicBezTo>
                  <a:lnTo>
                    <a:pt x="497958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0289037-6999-491E-AA63-CC1C3CBBF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53744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97CF6DF-9FF9-4D10-B338-0BEFC0AA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33737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6270447-40D1-FE5D-12F9-46072196B4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6599266"/>
              </p:ext>
            </p:extLst>
          </p:nvPr>
        </p:nvGraphicFramePr>
        <p:xfrm>
          <a:off x="4715130" y="819150"/>
          <a:ext cx="7265060" cy="5145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A diagram of a brain&#10;&#10;AI-generated content may be incorrect.">
            <a:extLst>
              <a:ext uri="{FF2B5EF4-FFF2-40B4-BE49-F238E27FC236}">
                <a16:creationId xmlns:a16="http://schemas.microsoft.com/office/drawing/2014/main" id="{2D71CBB9-4E28-7DDA-9803-C1DC4FD8CC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420" y="3429000"/>
            <a:ext cx="3526789" cy="302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24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BFD4D2-4FE4-D4DD-A114-47B1425FC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31680" y="5775949"/>
            <a:ext cx="4160520" cy="639831"/>
          </a:xfrm>
        </p:spPr>
        <p:txBody>
          <a:bodyPr>
            <a:normAutofit/>
          </a:bodyPr>
          <a:lstStyle/>
          <a:p>
            <a:r>
              <a:rPr lang="en-IE" dirty="0"/>
              <a:t>(Mehrabian, 1971)</a:t>
            </a:r>
          </a:p>
        </p:txBody>
      </p:sp>
      <p:pic>
        <p:nvPicPr>
          <p:cNvPr id="9" name="Content Placeholder 8" descr="A blue circle with pink and blue text">
            <a:extLst>
              <a:ext uri="{FF2B5EF4-FFF2-40B4-BE49-F238E27FC236}">
                <a16:creationId xmlns:a16="http://schemas.microsoft.com/office/drawing/2014/main" id="{B92BB96B-2BD8-10DB-973B-3553E0F1899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737250" y="2456407"/>
            <a:ext cx="8445136" cy="3319541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E4E636-825D-130C-DBD6-C50D5CC3B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err="1"/>
              <a:t>Statisticí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652213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AD0F93-745A-766D-FF3E-004CA3A3C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518" y="442913"/>
            <a:ext cx="5271804" cy="1639888"/>
          </a:xfrm>
        </p:spPr>
        <p:txBody>
          <a:bodyPr anchor="b">
            <a:normAutofit/>
          </a:bodyPr>
          <a:lstStyle/>
          <a:p>
            <a:r>
              <a:rPr lang="en-IE" dirty="0" err="1"/>
              <a:t>Teanga</a:t>
            </a:r>
            <a:r>
              <a:rPr lang="en-IE" dirty="0"/>
              <a:t> an </a:t>
            </a:r>
            <a:r>
              <a:rPr lang="en-IE" dirty="0" err="1"/>
              <a:t>Choirp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FED29-E47F-B035-4D43-86A2C4473A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519" y="2312988"/>
            <a:ext cx="5271804" cy="4545012"/>
          </a:xfrm>
        </p:spPr>
        <p:txBody>
          <a:bodyPr>
            <a:normAutofit lnSpcReduction="10000"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IE" sz="1700" dirty="0" err="1"/>
              <a:t>Labhraíonn</a:t>
            </a:r>
            <a:r>
              <a:rPr lang="en-IE" sz="1700" dirty="0"/>
              <a:t> </a:t>
            </a:r>
            <a:r>
              <a:rPr lang="en-IE" sz="1700" dirty="0" err="1"/>
              <a:t>duine</a:t>
            </a:r>
            <a:r>
              <a:rPr lang="en-IE" sz="1700" dirty="0"/>
              <a:t> </a:t>
            </a:r>
            <a:r>
              <a:rPr lang="en-IE" sz="1700" dirty="0" err="1"/>
              <a:t>amháin</a:t>
            </a:r>
            <a:r>
              <a:rPr lang="en-IE" sz="1700" dirty="0"/>
              <a:t>, </a:t>
            </a:r>
            <a:r>
              <a:rPr lang="en-IE" sz="1700" dirty="0" err="1"/>
              <a:t>éisteann</a:t>
            </a:r>
            <a:r>
              <a:rPr lang="en-IE" sz="1700" dirty="0"/>
              <a:t> </a:t>
            </a:r>
            <a:r>
              <a:rPr lang="en-IE" sz="1700" dirty="0" err="1"/>
              <a:t>duine</a:t>
            </a:r>
            <a:r>
              <a:rPr lang="en-IE" sz="1700" dirty="0"/>
              <a:t> </a:t>
            </a:r>
            <a:r>
              <a:rPr lang="en-IE" sz="1700" dirty="0" err="1"/>
              <a:t>eile</a:t>
            </a:r>
            <a:endParaRPr lang="en-IE" sz="1700" dirty="0"/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IE" sz="1700" dirty="0" err="1"/>
              <a:t>Babhta</a:t>
            </a:r>
            <a:r>
              <a:rPr lang="en-IE" sz="1700" dirty="0"/>
              <a:t> 1: an </a:t>
            </a:r>
            <a:r>
              <a:rPr lang="en-IE" sz="1700" dirty="0" err="1"/>
              <a:t>éisteoir</a:t>
            </a:r>
            <a:r>
              <a:rPr lang="en-IE" sz="1700" dirty="0"/>
              <a:t> </a:t>
            </a:r>
            <a:r>
              <a:rPr lang="en-IE" sz="1700" dirty="0" err="1"/>
              <a:t>lena</a:t>
            </a:r>
            <a:r>
              <a:rPr lang="en-IE" sz="1700" dirty="0"/>
              <a:t> </a:t>
            </a:r>
            <a:r>
              <a:rPr lang="en-IE" sz="1700" dirty="0" err="1"/>
              <a:t>lámha</a:t>
            </a:r>
            <a:r>
              <a:rPr lang="en-IE" sz="1700" dirty="0"/>
              <a:t> </a:t>
            </a:r>
            <a:r>
              <a:rPr lang="en-IE" sz="1700" dirty="0" err="1"/>
              <a:t>trasnaithe</a:t>
            </a:r>
            <a:endParaRPr lang="en-IE" sz="1700" dirty="0"/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IE" sz="1700" dirty="0" err="1"/>
              <a:t>Babhta</a:t>
            </a:r>
            <a:r>
              <a:rPr lang="en-IE" sz="1700" dirty="0"/>
              <a:t> 2: an </a:t>
            </a:r>
            <a:r>
              <a:rPr lang="en-IE" sz="1700" dirty="0" err="1"/>
              <a:t>éisteoir</a:t>
            </a:r>
            <a:r>
              <a:rPr lang="en-IE" sz="1700" dirty="0"/>
              <a:t> le </a:t>
            </a:r>
            <a:r>
              <a:rPr lang="en-IE" sz="1700" dirty="0" err="1"/>
              <a:t>postúr</a:t>
            </a:r>
            <a:r>
              <a:rPr lang="en-IE" sz="1700" dirty="0"/>
              <a:t> </a:t>
            </a:r>
            <a:r>
              <a:rPr lang="en-IE" sz="1700" dirty="0" err="1"/>
              <a:t>oscailte</a:t>
            </a:r>
            <a:endParaRPr lang="en-IE" sz="1700" dirty="0"/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IE" sz="1700" dirty="0" err="1"/>
              <a:t>Machnamh</a:t>
            </a:r>
            <a:r>
              <a:rPr lang="en-IE" sz="1700" dirty="0"/>
              <a:t>:→ </a:t>
            </a:r>
            <a:r>
              <a:rPr lang="en-IE" sz="1700" dirty="0" err="1"/>
              <a:t>Conas</a:t>
            </a:r>
            <a:r>
              <a:rPr lang="en-IE" sz="1700" dirty="0"/>
              <a:t> a </a:t>
            </a:r>
            <a:r>
              <a:rPr lang="en-IE" sz="1700" dirty="0" err="1"/>
              <a:t>d’athraigh</a:t>
            </a:r>
            <a:r>
              <a:rPr lang="en-IE" sz="1700" dirty="0"/>
              <a:t> an </a:t>
            </a:r>
            <a:r>
              <a:rPr lang="en-IE" sz="1700" dirty="0" err="1"/>
              <a:t>chompord</a:t>
            </a:r>
            <a:r>
              <a:rPr lang="en-IE" sz="1700" dirty="0"/>
              <a:t> </a:t>
            </a:r>
            <a:r>
              <a:rPr lang="en-IE" sz="1700" dirty="0" err="1"/>
              <a:t>agus</a:t>
            </a:r>
            <a:r>
              <a:rPr lang="en-IE" sz="1700" dirty="0"/>
              <a:t> an </a:t>
            </a:r>
            <a:r>
              <a:rPr lang="en-IE" sz="1700" dirty="0" err="1"/>
              <a:t>fhuinneamh</a:t>
            </a:r>
            <a:r>
              <a:rPr lang="en-IE" sz="1700" dirty="0"/>
              <a:t>?→ Cén </a:t>
            </a:r>
            <a:r>
              <a:rPr lang="en-IE" sz="1700" dirty="0" err="1"/>
              <a:t>difríocht</a:t>
            </a:r>
            <a:r>
              <a:rPr lang="en-IE" sz="1700" dirty="0"/>
              <a:t> a </a:t>
            </a:r>
            <a:r>
              <a:rPr lang="en-IE" sz="1700" dirty="0" err="1"/>
              <a:t>mhothaigh</a:t>
            </a:r>
            <a:r>
              <a:rPr lang="en-IE" sz="1700" dirty="0"/>
              <a:t> </a:t>
            </a:r>
            <a:r>
              <a:rPr lang="en-IE" sz="1700" dirty="0" err="1"/>
              <a:t>tú</a:t>
            </a:r>
            <a:r>
              <a:rPr lang="en-IE" sz="1700" dirty="0"/>
              <a:t>?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1700" dirty="0"/>
              <a:t>The Benefit of Power Posing Before a High‑Stakes Social Evaluation (Cuddy, Wilmuth, &amp; Carney, 2012).</a:t>
            </a:r>
            <a:endParaRPr lang="en-IE" sz="170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77485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5C54A75-E44A-4147-B9D0-FF46CFD31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54925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4" descr="A person pointing at something">
            <a:extLst>
              <a:ext uri="{FF2B5EF4-FFF2-40B4-BE49-F238E27FC236}">
                <a16:creationId xmlns:a16="http://schemas.microsoft.com/office/drawing/2014/main" id="{F3862549-99BF-ED22-AC0E-41BDE9C68F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8507"/>
          <a:stretch>
            <a:fillRect/>
          </a:stretch>
        </p:blipFill>
        <p:spPr>
          <a:xfrm>
            <a:off x="7203882" y="10"/>
            <a:ext cx="4988118" cy="6857990"/>
          </a:xfrm>
          <a:custGeom>
            <a:avLst/>
            <a:gdLst/>
            <a:ahLst/>
            <a:cxnLst/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66252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1360-147055409_small">
            <a:hlinkClick r:id="" action="ppaction://media"/>
            <a:extLst>
              <a:ext uri="{FF2B5EF4-FFF2-40B4-BE49-F238E27FC236}">
                <a16:creationId xmlns:a16="http://schemas.microsoft.com/office/drawing/2014/main" id="{FE39E455-C300-4000-26E8-CA1F8169418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0640" y="643467"/>
            <a:ext cx="990411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917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Untitled design">
            <a:hlinkClick r:id="" action="ppaction://media"/>
            <a:extLst>
              <a:ext uri="{FF2B5EF4-FFF2-40B4-BE49-F238E27FC236}">
                <a16:creationId xmlns:a16="http://schemas.microsoft.com/office/drawing/2014/main" id="{5A217FCC-5C44-17E0-65D4-A01DE75FDDC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0640" y="643467"/>
            <a:ext cx="990411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7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5554C89C-373F-47FC-BB73-6842E569C3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B8B2D1-C762-23AC-B148-184A04935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2963" y="1314450"/>
            <a:ext cx="3213279" cy="4229100"/>
          </a:xfrm>
        </p:spPr>
        <p:txBody>
          <a:bodyPr anchor="ctr">
            <a:normAutofit/>
          </a:bodyPr>
          <a:lstStyle/>
          <a:p>
            <a:r>
              <a:rPr lang="en-IE"/>
              <a:t>Cumhacht na bhfocal</a:t>
            </a:r>
            <a:endParaRPr lang="en-IE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F100C7F-5272-46AB-9FC7-E66059915A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28027" cy="6858000"/>
          </a:xfrm>
          <a:custGeom>
            <a:avLst/>
            <a:gdLst>
              <a:gd name="connsiteX0" fmla="*/ 0 w 7128027"/>
              <a:gd name="connsiteY0" fmla="*/ 0 h 6858000"/>
              <a:gd name="connsiteX1" fmla="*/ 333951 w 7128027"/>
              <a:gd name="connsiteY1" fmla="*/ 0 h 6858000"/>
              <a:gd name="connsiteX2" fmla="*/ 1220030 w 7128027"/>
              <a:gd name="connsiteY2" fmla="*/ 0 h 6858000"/>
              <a:gd name="connsiteX3" fmla="*/ 1345471 w 7128027"/>
              <a:gd name="connsiteY3" fmla="*/ 0 h 6858000"/>
              <a:gd name="connsiteX4" fmla="*/ 2838612 w 7128027"/>
              <a:gd name="connsiteY4" fmla="*/ 0 h 6858000"/>
              <a:gd name="connsiteX5" fmla="*/ 5505004 w 7128027"/>
              <a:gd name="connsiteY5" fmla="*/ 0 h 6858000"/>
              <a:gd name="connsiteX6" fmla="*/ 5527128 w 7128027"/>
              <a:gd name="connsiteY6" fmla="*/ 14997 h 6858000"/>
              <a:gd name="connsiteX7" fmla="*/ 7128027 w 7128027"/>
              <a:gd name="connsiteY7" fmla="*/ 3621656 h 6858000"/>
              <a:gd name="connsiteX8" fmla="*/ 5253677 w 7128027"/>
              <a:gd name="connsiteY8" fmla="*/ 6374814 h 6858000"/>
              <a:gd name="connsiteX9" fmla="*/ 4737029 w 7128027"/>
              <a:gd name="connsiteY9" fmla="*/ 6780599 h 6858000"/>
              <a:gd name="connsiteX10" fmla="*/ 4625273 w 7128027"/>
              <a:gd name="connsiteY10" fmla="*/ 6858000 h 6858000"/>
              <a:gd name="connsiteX11" fmla="*/ 2838612 w 7128027"/>
              <a:gd name="connsiteY11" fmla="*/ 6858000 h 6858000"/>
              <a:gd name="connsiteX12" fmla="*/ 1220030 w 7128027"/>
              <a:gd name="connsiteY12" fmla="*/ 6858000 h 6858000"/>
              <a:gd name="connsiteX13" fmla="*/ 1037077 w 7128027"/>
              <a:gd name="connsiteY13" fmla="*/ 6858000 h 6858000"/>
              <a:gd name="connsiteX14" fmla="*/ 333951 w 7128027"/>
              <a:gd name="connsiteY14" fmla="*/ 6858000 h 6858000"/>
              <a:gd name="connsiteX15" fmla="*/ 0 w 7128027"/>
              <a:gd name="connsiteY1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28027" h="6858000">
                <a:moveTo>
                  <a:pt x="0" y="0"/>
                </a:moveTo>
                <a:lnTo>
                  <a:pt x="333951" y="0"/>
                </a:lnTo>
                <a:lnTo>
                  <a:pt x="1220030" y="0"/>
                </a:lnTo>
                <a:lnTo>
                  <a:pt x="1345471" y="0"/>
                </a:lnTo>
                <a:lnTo>
                  <a:pt x="2838612" y="0"/>
                </a:lnTo>
                <a:lnTo>
                  <a:pt x="5505004" y="0"/>
                </a:lnTo>
                <a:lnTo>
                  <a:pt x="5527128" y="14997"/>
                </a:lnTo>
                <a:cubicBezTo>
                  <a:pt x="6554291" y="754641"/>
                  <a:pt x="7128027" y="2093192"/>
                  <a:pt x="7128027" y="3621656"/>
                </a:cubicBezTo>
                <a:cubicBezTo>
                  <a:pt x="7128027" y="4969131"/>
                  <a:pt x="6199302" y="5602839"/>
                  <a:pt x="5253677" y="6374814"/>
                </a:cubicBezTo>
                <a:cubicBezTo>
                  <a:pt x="5081474" y="6515397"/>
                  <a:pt x="4910847" y="6653108"/>
                  <a:pt x="4737029" y="6780599"/>
                </a:cubicBezTo>
                <a:lnTo>
                  <a:pt x="4625273" y="6858000"/>
                </a:lnTo>
                <a:lnTo>
                  <a:pt x="2838612" y="6858000"/>
                </a:lnTo>
                <a:lnTo>
                  <a:pt x="1220030" y="6858000"/>
                </a:lnTo>
                <a:lnTo>
                  <a:pt x="1037077" y="6858000"/>
                </a:lnTo>
                <a:lnTo>
                  <a:pt x="33395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B4FEA6D5-DF59-4E15-B19F-159D0588B0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05720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6C8C9E5-F937-44A5-A519-EA719F03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5713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EFCBFC7-3FA6-0002-0BF4-ECF5BD2EB8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4077404"/>
              </p:ext>
            </p:extLst>
          </p:nvPr>
        </p:nvGraphicFramePr>
        <p:xfrm>
          <a:off x="298017" y="942976"/>
          <a:ext cx="6105526" cy="4867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3052986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LinesVTI">
  <a:themeElements>
    <a:clrScheme name="SketchLines">
      <a:dk1>
        <a:sysClr val="windowText" lastClr="000000"/>
      </a:dk1>
      <a:lt1>
        <a:sysClr val="window" lastClr="FFFFFF"/>
      </a:lt1>
      <a:dk2>
        <a:srgbClr val="564E4E"/>
      </a:dk2>
      <a:lt2>
        <a:srgbClr val="EEEBE2"/>
      </a:lt2>
      <a:accent1>
        <a:srgbClr val="E54837"/>
      </a:accent1>
      <a:accent2>
        <a:srgbClr val="947F53"/>
      </a:accent2>
      <a:accent3>
        <a:srgbClr val="BE8D64"/>
      </a:accent3>
      <a:accent4>
        <a:srgbClr val="E0C171"/>
      </a:accent4>
      <a:accent5>
        <a:srgbClr val="968572"/>
      </a:accent5>
      <a:accent6>
        <a:srgbClr val="855D5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LinesVTI" id="{8C0B0F05-C8D0-4078-9615-83E590287484}" vid="{43A7BC57-C1E3-4EE6-BDBC-5422DD574AF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vited_Leaders xmlns="cbada16c-9dda-4ba7-962e-71d1a1b1eb47" xsi:nil="true"/>
    <Roinntele xmlns="cbada16c-9dda-4ba7-962e-71d1a1b1eb47" xsi:nil="true"/>
    <Templates xmlns="cbada16c-9dda-4ba7-962e-71d1a1b1eb47" xsi:nil="true"/>
    <Self_Registration_Enabled xmlns="cbada16c-9dda-4ba7-962e-71d1a1b1eb47" xsi:nil="true"/>
    <TaxCatchAll xmlns="6a7b58f9-1314-4aba-806b-dd6840280bce" xsi:nil="true"/>
    <AppVersion xmlns="cbada16c-9dda-4ba7-962e-71d1a1b1eb47" xsi:nil="true"/>
    <LMS_Mappings xmlns="cbada16c-9dda-4ba7-962e-71d1a1b1eb47" xsi:nil="true"/>
    <IsNotebookLocked xmlns="cbada16c-9dda-4ba7-962e-71d1a1b1eb47" xsi:nil="true"/>
    <NotebookType xmlns="cbada16c-9dda-4ba7-962e-71d1a1b1eb47" xsi:nil="true"/>
    <Member_Groups xmlns="cbada16c-9dda-4ba7-962e-71d1a1b1eb47">
      <UserInfo>
        <DisplayName/>
        <AccountId xsi:nil="true"/>
        <AccountType/>
      </UserInfo>
    </Member_Groups>
    <FolderType xmlns="cbada16c-9dda-4ba7-962e-71d1a1b1eb47" xsi:nil="true"/>
    <CultureName xmlns="cbada16c-9dda-4ba7-962e-71d1a1b1eb47" xsi:nil="true"/>
    <Owner xmlns="cbada16c-9dda-4ba7-962e-71d1a1b1eb47">
      <UserInfo>
        <DisplayName/>
        <AccountId xsi:nil="true"/>
        <AccountType/>
      </UserInfo>
    </Owner>
    <lcf76f155ced4ddcb4097134ff3c332f xmlns="cbada16c-9dda-4ba7-962e-71d1a1b1eb47">
      <Terms xmlns="http://schemas.microsoft.com/office/infopath/2007/PartnerControls"/>
    </lcf76f155ced4ddcb4097134ff3c332f>
    <Math_Settings xmlns="cbada16c-9dda-4ba7-962e-71d1a1b1eb47" xsi:nil="true"/>
    <Members xmlns="cbada16c-9dda-4ba7-962e-71d1a1b1eb47">
      <UserInfo>
        <DisplayName/>
        <AccountId xsi:nil="true"/>
        <AccountType/>
      </UserInfo>
    </Members>
    <Has_Leaders_Only_SectionGroup xmlns="cbada16c-9dda-4ba7-962e-71d1a1b1eb47" xsi:nil="true"/>
    <Leaders xmlns="cbada16c-9dda-4ba7-962e-71d1a1b1eb47">
      <UserInfo>
        <DisplayName/>
        <AccountId xsi:nil="true"/>
        <AccountType/>
      </UserInfo>
    </Leaders>
    <Distribution_Groups xmlns="cbada16c-9dda-4ba7-962e-71d1a1b1eb47" xsi:nil="true"/>
    <TeamsChannelId xmlns="cbada16c-9dda-4ba7-962e-71d1a1b1eb47" xsi:nil="true"/>
    <DefaultSectionNames xmlns="cbada16c-9dda-4ba7-962e-71d1a1b1eb47" xsi:nil="true"/>
    <Invited_Members xmlns="cbada16c-9dda-4ba7-962e-71d1a1b1eb47" xsi:nil="true"/>
    <Is_Collaboration_Space_Locked xmlns="cbada16c-9dda-4ba7-962e-71d1a1b1eb4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iciméad" ma:contentTypeID="0x010100031A10BE1B4AF146B82FFAF03DC026A0" ma:contentTypeVersion="39" ma:contentTypeDescription="Cruthaigh doiciméad nua." ma:contentTypeScope="" ma:versionID="1278f9d7ff197509e280a493715a68fa">
  <xsd:schema xmlns:xsd="http://www.w3.org/2001/XMLSchema" xmlns:xs="http://www.w3.org/2001/XMLSchema" xmlns:p="http://schemas.microsoft.com/office/2006/metadata/properties" xmlns:ns2="cbada16c-9dda-4ba7-962e-71d1a1b1eb47" xmlns:ns3="6a7b58f9-1314-4aba-806b-dd6840280bce" targetNamespace="http://schemas.microsoft.com/office/2006/metadata/properties" ma:root="true" ma:fieldsID="ab19035f5329164534b757649590ddc0" ns2:_="" ns3:_="">
    <xsd:import namespace="cbada16c-9dda-4ba7-962e-71d1a1b1eb47"/>
    <xsd:import namespace="6a7b58f9-1314-4aba-806b-dd6840280bce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Roinntel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ada16c-9dda-4ba7-962e-71d1a1b1eb47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0" nillable="true" ma:displayName="Tags" ma:internalName="MediaServiceAutoTags" ma:readOnly="true">
      <xsd:simpleType>
        <xsd:restriction base="dms:Text"/>
      </xsd:simpleType>
    </xsd:element>
    <xsd:element name="MediaServiceOCR" ma:index="3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5" nillable="true" ma:displayName="Location" ma:internalName="MediaServiceLocation" ma:readOnly="true">
      <xsd:simpleType>
        <xsd:restriction base="dms:Text"/>
      </xsd:simpleType>
    </xsd:element>
    <xsd:element name="MediaServiceAutoKeyPoints" ma:index="3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4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42" nillable="true" ma:taxonomy="true" ma:internalName="lcf76f155ced4ddcb4097134ff3c332f" ma:taxonomyFieldName="MediaServiceImageTags" ma:displayName="Clibeanna íomhá" ma:readOnly="false" ma:fieldId="{5cf76f15-5ced-4ddc-b409-7134ff3c332f}" ma:taxonomyMulti="true" ma:sspId="84f5938b-0e6b-4a82-8fe1-21018fda7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4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Roinntele" ma:index="45" nillable="true" ma:displayName="Roinnte le" ma:format="Dropdown" ma:internalName="Roinntele">
      <xsd:simpleType>
        <xsd:restriction base="dms:Note">
          <xsd:maxLength value="255"/>
        </xsd:restriction>
      </xsd:simpleType>
    </xsd:element>
    <xsd:element name="MediaServiceSearchProperties" ma:index="4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7b58f9-1314-4aba-806b-dd6840280bce" elementFormDefault="qualified">
    <xsd:import namespace="http://schemas.microsoft.com/office/2006/documentManagement/types"/>
    <xsd:import namespace="http://schemas.microsoft.com/office/infopath/2007/PartnerControls"/>
    <xsd:element name="SharedWithUsers" ma:index="38" nillable="true" ma:displayName="Comhroinnte l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9" nillable="true" ma:displayName="Comhroinnte Le Sonraí" ma:internalName="SharedWithDetails" ma:readOnly="true">
      <xsd:simpleType>
        <xsd:restriction base="dms:Note">
          <xsd:maxLength value="255"/>
        </xsd:restriction>
      </xsd:simpleType>
    </xsd:element>
    <xsd:element name="TaxCatchAll" ma:index="43" nillable="true" ma:displayName="Taxonomy Catch All Column" ma:hidden="true" ma:list="{ee9d450a-29c7-4c6c-9cbe-58f73340bf63}" ma:internalName="TaxCatchAll" ma:showField="CatchAllData" ma:web="6a7b58f9-1314-4aba-806b-dd6840280b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ineál inneachair"/>
        <xsd:element ref="dc:title" minOccurs="0" maxOccurs="1" ma:index="4" ma:displayName="Teidea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464014-E828-463A-8C30-D523DF7BFDFE}">
  <ds:schemaRefs>
    <ds:schemaRef ds:uri="http://schemas.microsoft.com/office/2006/metadata/properties"/>
    <ds:schemaRef ds:uri="http://schemas.microsoft.com/office/infopath/2007/PartnerControls"/>
    <ds:schemaRef ds:uri="cbada16c-9dda-4ba7-962e-71d1a1b1eb47"/>
    <ds:schemaRef ds:uri="6a7b58f9-1314-4aba-806b-dd6840280bce"/>
  </ds:schemaRefs>
</ds:datastoreItem>
</file>

<file path=customXml/itemProps2.xml><?xml version="1.0" encoding="utf-8"?>
<ds:datastoreItem xmlns:ds="http://schemas.openxmlformats.org/officeDocument/2006/customXml" ds:itemID="{A2CB1279-6289-4B11-AB05-C048364A1E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0670E8-86FB-4909-9722-9C7528477975}"/>
</file>

<file path=docProps/app.xml><?xml version="1.0" encoding="utf-8"?>
<Properties xmlns="http://schemas.openxmlformats.org/officeDocument/2006/extended-properties" xmlns:vt="http://schemas.openxmlformats.org/officeDocument/2006/docPropsVTypes">
  <Template>{3EC159C4-DC78-40C0-BB8B-D3A80A86DAED}tf03457503</Template>
  <TotalTime>19542</TotalTime>
  <Words>365</Words>
  <Application>Microsoft Office PowerPoint</Application>
  <PresentationFormat>Widescreen</PresentationFormat>
  <Paragraphs>38</Paragraphs>
  <Slides>13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SketchLinesVTI</vt:lpstr>
      <vt:lpstr>Síceolaíocht na Cumarsáide Ciúine</vt:lpstr>
      <vt:lpstr>Cur síos ar an Seisiún</vt:lpstr>
      <vt:lpstr>Nuair atá cumarsáid dúshlánach...</vt:lpstr>
      <vt:lpstr>Néareolaíocht na Cumarsáide (Neuroscience of Communication) </vt:lpstr>
      <vt:lpstr>Statisticí</vt:lpstr>
      <vt:lpstr>Teanga an Choirp</vt:lpstr>
      <vt:lpstr>PowerPoint Presentation</vt:lpstr>
      <vt:lpstr>PowerPoint Presentation</vt:lpstr>
      <vt:lpstr>Cumhacht na bhfocal</vt:lpstr>
      <vt:lpstr>Éisteacht Gníomhach</vt:lpstr>
      <vt:lpstr>PowerPoint Presentation</vt:lpstr>
      <vt:lpstr>Uirlis Dhigiteach &amp; Coaching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Julie Gilbert</dc:creator>
  <cp:lastModifiedBy>Julie Gilbert</cp:lastModifiedBy>
  <cp:revision>5</cp:revision>
  <dcterms:created xsi:type="dcterms:W3CDTF">2025-10-29T16:59:46Z</dcterms:created>
  <dcterms:modified xsi:type="dcterms:W3CDTF">2025-12-01T10:15:37Z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0x010100031A10BE1B4AF146B82FFAF03DC026A0</vt:lpwstr>
  </property>
  <property fmtid="{D5CDD505-2E9C-101B-9397-08002B2CF9AE}" pid="3" name="MediaServiceImageTags">
    <vt:lpwstr/>
  </property>
</Properties>
</file>