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modernComment_1045_2252FA3B.xml" ContentType="application/vnd.ms-powerpoint.comment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  <p:sldMasterId id="2147483683" r:id="rId5"/>
  </p:sldMasterIdLst>
  <p:notesMasterIdLst>
    <p:notesMasterId r:id="rId24"/>
  </p:notesMasterIdLst>
  <p:sldIdLst>
    <p:sldId id="4148" r:id="rId6"/>
    <p:sldId id="4159" r:id="rId7"/>
    <p:sldId id="4171" r:id="rId8"/>
    <p:sldId id="4187" r:id="rId9"/>
    <p:sldId id="4185" r:id="rId10"/>
    <p:sldId id="4186" r:id="rId11"/>
    <p:sldId id="4164" r:id="rId12"/>
    <p:sldId id="4156" r:id="rId13"/>
    <p:sldId id="4165" r:id="rId14"/>
    <p:sldId id="4182" r:id="rId15"/>
    <p:sldId id="4177" r:id="rId16"/>
    <p:sldId id="4183" r:id="rId17"/>
    <p:sldId id="4167" r:id="rId18"/>
    <p:sldId id="4179" r:id="rId19"/>
    <p:sldId id="4178" r:id="rId20"/>
    <p:sldId id="4168" r:id="rId21"/>
    <p:sldId id="4169" r:id="rId22"/>
    <p:sldId id="4181" r:id="rId2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391D7EE-F35F-A3DB-4466-33B534129F0D}" name="Aoife" initials="A" userId="S::aoife@cogg.ie::eada250d-4332-46b3-837d-75d5afa3683f" providerId="AD"/>
  <p188:author id="{C0AF9DEF-82AF-ADE2-4FE0-E053CE9AD814}" name="Lydia Uí Ruairc" initials="LR" userId="S::lydia@cogg.ie::52675242-f618-4aba-96be-7fbdda72b5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D53CDA-2C9F-DDCE-2170-EB3224F32BA2}" v="3" dt="2025-11-21T06:44:44.708"/>
    <p1510:client id="{436DB7DD-BC57-EF22-96D8-E269B3485AC5}" v="3" dt="2025-11-20T18:55:27.590"/>
    <p1510:client id="{6B93C248-8E0A-4ACE-B805-9CE155018402}" v="53" dt="2025-11-20T19:01:00.3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96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omments/modernComment_1045_2252FA3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8E106A66-C49B-4CB2-9347-464827F3DB80}" authorId="{C0AF9DEF-82AF-ADE2-4FE0-E053CE9AD814}" created="2025-11-19T16:04:46.573">
    <pc:sldMkLst xmlns:pc="http://schemas.microsoft.com/office/powerpoint/2013/main/command">
      <pc:docMk/>
      <pc:sldMk cId="575863355" sldId="4165"/>
    </pc:sldMkLst>
    <p188:txBody>
      <a:bodyPr/>
      <a:lstStyle/>
      <a:p>
        <a:r>
          <a:rPr lang="en-GB"/>
          <a:t>An dóigh leat go mbeadh sé tairbheach liosta de na painéil a bheith ann ionas go mbeidh sé soiléir céard go díreach atá sa dá acmhainn?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ga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9EFDF-A4A5-43E9-B22B-135C3C70F4E0}" type="datetimeFigureOut">
              <a:rPr lang="ga-IE" smtClean="0"/>
              <a:t>02/12/2025</a:t>
            </a:fld>
            <a:endParaRPr lang="ga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ga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ga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ga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759E8-60EB-4B6D-B7E4-B7534FC723CB}" type="slidenum">
              <a:rPr lang="ga-IE" smtClean="0"/>
              <a:t>‹#›</a:t>
            </a:fld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28442902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tif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8E1B8-D2FB-491C-ADEB-E3E8F8840C5B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970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8C3FE-161C-4A7F-968D-0E34A4F73F71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904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9AFB-A1C3-4041-A34E-0D1B79B182CD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122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89612-6BDE-4205-B635-069B2F2D41C2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016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24674-E437-42DC-90A3-75400CA8586D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030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E9B3F-AC06-4B96-A025-2081470DEDFF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579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1D1061-0F5A-49C7-BDBC-EBAD7E3A5C22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508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1EF16-06F5-4F5C-B57B-75F5CF2433B4}" type="datetime1">
              <a:rPr lang="en-US" smtClean="0"/>
              <a:t>12/2/2025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0371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8D57A-EDAB-4926-A26D-F6686A936751}" type="datetime1">
              <a:rPr lang="en-US" smtClean="0"/>
              <a:t>12/2/2025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194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2D7C0-DAF3-4151-A50F-99AE52C3CB77}" type="datetime1">
              <a:rPr lang="en-US" smtClean="0"/>
              <a:t>12/2/2025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708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FC362-906F-4E1B-9DA5-5CA123A5D68B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5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25BDA-DEF8-454D-A429-0385F02AA0AC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125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DD66D-1745-4444-AA8F-257131397CBA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44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9C73-2F8C-4423-934A-FADB256B38EF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375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EF75C-5B65-4881-AF7C-D1C31D8962C1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138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A86F2C2-A08A-9B41-9A68-DF139656E601}"/>
              </a:ext>
            </a:extLst>
          </p:cNvPr>
          <p:cNvSpPr/>
          <p:nvPr userDrawn="1"/>
        </p:nvSpPr>
        <p:spPr>
          <a:xfrm>
            <a:off x="-1" y="-6350"/>
            <a:ext cx="12192001" cy="6864350"/>
          </a:xfrm>
          <a:prstGeom prst="rect">
            <a:avLst/>
          </a:prstGeom>
          <a:solidFill>
            <a:srgbClr val="B032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6CE245A-A0D2-8F4F-85D4-C913E19DEDAB}"/>
              </a:ext>
            </a:extLst>
          </p:cNvPr>
          <p:cNvSpPr txBox="1">
            <a:spLocks/>
          </p:cNvSpPr>
          <p:nvPr userDrawn="1"/>
        </p:nvSpPr>
        <p:spPr>
          <a:xfrm>
            <a:off x="1621537" y="3681984"/>
            <a:ext cx="4276343" cy="23632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 sz="26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15D84ED-C3F2-824C-9D9F-028E0D9BB2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1463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111657-79D3-AC44-AFBA-20B14B82A33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037193" y="4634056"/>
            <a:ext cx="2400300" cy="1168400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E9F496F9-131C-E54B-B050-8823337E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21537" y="1389888"/>
            <a:ext cx="4276343" cy="2148840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err="1"/>
              <a:t>Teideal</a:t>
            </a:r>
            <a:r>
              <a:rPr lang="en-GB"/>
              <a:t> le </a:t>
            </a:r>
            <a:r>
              <a:rPr lang="en-GB" err="1"/>
              <a:t>cuir</a:t>
            </a:r>
            <a:r>
              <a:rPr lang="en-GB"/>
              <a:t> </a:t>
            </a:r>
            <a:r>
              <a:rPr lang="en-GB" err="1"/>
              <a:t>anseo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634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211FE-9131-DF47-8A27-69B70F709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943" y="375444"/>
            <a:ext cx="10681493" cy="1457325"/>
          </a:xfrm>
          <a:prstGeom prst="rect">
            <a:avLst/>
          </a:prstGeom>
        </p:spPr>
        <p:txBody>
          <a:bodyPr/>
          <a:lstStyle>
            <a:lvl1pPr algn="l">
              <a:defRPr sz="3800">
                <a:solidFill>
                  <a:srgbClr val="B02A1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CF5F1C-F79D-8D45-B56E-1D8F8AF7D1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231" y="1839913"/>
            <a:ext cx="10689113" cy="4219575"/>
          </a:xfrm>
        </p:spPr>
        <p:txBody>
          <a:bodyPr/>
          <a:lstStyle>
            <a:lvl1pPr>
              <a:lnSpc>
                <a:spcPct val="100000"/>
              </a:lnSpc>
              <a:buClr>
                <a:srgbClr val="B03224"/>
              </a:buClr>
              <a:defRPr/>
            </a:lvl1pPr>
            <a:lvl2pPr>
              <a:lnSpc>
                <a:spcPct val="100000"/>
              </a:lnSpc>
              <a:buClr>
                <a:srgbClr val="B03224"/>
              </a:buClr>
              <a:defRPr/>
            </a:lvl2pPr>
            <a:lvl3pPr>
              <a:lnSpc>
                <a:spcPct val="100000"/>
              </a:lnSpc>
              <a:buClr>
                <a:srgbClr val="B03224"/>
              </a:buClr>
              <a:defRPr/>
            </a:lvl3pPr>
            <a:lvl4pPr>
              <a:lnSpc>
                <a:spcPct val="100000"/>
              </a:lnSpc>
              <a:buClr>
                <a:srgbClr val="B03224"/>
              </a:buClr>
              <a:defRPr/>
            </a:lvl4pPr>
            <a:lvl5pPr>
              <a:lnSpc>
                <a:spcPct val="100000"/>
              </a:lnSpc>
              <a:buClr>
                <a:srgbClr val="B03224"/>
              </a:buCl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Footer Placeholder 13">
            <a:extLst>
              <a:ext uri="{FF2B5EF4-FFF2-40B4-BE49-F238E27FC236}">
                <a16:creationId xmlns:a16="http://schemas.microsoft.com/office/drawing/2014/main" id="{1E13DC5A-27BB-8541-AE09-C9F9BCDF7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85250" y="6387482"/>
            <a:ext cx="9014419" cy="3734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Acmhainn Saibhris/Cruinnis 2025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3DBFD87-C00B-3243-A7A8-EE7CD852F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844" y="6387779"/>
            <a:ext cx="682625" cy="37319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720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4F4D802-D9A7-B346-B833-B9DF49DEF4A6}"/>
              </a:ext>
            </a:extLst>
          </p:cNvPr>
          <p:cNvSpPr/>
          <p:nvPr userDrawn="1"/>
        </p:nvSpPr>
        <p:spPr>
          <a:xfrm>
            <a:off x="-1" y="0"/>
            <a:ext cx="6096001" cy="6857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F3D6891-89B3-734F-BD48-25495C566210}"/>
              </a:ext>
            </a:extLst>
          </p:cNvPr>
          <p:cNvSpPr/>
          <p:nvPr userDrawn="1"/>
        </p:nvSpPr>
        <p:spPr>
          <a:xfrm>
            <a:off x="6096000" y="0"/>
            <a:ext cx="6096000" cy="686435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1000"/>
                  <a:lumOff val="49000"/>
                </a:schemeClr>
              </a:gs>
              <a:gs pos="87000">
                <a:schemeClr val="bg1"/>
              </a:gs>
              <a:gs pos="99000">
                <a:schemeClr val="bg1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13">
            <a:extLst>
              <a:ext uri="{FF2B5EF4-FFF2-40B4-BE49-F238E27FC236}">
                <a16:creationId xmlns:a16="http://schemas.microsoft.com/office/drawing/2014/main" id="{3C72BFC7-00D2-8646-8C85-AC8E39EF61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387482"/>
            <a:ext cx="5403669" cy="3734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Acmhainn Saibhris/Cruinnis 2025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3DC4C62-EE1E-F140-A61A-68DEA8C277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844" y="6387779"/>
            <a:ext cx="682625" cy="37319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59340-BE6C-034D-8017-A82D4C86DD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3441" y="2057400"/>
            <a:ext cx="5048707" cy="3987800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336CF-2CFC-AD41-B377-C38B3A5486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038335" y="436737"/>
            <a:ext cx="4254343" cy="1095502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283652-0C28-7B41-B2EC-991F972F54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390745" y="368299"/>
            <a:ext cx="2506705" cy="2506705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85ACC13-55C5-FA42-A7E1-31CDD45C06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104238" y="1993556"/>
            <a:ext cx="2908296" cy="2174789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DD3B7F1-2CA3-DB40-958E-5605DBF24CC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57800" y="2552701"/>
            <a:ext cx="2344296" cy="2858194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EA77F22-A52F-A243-9325-1C8FAF6B477D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01947" y="4658402"/>
            <a:ext cx="2861931" cy="1732810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219FCE4-CCF0-164F-AF3F-56C14C88366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266736" y="4776916"/>
            <a:ext cx="2719319" cy="1338649"/>
          </a:xfrm>
          <a:prstGeom prst="rect">
            <a:avLst/>
          </a:prstGeom>
          <a:effectLst>
            <a:outerShdw blurRad="152400" dist="38100" dir="2700000" algn="tl" rotWithShape="0">
              <a:prstClr val="black">
                <a:alpha val="6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03463E3-3D3F-2341-93D7-D198D6D80DE9}"/>
              </a:ext>
            </a:extLst>
          </p:cNvPr>
          <p:cNvSpPr/>
          <p:nvPr userDrawn="1"/>
        </p:nvSpPr>
        <p:spPr>
          <a:xfrm>
            <a:off x="0" y="0"/>
            <a:ext cx="803275" cy="261257"/>
          </a:xfrm>
          <a:prstGeom prst="rect">
            <a:avLst/>
          </a:prstGeom>
          <a:solidFill>
            <a:srgbClr val="B032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727A7FC-E434-934F-8C44-40AC423F0C77}"/>
              </a:ext>
            </a:extLst>
          </p:cNvPr>
          <p:cNvSpPr/>
          <p:nvPr userDrawn="1"/>
        </p:nvSpPr>
        <p:spPr>
          <a:xfrm>
            <a:off x="803275" y="0"/>
            <a:ext cx="803275" cy="261257"/>
          </a:xfrm>
          <a:prstGeom prst="rect">
            <a:avLst/>
          </a:prstGeom>
          <a:solidFill>
            <a:srgbClr val="B0322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F119B80-AB3A-8740-8255-64096F3386B6}"/>
              </a:ext>
            </a:extLst>
          </p:cNvPr>
          <p:cNvSpPr/>
          <p:nvPr userDrawn="1"/>
        </p:nvSpPr>
        <p:spPr>
          <a:xfrm>
            <a:off x="1603328" y="0"/>
            <a:ext cx="803275" cy="261257"/>
          </a:xfrm>
          <a:prstGeom prst="rect">
            <a:avLst/>
          </a:prstGeom>
          <a:solidFill>
            <a:srgbClr val="B0322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E75B85B-BB0C-CB45-913D-F5A4BFD2C8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/>
          <a:srcRect b="7241"/>
          <a:stretch/>
        </p:blipFill>
        <p:spPr>
          <a:xfrm>
            <a:off x="803275" y="6179591"/>
            <a:ext cx="1336675" cy="61659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1DAE182-A4B4-E54B-BD4E-CEC2F8010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356" y="368300"/>
            <a:ext cx="5062899" cy="1405082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6166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88A3B303-7850-A74F-BB43-3A6C19A5BE32}"/>
              </a:ext>
            </a:extLst>
          </p:cNvPr>
          <p:cNvSpPr txBox="1">
            <a:spLocks/>
          </p:cNvSpPr>
          <p:nvPr userDrawn="1"/>
        </p:nvSpPr>
        <p:spPr>
          <a:xfrm>
            <a:off x="692945" y="382587"/>
            <a:ext cx="10702924" cy="1457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800">
                <a:solidFill>
                  <a:srgbClr val="B03224"/>
                </a:solidFill>
              </a:rPr>
              <a:t>Click to edit Master title style</a:t>
            </a:r>
            <a:endParaRPr lang="en-US" sz="3800">
              <a:solidFill>
                <a:srgbClr val="B03224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F087035-7010-C248-BFFE-EC50E19F1C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944" y="1818005"/>
            <a:ext cx="10702924" cy="4219575"/>
          </a:xfrm>
        </p:spPr>
        <p:txBody>
          <a:bodyPr/>
          <a:lstStyle>
            <a:lvl1pPr>
              <a:lnSpc>
                <a:spcPct val="100000"/>
              </a:lnSpc>
              <a:buClr>
                <a:srgbClr val="B03224"/>
              </a:buClr>
              <a:defRPr/>
            </a:lvl1pPr>
            <a:lvl2pPr>
              <a:lnSpc>
                <a:spcPct val="100000"/>
              </a:lnSpc>
              <a:buClr>
                <a:srgbClr val="B03224"/>
              </a:buClr>
              <a:defRPr/>
            </a:lvl2pPr>
            <a:lvl3pPr>
              <a:lnSpc>
                <a:spcPct val="100000"/>
              </a:lnSpc>
              <a:buClr>
                <a:srgbClr val="B03224"/>
              </a:buClr>
              <a:defRPr/>
            </a:lvl3pPr>
            <a:lvl4pPr>
              <a:lnSpc>
                <a:spcPct val="100000"/>
              </a:lnSpc>
              <a:buClr>
                <a:srgbClr val="B03224"/>
              </a:buClr>
              <a:defRPr/>
            </a:lvl4pPr>
            <a:lvl5pPr>
              <a:lnSpc>
                <a:spcPct val="100000"/>
              </a:lnSpc>
              <a:buClr>
                <a:srgbClr val="B03224"/>
              </a:buClr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Footer Placeholder 13">
            <a:extLst>
              <a:ext uri="{FF2B5EF4-FFF2-40B4-BE49-F238E27FC236}">
                <a16:creationId xmlns:a16="http://schemas.microsoft.com/office/drawing/2014/main" id="{41182FFD-25EB-3C42-98A9-A2F5A5DC82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85250" y="6387482"/>
            <a:ext cx="9014419" cy="3734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Acmhainn Saibhris/Cruinnis 2025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D274C02-8F6A-F34C-80B0-84A84ECFD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02844" y="6387779"/>
            <a:ext cx="682625" cy="37319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|    </a:t>
            </a:r>
            <a:fld id="{C735588B-D5E0-1F4B-8A34-91B7720C8E1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942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5625F-4DD3-4CBB-8F04-4F5DD89B78C4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47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92765-9581-4066-99B1-A338BA151C20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04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6100E-0D52-4397-A390-BFEE150D8DA9}" type="datetime1">
              <a:rPr lang="en-US" smtClean="0"/>
              <a:t>12/2/2025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384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D68BB-A8FC-4BEE-A319-EC97DC36274C}" type="datetime1">
              <a:rPr lang="en-US" smtClean="0"/>
              <a:t>12/2/2025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0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E89794-3201-4943-806E-FACF7C41B087}" type="datetime1">
              <a:rPr lang="en-US" smtClean="0"/>
              <a:t>12/2/2025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31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69BDC-F9B5-4186-82DA-8A62AF7D3B93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278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22D14-A0E7-436D-B93B-5EB6CB36D677}" type="datetime1">
              <a:rPr lang="en-US" smtClean="0"/>
              <a:t>12/2/2025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01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2.em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70B8C7-852E-4ED6-B71A-62B2EA1C4214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20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E2C2E-CD11-44D6-8550-EA8FA85E3B7D}" type="datetime1">
              <a:rPr lang="en-US" smtClean="0"/>
              <a:t>12/2/2025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Acmhainn Saibhris/Cruinnis 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50691-E7DA-48ED-819C-52642BB95CC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408CA45-5D0D-0823-8C8E-A3EBBCEDBC7D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084899" y="265954"/>
            <a:ext cx="6035250" cy="64798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4A80E87-FC1E-B5FD-EA5B-1DC00AB309F6}"/>
              </a:ext>
            </a:extLst>
          </p:cNvPr>
          <p:cNvSpPr/>
          <p:nvPr userDrawn="1"/>
        </p:nvSpPr>
        <p:spPr>
          <a:xfrm>
            <a:off x="4885898" y="6400504"/>
            <a:ext cx="7362967" cy="34728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23000">
                <a:schemeClr val="bg1"/>
              </a:gs>
              <a:gs pos="100000">
                <a:schemeClr val="bg2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8F4AA6-8052-F0A4-6F8B-81C0A23B9AA5}"/>
              </a:ext>
            </a:extLst>
          </p:cNvPr>
          <p:cNvPicPr>
            <a:picLocks noChangeAspect="1"/>
          </p:cNvPicPr>
          <p:nvPr userDrawn="1"/>
        </p:nvPicPr>
        <p:blipFill>
          <a:blip r:embed="rId18"/>
          <a:stretch>
            <a:fillRect/>
          </a:stretch>
        </p:blipFill>
        <p:spPr>
          <a:xfrm>
            <a:off x="803275" y="6211796"/>
            <a:ext cx="1362834" cy="61291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10BB00D-188D-9ED5-FE7A-3CFD73E8BBCF}"/>
              </a:ext>
            </a:extLst>
          </p:cNvPr>
          <p:cNvSpPr/>
          <p:nvPr userDrawn="1"/>
        </p:nvSpPr>
        <p:spPr>
          <a:xfrm>
            <a:off x="0" y="0"/>
            <a:ext cx="803275" cy="261257"/>
          </a:xfrm>
          <a:prstGeom prst="rect">
            <a:avLst/>
          </a:prstGeom>
          <a:solidFill>
            <a:srgbClr val="B032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FE9DDF-7029-6FC1-518B-D905471783E2}"/>
              </a:ext>
            </a:extLst>
          </p:cNvPr>
          <p:cNvSpPr/>
          <p:nvPr userDrawn="1"/>
        </p:nvSpPr>
        <p:spPr>
          <a:xfrm>
            <a:off x="803275" y="0"/>
            <a:ext cx="803275" cy="261257"/>
          </a:xfrm>
          <a:prstGeom prst="rect">
            <a:avLst/>
          </a:prstGeom>
          <a:solidFill>
            <a:srgbClr val="B0322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06F618-81F6-F5E0-2B57-8A0535470F0A}"/>
              </a:ext>
            </a:extLst>
          </p:cNvPr>
          <p:cNvSpPr/>
          <p:nvPr userDrawn="1"/>
        </p:nvSpPr>
        <p:spPr>
          <a:xfrm>
            <a:off x="1603328" y="0"/>
            <a:ext cx="803275" cy="261257"/>
          </a:xfrm>
          <a:prstGeom prst="rect">
            <a:avLst/>
          </a:prstGeom>
          <a:solidFill>
            <a:srgbClr val="B0322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57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73" r:id="rId12"/>
    <p:sldLayoutId id="2147483674" r:id="rId13"/>
    <p:sldLayoutId id="2147483678" r:id="rId14"/>
    <p:sldLayoutId id="2147483680" r:id="rId1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oundcloud.com/cogg-250722767/leaganacha-cainte-na-nog-1-conamara?in=cogg-250722767/sets/ni-snasta-go-blasta" TargetMode="External"/><Relationship Id="rId7" Type="http://schemas.openxmlformats.org/officeDocument/2006/relationships/image" Target="../media/image18.png"/><Relationship Id="rId2" Type="http://schemas.openxmlformats.org/officeDocument/2006/relationships/hyperlink" Target="https://soundcloud.com/cogg-250722767/leaganacha-cainte-na-nog-2-conamara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jpeg"/><Relationship Id="rId5" Type="http://schemas.openxmlformats.org/officeDocument/2006/relationships/hyperlink" Target="https://soundcloud.com/cogg-250722767/cur-sios-ar-dhaoine-dun-na-ngall?in=cogg-250722767/sets/ni-snasta-go-blasta" TargetMode="External"/><Relationship Id="rId4" Type="http://schemas.openxmlformats.org/officeDocument/2006/relationships/hyperlink" Target="https://soundcloud.com/cogg-250722767/ag-caint-is-ag-cadrail-ar-scoil-mumhan?in=cogg-250722767/sets/ni-snasta-go-blast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.fliphtml5.com/lfbld/ooab/#p=1" TargetMode="Externa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2.png"/><Relationship Id="rId5" Type="http://schemas.openxmlformats.org/officeDocument/2006/relationships/image" Target="../media/image18.png"/><Relationship Id="rId4" Type="http://schemas.openxmlformats.org/officeDocument/2006/relationships/hyperlink" Target="https://online.fliphtml5.com/lfbld/nxrb/#p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microsoft.com/office/2018/10/relationships/comments" Target="../comments/modernComment_1045_2252FA3B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E6CC-9866-FB1A-9982-C5C0BB4DA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>
                <a:solidFill>
                  <a:srgbClr val="00B050"/>
                </a:solidFill>
              </a:rPr>
              <a:t>Ní </a:t>
            </a:r>
            <a:r>
              <a:rPr lang="en-GB" b="1" err="1">
                <a:solidFill>
                  <a:srgbClr val="00B050"/>
                </a:solidFill>
              </a:rPr>
              <a:t>Ceart</a:t>
            </a:r>
            <a:r>
              <a:rPr lang="en-GB" b="1">
                <a:solidFill>
                  <a:srgbClr val="00B050"/>
                </a:solidFill>
              </a:rPr>
              <a:t> go </a:t>
            </a:r>
            <a:r>
              <a:rPr lang="en-GB" b="1" err="1">
                <a:solidFill>
                  <a:srgbClr val="00B050"/>
                </a:solidFill>
              </a:rPr>
              <a:t>Cruinn</a:t>
            </a:r>
            <a:r>
              <a:rPr lang="en-GB" b="1">
                <a:solidFill>
                  <a:srgbClr val="00B050"/>
                </a:solidFill>
              </a:rPr>
              <a:t> &amp; </a:t>
            </a:r>
            <a:r>
              <a:rPr lang="en-GB" b="1">
                <a:solidFill>
                  <a:srgbClr val="0070C0"/>
                </a:solidFill>
              </a:rPr>
              <a:t>Ní </a:t>
            </a:r>
            <a:r>
              <a:rPr lang="en-GB" b="1" err="1">
                <a:solidFill>
                  <a:srgbClr val="0070C0"/>
                </a:solidFill>
              </a:rPr>
              <a:t>Snasta</a:t>
            </a:r>
            <a:r>
              <a:rPr lang="en-GB" b="1">
                <a:solidFill>
                  <a:srgbClr val="0070C0"/>
                </a:solidFill>
              </a:rPr>
              <a:t> go </a:t>
            </a:r>
            <a:r>
              <a:rPr lang="en-GB" b="1" err="1">
                <a:solidFill>
                  <a:srgbClr val="0070C0"/>
                </a:solidFill>
              </a:rPr>
              <a:t>Blasta</a:t>
            </a:r>
            <a:br>
              <a:rPr lang="en-GB"/>
            </a:br>
            <a:endParaRPr lang="en-GB"/>
          </a:p>
        </p:txBody>
      </p:sp>
      <p:pic>
        <p:nvPicPr>
          <p:cNvPr id="13" name="Content Placeholder 4" descr="A group of girls sitting at desks in a classroom&#10;&#10;AI-generated content may be incorrect.">
            <a:extLst>
              <a:ext uri="{FF2B5EF4-FFF2-40B4-BE49-F238E27FC236}">
                <a16:creationId xmlns:a16="http://schemas.microsoft.com/office/drawing/2014/main" id="{66B5D143-FAB9-0546-64A9-60233B1A51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673" y="1195775"/>
            <a:ext cx="1588575" cy="5286781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F64DDA-AE7B-4F5A-DD0C-AD54E0108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10" name="Arrow: Left-Right 9">
            <a:extLst>
              <a:ext uri="{FF2B5EF4-FFF2-40B4-BE49-F238E27FC236}">
                <a16:creationId xmlns:a16="http://schemas.microsoft.com/office/drawing/2014/main" id="{6393ED40-EA58-CAAD-DC25-003D8557E7CF}"/>
              </a:ext>
            </a:extLst>
          </p:cNvPr>
          <p:cNvSpPr/>
          <p:nvPr/>
        </p:nvSpPr>
        <p:spPr>
          <a:xfrm>
            <a:off x="6939248" y="2878555"/>
            <a:ext cx="1750594" cy="860258"/>
          </a:xfrm>
          <a:prstGeom prst="left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group of colorful bookmarks&#10;&#10;AI-generated content may be incorrect.">
            <a:extLst>
              <a:ext uri="{FF2B5EF4-FFF2-40B4-BE49-F238E27FC236}">
                <a16:creationId xmlns:a16="http://schemas.microsoft.com/office/drawing/2014/main" id="{28841DD7-19F6-6B5F-6FC8-C5A4A58AF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63" y="1229444"/>
            <a:ext cx="4124085" cy="4810137"/>
          </a:xfrm>
          <a:prstGeom prst="rect">
            <a:avLst/>
          </a:prstGeom>
        </p:spPr>
      </p:pic>
      <p:pic>
        <p:nvPicPr>
          <p:cNvPr id="12" name="Picture 11" descr="A group of children sitting at desks in a classroom&#10;&#10;AI-generated content may be incorrect.">
            <a:extLst>
              <a:ext uri="{FF2B5EF4-FFF2-40B4-BE49-F238E27FC236}">
                <a16:creationId xmlns:a16="http://schemas.microsoft.com/office/drawing/2014/main" id="{6DFF117E-938A-A95D-636E-B791B297D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0479" y="1095422"/>
            <a:ext cx="1730257" cy="528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20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9A28BB2F-0E70-14A3-ECFF-490EA38DA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 descr="A poster with text and images&#10;&#10;AI-generated content may be incorrect.">
            <a:extLst>
              <a:ext uri="{FF2B5EF4-FFF2-40B4-BE49-F238E27FC236}">
                <a16:creationId xmlns:a16="http://schemas.microsoft.com/office/drawing/2014/main" id="{8C818FCE-6B72-374E-1B34-6E83A1D473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1868" r="-1" b="31304"/>
          <a:stretch>
            <a:fillRect/>
          </a:stretch>
        </p:blipFill>
        <p:spPr>
          <a:xfrm>
            <a:off x="174270" y="365125"/>
            <a:ext cx="11579579" cy="5540740"/>
          </a:xfrm>
          <a:prstGeom prst="rect">
            <a:avLst/>
          </a:prstGeom>
          <a:noFill/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1110BF-3D84-22EF-A3EE-085DAB550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Acmhainn Saibhris/Cruinnis 2025</a:t>
            </a:r>
          </a:p>
        </p:txBody>
      </p:sp>
    </p:spTree>
    <p:extLst>
      <p:ext uri="{BB962C8B-B14F-4D97-AF65-F5344CB8AC3E}">
        <p14:creationId xmlns:p14="http://schemas.microsoft.com/office/powerpoint/2010/main" val="37185817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BA0E3A-F153-EFFF-CD8B-0F9C7F7FA2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42EE4-F278-B4C6-2391-59F15B935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563190"/>
          </a:xfrm>
        </p:spPr>
        <p:txBody>
          <a:bodyPr>
            <a:normAutofit fontScale="90000"/>
          </a:bodyPr>
          <a:lstStyle/>
          <a:p>
            <a:pPr algn="r"/>
            <a:r>
              <a:rPr lang="en-GB">
                <a:solidFill>
                  <a:srgbClr val="0070C0"/>
                </a:solidFill>
                <a:latin typeface="Algerian" panose="04020705040A02060702" pitchFamily="82" charset="0"/>
              </a:rPr>
              <a:t>Na </a:t>
            </a:r>
            <a:r>
              <a:rPr lang="en-GB" err="1">
                <a:solidFill>
                  <a:srgbClr val="0070C0"/>
                </a:solidFill>
                <a:latin typeface="Algerian" panose="04020705040A02060702" pitchFamily="82" charset="0"/>
              </a:rPr>
              <a:t>Painéil</a:t>
            </a:r>
            <a:r>
              <a:rPr lang="en-GB">
                <a:solidFill>
                  <a:srgbClr val="0070C0"/>
                </a:solidFill>
                <a:latin typeface="Algerian" panose="04020705040A02060702" pitchFamily="82" charset="0"/>
              </a:rPr>
              <a:t>: Ní </a:t>
            </a:r>
            <a:r>
              <a:rPr lang="en-GB" err="1">
                <a:solidFill>
                  <a:srgbClr val="0070C0"/>
                </a:solidFill>
                <a:latin typeface="Algerian" panose="04020705040A02060702" pitchFamily="82" charset="0"/>
              </a:rPr>
              <a:t>Snasta</a:t>
            </a:r>
            <a:r>
              <a:rPr lang="en-GB">
                <a:solidFill>
                  <a:srgbClr val="0070C0"/>
                </a:solidFill>
                <a:latin typeface="Algerian" panose="04020705040A02060702" pitchFamily="82" charset="0"/>
              </a:rPr>
              <a:t> go </a:t>
            </a:r>
            <a:r>
              <a:rPr lang="en-GB" err="1">
                <a:solidFill>
                  <a:srgbClr val="0070C0"/>
                </a:solidFill>
                <a:latin typeface="Algerian" panose="04020705040A02060702" pitchFamily="82" charset="0"/>
              </a:rPr>
              <a:t>blasta</a:t>
            </a:r>
            <a:endParaRPr lang="en-GB">
              <a:solidFill>
                <a:srgbClr val="0070C0"/>
              </a:solidFill>
              <a:latin typeface="Algerian" panose="04020705040A02060702" pitchFamily="8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7A6A9-89A6-0F31-EBB2-C6CFB2A9C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Acmhainn Saibhris/Cruinnis 2025</a:t>
            </a:r>
          </a:p>
        </p:txBody>
      </p:sp>
      <p:pic>
        <p:nvPicPr>
          <p:cNvPr id="7" name="Content Placeholder 6" descr="A poster with text on it&#10;&#10;AI-generated content may be incorrect.">
            <a:extLst>
              <a:ext uri="{FF2B5EF4-FFF2-40B4-BE49-F238E27FC236}">
                <a16:creationId xmlns:a16="http://schemas.microsoft.com/office/drawing/2014/main" id="{A5B67589-49D8-9E78-B59E-F38B3717A3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766583"/>
            <a:ext cx="3849991" cy="5522900"/>
          </a:xfrm>
        </p:spPr>
      </p:pic>
      <p:pic>
        <p:nvPicPr>
          <p:cNvPr id="10" name="Picture 9" descr="A chart with text and smiley faces&#10;&#10;AI-generated content may be incorrect.">
            <a:extLst>
              <a:ext uri="{FF2B5EF4-FFF2-40B4-BE49-F238E27FC236}">
                <a16:creationId xmlns:a16="http://schemas.microsoft.com/office/drawing/2014/main" id="{0F0DF52E-321A-592D-0A88-A281A09420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035" y="667550"/>
            <a:ext cx="4660417" cy="5605850"/>
          </a:xfrm>
          <a:prstGeom prst="rect">
            <a:avLst/>
          </a:prstGeom>
        </p:spPr>
      </p:pic>
      <p:pic>
        <p:nvPicPr>
          <p:cNvPr id="14" name="Picture 13" descr="A poster with text and images of people&#10;&#10;AI-generated content may be incorrect.">
            <a:extLst>
              <a:ext uri="{FF2B5EF4-FFF2-40B4-BE49-F238E27FC236}">
                <a16:creationId xmlns:a16="http://schemas.microsoft.com/office/drawing/2014/main" id="{2282D6C6-07BB-B641-9449-E0CB1341A2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1651" y="661047"/>
            <a:ext cx="3712360" cy="5612353"/>
          </a:xfrm>
          <a:prstGeom prst="rect">
            <a:avLst/>
          </a:prstGeom>
        </p:spPr>
      </p:pic>
      <p:pic>
        <p:nvPicPr>
          <p:cNvPr id="17" name="Picture 16" descr="A chart with text on it&#10;&#10;AI-generated content may be incorrect.">
            <a:extLst>
              <a:ext uri="{FF2B5EF4-FFF2-40B4-BE49-F238E27FC236}">
                <a16:creationId xmlns:a16="http://schemas.microsoft.com/office/drawing/2014/main" id="{970EB291-D64F-DF9E-7FF8-7E0AF91EAD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6473" y="669503"/>
            <a:ext cx="4790338" cy="5562422"/>
          </a:xfrm>
          <a:prstGeom prst="rect">
            <a:avLst/>
          </a:prstGeom>
        </p:spPr>
      </p:pic>
      <p:pic>
        <p:nvPicPr>
          <p:cNvPr id="21" name="Picture 20" descr="A chart with text and images&#10;&#10;AI-generated content may be incorrect.">
            <a:extLst>
              <a:ext uri="{FF2B5EF4-FFF2-40B4-BE49-F238E27FC236}">
                <a16:creationId xmlns:a16="http://schemas.microsoft.com/office/drawing/2014/main" id="{64068567-F5C3-F178-45DD-A79E12FB7E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3135" y="661047"/>
            <a:ext cx="4228576" cy="5695303"/>
          </a:xfrm>
          <a:prstGeom prst="rect">
            <a:avLst/>
          </a:prstGeom>
        </p:spPr>
      </p:pic>
      <p:pic>
        <p:nvPicPr>
          <p:cNvPr id="23" name="Picture 22" descr="A poster with text and images of students&#10;&#10;AI-generated content may be incorrect.">
            <a:extLst>
              <a:ext uri="{FF2B5EF4-FFF2-40B4-BE49-F238E27FC236}">
                <a16:creationId xmlns:a16="http://schemas.microsoft.com/office/drawing/2014/main" id="{BF9399D6-99AB-486E-50F8-7BEEA44BF2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4850" y="605133"/>
            <a:ext cx="4114800" cy="5751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7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6FF9A45-6037-C173-74F7-F83593612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4" name="Picture 3" descr="A poster with text and images of students&#10;&#10;AI-generated content may be incorrect.">
            <a:extLst>
              <a:ext uri="{FF2B5EF4-FFF2-40B4-BE49-F238E27FC236}">
                <a16:creationId xmlns:a16="http://schemas.microsoft.com/office/drawing/2014/main" id="{F9AFA604-372E-C6DC-DDBB-16C7B0A1C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9636" y="0"/>
            <a:ext cx="5672727" cy="672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6376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1BF2E-2ECA-4F7A-CBC4-BB27B9EDB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FBA78-58F2-4AC4-052D-8A2ACD530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6650" y="497045"/>
            <a:ext cx="7010400" cy="1033305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Taifeadadh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 na </a:t>
            </a:r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gCanúintí</a:t>
            </a:r>
            <a:br>
              <a:rPr lang="en-GB">
                <a:solidFill>
                  <a:srgbClr val="0070C0"/>
                </a:solidFill>
                <a:latin typeface="Arial Nova" panose="020B0504020202020204" pitchFamily="34" charset="0"/>
              </a:rPr>
            </a:br>
            <a:br>
              <a:rPr lang="en-GB">
                <a:solidFill>
                  <a:srgbClr val="0070C0"/>
                </a:solidFill>
                <a:latin typeface="Arial Nova" panose="020B0504020202020204" pitchFamily="34" charset="0"/>
              </a:rPr>
            </a:br>
            <a:br>
              <a:rPr lang="en-GB" sz="1300">
                <a:solidFill>
                  <a:srgbClr val="0070C0"/>
                </a:solidFill>
                <a:latin typeface="Arial Nova" panose="020B0504020202020204" pitchFamily="34" charset="0"/>
              </a:rPr>
            </a:br>
            <a:endParaRPr lang="en-GB" sz="1300">
              <a:solidFill>
                <a:srgbClr val="0070C0"/>
              </a:solidFill>
              <a:latin typeface="Arial Nova" panose="020B0504020202020204" pitchFamily="34" charset="0"/>
            </a:endParaRPr>
          </a:p>
        </p:txBody>
      </p:sp>
      <p:pic>
        <p:nvPicPr>
          <p:cNvPr id="6" name="Content Placeholder 5" descr="A chart with text and smiley faces&#10;&#10;AI-generated content may be incorrect.">
            <a:extLst>
              <a:ext uri="{FF2B5EF4-FFF2-40B4-BE49-F238E27FC236}">
                <a16:creationId xmlns:a16="http://schemas.microsoft.com/office/drawing/2014/main" id="{A79C8FFD-D9D3-B4B4-5E79-0E90C2991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5373" y="939800"/>
            <a:ext cx="3859527" cy="501015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DD3B40-E882-6421-496C-7AFF2F2F2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Acmhainn Saibhris/Cruinnis 2025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036B9F-809A-8E35-65E5-E87BC536F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533946">
            <a:off x="287029" y="3617964"/>
            <a:ext cx="5066285" cy="502795"/>
          </a:xfrm>
          <a:prstGeom prst="rect">
            <a:avLst/>
          </a:prstGeom>
        </p:spPr>
      </p:pic>
      <p:pic>
        <p:nvPicPr>
          <p:cNvPr id="12" name="Picture 11" descr="A poster with text and images of students&#10;&#10;AI-generated content may be incorrect.">
            <a:extLst>
              <a:ext uri="{FF2B5EF4-FFF2-40B4-BE49-F238E27FC236}">
                <a16:creationId xmlns:a16="http://schemas.microsoft.com/office/drawing/2014/main" id="{5DC10951-857A-E3F1-1337-E18F87DDF4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4000" y="939800"/>
            <a:ext cx="4569950" cy="5092700"/>
          </a:xfrm>
          <a:prstGeom prst="rect">
            <a:avLst/>
          </a:prstGeom>
        </p:spPr>
      </p:pic>
      <p:pic>
        <p:nvPicPr>
          <p:cNvPr id="17" name="Picture 16" descr="A qr code with red text&#10;&#10;AI-generated content may be incorrect.">
            <a:extLst>
              <a:ext uri="{FF2B5EF4-FFF2-40B4-BE49-F238E27FC236}">
                <a16:creationId xmlns:a16="http://schemas.microsoft.com/office/drawing/2014/main" id="{80367470-9607-BAD4-C629-7E39AB3FA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621820">
            <a:off x="5334669" y="3429911"/>
            <a:ext cx="4677428" cy="64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91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9697406-949E-4F0D-DC34-D949ABC10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ECEE89-740B-CB4B-B0BD-1A443DDD5B72}"/>
              </a:ext>
            </a:extLst>
          </p:cNvPr>
          <p:cNvSpPr txBox="1"/>
          <p:nvPr/>
        </p:nvSpPr>
        <p:spPr>
          <a:xfrm>
            <a:off x="3062452" y="1997839"/>
            <a:ext cx="6124902" cy="36933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endParaRPr lang="en-GB">
              <a:solidFill>
                <a:srgbClr val="0070C0"/>
              </a:solidFill>
              <a:latin typeface="Arial Nova" panose="020B0504020202020204" pitchFamily="34" charset="0"/>
              <a:hlinkClick r:id="rId2"/>
            </a:endParaRPr>
          </a:p>
          <a:p>
            <a:r>
              <a:rPr lang="en-GB" sz="1800">
                <a:solidFill>
                  <a:srgbClr val="0070C0"/>
                </a:solidFill>
                <a:latin typeface="Arial Nova" panose="020B0504020202020204" pitchFamily="34" charset="0"/>
                <a:hlinkClick r:id="rId3"/>
              </a:rPr>
              <a:t>https://soundcloud.com/cogg-250722767/leaganacha-cainte-na-nog-1-conamara?in=cogg-250722767/sets/ni-snasta-go-blasta</a:t>
            </a:r>
            <a:endParaRPr lang="en-GB" sz="1800">
              <a:solidFill>
                <a:srgbClr val="0070C0"/>
              </a:solidFill>
              <a:latin typeface="Arial Nova" panose="020B0504020202020204" pitchFamily="34" charset="0"/>
            </a:endParaRPr>
          </a:p>
          <a:p>
            <a:endParaRPr lang="en-GB">
              <a:solidFill>
                <a:srgbClr val="0070C0"/>
              </a:solidFill>
              <a:latin typeface="Arial Nova" panose="020B0504020202020204" pitchFamily="34" charset="0"/>
            </a:endParaRPr>
          </a:p>
          <a:p>
            <a:r>
              <a:rPr lang="en-GB" sz="1800">
                <a:solidFill>
                  <a:srgbClr val="0070C0"/>
                </a:solidFill>
                <a:latin typeface="Arial Nova" panose="020B0504020202020204" pitchFamily="34" charset="0"/>
                <a:hlinkClick r:id="rId4"/>
              </a:rPr>
              <a:t>https://soundcloud.com/cogg-250722767/ag-caint-is-ag-cadrail-ar-scoil-mumhan?in=cogg-250722767/sets/ni-snasta-go-blasta</a:t>
            </a:r>
            <a:endParaRPr lang="en-GB" sz="1800">
              <a:solidFill>
                <a:srgbClr val="0070C0"/>
              </a:solidFill>
              <a:latin typeface="Arial Nova" panose="020B0504020202020204" pitchFamily="34" charset="0"/>
            </a:endParaRPr>
          </a:p>
          <a:p>
            <a:br>
              <a:rPr lang="en-GB" sz="1800">
                <a:solidFill>
                  <a:srgbClr val="0070C0"/>
                </a:solidFill>
                <a:latin typeface="Arial Nova" panose="020B0504020202020204" pitchFamily="34" charset="0"/>
              </a:rPr>
            </a:br>
            <a:r>
              <a:rPr lang="en-GB" sz="1800">
                <a:solidFill>
                  <a:srgbClr val="0070C0"/>
                </a:solidFill>
                <a:latin typeface="Arial Nova" panose="020B0504020202020204" pitchFamily="34" charset="0"/>
                <a:hlinkClick r:id="rId5"/>
              </a:rPr>
              <a:t>https://soundcloud.com/cogg-250722767/cur-sios-ar-dhaoine-dun-na-ngall?in=cogg-250722767/sets/ni-snasta-go-blasta</a:t>
            </a:r>
            <a:br>
              <a:rPr lang="en-GB" sz="1800">
                <a:solidFill>
                  <a:srgbClr val="0070C0"/>
                </a:solidFill>
                <a:latin typeface="Arial Nova" panose="020B0504020202020204" pitchFamily="34" charset="0"/>
              </a:rPr>
            </a:br>
            <a:endParaRPr lang="en-GB"/>
          </a:p>
        </p:txBody>
      </p:sp>
      <p:pic>
        <p:nvPicPr>
          <p:cNvPr id="2050" name="Picture 2" descr="Thousand Teenage Boy Listening Music ...">
            <a:extLst>
              <a:ext uri="{FF2B5EF4-FFF2-40B4-BE49-F238E27FC236}">
                <a16:creationId xmlns:a16="http://schemas.microsoft.com/office/drawing/2014/main" id="{4B39936A-1A5D-9F86-DFD6-B3383866C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28" y="427311"/>
            <a:ext cx="2416472" cy="1732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7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E9767CA5-5589-5149-1BFC-E4233E367F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6607" y="1001110"/>
            <a:ext cx="1954924" cy="547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72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CCBDA-38AB-0785-1057-192388E9F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418" y="512618"/>
            <a:ext cx="10155382" cy="1025237"/>
          </a:xfrm>
        </p:spPr>
        <p:txBody>
          <a:bodyPr anchor="ctr">
            <a:normAutofit/>
          </a:bodyPr>
          <a:lstStyle/>
          <a:p>
            <a:pPr algn="ctr"/>
            <a:r>
              <a:rPr lang="en-GB"/>
              <a:t>  </a:t>
            </a:r>
            <a:r>
              <a:rPr lang="en-GB" b="1">
                <a:solidFill>
                  <a:srgbClr val="0070C0"/>
                </a:solidFill>
              </a:rPr>
              <a:t>Tasc </a:t>
            </a:r>
            <a:r>
              <a:rPr lang="en-GB" b="1" err="1">
                <a:solidFill>
                  <a:srgbClr val="0070C0"/>
                </a:solidFill>
              </a:rPr>
              <a:t>i</a:t>
            </a:r>
            <a:r>
              <a:rPr lang="en-GB" b="1">
                <a:solidFill>
                  <a:srgbClr val="0070C0"/>
                </a:solidFill>
              </a:rPr>
              <a:t> </a:t>
            </a:r>
            <a:r>
              <a:rPr lang="en-GB" b="1" err="1">
                <a:solidFill>
                  <a:srgbClr val="0070C0"/>
                </a:solidFill>
              </a:rPr>
              <a:t>nGrúpaí</a:t>
            </a:r>
            <a:endParaRPr lang="en-GB" b="1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019BE-916A-801B-9E1C-BEDD36BCDE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pPr marL="514350" indent="-514350">
              <a:buAutoNum type="alphaLcParenBoth"/>
            </a:pPr>
            <a:r>
              <a:rPr lang="en-GB" err="1"/>
              <a:t>Roghnaigí</a:t>
            </a:r>
            <a:r>
              <a:rPr lang="en-GB"/>
              <a:t> </a:t>
            </a:r>
            <a:r>
              <a:rPr lang="en-GB" err="1"/>
              <a:t>dhá</a:t>
            </a:r>
            <a:r>
              <a:rPr lang="en-GB"/>
              <a:t> </a:t>
            </a:r>
            <a:r>
              <a:rPr lang="en-GB" err="1"/>
              <a:t>phainéal</a:t>
            </a:r>
            <a:r>
              <a:rPr lang="en-GB"/>
              <a:t> ó  </a:t>
            </a:r>
            <a:r>
              <a:rPr lang="en-GB" i="1"/>
              <a:t>Ní </a:t>
            </a:r>
            <a:r>
              <a:rPr lang="en-GB" i="1" err="1"/>
              <a:t>Ceart</a:t>
            </a:r>
            <a:r>
              <a:rPr lang="en-GB" i="1"/>
              <a:t> go </a:t>
            </a:r>
            <a:r>
              <a:rPr lang="en-GB" i="1" err="1"/>
              <a:t>Cruinn</a:t>
            </a:r>
            <a:r>
              <a:rPr lang="en-GB" i="1"/>
              <a:t> </a:t>
            </a:r>
            <a:r>
              <a:rPr lang="en-GB" err="1"/>
              <a:t>nó</a:t>
            </a:r>
            <a:r>
              <a:rPr lang="en-GB"/>
              <a:t> </a:t>
            </a:r>
            <a:r>
              <a:rPr lang="en-GB" i="1"/>
              <a:t>Ní </a:t>
            </a:r>
            <a:r>
              <a:rPr lang="en-GB" i="1" err="1"/>
              <a:t>Snasta</a:t>
            </a:r>
            <a:r>
              <a:rPr lang="en-GB" i="1"/>
              <a:t> go </a:t>
            </a:r>
            <a:r>
              <a:rPr lang="en-GB" i="1" err="1"/>
              <a:t>Blasta</a:t>
            </a:r>
            <a:r>
              <a:rPr lang="en-GB"/>
              <a:t> </a:t>
            </a:r>
            <a:r>
              <a:rPr lang="en-GB" err="1"/>
              <a:t>agus</a:t>
            </a:r>
            <a:r>
              <a:rPr lang="en-GB"/>
              <a:t> </a:t>
            </a:r>
            <a:r>
              <a:rPr lang="en-GB" err="1"/>
              <a:t>pléigí</a:t>
            </a:r>
            <a:r>
              <a:rPr lang="en-GB"/>
              <a:t> </a:t>
            </a:r>
            <a:r>
              <a:rPr lang="en-GB" err="1"/>
              <a:t>conas</a:t>
            </a:r>
            <a:r>
              <a:rPr lang="en-GB"/>
              <a:t> </a:t>
            </a:r>
            <a:r>
              <a:rPr lang="en-GB" err="1"/>
              <a:t>iad</a:t>
            </a:r>
            <a:r>
              <a:rPr lang="en-GB"/>
              <a:t> a </a:t>
            </a:r>
            <a:r>
              <a:rPr lang="en-GB" err="1"/>
              <a:t>úsáid</a:t>
            </a:r>
            <a:r>
              <a:rPr lang="en-GB"/>
              <a:t> </a:t>
            </a:r>
            <a:r>
              <a:rPr lang="en-GB" err="1"/>
              <a:t>sa</a:t>
            </a:r>
            <a:r>
              <a:rPr lang="en-GB"/>
              <a:t> rang.</a:t>
            </a:r>
          </a:p>
          <a:p>
            <a:pPr marL="514350" indent="-514350">
              <a:buAutoNum type="alphaLcParenBoth"/>
            </a:pPr>
            <a:r>
              <a:rPr lang="en-GB" err="1"/>
              <a:t>Luaigh</a:t>
            </a:r>
            <a:r>
              <a:rPr lang="en-GB"/>
              <a:t> </a:t>
            </a:r>
            <a:r>
              <a:rPr lang="en-GB" err="1"/>
              <a:t>aon</a:t>
            </a:r>
            <a:r>
              <a:rPr lang="en-GB"/>
              <a:t> </a:t>
            </a:r>
            <a:r>
              <a:rPr lang="en-GB" err="1"/>
              <a:t>mholtaí</a:t>
            </a:r>
            <a:r>
              <a:rPr lang="en-GB"/>
              <a:t> </a:t>
            </a:r>
            <a:r>
              <a:rPr lang="en-GB" err="1"/>
              <a:t>feabhais</a:t>
            </a:r>
            <a:r>
              <a:rPr lang="en-GB"/>
              <a:t> a </a:t>
            </a:r>
            <a:r>
              <a:rPr lang="en-GB" err="1"/>
              <a:t>bheadh</a:t>
            </a:r>
            <a:r>
              <a:rPr lang="en-GB"/>
              <a:t> </a:t>
            </a:r>
            <a:r>
              <a:rPr lang="en-GB" err="1"/>
              <a:t>agaibh</a:t>
            </a:r>
            <a:r>
              <a:rPr lang="en-GB"/>
              <a:t> don </a:t>
            </a:r>
            <a:r>
              <a:rPr lang="en-GB" err="1"/>
              <a:t>chéad</a:t>
            </a:r>
            <a:r>
              <a:rPr lang="en-GB"/>
              <a:t> </a:t>
            </a:r>
            <a:r>
              <a:rPr lang="en-GB" err="1"/>
              <a:t>eagrán</a:t>
            </a:r>
            <a:r>
              <a:rPr lang="en-GB"/>
              <a:t> </a:t>
            </a:r>
            <a:r>
              <a:rPr lang="en-GB" err="1"/>
              <a:t>eile</a:t>
            </a:r>
            <a:r>
              <a:rPr lang="en-GB"/>
              <a:t>.</a:t>
            </a:r>
          </a:p>
        </p:txBody>
      </p:sp>
      <p:pic>
        <p:nvPicPr>
          <p:cNvPr id="1026" name="Picture 2" descr="Students and tutor working in library">
            <a:extLst>
              <a:ext uri="{FF2B5EF4-FFF2-40B4-BE49-F238E27FC236}">
                <a16:creationId xmlns:a16="http://schemas.microsoft.com/office/drawing/2014/main" id="{F1B6EAF5-0D89-F0DF-3A2E-067603F235F0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9" r="10005" b="2"/>
          <a:stretch>
            <a:fillRect/>
          </a:stretch>
        </p:blipFill>
        <p:spPr bwMode="auto">
          <a:xfrm>
            <a:off x="6172200" y="1825625"/>
            <a:ext cx="4800600" cy="3882448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AF548C-5DCD-77C4-C744-554F159D5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Acmhainn Saibhris/Cruinnis 2025</a:t>
            </a:r>
          </a:p>
        </p:txBody>
      </p:sp>
      <p:pic>
        <p:nvPicPr>
          <p:cNvPr id="11" name="Picture 10" descr="A group of girls in a classroom&#10;&#10;AI-generated content may be incorrect.">
            <a:extLst>
              <a:ext uri="{FF2B5EF4-FFF2-40B4-BE49-F238E27FC236}">
                <a16:creationId xmlns:a16="http://schemas.microsoft.com/office/drawing/2014/main" id="{3648887F-4F42-F898-B9D7-4B604F41E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7510" y="4343401"/>
            <a:ext cx="808290" cy="2299854"/>
          </a:xfrm>
          <a:prstGeom prst="rect">
            <a:avLst/>
          </a:prstGeom>
        </p:spPr>
      </p:pic>
      <p:pic>
        <p:nvPicPr>
          <p:cNvPr id="13" name="Picture 12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2745FAE7-92E7-B75D-46AD-6B2C7AED2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8200" y="4343401"/>
            <a:ext cx="808290" cy="225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52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AFBB3-8121-E1E8-F801-61698C072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GB" err="1"/>
              <a:t>aiseolas</a:t>
            </a:r>
            <a:r>
              <a:rPr lang="en-GB"/>
              <a:t> (ó </a:t>
            </a:r>
            <a:r>
              <a:rPr lang="en-GB" err="1"/>
              <a:t>bhéal</a:t>
            </a:r>
            <a:r>
              <a:rPr lang="en-GB"/>
              <a:t>)  go </a:t>
            </a:r>
            <a:r>
              <a:rPr lang="en-GB" err="1"/>
              <a:t>dtí</a:t>
            </a:r>
            <a:r>
              <a:rPr lang="en-GB"/>
              <a:t> </a:t>
            </a:r>
            <a:r>
              <a:rPr lang="en-GB" err="1"/>
              <a:t>seo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81CCAE-CA74-8EF2-BEB3-87BBCE35CD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546860"/>
            <a:ext cx="5181600" cy="449580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GB" sz="1800" b="1" err="1"/>
              <a:t>Bileog</a:t>
            </a:r>
            <a:r>
              <a:rPr lang="en-GB" sz="1800" b="1"/>
              <a:t> </a:t>
            </a:r>
            <a:r>
              <a:rPr lang="en-GB" sz="1800" b="1" err="1"/>
              <a:t>Seicliosta</a:t>
            </a:r>
            <a:r>
              <a:rPr lang="en-GB" sz="1800" b="1"/>
              <a:t> </a:t>
            </a:r>
            <a:r>
              <a:rPr lang="en-GB" sz="1800"/>
              <a:t>“ </a:t>
            </a:r>
            <a:r>
              <a:rPr lang="en-GB" sz="1800" err="1"/>
              <a:t>Úsáid</a:t>
            </a:r>
            <a:r>
              <a:rPr lang="en-GB" sz="1800"/>
              <a:t> </a:t>
            </a:r>
            <a:r>
              <a:rPr lang="en-GB" sz="1800" err="1"/>
              <a:t>Nathanna</a:t>
            </a:r>
            <a:r>
              <a:rPr lang="en-GB" sz="1800"/>
              <a:t>”…..Teanga na </a:t>
            </a:r>
            <a:r>
              <a:rPr lang="en-GB" sz="1800" err="1"/>
              <a:t>Ceapadóireachta</a:t>
            </a:r>
            <a:r>
              <a:rPr lang="en-GB" sz="1800"/>
              <a:t>/ na </a:t>
            </a:r>
            <a:r>
              <a:rPr lang="en-GB" sz="1800" err="1"/>
              <a:t>Litríochta</a:t>
            </a:r>
            <a:r>
              <a:rPr lang="en-GB" sz="1800"/>
              <a:t>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/>
              <a:t>Tasc </a:t>
            </a:r>
            <a:r>
              <a:rPr lang="en-GB" sz="1800" b="1" err="1"/>
              <a:t>podchraolta</a:t>
            </a:r>
            <a:r>
              <a:rPr lang="en-GB" sz="1800"/>
              <a:t>: </a:t>
            </a:r>
            <a:r>
              <a:rPr lang="en-GB" sz="1800" err="1"/>
              <a:t>Saibhreas</a:t>
            </a:r>
            <a:r>
              <a:rPr lang="en-GB" sz="1800"/>
              <a:t> na </a:t>
            </a:r>
            <a:r>
              <a:rPr lang="en-GB" sz="1800" err="1"/>
              <a:t>gcanúintí</a:t>
            </a:r>
            <a:r>
              <a:rPr lang="en-GB" sz="1800"/>
              <a:t>/</a:t>
            </a:r>
            <a:r>
              <a:rPr lang="en-GB" sz="1800" err="1"/>
              <a:t>leaganacha</a:t>
            </a:r>
            <a:r>
              <a:rPr lang="en-GB" sz="1800"/>
              <a:t> na n-</a:t>
            </a:r>
            <a:r>
              <a:rPr lang="en-GB" sz="1800" err="1"/>
              <a:t>óg</a:t>
            </a:r>
            <a:r>
              <a:rPr lang="en-GB" sz="1800"/>
              <a:t> (</a:t>
            </a:r>
            <a:r>
              <a:rPr lang="en-GB" sz="1800" err="1"/>
              <a:t>painéal</a:t>
            </a:r>
            <a:r>
              <a:rPr lang="en-GB" sz="1800"/>
              <a:t> 1/8/9 </a:t>
            </a:r>
            <a:r>
              <a:rPr lang="en-GB" sz="1800" err="1"/>
              <a:t>NíSB</a:t>
            </a:r>
            <a:r>
              <a:rPr lang="en-GB" sz="1800"/>
              <a:t>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b="1" err="1"/>
              <a:t>Tráth</a:t>
            </a:r>
            <a:r>
              <a:rPr lang="en-GB" sz="1800" b="1"/>
              <a:t> na </a:t>
            </a:r>
            <a:r>
              <a:rPr lang="en-GB" sz="1800" b="1" err="1"/>
              <a:t>gCeist</a:t>
            </a:r>
            <a:r>
              <a:rPr lang="en-GB" sz="1800" b="1"/>
              <a:t> </a:t>
            </a:r>
            <a:r>
              <a:rPr lang="en-GB" sz="1800" err="1"/>
              <a:t>seachtainiúil</a:t>
            </a:r>
            <a:r>
              <a:rPr lang="en-GB" sz="1800"/>
              <a:t> </a:t>
            </a:r>
            <a:r>
              <a:rPr lang="en-GB" sz="1800" err="1"/>
              <a:t>bunaithe</a:t>
            </a:r>
            <a:r>
              <a:rPr lang="en-GB" sz="1800"/>
              <a:t> </a:t>
            </a:r>
            <a:r>
              <a:rPr lang="en-GB" sz="1800" err="1"/>
              <a:t>ar</a:t>
            </a:r>
            <a:r>
              <a:rPr lang="en-GB" sz="1800"/>
              <a:t> na </a:t>
            </a:r>
            <a:r>
              <a:rPr lang="en-GB" sz="1800" err="1"/>
              <a:t>hearráidí</a:t>
            </a:r>
            <a:r>
              <a:rPr lang="en-GB" sz="1800"/>
              <a:t> </a:t>
            </a:r>
            <a:r>
              <a:rPr lang="en-GB" sz="1800" err="1"/>
              <a:t>gramadaí</a:t>
            </a:r>
            <a:r>
              <a:rPr lang="en-GB" sz="1800"/>
              <a:t> (</a:t>
            </a:r>
            <a:r>
              <a:rPr lang="en-GB" sz="1800" err="1"/>
              <a:t>painéal</a:t>
            </a:r>
            <a:r>
              <a:rPr lang="en-GB" sz="1800"/>
              <a:t> 5, NÍCC))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b="1" err="1"/>
              <a:t>Painéal</a:t>
            </a:r>
            <a:r>
              <a:rPr lang="en-GB" sz="1800" b="1"/>
              <a:t> </a:t>
            </a:r>
            <a:r>
              <a:rPr lang="en-GB" sz="1800" b="1" err="1"/>
              <a:t>nua</a:t>
            </a:r>
            <a:r>
              <a:rPr lang="en-GB" sz="1800" b="1"/>
              <a:t> </a:t>
            </a:r>
            <a:r>
              <a:rPr lang="en-GB" sz="1800" b="1" err="1"/>
              <a:t>scríofa</a:t>
            </a:r>
            <a:r>
              <a:rPr lang="en-GB" sz="1800" b="1"/>
              <a:t> </a:t>
            </a:r>
            <a:r>
              <a:rPr lang="en-GB" sz="1800"/>
              <a:t>ag </a:t>
            </a:r>
            <a:r>
              <a:rPr lang="en-GB" sz="1800" err="1"/>
              <a:t>scoláirí</a:t>
            </a:r>
            <a:r>
              <a:rPr lang="en-GB" sz="1800"/>
              <a:t> “ </a:t>
            </a:r>
            <a:r>
              <a:rPr lang="en-GB" sz="1800" err="1"/>
              <a:t>Ár</a:t>
            </a:r>
            <a:r>
              <a:rPr lang="en-GB" sz="1800"/>
              <a:t> </a:t>
            </a:r>
            <a:r>
              <a:rPr lang="en-GB" sz="1800" err="1"/>
              <a:t>mBotúin</a:t>
            </a:r>
            <a:r>
              <a:rPr lang="en-GB" sz="1800"/>
              <a:t> </a:t>
            </a:r>
            <a:r>
              <a:rPr lang="en-GB" sz="1800" err="1"/>
              <a:t>Choitianta</a:t>
            </a:r>
            <a:r>
              <a:rPr lang="en-GB" sz="1800"/>
              <a:t> </a:t>
            </a:r>
            <a:r>
              <a:rPr lang="en-GB" sz="1800" err="1"/>
              <a:t>Ghramadaí</a:t>
            </a:r>
            <a:r>
              <a:rPr lang="en-GB" sz="1800"/>
              <a:t>”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b="1" err="1"/>
              <a:t>Comórtas</a:t>
            </a:r>
            <a:r>
              <a:rPr lang="en-GB" sz="1800" b="1"/>
              <a:t> </a:t>
            </a:r>
            <a:r>
              <a:rPr lang="en-GB" sz="1800" err="1"/>
              <a:t>Samhlacha</a:t>
            </a:r>
            <a:r>
              <a:rPr lang="en-GB" sz="1800"/>
              <a:t>/</a:t>
            </a:r>
            <a:r>
              <a:rPr lang="en-GB" sz="1800" err="1"/>
              <a:t>comparáidí</a:t>
            </a:r>
            <a:r>
              <a:rPr lang="en-GB" sz="1800"/>
              <a:t> </a:t>
            </a:r>
            <a:r>
              <a:rPr lang="en-GB" sz="1800" err="1"/>
              <a:t>agus</a:t>
            </a:r>
            <a:r>
              <a:rPr lang="en-GB" sz="1800"/>
              <a:t> Leagan na </a:t>
            </a:r>
            <a:r>
              <a:rPr lang="en-GB" sz="1800" err="1"/>
              <a:t>nÓg</a:t>
            </a:r>
            <a:r>
              <a:rPr lang="en-GB" sz="1800"/>
              <a:t> </a:t>
            </a:r>
            <a:r>
              <a:rPr lang="en-GB" sz="1800" err="1"/>
              <a:t>bunaithe</a:t>
            </a:r>
            <a:r>
              <a:rPr lang="en-GB" sz="1800"/>
              <a:t> </a:t>
            </a:r>
            <a:r>
              <a:rPr lang="en-GB" sz="1800" err="1"/>
              <a:t>ar</a:t>
            </a:r>
            <a:r>
              <a:rPr lang="en-GB" sz="1800"/>
              <a:t> </a:t>
            </a:r>
            <a:r>
              <a:rPr lang="en-GB" sz="1800" err="1"/>
              <a:t>chomhrá</a:t>
            </a:r>
            <a:r>
              <a:rPr lang="en-GB" sz="1800"/>
              <a:t> na </a:t>
            </a:r>
            <a:r>
              <a:rPr lang="en-GB" sz="1800" err="1"/>
              <a:t>seachtaine</a:t>
            </a:r>
            <a:r>
              <a:rPr lang="en-GB" sz="180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GB" sz="1800" b="1"/>
              <a:t>Script </a:t>
            </a:r>
            <a:r>
              <a:rPr lang="en-GB" sz="1800" b="1" err="1"/>
              <a:t>nua</a:t>
            </a:r>
            <a:r>
              <a:rPr lang="en-GB" sz="1800" b="1"/>
              <a:t> </a:t>
            </a:r>
            <a:r>
              <a:rPr lang="en-GB" sz="1800"/>
              <a:t>le </a:t>
            </a:r>
            <a:r>
              <a:rPr lang="en-GB" sz="1800" err="1"/>
              <a:t>cumadh</a:t>
            </a:r>
            <a:r>
              <a:rPr lang="en-GB" sz="1800"/>
              <a:t> do </a:t>
            </a:r>
            <a:r>
              <a:rPr lang="en-GB" sz="1800" b="1" err="1"/>
              <a:t>fhíseáin</a:t>
            </a:r>
            <a:r>
              <a:rPr lang="en-GB" sz="1800" b="1"/>
              <a:t> </a:t>
            </a:r>
            <a:r>
              <a:rPr lang="en-GB" sz="1800" b="1" err="1"/>
              <a:t>Molscéal</a:t>
            </a:r>
            <a:r>
              <a:rPr lang="en-GB" sz="1800" b="1"/>
              <a:t> </a:t>
            </a:r>
            <a:r>
              <a:rPr lang="en-GB" sz="1800"/>
              <a:t>– </a:t>
            </a:r>
            <a:r>
              <a:rPr lang="en-GB" sz="1800" err="1"/>
              <a:t>leaganacha</a:t>
            </a:r>
            <a:r>
              <a:rPr lang="en-GB" sz="1800"/>
              <a:t> </a:t>
            </a:r>
            <a:r>
              <a:rPr lang="en-GB" sz="1800" err="1"/>
              <a:t>saibhris</a:t>
            </a:r>
            <a:r>
              <a:rPr lang="en-GB" sz="1800"/>
              <a:t> le </a:t>
            </a:r>
            <a:r>
              <a:rPr lang="en-GB" sz="1800" err="1"/>
              <a:t>roghnú</a:t>
            </a:r>
            <a:r>
              <a:rPr lang="en-GB" sz="1800"/>
              <a:t> ó </a:t>
            </a:r>
            <a:r>
              <a:rPr lang="en-GB" sz="1800" b="1" i="1"/>
              <a:t>Ní SB</a:t>
            </a:r>
          </a:p>
          <a:p>
            <a:endParaRPr lang="en-GB" sz="1800"/>
          </a:p>
        </p:txBody>
      </p:sp>
      <p:pic>
        <p:nvPicPr>
          <p:cNvPr id="1026" name="Picture 2" descr="five star rating feedback - giving feedback stock pictures, royalty-free photos &amp; images">
            <a:extLst>
              <a:ext uri="{FF2B5EF4-FFF2-40B4-BE49-F238E27FC236}">
                <a16:creationId xmlns:a16="http://schemas.microsoft.com/office/drawing/2014/main" id="{833C52F9-EA81-CDAA-82DF-BEA41C97B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" r="18650" b="-1"/>
          <a:stretch>
            <a:fillRect/>
          </a:stretch>
        </p:blipFill>
        <p:spPr bwMode="auto">
          <a:xfrm>
            <a:off x="7386160" y="2073173"/>
            <a:ext cx="3746904" cy="3146527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D03A33-8271-1E63-E439-6AC88981D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Acmhainn Saibhris/Cruinnis 2025</a:t>
            </a:r>
          </a:p>
        </p:txBody>
      </p:sp>
    </p:spTree>
    <p:extLst>
      <p:ext uri="{BB962C8B-B14F-4D97-AF65-F5344CB8AC3E}">
        <p14:creationId xmlns:p14="http://schemas.microsoft.com/office/powerpoint/2010/main" val="261062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1FB37-FA16-E796-9890-57D97CEDB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2237CB-7E4C-6BF9-1CCD-0C33737B1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err="1">
                <a:solidFill>
                  <a:schemeClr val="accent1"/>
                </a:solidFill>
                <a:latin typeface="Arial Nova" panose="020B0504020202020204" pitchFamily="34" charset="0"/>
              </a:rPr>
              <a:t>Forbairtí</a:t>
            </a:r>
            <a:r>
              <a:rPr lang="en-GB">
                <a:solidFill>
                  <a:schemeClr val="accent1"/>
                </a:solidFill>
                <a:latin typeface="Arial Nova" panose="020B0504020202020204" pitchFamily="34" charset="0"/>
              </a:rPr>
              <a:t> 2026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1AB74-7521-5E06-E7C0-78C2FD5B0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2025 – </a:t>
            </a:r>
            <a:r>
              <a:rPr lang="en-GB" b="1"/>
              <a:t>5,000 </a:t>
            </a:r>
            <a:r>
              <a:rPr lang="en-GB" b="1" err="1"/>
              <a:t>cóip</a:t>
            </a:r>
            <a:r>
              <a:rPr lang="en-GB" b="1"/>
              <a:t> </a:t>
            </a:r>
            <a:r>
              <a:rPr lang="en-GB"/>
              <a:t>(</a:t>
            </a:r>
            <a:r>
              <a:rPr lang="en-GB" err="1"/>
              <a:t>saor</a:t>
            </a:r>
            <a:r>
              <a:rPr lang="en-GB"/>
              <a:t> in </a:t>
            </a:r>
            <a:r>
              <a:rPr lang="en-GB" err="1"/>
              <a:t>aisce</a:t>
            </a:r>
            <a:r>
              <a:rPr lang="en-GB"/>
              <a:t>), c70 </a:t>
            </a:r>
            <a:r>
              <a:rPr lang="en-GB" err="1"/>
              <a:t>scoil</a:t>
            </a:r>
            <a:r>
              <a:rPr lang="en-GB"/>
              <a:t> (T2 </a:t>
            </a:r>
            <a:r>
              <a:rPr lang="en-GB" err="1"/>
              <a:t>agus</a:t>
            </a:r>
            <a:r>
              <a:rPr lang="en-GB"/>
              <a:t> T1), </a:t>
            </a:r>
            <a:r>
              <a:rPr lang="en-GB" err="1"/>
              <a:t>thuaidh</a:t>
            </a:r>
            <a:r>
              <a:rPr lang="en-GB"/>
              <a:t> </a:t>
            </a:r>
            <a:r>
              <a:rPr lang="en-GB" err="1"/>
              <a:t>agus</a:t>
            </a:r>
            <a:r>
              <a:rPr lang="en-GB"/>
              <a:t> </a:t>
            </a:r>
            <a:r>
              <a:rPr lang="en-GB" err="1"/>
              <a:t>theas</a:t>
            </a:r>
            <a:endParaRPr lang="en-GB"/>
          </a:p>
          <a:p>
            <a:pPr marL="0" indent="0">
              <a:buNone/>
            </a:pPr>
            <a:r>
              <a:rPr lang="en-GB">
                <a:solidFill>
                  <a:schemeClr val="accent1"/>
                </a:solidFill>
              </a:rPr>
              <a:t>2026 (le </a:t>
            </a:r>
            <a:r>
              <a:rPr lang="en-GB" err="1">
                <a:solidFill>
                  <a:schemeClr val="accent1"/>
                </a:solidFill>
              </a:rPr>
              <a:t>díol</a:t>
            </a:r>
            <a:r>
              <a:rPr lang="en-GB">
                <a:solidFill>
                  <a:schemeClr val="accent1"/>
                </a:solidFill>
              </a:rPr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err="1"/>
              <a:t>Athchló</a:t>
            </a:r>
            <a:r>
              <a:rPr lang="en-GB"/>
              <a:t> (</a:t>
            </a:r>
            <a:r>
              <a:rPr lang="en-GB" err="1"/>
              <a:t>leasuithe</a:t>
            </a:r>
            <a:r>
              <a:rPr lang="en-GB"/>
              <a:t>/</a:t>
            </a:r>
            <a:r>
              <a:rPr lang="en-GB" err="1"/>
              <a:t>moltaí</a:t>
            </a:r>
            <a:r>
              <a:rPr lang="en-GB"/>
              <a:t>/</a:t>
            </a:r>
            <a:r>
              <a:rPr lang="en-GB" err="1"/>
              <a:t>aiseolas</a:t>
            </a:r>
            <a:r>
              <a:rPr lang="en-GB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/>
              <a:t>Leagan do </a:t>
            </a:r>
            <a:r>
              <a:rPr lang="en-GB" err="1"/>
              <a:t>scoileanna</a:t>
            </a:r>
            <a:r>
              <a:rPr lang="en-GB"/>
              <a:t> T2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/>
              <a:t>Leagan </a:t>
            </a:r>
            <a:r>
              <a:rPr lang="en-GB" err="1"/>
              <a:t>bunscoile</a:t>
            </a:r>
            <a:r>
              <a:rPr lang="en-GB"/>
              <a:t>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/>
              <a:t>Leagan don </a:t>
            </a:r>
            <a:r>
              <a:rPr lang="en-GB" err="1"/>
              <a:t>tSraith</a:t>
            </a:r>
            <a:r>
              <a:rPr lang="en-GB"/>
              <a:t> </a:t>
            </a:r>
            <a:r>
              <a:rPr lang="en-GB" err="1"/>
              <a:t>Shinsearach</a:t>
            </a:r>
            <a:r>
              <a:rPr lang="en-GB"/>
              <a:t>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712691-A498-F95C-0214-67C5D23F5E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599" y="6356350"/>
            <a:ext cx="469549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Acmhainn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000" b="1" i="0" u="none" strike="noStrike" kern="1200" cap="none" spc="0" normalizeH="0" baseline="0" noProof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Saibhris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  <a:r>
              <a:rPr kumimoji="0" lang="en-US" sz="1000" b="1" i="0" u="none" strike="noStrike" kern="1200" cap="none" spc="0" normalizeH="0" baseline="0" noProof="0" err="1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Cruinnis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</a:p>
        </p:txBody>
      </p:sp>
      <p:pic>
        <p:nvPicPr>
          <p:cNvPr id="7" name="Picture 6" descr="A group of colorful flyers&#10;&#10;AI-generated content may be incorrect.">
            <a:extLst>
              <a:ext uri="{FF2B5EF4-FFF2-40B4-BE49-F238E27FC236}">
                <a16:creationId xmlns:a16="http://schemas.microsoft.com/office/drawing/2014/main" id="{161C1D9B-C3D0-CBEE-1FDB-FE8DCD2EF9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804" y="2919978"/>
            <a:ext cx="4453597" cy="320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0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AF218-9468-29EF-176A-29BE0FBF2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err="1">
                <a:solidFill>
                  <a:srgbClr val="00B050"/>
                </a:solidFill>
                <a:latin typeface="Arial Nova" panose="020B0504020202020204" pitchFamily="34" charset="0"/>
              </a:rPr>
              <a:t>Míle</a:t>
            </a:r>
            <a:r>
              <a:rPr lang="en-GB">
                <a:solidFill>
                  <a:srgbClr val="00B050"/>
                </a:solidFill>
                <a:latin typeface="Arial Nova" panose="020B0504020202020204" pitchFamily="34" charset="0"/>
              </a:rPr>
              <a:t> </a:t>
            </a:r>
            <a:r>
              <a:rPr lang="en-GB" err="1">
                <a:solidFill>
                  <a:srgbClr val="00B050"/>
                </a:solidFill>
                <a:latin typeface="Arial Nova" panose="020B0504020202020204" pitchFamily="34" charset="0"/>
              </a:rPr>
              <a:t>Buíochas</a:t>
            </a:r>
            <a:r>
              <a:rPr lang="en-GB">
                <a:solidFill>
                  <a:srgbClr val="00B050"/>
                </a:solidFill>
                <a:latin typeface="Arial Nova" panose="020B0504020202020204" pitchFamily="34" charset="0"/>
              </a:rPr>
              <a:t>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83D69-EFD3-68B8-52DA-9110BA585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557540"/>
          </a:xfrm>
        </p:spPr>
        <p:txBody>
          <a:bodyPr>
            <a:noAutofit/>
          </a:bodyPr>
          <a:lstStyle/>
          <a:p>
            <a:r>
              <a:rPr lang="en-GB" sz="3600" err="1">
                <a:solidFill>
                  <a:srgbClr val="0070C0"/>
                </a:solidFill>
              </a:rPr>
              <a:t>Aiseolas</a:t>
            </a:r>
            <a:r>
              <a:rPr lang="en-GB" sz="3600">
                <a:solidFill>
                  <a:srgbClr val="0070C0"/>
                </a:solidFill>
              </a:rPr>
              <a:t> do </a:t>
            </a:r>
            <a:r>
              <a:rPr lang="en-GB" sz="3600" err="1">
                <a:solidFill>
                  <a:srgbClr val="0070C0"/>
                </a:solidFill>
              </a:rPr>
              <a:t>eagrán</a:t>
            </a:r>
            <a:r>
              <a:rPr lang="en-GB" sz="3600">
                <a:solidFill>
                  <a:srgbClr val="0070C0"/>
                </a:solidFill>
              </a:rPr>
              <a:t> 2026!</a:t>
            </a:r>
          </a:p>
        </p:txBody>
      </p:sp>
      <p:pic>
        <p:nvPicPr>
          <p:cNvPr id="10" name="Content Placeholder 9" descr="A qr code with a dinosaur&#10;&#10;AI-generated content may be incorrect.">
            <a:extLst>
              <a:ext uri="{FF2B5EF4-FFF2-40B4-BE49-F238E27FC236}">
                <a16:creationId xmlns:a16="http://schemas.microsoft.com/office/drawing/2014/main" id="{4926A007-AE6F-7D9C-1418-0D112A685C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576387" y="2505075"/>
            <a:ext cx="3684588" cy="368458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66C0C0-C535-6048-9C2A-456A2D6652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6566" y="1425519"/>
            <a:ext cx="4938822" cy="1451688"/>
          </a:xfrm>
        </p:spPr>
        <p:txBody>
          <a:bodyPr>
            <a:normAutofit fontScale="25000" lnSpcReduction="20000"/>
          </a:bodyPr>
          <a:lstStyle/>
          <a:p>
            <a:endParaRPr lang="en-GB"/>
          </a:p>
          <a:p>
            <a:endParaRPr lang="en-GB"/>
          </a:p>
          <a:p>
            <a:endParaRPr lang="en-GB" sz="6200"/>
          </a:p>
          <a:p>
            <a:endParaRPr lang="en-GB" sz="6200"/>
          </a:p>
          <a:p>
            <a:r>
              <a:rPr lang="en-GB" sz="6200">
                <a:hlinkClick r:id="rId3"/>
              </a:rPr>
              <a:t>https://online.fliphtml5.com/lfbld/ooab/#p=1</a:t>
            </a:r>
            <a:endParaRPr lang="en-GB" sz="6200"/>
          </a:p>
          <a:p>
            <a:r>
              <a:rPr lang="en-GB" sz="6200">
                <a:hlinkClick r:id="rId4"/>
              </a:rPr>
              <a:t>https://online.fliphtml5.com/lfbld/nxrb/#p=1</a:t>
            </a:r>
            <a:endParaRPr lang="en-GB" sz="6200"/>
          </a:p>
          <a:p>
            <a:r>
              <a:rPr lang="en-GB" sz="8000"/>
              <a:t>An </a:t>
            </a:r>
            <a:r>
              <a:rPr lang="en-GB" sz="8000" err="1"/>
              <a:t>Tairseach</a:t>
            </a:r>
            <a:endParaRPr lang="en-GB" sz="8000"/>
          </a:p>
          <a:p>
            <a:endParaRPr lang="en-GB"/>
          </a:p>
          <a:p>
            <a:endParaRPr lang="en-GB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F11BF19-14A0-D07A-5969-B66A5487D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8" name="Content Placeholder 7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647566C5-AE32-F92B-3DD4-CEA397ED7D0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5"/>
          <a:stretch>
            <a:fillRect/>
          </a:stretch>
        </p:blipFill>
        <p:spPr>
          <a:xfrm>
            <a:off x="8583534" y="2551523"/>
            <a:ext cx="1054201" cy="3684588"/>
          </a:xfrm>
          <a:prstGeom prst="rect">
            <a:avLst/>
          </a:prstGeom>
        </p:spPr>
      </p:pic>
      <p:pic>
        <p:nvPicPr>
          <p:cNvPr id="9" name="Content Placeholder 4" descr="A group of girls sitting at desks in a classroom&#10;&#10;AI-generated content may be incorrect.">
            <a:extLst>
              <a:ext uri="{FF2B5EF4-FFF2-40B4-BE49-F238E27FC236}">
                <a16:creationId xmlns:a16="http://schemas.microsoft.com/office/drawing/2014/main" id="{D9DDE3C0-8A95-151D-0170-70B868949F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648" y="2541970"/>
            <a:ext cx="1155813" cy="3777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807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32ADC-739B-9B67-B4E8-58C52AE17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5552" y="136525"/>
            <a:ext cx="4573912" cy="1095927"/>
          </a:xfrm>
        </p:spPr>
        <p:txBody>
          <a:bodyPr>
            <a:normAutofit fontScale="90000"/>
          </a:bodyPr>
          <a:lstStyle/>
          <a:p>
            <a:pPr algn="ctr"/>
            <a:br>
              <a:rPr lang="en-GB">
                <a:solidFill>
                  <a:srgbClr val="00B050"/>
                </a:solidFill>
              </a:rPr>
            </a:br>
            <a:r>
              <a:rPr lang="en-GB" b="1">
                <a:solidFill>
                  <a:srgbClr val="00B050"/>
                </a:solidFill>
                <a:latin typeface="Arial Nova" panose="020B0504020202020204" pitchFamily="34" charset="0"/>
              </a:rPr>
              <a:t>CÚLRA</a:t>
            </a:r>
          </a:p>
        </p:txBody>
      </p:sp>
      <p:pic>
        <p:nvPicPr>
          <p:cNvPr id="16" name="Content Placeholder 1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A4549EF-5D3E-2394-99EA-292E3017AE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9809" y="1421263"/>
            <a:ext cx="6308034" cy="4658139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B900D-DCF0-7C74-C5BE-5C66E905F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18" name="Picture 17" descr="A group of girls in a classroom&#10;&#10;AI-generated content may be incorrect.">
            <a:extLst>
              <a:ext uri="{FF2B5EF4-FFF2-40B4-BE49-F238E27FC236}">
                <a16:creationId xmlns:a16="http://schemas.microsoft.com/office/drawing/2014/main" id="{7A73F17F-E8D8-7128-226E-24A780A63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468" y="151186"/>
            <a:ext cx="1788981" cy="616012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173B561-641F-708B-AE8C-B7F0AD119B4D}"/>
              </a:ext>
            </a:extLst>
          </p:cNvPr>
          <p:cNvSpPr/>
          <p:nvPr/>
        </p:nvSpPr>
        <p:spPr>
          <a:xfrm>
            <a:off x="1444488" y="3074504"/>
            <a:ext cx="5605669" cy="84151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CC50129-33A2-1309-B257-216AEABCA0C6}"/>
              </a:ext>
            </a:extLst>
          </p:cNvPr>
          <p:cNvSpPr/>
          <p:nvPr/>
        </p:nvSpPr>
        <p:spPr>
          <a:xfrm>
            <a:off x="8209722" y="2179983"/>
            <a:ext cx="2670313" cy="1249017"/>
          </a:xfrm>
          <a:prstGeom prst="ellipse">
            <a:avLst/>
          </a:prstGeom>
          <a:noFill/>
          <a:ln w="825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61393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B5E2F-9363-AD55-20AA-C160AAD47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A4395-60D5-8B64-C54B-832EADE01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944" y="376135"/>
            <a:ext cx="2413422" cy="723795"/>
          </a:xfrm>
        </p:spPr>
        <p:txBody>
          <a:bodyPr/>
          <a:lstStyle/>
          <a:p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CÚLRA</a:t>
            </a:r>
          </a:p>
        </p:txBody>
      </p:sp>
      <p:pic>
        <p:nvPicPr>
          <p:cNvPr id="7" name="Content Placeholder 6" descr="A group of children sitting at desks in a classroom&#10;&#10;AI-generated content may be incorrect.">
            <a:extLst>
              <a:ext uri="{FF2B5EF4-FFF2-40B4-BE49-F238E27FC236}">
                <a16:creationId xmlns:a16="http://schemas.microsoft.com/office/drawing/2014/main" id="{714446EF-C882-E529-4C05-C495C231C6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7119" y="1073425"/>
            <a:ext cx="1566931" cy="5199027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06F9BC-A402-8796-A12B-8AD5E128D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Acmhainn Saibhris/Cruinnis 2025</a:t>
            </a:r>
          </a:p>
        </p:txBody>
      </p:sp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C6E5E03-E2BD-F63C-0380-C627D16AF8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5166" y="552351"/>
            <a:ext cx="5870713" cy="583513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51257C5-FEEA-3AD0-77A5-EE61282874D9}"/>
              </a:ext>
            </a:extLst>
          </p:cNvPr>
          <p:cNvSpPr/>
          <p:nvPr/>
        </p:nvSpPr>
        <p:spPr>
          <a:xfrm>
            <a:off x="4373217" y="2179984"/>
            <a:ext cx="5227983" cy="543338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B5A3FF1-2F33-1B51-2AA5-A55F8B34E797}"/>
              </a:ext>
            </a:extLst>
          </p:cNvPr>
          <p:cNvSpPr/>
          <p:nvPr/>
        </p:nvSpPr>
        <p:spPr>
          <a:xfrm>
            <a:off x="4373217" y="3154017"/>
            <a:ext cx="5227983" cy="46625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688ADE1-8014-010F-EEFA-AF8FB1533730}"/>
              </a:ext>
            </a:extLst>
          </p:cNvPr>
          <p:cNvSpPr/>
          <p:nvPr/>
        </p:nvSpPr>
        <p:spPr>
          <a:xfrm>
            <a:off x="636104" y="2723323"/>
            <a:ext cx="2206487" cy="1099930"/>
          </a:xfrm>
          <a:prstGeom prst="ellipse">
            <a:avLst/>
          </a:prstGeom>
          <a:noFill/>
          <a:ln w="6032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5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CC25B-745F-0EB8-1618-ABE1DB4CD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Taighde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: </a:t>
            </a:r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Scafláil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 Teanga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AA14B-1D0C-0FF9-071D-6264349C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B6D6AB-1866-BEB9-BB48-476CA4AEBF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GB"/>
              <a:t>   </a:t>
            </a:r>
            <a:r>
              <a:rPr lang="en-GB" err="1"/>
              <a:t>Frámaí</a:t>
            </a:r>
            <a:r>
              <a:rPr lang="en-GB"/>
              <a:t> </a:t>
            </a:r>
            <a:r>
              <a:rPr lang="en-GB" err="1"/>
              <a:t>Scríbhneoireachta</a:t>
            </a:r>
            <a:endParaRPr lang="en-GB"/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r>
              <a:rPr lang="en-GB"/>
              <a:t>Banc </a:t>
            </a:r>
            <a:r>
              <a:rPr lang="en-GB" err="1"/>
              <a:t>Briathra</a:t>
            </a:r>
            <a:endParaRPr lang="en-GB"/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r>
              <a:rPr lang="en-GB"/>
              <a:t>Taisce </a:t>
            </a:r>
            <a:r>
              <a:rPr lang="en-GB" err="1"/>
              <a:t>Téarmaíochta</a:t>
            </a:r>
            <a:endParaRPr lang="en-GB"/>
          </a:p>
          <a:p>
            <a:pPr algn="ctr"/>
            <a:endParaRPr lang="en-GB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/>
              <a:t>Cur </a:t>
            </a:r>
            <a:r>
              <a:rPr lang="en-GB" err="1"/>
              <a:t>chuige</a:t>
            </a:r>
            <a:r>
              <a:rPr lang="en-GB"/>
              <a:t> an </a:t>
            </a:r>
            <a:r>
              <a:rPr lang="en-GB" err="1"/>
              <a:t>Chomhlánaithe</a:t>
            </a:r>
            <a:endParaRPr lang="en-GB"/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GB"/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/>
              <a:t>      </a:t>
            </a:r>
            <a:r>
              <a:rPr lang="en-GB" err="1"/>
              <a:t>Acmhainní</a:t>
            </a:r>
            <a:r>
              <a:rPr lang="en-GB"/>
              <a:t> a </a:t>
            </a:r>
            <a:r>
              <a:rPr lang="en-GB" err="1"/>
              <a:t>oiriúiniú</a:t>
            </a:r>
            <a:r>
              <a:rPr lang="en-GB"/>
              <a:t> do </a:t>
            </a:r>
            <a:r>
              <a:rPr lang="en-GB" err="1"/>
              <a:t>chumas</a:t>
            </a:r>
            <a:r>
              <a:rPr lang="en-GB"/>
              <a:t> Gaeilge na </a:t>
            </a:r>
            <a:r>
              <a:rPr lang="en-GB" err="1"/>
              <a:t>scoláirí</a:t>
            </a:r>
            <a:endParaRPr lang="en-GB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57CEA1F-5A41-2F17-82C1-0B894E8FFE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beve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lvl="1" algn="ctr"/>
            <a:endParaRPr lang="en-GB"/>
          </a:p>
          <a:p>
            <a:pPr lvl="1" algn="ctr"/>
            <a:endParaRPr lang="en-GB"/>
          </a:p>
          <a:p>
            <a:pPr marL="457200" lvl="1" indent="0" algn="ctr">
              <a:buNone/>
            </a:pPr>
            <a:r>
              <a:rPr lang="en-GB"/>
              <a:t> </a:t>
            </a:r>
            <a:r>
              <a:rPr lang="en-GB" err="1"/>
              <a:t>Béim</a:t>
            </a:r>
            <a:r>
              <a:rPr lang="en-GB"/>
              <a:t> </a:t>
            </a:r>
            <a:r>
              <a:rPr lang="en-GB" err="1"/>
              <a:t>ar</a:t>
            </a:r>
            <a:r>
              <a:rPr lang="en-GB"/>
              <a:t> </a:t>
            </a:r>
            <a:r>
              <a:rPr lang="en-GB" err="1"/>
              <a:t>fhoghraíocht</a:t>
            </a:r>
            <a:r>
              <a:rPr lang="en-GB"/>
              <a:t> na Gaeilge</a:t>
            </a:r>
          </a:p>
          <a:p>
            <a:pPr marL="457200" lvl="1" indent="0" algn="ctr">
              <a:buNone/>
            </a:pPr>
            <a:endParaRPr lang="en-GB"/>
          </a:p>
          <a:p>
            <a:pPr marL="457200" lvl="1" indent="0" algn="ctr">
              <a:buNone/>
            </a:pPr>
            <a:r>
              <a:rPr lang="en-GB"/>
              <a:t>    </a:t>
            </a:r>
            <a:r>
              <a:rPr lang="en-GB" err="1"/>
              <a:t>Téarmaí</a:t>
            </a:r>
            <a:r>
              <a:rPr lang="en-GB"/>
              <a:t>/</a:t>
            </a:r>
            <a:r>
              <a:rPr lang="en-GB" err="1"/>
              <a:t>leaganacha</a:t>
            </a:r>
            <a:r>
              <a:rPr lang="en-GB"/>
              <a:t> a </a:t>
            </a:r>
            <a:r>
              <a:rPr lang="en-GB" err="1"/>
              <a:t>mhíniú</a:t>
            </a:r>
            <a:r>
              <a:rPr lang="en-GB"/>
              <a:t> go </a:t>
            </a:r>
            <a:r>
              <a:rPr lang="en-GB" err="1"/>
              <a:t>simplí</a:t>
            </a:r>
            <a:endParaRPr lang="en-GB"/>
          </a:p>
          <a:p>
            <a:pPr lvl="1" algn="ctr"/>
            <a:endParaRPr lang="en-GB"/>
          </a:p>
          <a:p>
            <a:pPr marL="457200" lvl="1" indent="0" algn="ctr">
              <a:buNone/>
            </a:pPr>
            <a:r>
              <a:rPr lang="en-GB" err="1"/>
              <a:t>Seamanna</a:t>
            </a:r>
            <a:r>
              <a:rPr lang="en-GB"/>
              <a:t> </a:t>
            </a:r>
            <a:r>
              <a:rPr lang="en-GB" err="1"/>
              <a:t>nadúrtha</a:t>
            </a:r>
            <a:r>
              <a:rPr lang="en-GB"/>
              <a:t> na </a:t>
            </a:r>
            <a:r>
              <a:rPr lang="en-GB" err="1"/>
              <a:t>teanga</a:t>
            </a:r>
            <a:endParaRPr lang="en-GB"/>
          </a:p>
          <a:p>
            <a:pPr lvl="1" algn="ctr"/>
            <a:endParaRPr lang="en-GB"/>
          </a:p>
          <a:p>
            <a:pPr marL="0" indent="0" algn="ctr">
              <a:buNone/>
            </a:pPr>
            <a:r>
              <a:rPr lang="en-GB"/>
              <a:t> Teanga </a:t>
            </a:r>
            <a:r>
              <a:rPr lang="en-GB" err="1"/>
              <a:t>shóisialta</a:t>
            </a:r>
            <a:r>
              <a:rPr lang="en-GB"/>
              <a:t> na n-</a:t>
            </a:r>
            <a:r>
              <a:rPr lang="en-GB" err="1"/>
              <a:t>óg</a:t>
            </a:r>
            <a:endParaRPr lang="en-GB"/>
          </a:p>
          <a:p>
            <a:pPr algn="ctr"/>
            <a:endParaRPr lang="en-GB"/>
          </a:p>
          <a:p>
            <a:pPr marL="0" indent="0" algn="ctr">
              <a:buNone/>
            </a:pPr>
            <a:r>
              <a:rPr lang="en-GB"/>
              <a:t>Teanga na </a:t>
            </a:r>
            <a:r>
              <a:rPr lang="en-GB" err="1"/>
              <a:t>mothúchán</a:t>
            </a:r>
            <a:endParaRPr lang="en-GB"/>
          </a:p>
          <a:p>
            <a:pPr algn="ctr"/>
            <a:endParaRPr lang="en-GB"/>
          </a:p>
        </p:txBody>
      </p:sp>
      <p:pic>
        <p:nvPicPr>
          <p:cNvPr id="8" name="Picture 7" descr="A group of girls in a classroom&#10;&#10;AI-generated content may be incorrect.">
            <a:extLst>
              <a:ext uri="{FF2B5EF4-FFF2-40B4-BE49-F238E27FC236}">
                <a16:creationId xmlns:a16="http://schemas.microsoft.com/office/drawing/2014/main" id="{4E8BC1E2-214B-A28A-BDCD-C17F94680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381" y="2437557"/>
            <a:ext cx="648116" cy="3168113"/>
          </a:xfrm>
          <a:prstGeom prst="rect">
            <a:avLst/>
          </a:prstGeom>
        </p:spPr>
      </p:pic>
      <p:pic>
        <p:nvPicPr>
          <p:cNvPr id="9" name="Picture 8" descr="A group of people in a classroom&#10;&#10;AI-generated content may be incorrect.">
            <a:extLst>
              <a:ext uri="{FF2B5EF4-FFF2-40B4-BE49-F238E27FC236}">
                <a16:creationId xmlns:a16="http://schemas.microsoft.com/office/drawing/2014/main" id="{FC505AD4-189E-2A5B-BD38-BDA7EC6F45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907" y="2437557"/>
            <a:ext cx="650534" cy="312083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F050BB1-AD9A-378A-CBC2-8D5F6090CACC}"/>
              </a:ext>
            </a:extLst>
          </p:cNvPr>
          <p:cNvSpPr/>
          <p:nvPr/>
        </p:nvSpPr>
        <p:spPr>
          <a:xfrm>
            <a:off x="1407381" y="1908314"/>
            <a:ext cx="3832529" cy="4214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err="1"/>
              <a:t>Scafláil</a:t>
            </a:r>
            <a:r>
              <a:rPr lang="en-GB"/>
              <a:t> do </a:t>
            </a:r>
            <a:r>
              <a:rPr lang="en-GB" err="1"/>
              <a:t>Scileanna</a:t>
            </a:r>
            <a:r>
              <a:rPr lang="en-GB"/>
              <a:t> </a:t>
            </a:r>
            <a:r>
              <a:rPr lang="en-GB" err="1"/>
              <a:t>Scríbhneoireachta</a:t>
            </a:r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7724A8F-9217-AAD4-CDAF-1E340C61251C}"/>
              </a:ext>
            </a:extLst>
          </p:cNvPr>
          <p:cNvSpPr/>
          <p:nvPr/>
        </p:nvSpPr>
        <p:spPr>
          <a:xfrm>
            <a:off x="7156174" y="1908314"/>
            <a:ext cx="3427012" cy="349856"/>
          </a:xfrm>
          <a:prstGeom prst="rect">
            <a:avLst/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err="1"/>
              <a:t>Scafláil</a:t>
            </a:r>
            <a:r>
              <a:rPr lang="en-GB"/>
              <a:t> do </a:t>
            </a:r>
            <a:r>
              <a:rPr lang="en-GB" err="1"/>
              <a:t>Scileanna</a:t>
            </a:r>
            <a:r>
              <a:rPr lang="en-GB"/>
              <a:t> ó </a:t>
            </a:r>
            <a:r>
              <a:rPr lang="en-GB" err="1"/>
              <a:t>Bhéal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98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2087E-C94C-79D5-6DAA-1AA3AEC04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Taighde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: </a:t>
            </a:r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Úsáid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 </a:t>
            </a:r>
            <a:r>
              <a:rPr lang="en-GB" b="1" err="1">
                <a:solidFill>
                  <a:srgbClr val="0070C0"/>
                </a:solidFill>
                <a:latin typeface="Arial Nova" panose="020B0504020202020204" pitchFamily="34" charset="0"/>
              </a:rPr>
              <a:t>Shóisialta</a:t>
            </a:r>
            <a:r>
              <a:rPr lang="en-GB" b="1">
                <a:solidFill>
                  <a:srgbClr val="0070C0"/>
                </a:solidFill>
                <a:latin typeface="Arial Nova" panose="020B0504020202020204" pitchFamily="34" charset="0"/>
              </a:rPr>
              <a:t> na Gaeilge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AF58CA-52D2-9BEF-5165-42F99BE91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5" name="Content Placeholder 4" descr="A blue and white cover with text&#10;&#10;Description automatically generated">
            <a:extLst>
              <a:ext uri="{FF2B5EF4-FFF2-40B4-BE49-F238E27FC236}">
                <a16:creationId xmlns:a16="http://schemas.microsoft.com/office/drawing/2014/main" id="{F584CE23-4E76-3F4B-CC72-BEFDE9A225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585" r="-1" b="7259"/>
          <a:stretch/>
        </p:blipFill>
        <p:spPr>
          <a:xfrm rot="20471156">
            <a:off x="1924200" y="2434476"/>
            <a:ext cx="2971972" cy="3812812"/>
          </a:xfrm>
          <a:prstGeom prst="rect">
            <a:avLst/>
          </a:prstGeom>
        </p:spPr>
      </p:pic>
      <p:pic>
        <p:nvPicPr>
          <p:cNvPr id="2050" name="Picture 2" descr="Staidéar Cuimsitheach Teangeolaíoch ar Úsáid na Gaeilge sa Ghaeltacht  (secondhand) - An Siopa Leabhar">
            <a:extLst>
              <a:ext uri="{FF2B5EF4-FFF2-40B4-BE49-F238E27FC236}">
                <a16:creationId xmlns:a16="http://schemas.microsoft.com/office/drawing/2014/main" id="{1A4B8245-AA22-0EF6-D8FA-E43B77A15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796" y="1553287"/>
            <a:ext cx="2989602" cy="3751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 descr="A poster with colorful gears&#10;&#10;Description automatically generated">
            <a:extLst>
              <a:ext uri="{FF2B5EF4-FFF2-40B4-BE49-F238E27FC236}">
                <a16:creationId xmlns:a16="http://schemas.microsoft.com/office/drawing/2014/main" id="{7871D3D0-05F0-F689-7681-02FE55D1AA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37" r="-2" b="1413"/>
          <a:stretch/>
        </p:blipFill>
        <p:spPr>
          <a:xfrm rot="882757">
            <a:off x="7596755" y="1763880"/>
            <a:ext cx="2967709" cy="3913351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3F729C2-2595-5E97-C868-82498069C29A}"/>
              </a:ext>
            </a:extLst>
          </p:cNvPr>
          <p:cNvSpPr/>
          <p:nvPr/>
        </p:nvSpPr>
        <p:spPr>
          <a:xfrm>
            <a:off x="4917418" y="2255921"/>
            <a:ext cx="2506066" cy="2292015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err="1"/>
              <a:t>Úsáid</a:t>
            </a:r>
            <a:r>
              <a:rPr lang="en-GB" sz="2800"/>
              <a:t> </a:t>
            </a:r>
            <a:r>
              <a:rPr lang="en-GB" sz="2800" err="1"/>
              <a:t>Shóisialta</a:t>
            </a:r>
            <a:r>
              <a:rPr lang="en-GB" sz="2800"/>
              <a:t> </a:t>
            </a:r>
          </a:p>
          <a:p>
            <a:pPr algn="ctr"/>
            <a:r>
              <a:rPr lang="en-GB" sz="2800" err="1"/>
              <a:t>i</a:t>
            </a:r>
            <a:r>
              <a:rPr lang="en-GB" sz="2800"/>
              <a:t> </a:t>
            </a:r>
            <a:r>
              <a:rPr lang="en-GB" sz="2800" err="1"/>
              <a:t>measc</a:t>
            </a:r>
            <a:r>
              <a:rPr lang="en-GB" sz="2800"/>
              <a:t> na </a:t>
            </a:r>
            <a:r>
              <a:rPr lang="en-GB" sz="2800" err="1"/>
              <a:t>nDaoine</a:t>
            </a:r>
            <a:r>
              <a:rPr lang="en-GB" sz="2800"/>
              <a:t> </a:t>
            </a:r>
            <a:r>
              <a:rPr lang="en-GB" sz="2800" err="1"/>
              <a:t>óga</a:t>
            </a:r>
            <a:r>
              <a:rPr lang="en-GB" sz="2800"/>
              <a:t>!  </a:t>
            </a:r>
          </a:p>
        </p:txBody>
      </p:sp>
    </p:spTree>
    <p:extLst>
      <p:ext uri="{BB962C8B-B14F-4D97-AF65-F5344CB8AC3E}">
        <p14:creationId xmlns:p14="http://schemas.microsoft.com/office/powerpoint/2010/main" val="177006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CD95-99B9-30D5-699D-859716F46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995" y="240153"/>
            <a:ext cx="3124200" cy="790980"/>
          </a:xfrm>
        </p:spPr>
        <p:txBody>
          <a:bodyPr>
            <a:normAutofit/>
          </a:bodyPr>
          <a:lstStyle/>
          <a:p>
            <a:r>
              <a:rPr lang="en-GB" sz="2400" b="1">
                <a:solidFill>
                  <a:srgbClr val="0070C0"/>
                </a:solidFill>
                <a:latin typeface="Arial Nova" panose="020B0504020202020204" pitchFamily="34" charset="0"/>
              </a:rPr>
              <a:t>SONRAÍOCHT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45594C-3DE4-425E-8CDC-746BB92C4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5" name="Content Placeholder 4" descr="A colorful circular chart with text&#10;&#10;AI-generated content may be incorrect.">
            <a:extLst>
              <a:ext uri="{FF2B5EF4-FFF2-40B4-BE49-F238E27FC236}">
                <a16:creationId xmlns:a16="http://schemas.microsoft.com/office/drawing/2014/main" id="{0EC0D390-D9B9-F2C0-9392-72BAA64654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1492" y="452986"/>
            <a:ext cx="4122874" cy="5753262"/>
          </a:xfrm>
          <a:prstGeom prst="rect">
            <a:avLst/>
          </a:prstGeom>
          <a:noFill/>
        </p:spPr>
      </p:pic>
      <p:pic>
        <p:nvPicPr>
          <p:cNvPr id="9" name="Picture 8" descr="A diagram of a diagram&#10;&#10;AI-generated content may be incorrect.">
            <a:extLst>
              <a:ext uri="{FF2B5EF4-FFF2-40B4-BE49-F238E27FC236}">
                <a16:creationId xmlns:a16="http://schemas.microsoft.com/office/drawing/2014/main" id="{3761846E-5053-9EC9-FDA5-43B19585B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051" y="905373"/>
            <a:ext cx="5335377" cy="524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6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0C137-8028-F1AC-420A-BB5523ECC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AA33A-E71E-72B2-994D-21E4EF312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b="1" err="1">
                <a:solidFill>
                  <a:srgbClr val="0070C0"/>
                </a:solidFill>
                <a:latin typeface="Arial Nova" panose="020B0504020202020204" pitchFamily="34" charset="0"/>
              </a:rPr>
              <a:t>Measúnú</a:t>
            </a:r>
            <a:r>
              <a:rPr lang="en-GB" sz="4000" b="1">
                <a:solidFill>
                  <a:srgbClr val="0070C0"/>
                </a:solidFill>
                <a:latin typeface="Arial Nova" panose="020B0504020202020204" pitchFamily="34" charset="0"/>
              </a:rPr>
              <a:t>…</a:t>
            </a:r>
            <a:r>
              <a:rPr lang="en-GB" sz="4000" b="1" i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Mothúcháin</a:t>
            </a:r>
            <a:r>
              <a:rPr lang="en-GB" sz="4000" b="1" i="1">
                <a:solidFill>
                  <a:srgbClr val="0070C0"/>
                </a:solidFill>
                <a:latin typeface="Arial Nova" panose="020B0504020202020204" pitchFamily="34" charset="0"/>
              </a:rPr>
              <a:t>/ </a:t>
            </a:r>
            <a:r>
              <a:rPr lang="en-GB" sz="4000" b="1" i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i</a:t>
            </a:r>
            <a:r>
              <a:rPr lang="en-GB" sz="4000" b="1" i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 </a:t>
            </a:r>
            <a:r>
              <a:rPr lang="en-GB" sz="4000" b="1" i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bhfeidhm</a:t>
            </a:r>
            <a:r>
              <a:rPr lang="en-GB" sz="4000" b="1" i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 </a:t>
            </a:r>
            <a:r>
              <a:rPr lang="en-GB" sz="4000" b="1" i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orm</a:t>
            </a:r>
            <a:endParaRPr lang="en-GB" sz="4000" b="1" i="1">
              <a:solidFill>
                <a:srgbClr val="0070C0"/>
              </a:solidFill>
              <a:highlight>
                <a:srgbClr val="FFFF00"/>
              </a:highlight>
              <a:latin typeface="Arial Nova" panose="020B0504020202020204" pitchFamily="34" charset="0"/>
            </a:endParaRPr>
          </a:p>
        </p:txBody>
      </p:sp>
      <p:pic>
        <p:nvPicPr>
          <p:cNvPr id="6" name="Content Placeholder 5" descr="A screenshot of a test&#10;&#10;AI-generated content may be incorrect.">
            <a:extLst>
              <a:ext uri="{FF2B5EF4-FFF2-40B4-BE49-F238E27FC236}">
                <a16:creationId xmlns:a16="http://schemas.microsoft.com/office/drawing/2014/main" id="{FE9AF5AE-46A9-5096-5632-7D8B07102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5478" y="1481959"/>
            <a:ext cx="4809189" cy="4874391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ADB247-A80F-9CC0-F102-1086D31E4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7E6E6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Acmhainn Saibhris/Cruinnis 2025</a:t>
            </a:r>
          </a:p>
        </p:txBody>
      </p:sp>
      <p:sp>
        <p:nvSpPr>
          <p:cNvPr id="7" name="Arrow: Up 6">
            <a:extLst>
              <a:ext uri="{FF2B5EF4-FFF2-40B4-BE49-F238E27FC236}">
                <a16:creationId xmlns:a16="http://schemas.microsoft.com/office/drawing/2014/main" id="{6ED89341-5E09-410D-46B7-96FFF009F518}"/>
              </a:ext>
            </a:extLst>
          </p:cNvPr>
          <p:cNvSpPr/>
          <p:nvPr/>
        </p:nvSpPr>
        <p:spPr>
          <a:xfrm>
            <a:off x="1467434" y="3840327"/>
            <a:ext cx="484632" cy="97840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CD96697-D9D8-A0CC-F16C-11B62CC1F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5954" y="1523501"/>
            <a:ext cx="4072048" cy="4791305"/>
          </a:xfrm>
          <a:prstGeom prst="rect">
            <a:avLst/>
          </a:prstGeom>
        </p:spPr>
      </p:pic>
      <p:sp>
        <p:nvSpPr>
          <p:cNvPr id="10" name="Arrow: Down 9">
            <a:extLst>
              <a:ext uri="{FF2B5EF4-FFF2-40B4-BE49-F238E27FC236}">
                <a16:creationId xmlns:a16="http://schemas.microsoft.com/office/drawing/2014/main" id="{C7431581-101B-6B6F-248F-A7E265BAB398}"/>
              </a:ext>
            </a:extLst>
          </p:cNvPr>
          <p:cNvSpPr/>
          <p:nvPr/>
        </p:nvSpPr>
        <p:spPr>
          <a:xfrm>
            <a:off x="4985774" y="4757089"/>
            <a:ext cx="524046" cy="938361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C74F8BD9-F345-1FF6-D3A7-28893B4E74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4653" y="1387366"/>
            <a:ext cx="4311869" cy="5037245"/>
          </a:xfrm>
          <a:prstGeom prst="rect">
            <a:avLst/>
          </a:prstGeom>
        </p:spPr>
      </p:pic>
      <p:sp>
        <p:nvSpPr>
          <p:cNvPr id="13" name="Arrow: Up 12">
            <a:extLst>
              <a:ext uri="{FF2B5EF4-FFF2-40B4-BE49-F238E27FC236}">
                <a16:creationId xmlns:a16="http://schemas.microsoft.com/office/drawing/2014/main" id="{2B5262A8-4B7A-1AA8-60A4-28C81F4C8999}"/>
              </a:ext>
            </a:extLst>
          </p:cNvPr>
          <p:cNvSpPr/>
          <p:nvPr/>
        </p:nvSpPr>
        <p:spPr>
          <a:xfrm>
            <a:off x="9689946" y="5226270"/>
            <a:ext cx="484632" cy="97840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772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9AE35-92EA-166C-2E4E-4845A156F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18D83-A62C-CA2F-9415-BB00425D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231" y="1"/>
            <a:ext cx="12971985" cy="709938"/>
          </a:xfrm>
        </p:spPr>
        <p:txBody>
          <a:bodyPr>
            <a:noAutofit/>
          </a:bodyPr>
          <a:lstStyle/>
          <a:p>
            <a:r>
              <a:rPr lang="en-GB" sz="3600" b="1">
                <a:solidFill>
                  <a:srgbClr val="0070C0"/>
                </a:solidFill>
                <a:latin typeface="Arial Nova" panose="020B0504020202020204" pitchFamily="34" charset="0"/>
              </a:rPr>
              <a:t>POG &amp; POLG: </a:t>
            </a:r>
            <a:r>
              <a:rPr lang="en-GB" sz="3600" b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Úsáid</a:t>
            </a:r>
            <a:r>
              <a:rPr lang="en-GB" sz="3600" b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 </a:t>
            </a:r>
            <a:r>
              <a:rPr lang="en-GB" sz="3600" b="1" err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Shóisialta</a:t>
            </a:r>
            <a:r>
              <a:rPr lang="en-GB" sz="3600" b="1">
                <a:solidFill>
                  <a:srgbClr val="0070C0"/>
                </a:solidFill>
                <a:highlight>
                  <a:srgbClr val="FFFF00"/>
                </a:highlight>
                <a:latin typeface="Arial Nova" panose="020B0504020202020204" pitchFamily="34" charset="0"/>
              </a:rPr>
              <a:t> </a:t>
            </a:r>
            <a:r>
              <a:rPr lang="en-GB" sz="3600" b="1">
                <a:solidFill>
                  <a:srgbClr val="0070C0"/>
                </a:solidFill>
                <a:latin typeface="Arial Nova" panose="020B0504020202020204" pitchFamily="34" charset="0"/>
              </a:rPr>
              <a:t>na Gaeilge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020AC5-A5BE-661E-9286-F25039902F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85250" y="6387482"/>
            <a:ext cx="9014419" cy="3734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000" b="1" i="0" kern="12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Acmhainn Saibhris/Cruinnis 2025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B7CF23-EC01-50E0-1655-0DF4E8C6E0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" y="664275"/>
            <a:ext cx="4952750" cy="5941062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0A07A426-5706-6836-4BCF-F41D586E2A8A}"/>
              </a:ext>
            </a:extLst>
          </p:cNvPr>
          <p:cNvSpPr/>
          <p:nvPr/>
        </p:nvSpPr>
        <p:spPr>
          <a:xfrm>
            <a:off x="85659" y="2750061"/>
            <a:ext cx="4799181" cy="779353"/>
          </a:xfrm>
          <a:prstGeom prst="ellipse">
            <a:avLst/>
          </a:prstGeom>
          <a:noFill/>
          <a:ln w="635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E872866-B4FF-4411-583F-18D7069209FB}"/>
              </a:ext>
            </a:extLst>
          </p:cNvPr>
          <p:cNvSpPr/>
          <p:nvPr/>
        </p:nvSpPr>
        <p:spPr>
          <a:xfrm>
            <a:off x="227901" y="4760671"/>
            <a:ext cx="4952750" cy="779353"/>
          </a:xfrm>
          <a:prstGeom prst="ellipse">
            <a:avLst/>
          </a:prstGeom>
          <a:noFill/>
          <a:ln w="60325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Content Placeholder 5" descr="A sign with a group of directions&#10;&#10;Description automatically generated">
            <a:extLst>
              <a:ext uri="{FF2B5EF4-FFF2-40B4-BE49-F238E27FC236}">
                <a16:creationId xmlns:a16="http://schemas.microsoft.com/office/drawing/2014/main" id="{E8746FEC-4C34-003F-D071-8CA998EE4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2009" y="681507"/>
            <a:ext cx="1385578" cy="1661160"/>
          </a:xfrm>
          <a:prstGeom prst="rect">
            <a:avLst/>
          </a:prstGeom>
        </p:spPr>
      </p:pic>
      <p:pic>
        <p:nvPicPr>
          <p:cNvPr id="9" name="Picture 8" descr="A blue and purple geometrical design&#10;&#10;AI-generated content may be incorrect.">
            <a:extLst>
              <a:ext uri="{FF2B5EF4-FFF2-40B4-BE49-F238E27FC236}">
                <a16:creationId xmlns:a16="http://schemas.microsoft.com/office/drawing/2014/main" id="{65070294-0601-BC57-BF80-6F39C3B835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1687" y="709939"/>
            <a:ext cx="4646101" cy="5769144"/>
          </a:xfrm>
          <a:prstGeom prst="rect">
            <a:avLst/>
          </a:prstGeom>
        </p:spPr>
      </p:pic>
      <p:pic>
        <p:nvPicPr>
          <p:cNvPr id="11" name="Picture 10" descr="A screenshot of a computer">
            <a:extLst>
              <a:ext uri="{FF2B5EF4-FFF2-40B4-BE49-F238E27FC236}">
                <a16:creationId xmlns:a16="http://schemas.microsoft.com/office/drawing/2014/main" id="{08926BEE-9E77-719B-C32F-4F960F67E2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0495" y="3594511"/>
            <a:ext cx="4853900" cy="2707523"/>
          </a:xfrm>
          <a:prstGeom prst="rect">
            <a:avLst/>
          </a:prstGeom>
        </p:spPr>
      </p:pic>
      <p:sp>
        <p:nvSpPr>
          <p:cNvPr id="12" name="Arrow: Left 11">
            <a:extLst>
              <a:ext uri="{FF2B5EF4-FFF2-40B4-BE49-F238E27FC236}">
                <a16:creationId xmlns:a16="http://schemas.microsoft.com/office/drawing/2014/main" id="{53F3FCA1-6026-AD39-BF0C-EC3E7A5DECC1}"/>
              </a:ext>
            </a:extLst>
          </p:cNvPr>
          <p:cNvSpPr/>
          <p:nvPr/>
        </p:nvSpPr>
        <p:spPr>
          <a:xfrm>
            <a:off x="9355763" y="5336164"/>
            <a:ext cx="1748450" cy="79866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15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D2964-E489-2233-D3DC-8EBE050DC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6"/>
            <a:ext cx="10515600" cy="563190"/>
          </a:xfrm>
        </p:spPr>
        <p:txBody>
          <a:bodyPr>
            <a:normAutofit fontScale="90000"/>
          </a:bodyPr>
          <a:lstStyle/>
          <a:p>
            <a:pPr algn="r"/>
            <a:r>
              <a:rPr lang="en-GB">
                <a:solidFill>
                  <a:srgbClr val="00B050"/>
                </a:solidFill>
                <a:latin typeface="Algerian" panose="04020705040A02060702" pitchFamily="82" charset="0"/>
              </a:rPr>
              <a:t>Na </a:t>
            </a:r>
            <a:r>
              <a:rPr lang="en-GB" err="1">
                <a:solidFill>
                  <a:srgbClr val="00B050"/>
                </a:solidFill>
                <a:latin typeface="Algerian" panose="04020705040A02060702" pitchFamily="82" charset="0"/>
              </a:rPr>
              <a:t>Painéil</a:t>
            </a:r>
            <a:r>
              <a:rPr lang="en-GB">
                <a:solidFill>
                  <a:srgbClr val="00B050"/>
                </a:solidFill>
                <a:latin typeface="Algerian" panose="04020705040A02060702" pitchFamily="82" charset="0"/>
              </a:rPr>
              <a:t>: Ní </a:t>
            </a:r>
            <a:r>
              <a:rPr lang="en-GB" err="1">
                <a:solidFill>
                  <a:srgbClr val="00B050"/>
                </a:solidFill>
                <a:latin typeface="Algerian" panose="04020705040A02060702" pitchFamily="82" charset="0"/>
              </a:rPr>
              <a:t>Ceart</a:t>
            </a:r>
            <a:r>
              <a:rPr lang="en-GB">
                <a:solidFill>
                  <a:srgbClr val="00B050"/>
                </a:solidFill>
                <a:latin typeface="Algerian" panose="04020705040A02060702" pitchFamily="82" charset="0"/>
              </a:rPr>
              <a:t> go </a:t>
            </a:r>
            <a:r>
              <a:rPr lang="en-GB" err="1">
                <a:solidFill>
                  <a:srgbClr val="00B050"/>
                </a:solidFill>
                <a:latin typeface="Algerian" panose="04020705040A02060702" pitchFamily="82" charset="0"/>
              </a:rPr>
              <a:t>Cruinn</a:t>
            </a:r>
            <a:endParaRPr lang="en-GB">
              <a:solidFill>
                <a:srgbClr val="00B050"/>
              </a:solidFill>
              <a:latin typeface="Algerian" panose="04020705040A02060702" pitchFamily="8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C9BAA9-2EC6-852A-3CDB-090F84C13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Acmhainn Saibhris/Cruinnis 2025</a:t>
            </a:r>
          </a:p>
        </p:txBody>
      </p:sp>
      <p:pic>
        <p:nvPicPr>
          <p:cNvPr id="9" name="Content Placeholder 8" descr="A poster with text and images&#10;&#10;AI-generated content may be incorrect.">
            <a:extLst>
              <a:ext uri="{FF2B5EF4-FFF2-40B4-BE49-F238E27FC236}">
                <a16:creationId xmlns:a16="http://schemas.microsoft.com/office/drawing/2014/main" id="{EF15B730-7601-819C-45DC-19E02E1CEB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7566" y="795131"/>
            <a:ext cx="3912042" cy="5446644"/>
          </a:xfrm>
        </p:spPr>
      </p:pic>
      <p:pic>
        <p:nvPicPr>
          <p:cNvPr id="11" name="Picture 10" descr="A poster of a classroom with a group of people sitting at desks&#10;&#10;AI-generated content may be incorrect.">
            <a:extLst>
              <a:ext uri="{FF2B5EF4-FFF2-40B4-BE49-F238E27FC236}">
                <a16:creationId xmlns:a16="http://schemas.microsoft.com/office/drawing/2014/main" id="{22FB393D-B0F3-655A-D882-5D6FBE39F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3830" y="814291"/>
            <a:ext cx="5096787" cy="5427484"/>
          </a:xfrm>
          <a:prstGeom prst="rect">
            <a:avLst/>
          </a:prstGeom>
        </p:spPr>
      </p:pic>
      <p:pic>
        <p:nvPicPr>
          <p:cNvPr id="13" name="Picture 12" descr="A poster with text and images&#10;&#10;AI-generated content may be incorrect.">
            <a:extLst>
              <a:ext uri="{FF2B5EF4-FFF2-40B4-BE49-F238E27FC236}">
                <a16:creationId xmlns:a16="http://schemas.microsoft.com/office/drawing/2014/main" id="{4B52D326-CD3B-85EB-7515-A16E772DF8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814291"/>
            <a:ext cx="5055908" cy="5340019"/>
          </a:xfrm>
          <a:prstGeom prst="rect">
            <a:avLst/>
          </a:prstGeom>
        </p:spPr>
      </p:pic>
      <p:pic>
        <p:nvPicPr>
          <p:cNvPr id="16" name="Picture 15" descr="A poster with text and images&#10;&#10;AI-generated content may be incorrect.">
            <a:extLst>
              <a:ext uri="{FF2B5EF4-FFF2-40B4-BE49-F238E27FC236}">
                <a16:creationId xmlns:a16="http://schemas.microsoft.com/office/drawing/2014/main" id="{7D7D0F57-2430-70FC-72C4-3B097D1AE7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13621" y="718876"/>
            <a:ext cx="5200362" cy="5514949"/>
          </a:xfrm>
          <a:prstGeom prst="rect">
            <a:avLst/>
          </a:prstGeom>
        </p:spPr>
      </p:pic>
      <p:pic>
        <p:nvPicPr>
          <p:cNvPr id="18" name="Picture 17" descr="A colorful poster with text and images&#10;&#10;AI-generated content may be incorrect.">
            <a:extLst>
              <a:ext uri="{FF2B5EF4-FFF2-40B4-BE49-F238E27FC236}">
                <a16:creationId xmlns:a16="http://schemas.microsoft.com/office/drawing/2014/main" id="{6AF3ACD2-EA14-4A95-767C-778116519F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15654" y="718877"/>
            <a:ext cx="4625625" cy="5446644"/>
          </a:xfrm>
          <a:prstGeom prst="rect">
            <a:avLst/>
          </a:prstGeom>
        </p:spPr>
      </p:pic>
      <p:pic>
        <p:nvPicPr>
          <p:cNvPr id="20" name="Picture 19" descr="A poster with text and images&#10;&#10;AI-generated content may be incorrect.">
            <a:extLst>
              <a:ext uri="{FF2B5EF4-FFF2-40B4-BE49-F238E27FC236}">
                <a16:creationId xmlns:a16="http://schemas.microsoft.com/office/drawing/2014/main" id="{656658AD-1399-4F71-3E4F-9EB1E7016A4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769" y="644773"/>
            <a:ext cx="4204806" cy="557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86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2"/>
    </p:ext>
  </p:extLs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1A10BE1B4AF146B82FFAF03DC026A0" ma:contentTypeVersion="39" ma:contentTypeDescription="Create a new document." ma:contentTypeScope="" ma:versionID="5bb74843a2ae185d4e2c9de17cc35669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078833816e9ecab218729c8d53b02e1b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a7b58f9-1314-4aba-806b-dd6840280bce">
      <UserInfo>
        <DisplayName>Pól Ó Cainin</DisplayName>
        <AccountId>17</AccountId>
        <AccountType/>
      </UserInfo>
      <UserInfo>
        <DisplayName>Toirdealbhach</DisplayName>
        <AccountId>136</AccountId>
        <AccountType/>
      </UserInfo>
      <UserInfo>
        <DisplayName>Jacqueline Ni Fhearghusa</DisplayName>
        <AccountId>125</AccountId>
        <AccountType/>
      </UserInfo>
      <UserInfo>
        <DisplayName>Pádraig Ó Beaglaoich</DisplayName>
        <AccountId>30</AccountId>
        <AccountType/>
      </UserInfo>
    </SharedWithUsers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E7029A33-5A42-48DD-A147-E05B67553B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9CCA52-46AA-47F9-A174-42BB9130325F}"/>
</file>

<file path=customXml/itemProps3.xml><?xml version="1.0" encoding="utf-8"?>
<ds:datastoreItem xmlns:ds="http://schemas.openxmlformats.org/officeDocument/2006/customXml" ds:itemID="{0C638F52-A31B-4C93-87CB-0555D9E11964}">
  <ds:schemaRefs>
    <ds:schemaRef ds:uri="bf55d17c-478e-4650-ba29-bac5a725f990"/>
    <ds:schemaRef ds:uri="http://www.w3.org/XML/1998/namespace"/>
    <ds:schemaRef ds:uri="http://schemas.microsoft.com/office/2006/metadata/properties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a4532e82-c616-4ea3-8286-481b14180939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479</Words>
  <Application>Microsoft Office PowerPoint</Application>
  <PresentationFormat>Widescreen</PresentationFormat>
  <Paragraphs>84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1_Office Theme</vt:lpstr>
      <vt:lpstr>Office 2013 - 2022 Theme</vt:lpstr>
      <vt:lpstr>Ní Ceart go Cruinn &amp; Ní Snasta go Blasta </vt:lpstr>
      <vt:lpstr> CÚLRA</vt:lpstr>
      <vt:lpstr>CÚLRA</vt:lpstr>
      <vt:lpstr>Taighde: Scafláil Teanga</vt:lpstr>
      <vt:lpstr>Taighde: Úsáid Shóisialta na Gaeilge</vt:lpstr>
      <vt:lpstr>SONRAÍOCHT</vt:lpstr>
      <vt:lpstr>Measúnú…Mothúcháin/ i bhfeidhm orm</vt:lpstr>
      <vt:lpstr>POG &amp; POLG: Úsáid Shóisialta na Gaeilge</vt:lpstr>
      <vt:lpstr>Na Painéil: Ní Ceart go Cruinn</vt:lpstr>
      <vt:lpstr>PowerPoint Presentation</vt:lpstr>
      <vt:lpstr>Na Painéil: Ní Snasta go blasta</vt:lpstr>
      <vt:lpstr>PowerPoint Presentation</vt:lpstr>
      <vt:lpstr>Taifeadadh na gCanúintí   </vt:lpstr>
      <vt:lpstr>PowerPoint Presentation</vt:lpstr>
      <vt:lpstr>  Tasc i nGrúpaí</vt:lpstr>
      <vt:lpstr>aiseolas (ó bhéal)  go dtí seo</vt:lpstr>
      <vt:lpstr>Forbairtí 2026</vt:lpstr>
      <vt:lpstr>Míle Buíochas!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Acmhainní Iar-bhunscoile   Campas Naomh Pádraig,  Coláiste Mhuire gan Smál, Durlas Éile</dc:title>
  <dc:creator>Pádraig Ó Beaglaoich</dc:creator>
  <cp:lastModifiedBy>Aoife</cp:lastModifiedBy>
  <cp:revision>5</cp:revision>
  <dcterms:created xsi:type="dcterms:W3CDTF">2019-11-12T11:38:19Z</dcterms:created>
  <dcterms:modified xsi:type="dcterms:W3CDTF">2025-12-02T20:43:10Z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  <property fmtid="{D5CDD505-2E9C-101B-9397-08002B2CF9AE}" pid="3" name="MediaServiceImageTags">
    <vt:lpwstr/>
  </property>
</Properties>
</file>