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57" r:id="rId4"/>
    <p:sldId id="258" r:id="rId5"/>
    <p:sldId id="259" r:id="rId6"/>
    <p:sldId id="277" r:id="rId7"/>
    <p:sldId id="274" r:id="rId8"/>
    <p:sldId id="276" r:id="rId9"/>
    <p:sldId id="268" r:id="rId10"/>
    <p:sldId id="264" r:id="rId11"/>
    <p:sldId id="270" r:id="rId12"/>
    <p:sldId id="271" r:id="rId13"/>
    <p:sldId id="273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6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7030A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DFB1B-3E73-46AE-8ADB-74895A0834BA}" type="datetimeFigureOut">
              <a:rPr lang="en-US" smtClean="0"/>
              <a:pPr/>
              <a:t>11/25/2025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97B09-A421-41B1-9B24-E2437CC262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</p:spPr>
        <p:txBody>
          <a:bodyPr/>
          <a:lstStyle/>
          <a:p>
            <a:r>
              <a:rPr lang="en-IE" dirty="0" smtClean="0"/>
              <a:t>An </a:t>
            </a:r>
            <a:r>
              <a:rPr lang="en-IE" dirty="0" err="1" smtClean="0"/>
              <a:t>Buille</a:t>
            </a:r>
            <a:r>
              <a:rPr lang="en-IE" dirty="0" smtClean="0"/>
              <a:t> </a:t>
            </a:r>
            <a:r>
              <a:rPr lang="en-IE" dirty="0" err="1" smtClean="0"/>
              <a:t>Líofa</a:t>
            </a:r>
            <a:r>
              <a:rPr lang="en-IE" dirty="0" smtClean="0"/>
              <a:t>: Na </a:t>
            </a:r>
            <a:r>
              <a:rPr lang="en-IE" dirty="0" err="1" smtClean="0"/>
              <a:t>Taibhealaíona</a:t>
            </a:r>
            <a:r>
              <a:rPr lang="en-IE" dirty="0" smtClean="0"/>
              <a:t> don </a:t>
            </a:r>
            <a:r>
              <a:rPr lang="en-IE" dirty="0" err="1" smtClean="0"/>
              <a:t>Ghaeilge</a:t>
            </a:r>
            <a:r>
              <a:rPr lang="en-IE" dirty="0" smtClean="0"/>
              <a:t> </a:t>
            </a:r>
            <a:r>
              <a:rPr lang="en-IE" dirty="0" err="1" smtClean="0"/>
              <a:t>Labhartha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5656" y="5877272"/>
            <a:ext cx="6400800" cy="720080"/>
          </a:xfrm>
        </p:spPr>
        <p:txBody>
          <a:bodyPr/>
          <a:lstStyle/>
          <a:p>
            <a:r>
              <a:rPr lang="en-IE" dirty="0" err="1" smtClean="0">
                <a:solidFill>
                  <a:schemeClr val="bg1"/>
                </a:solidFill>
              </a:rPr>
              <a:t>Siobhán</a:t>
            </a:r>
            <a:r>
              <a:rPr lang="en-IE" dirty="0" smtClean="0">
                <a:solidFill>
                  <a:schemeClr val="bg1"/>
                </a:solidFill>
              </a:rPr>
              <a:t> </a:t>
            </a:r>
            <a:r>
              <a:rPr lang="en-IE" dirty="0" err="1" smtClean="0">
                <a:solidFill>
                  <a:schemeClr val="bg1"/>
                </a:solidFill>
              </a:rPr>
              <a:t>Ní</a:t>
            </a:r>
            <a:r>
              <a:rPr lang="en-IE" dirty="0" smtClean="0">
                <a:solidFill>
                  <a:schemeClr val="bg1"/>
                </a:solidFill>
              </a:rPr>
              <a:t> </a:t>
            </a:r>
            <a:r>
              <a:rPr lang="en-IE" dirty="0" err="1" smtClean="0">
                <a:solidFill>
                  <a:schemeClr val="bg1"/>
                </a:solidFill>
              </a:rPr>
              <a:t>Mhuimhneacháin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User\Desktop\antoireachta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708920"/>
            <a:ext cx="2783707" cy="2783707"/>
          </a:xfrm>
          <a:prstGeom prst="rect">
            <a:avLst/>
          </a:prstGeom>
          <a:noFill/>
        </p:spPr>
      </p:pic>
      <p:pic>
        <p:nvPicPr>
          <p:cNvPr id="5" name="Picture 2" descr="C:\Users\User\Desktop\Siobhán\Other\An tAgallamh Muimhneach\Ealaín do Chlúdach an Leabhai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2492896"/>
            <a:ext cx="3472709" cy="2954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 i="1" dirty="0" smtClean="0"/>
              <a:t>An </a:t>
            </a:r>
            <a:r>
              <a:rPr lang="en-IE" b="1" i="1" dirty="0" err="1" smtClean="0"/>
              <a:t>tAgallamh</a:t>
            </a:r>
            <a:r>
              <a:rPr lang="en-IE" b="1" i="1" dirty="0" smtClean="0"/>
              <a:t> </a:t>
            </a:r>
            <a:r>
              <a:rPr lang="en-IE" b="1" i="1" dirty="0" err="1" smtClean="0"/>
              <a:t>Muimhneach</a:t>
            </a:r>
            <a:endParaRPr lang="en-US" dirty="0"/>
          </a:p>
        </p:txBody>
      </p:sp>
      <p:pic>
        <p:nvPicPr>
          <p:cNvPr id="3074" name="Picture 2" descr="C:\Users\User\Downloads\Untit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72816"/>
            <a:ext cx="4198144" cy="4198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b="1" dirty="0" err="1" smtClean="0"/>
              <a:t>Agallamh</a:t>
            </a:r>
            <a:r>
              <a:rPr lang="en-IE" b="1" dirty="0" smtClean="0"/>
              <a:t> </a:t>
            </a:r>
            <a:r>
              <a:rPr lang="en-IE" b="1" dirty="0" err="1" smtClean="0"/>
              <a:t>Beirte</a:t>
            </a:r>
            <a:r>
              <a:rPr lang="en-IE" dirty="0" smtClean="0"/>
              <a:t>: </a:t>
            </a:r>
            <a:br>
              <a:rPr lang="en-IE" dirty="0" smtClean="0"/>
            </a:br>
            <a:r>
              <a:rPr lang="en-IE" i="1" dirty="0" err="1" smtClean="0"/>
              <a:t>Cailín</a:t>
            </a:r>
            <a:r>
              <a:rPr lang="en-IE" i="1" dirty="0" smtClean="0"/>
              <a:t> </a:t>
            </a:r>
            <a:r>
              <a:rPr lang="en-IE" i="1" dirty="0" err="1" smtClean="0"/>
              <a:t>Álainn</a:t>
            </a:r>
            <a:r>
              <a:rPr lang="en-IE" i="1" dirty="0" smtClean="0"/>
              <a:t> &amp; </a:t>
            </a:r>
            <a:r>
              <a:rPr lang="en-IE" i="1" dirty="0" err="1" smtClean="0"/>
              <a:t>Buachaill</a:t>
            </a:r>
            <a:r>
              <a:rPr lang="en-IE" i="1" dirty="0" smtClean="0"/>
              <a:t> </a:t>
            </a:r>
            <a:r>
              <a:rPr lang="en-IE" i="1" dirty="0" err="1" smtClean="0"/>
              <a:t>Gránna</a:t>
            </a:r>
            <a:endParaRPr lang="en-US" i="1" dirty="0"/>
          </a:p>
        </p:txBody>
      </p:sp>
      <p:pic>
        <p:nvPicPr>
          <p:cNvPr id="24578" name="Picture 2" descr="C:\Users\User\Desktop\Ceardlann an Tionóil\QR Code - Agallamh Beir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916832"/>
            <a:ext cx="4608512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 dirty="0" err="1" smtClean="0"/>
              <a:t>Ceapóg</a:t>
            </a:r>
            <a:r>
              <a:rPr lang="en-IE" dirty="0" smtClean="0"/>
              <a:t>: </a:t>
            </a:r>
            <a:r>
              <a:rPr lang="en-IE" i="1" dirty="0" smtClean="0"/>
              <a:t>Na </a:t>
            </a:r>
            <a:r>
              <a:rPr lang="en-IE" i="1" dirty="0" err="1" smtClean="0"/>
              <a:t>Bróga</a:t>
            </a:r>
            <a:endParaRPr lang="en-US" i="1" dirty="0"/>
          </a:p>
        </p:txBody>
      </p:sp>
      <p:pic>
        <p:nvPicPr>
          <p:cNvPr id="25602" name="Picture 2" descr="C:\Users\User\Desktop\Ceardlann an Tionóil\QR Code - Na Bró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556792"/>
            <a:ext cx="4752528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</p:spPr>
        <p:txBody>
          <a:bodyPr/>
          <a:lstStyle/>
          <a:p>
            <a:pPr algn="l"/>
            <a:r>
              <a:rPr lang="en-IE" b="1" dirty="0" err="1" smtClean="0"/>
              <a:t>Tuairimí</a:t>
            </a:r>
            <a:r>
              <a:rPr lang="en-IE" b="1" dirty="0" smtClean="0"/>
              <a:t> do </a:t>
            </a:r>
            <a:r>
              <a:rPr lang="en-IE" b="1" dirty="0" err="1" smtClean="0"/>
              <a:t>Gheamaireachtaí</a:t>
            </a:r>
            <a:r>
              <a:rPr lang="en-IE" b="1" dirty="0" smtClean="0"/>
              <a:t>...</a:t>
            </a:r>
            <a:endParaRPr lang="en-US" b="1" dirty="0"/>
          </a:p>
        </p:txBody>
      </p:sp>
      <p:pic>
        <p:nvPicPr>
          <p:cNvPr id="28674" name="Picture 2" descr="https://www.siopaleabhar.com/wp-content/uploads/2022/06/2208anslipearglo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484784"/>
            <a:ext cx="2808312" cy="3278758"/>
          </a:xfrm>
          <a:prstGeom prst="rect">
            <a:avLst/>
          </a:prstGeom>
          <a:noFill/>
        </p:spPr>
      </p:pic>
      <p:pic>
        <p:nvPicPr>
          <p:cNvPr id="28680" name="Picture 8" descr="https://www.siopaleabhar.com/wp-content/uploads/2403natrimhuicina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980728"/>
            <a:ext cx="2448272" cy="2831207"/>
          </a:xfrm>
          <a:prstGeom prst="rect">
            <a:avLst/>
          </a:prstGeom>
          <a:noFill/>
        </p:spPr>
      </p:pic>
      <p:pic>
        <p:nvPicPr>
          <p:cNvPr id="28682" name="Picture 10" descr="https://www.siopaleabhar.com/wp-content/uploads/2021/01/20210119cochaillindear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132856"/>
            <a:ext cx="2400267" cy="3611513"/>
          </a:xfrm>
          <a:prstGeom prst="rect">
            <a:avLst/>
          </a:prstGeom>
          <a:noFill/>
        </p:spPr>
      </p:pic>
      <p:pic>
        <p:nvPicPr>
          <p:cNvPr id="28684" name="Picture 12" descr="https://cdn11.bigcommerce.com/s-nemhm8ecqm/images/stencil/1280x1280/products/68482/21464/Puisin-na-mBrog-by-Fearghas-Mac-Lochlainn__30877.1758111003.jpg?c=1?imbypass=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789040"/>
            <a:ext cx="2532544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E" dirty="0" smtClean="0"/>
              <a:t>An </a:t>
            </a:r>
            <a:r>
              <a:rPr lang="en-IE" dirty="0" err="1" smtClean="0"/>
              <a:t>Buille</a:t>
            </a:r>
            <a:r>
              <a:rPr lang="en-IE" dirty="0" smtClean="0"/>
              <a:t> </a:t>
            </a:r>
            <a:r>
              <a:rPr lang="en-IE" dirty="0" err="1" smtClean="0"/>
              <a:t>Líofa</a:t>
            </a:r>
            <a:r>
              <a:rPr lang="en-IE" dirty="0" smtClean="0"/>
              <a:t>: Na </a:t>
            </a:r>
            <a:r>
              <a:rPr lang="en-IE" dirty="0" err="1" smtClean="0"/>
              <a:t>Taibhealaíona</a:t>
            </a:r>
            <a:r>
              <a:rPr lang="en-IE" dirty="0" smtClean="0"/>
              <a:t> don </a:t>
            </a:r>
            <a:r>
              <a:rPr lang="en-IE" dirty="0" err="1" smtClean="0"/>
              <a:t>Ghaeilge</a:t>
            </a:r>
            <a:r>
              <a:rPr lang="en-IE" dirty="0" smtClean="0"/>
              <a:t> </a:t>
            </a:r>
            <a:r>
              <a:rPr lang="en-IE" dirty="0" err="1" smtClean="0"/>
              <a:t>Labhartha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74441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IE" sz="3500" dirty="0" err="1" smtClean="0"/>
              <a:t>Filíocht</a:t>
            </a:r>
            <a:r>
              <a:rPr lang="en-IE" sz="3500" dirty="0" smtClean="0"/>
              <a:t> (</a:t>
            </a:r>
            <a:r>
              <a:rPr lang="en-IE" sz="3500" dirty="0" err="1" smtClean="0"/>
              <a:t>Aithriseoireacht</a:t>
            </a:r>
            <a:r>
              <a:rPr lang="en-IE" sz="3500" dirty="0" smtClean="0"/>
              <a:t>)</a:t>
            </a:r>
          </a:p>
          <a:p>
            <a:pPr>
              <a:lnSpc>
                <a:spcPct val="150000"/>
              </a:lnSpc>
            </a:pPr>
            <a:r>
              <a:rPr lang="en-IE" sz="3500" dirty="0" err="1" smtClean="0"/>
              <a:t>Agallaimh</a:t>
            </a:r>
            <a:r>
              <a:rPr lang="en-IE" sz="3500" dirty="0" smtClean="0"/>
              <a:t> </a:t>
            </a:r>
            <a:r>
              <a:rPr lang="en-IE" sz="3500" dirty="0" err="1" smtClean="0"/>
              <a:t>Bheirte</a:t>
            </a:r>
            <a:r>
              <a:rPr lang="en-IE" sz="3500" dirty="0" smtClean="0"/>
              <a:t> / </a:t>
            </a:r>
            <a:r>
              <a:rPr lang="en-IE" sz="3500" dirty="0" err="1" smtClean="0"/>
              <a:t>Lúibíní</a:t>
            </a:r>
            <a:endParaRPr lang="en-IE" sz="3500" dirty="0" smtClean="0"/>
          </a:p>
          <a:p>
            <a:pPr>
              <a:lnSpc>
                <a:spcPct val="150000"/>
              </a:lnSpc>
            </a:pPr>
            <a:r>
              <a:rPr lang="en-IE" sz="3500" dirty="0" err="1" smtClean="0"/>
              <a:t>Drámaí</a:t>
            </a:r>
            <a:r>
              <a:rPr lang="en-IE" sz="3500" dirty="0" smtClean="0"/>
              <a:t> / </a:t>
            </a:r>
            <a:r>
              <a:rPr lang="en-IE" sz="3500" dirty="0" err="1" smtClean="0"/>
              <a:t>Ceoldrámaí</a:t>
            </a:r>
            <a:endParaRPr lang="en-IE" sz="3500" dirty="0" smtClean="0"/>
          </a:p>
          <a:p>
            <a:pPr>
              <a:lnSpc>
                <a:spcPct val="150000"/>
              </a:lnSpc>
            </a:pPr>
            <a:r>
              <a:rPr lang="en-IE" sz="3500" dirty="0" err="1" smtClean="0"/>
              <a:t>Amhráin</a:t>
            </a:r>
            <a:endParaRPr lang="en-IE" sz="3500" dirty="0" smtClean="0"/>
          </a:p>
          <a:p>
            <a:endParaRPr lang="en-IE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www.siopaleabhar.com/wp-content/uploads/240495cluichedramaioch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5400600" cy="63907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76672"/>
            <a:ext cx="8229600" cy="547260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IE" sz="4800" b="1" dirty="0" err="1" smtClean="0"/>
              <a:t>Gníomhaíochtaí</a:t>
            </a:r>
            <a:r>
              <a:rPr lang="en-IE" sz="4800" b="1" dirty="0" smtClean="0"/>
              <a:t> </a:t>
            </a:r>
            <a:r>
              <a:rPr lang="en-IE" sz="4800" b="1" dirty="0" err="1" smtClean="0"/>
              <a:t>ann</a:t>
            </a:r>
            <a:r>
              <a:rPr lang="en-IE" sz="4800" b="1" dirty="0" smtClean="0"/>
              <a:t> le </a:t>
            </a:r>
            <a:r>
              <a:rPr lang="en-IE" sz="4800" b="1" dirty="0" err="1" smtClean="0"/>
              <a:t>húsáid</a:t>
            </a:r>
            <a:r>
              <a:rPr lang="en-IE" sz="4800" b="1" dirty="0" smtClean="0"/>
              <a:t>:</a:t>
            </a:r>
          </a:p>
          <a:p>
            <a:pPr algn="ctr">
              <a:buNone/>
            </a:pPr>
            <a:endParaRPr lang="en-IE" sz="4800" dirty="0" smtClean="0"/>
          </a:p>
          <a:p>
            <a:pPr>
              <a:lnSpc>
                <a:spcPct val="150000"/>
              </a:lnSpc>
            </a:pPr>
            <a:r>
              <a:rPr lang="en-IE" dirty="0" smtClean="0"/>
              <a:t>don </a:t>
            </a:r>
            <a:r>
              <a:rPr lang="en-IE" dirty="0" err="1" smtClean="0"/>
              <a:t>drámaíocht</a:t>
            </a:r>
            <a:r>
              <a:rPr lang="en-IE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IE" dirty="0" smtClean="0"/>
              <a:t>do </a:t>
            </a:r>
            <a:r>
              <a:rPr lang="en-IE" dirty="0" err="1" smtClean="0"/>
              <a:t>ranganna</a:t>
            </a:r>
            <a:r>
              <a:rPr lang="en-IE" dirty="0" smtClean="0"/>
              <a:t> OSPS</a:t>
            </a:r>
          </a:p>
          <a:p>
            <a:pPr>
              <a:lnSpc>
                <a:spcPct val="150000"/>
              </a:lnSpc>
            </a:pPr>
            <a:r>
              <a:rPr lang="en-IE" dirty="0" smtClean="0"/>
              <a:t>mar </a:t>
            </a:r>
            <a:r>
              <a:rPr lang="en-IE" dirty="0" err="1" smtClean="0"/>
              <a:t>chluichí</a:t>
            </a:r>
            <a:r>
              <a:rPr lang="en-IE" dirty="0" smtClean="0"/>
              <a:t> </a:t>
            </a:r>
            <a:r>
              <a:rPr lang="en-IE" dirty="0" err="1" smtClean="0"/>
              <a:t>comhoibritheacha</a:t>
            </a:r>
            <a:endParaRPr lang="en-IE" dirty="0" smtClean="0"/>
          </a:p>
          <a:p>
            <a:pPr>
              <a:lnSpc>
                <a:spcPct val="150000"/>
              </a:lnSpc>
            </a:pPr>
            <a:r>
              <a:rPr lang="en-IE" dirty="0"/>
              <a:t>m</a:t>
            </a:r>
            <a:r>
              <a:rPr lang="en-IE" dirty="0" smtClean="0"/>
              <a:t>ar </a:t>
            </a:r>
            <a:r>
              <a:rPr lang="en-IE" dirty="0" err="1" smtClean="0"/>
              <a:t>chluichí</a:t>
            </a:r>
            <a:r>
              <a:rPr lang="en-IE" dirty="0" smtClean="0"/>
              <a:t> </a:t>
            </a:r>
            <a:r>
              <a:rPr lang="en-IE" dirty="0" err="1" smtClean="0"/>
              <a:t>teangan</a:t>
            </a:r>
            <a:r>
              <a:rPr lang="en-IE" dirty="0" smtClean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/>
            </a:r>
            <a:br>
              <a:rPr lang="en-IE" dirty="0" smtClean="0"/>
            </a:br>
            <a:r>
              <a:rPr lang="en-IE" b="1" dirty="0" err="1" smtClean="0"/>
              <a:t>Cluiche</a:t>
            </a:r>
            <a:r>
              <a:rPr lang="en-IE" b="1" dirty="0" smtClean="0"/>
              <a:t> 53 (</a:t>
            </a:r>
            <a:r>
              <a:rPr lang="en-IE" b="1" dirty="0" err="1" smtClean="0"/>
              <a:t>lch</a:t>
            </a:r>
            <a:r>
              <a:rPr lang="en-IE" b="1" dirty="0" smtClean="0"/>
              <a:t> 73): </a:t>
            </a:r>
            <a:r>
              <a:rPr lang="en-IE" b="1" dirty="0" err="1" smtClean="0"/>
              <a:t>Línte</a:t>
            </a:r>
            <a:r>
              <a:rPr lang="en-IE" b="1" dirty="0" smtClean="0"/>
              <a:t> </a:t>
            </a:r>
            <a:r>
              <a:rPr lang="en-IE" b="1" dirty="0" err="1" smtClean="0"/>
              <a:t>Briste</a:t>
            </a:r>
            <a:r>
              <a:rPr lang="en-IE" dirty="0" smtClean="0"/>
              <a:t/>
            </a:r>
            <a:br>
              <a:rPr lang="en-IE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050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IE" u="sng" dirty="0" err="1" smtClean="0"/>
              <a:t>D’fhéadfaí</a:t>
            </a:r>
            <a:r>
              <a:rPr lang="en-IE" u="sng" dirty="0" smtClean="0"/>
              <a:t> é a </a:t>
            </a:r>
            <a:r>
              <a:rPr lang="en-IE" u="sng" dirty="0" err="1" smtClean="0"/>
              <a:t>úsáid</a:t>
            </a:r>
            <a:r>
              <a:rPr lang="en-IE" u="sng" dirty="0" smtClean="0"/>
              <a:t> le</a:t>
            </a:r>
            <a:r>
              <a:rPr lang="en-IE" dirty="0" smtClean="0"/>
              <a:t>:</a:t>
            </a:r>
          </a:p>
          <a:p>
            <a:endParaRPr lang="en-IE" dirty="0" smtClean="0"/>
          </a:p>
          <a:p>
            <a:r>
              <a:rPr lang="en-IE" dirty="0" err="1" smtClean="0"/>
              <a:t>Línte</a:t>
            </a:r>
            <a:r>
              <a:rPr lang="en-IE" dirty="0" smtClean="0"/>
              <a:t> </a:t>
            </a:r>
            <a:r>
              <a:rPr lang="en-IE" dirty="0" err="1" smtClean="0"/>
              <a:t>i</a:t>
            </a:r>
            <a:r>
              <a:rPr lang="en-IE" dirty="0" smtClean="0"/>
              <a:t> </a:t>
            </a:r>
            <a:r>
              <a:rPr lang="en-IE" dirty="0" err="1" smtClean="0"/>
              <a:t>ndánta</a:t>
            </a:r>
            <a:r>
              <a:rPr lang="en-IE" dirty="0" smtClean="0"/>
              <a:t> / </a:t>
            </a:r>
            <a:r>
              <a:rPr lang="en-IE" dirty="0" err="1" smtClean="0"/>
              <a:t>amhráin</a:t>
            </a:r>
            <a:endParaRPr lang="en-IE" dirty="0" smtClean="0"/>
          </a:p>
          <a:p>
            <a:r>
              <a:rPr lang="en-IE" dirty="0" err="1" smtClean="0"/>
              <a:t>Ord</a:t>
            </a:r>
            <a:r>
              <a:rPr lang="en-IE" dirty="0" smtClean="0"/>
              <a:t> </a:t>
            </a:r>
            <a:r>
              <a:rPr lang="en-IE" dirty="0" err="1" smtClean="0"/>
              <a:t>oibre</a:t>
            </a:r>
            <a:r>
              <a:rPr lang="en-IE" dirty="0" smtClean="0"/>
              <a:t> </a:t>
            </a:r>
            <a:r>
              <a:rPr lang="en-IE" dirty="0" err="1" smtClean="0"/>
              <a:t>tuargnaimh</a:t>
            </a:r>
            <a:r>
              <a:rPr lang="en-IE" dirty="0" smtClean="0"/>
              <a:t> san </a:t>
            </a:r>
            <a:r>
              <a:rPr lang="en-IE" dirty="0" err="1" smtClean="0"/>
              <a:t>eolaíocht</a:t>
            </a:r>
            <a:endParaRPr lang="en-IE" dirty="0" smtClean="0"/>
          </a:p>
          <a:p>
            <a:r>
              <a:rPr lang="en-IE" dirty="0" err="1" smtClean="0"/>
              <a:t>Ord</a:t>
            </a:r>
            <a:r>
              <a:rPr lang="en-IE" dirty="0" smtClean="0"/>
              <a:t> </a:t>
            </a:r>
            <a:r>
              <a:rPr lang="en-IE" dirty="0" err="1" smtClean="0"/>
              <a:t>na</a:t>
            </a:r>
            <a:r>
              <a:rPr lang="en-IE" dirty="0" smtClean="0"/>
              <a:t> n-</a:t>
            </a:r>
            <a:r>
              <a:rPr lang="en-IE" dirty="0" err="1" smtClean="0"/>
              <a:t>eachtraí</a:t>
            </a:r>
            <a:r>
              <a:rPr lang="en-IE" dirty="0" smtClean="0"/>
              <a:t> </a:t>
            </a:r>
            <a:r>
              <a:rPr lang="en-IE" dirty="0" err="1" smtClean="0"/>
              <a:t>i</a:t>
            </a:r>
            <a:r>
              <a:rPr lang="en-IE" dirty="0" smtClean="0"/>
              <a:t> stair</a:t>
            </a:r>
          </a:p>
          <a:p>
            <a:r>
              <a:rPr lang="en-IE" dirty="0" err="1" smtClean="0"/>
              <a:t>Céimeanna</a:t>
            </a:r>
            <a:r>
              <a:rPr lang="en-IE" dirty="0" smtClean="0"/>
              <a:t> </a:t>
            </a:r>
            <a:r>
              <a:rPr lang="en-IE" dirty="0" err="1" smtClean="0"/>
              <a:t>sa</a:t>
            </a:r>
            <a:r>
              <a:rPr lang="en-IE" dirty="0" smtClean="0"/>
              <a:t> </a:t>
            </a:r>
            <a:r>
              <a:rPr lang="en-IE" dirty="0" err="1"/>
              <a:t>s</a:t>
            </a:r>
            <a:r>
              <a:rPr lang="en-IE" dirty="0" err="1" smtClean="0"/>
              <a:t>críbhneoireacht</a:t>
            </a:r>
            <a:r>
              <a:rPr lang="en-IE" dirty="0" smtClean="0"/>
              <a:t> </a:t>
            </a:r>
            <a:r>
              <a:rPr lang="en-IE" dirty="0" err="1" smtClean="0"/>
              <a:t>threorach</a:t>
            </a:r>
            <a:endParaRPr lang="en-IE" dirty="0" smtClean="0"/>
          </a:p>
          <a:p>
            <a:r>
              <a:rPr lang="en-IE" dirty="0" err="1" smtClean="0"/>
              <a:t>Seicheamhú</a:t>
            </a:r>
            <a:r>
              <a:rPr lang="en-IE" dirty="0" smtClean="0"/>
              <a:t> </a:t>
            </a:r>
            <a:r>
              <a:rPr lang="en-IE" dirty="0" err="1" smtClean="0"/>
              <a:t>i</a:t>
            </a:r>
            <a:r>
              <a:rPr lang="en-IE" dirty="0" smtClean="0"/>
              <a:t> </a:t>
            </a:r>
            <a:r>
              <a:rPr lang="en-IE" dirty="0" err="1" smtClean="0"/>
              <a:t>ngach</a:t>
            </a:r>
            <a:r>
              <a:rPr lang="en-IE" dirty="0" smtClean="0"/>
              <a:t> </a:t>
            </a:r>
            <a:r>
              <a:rPr lang="en-IE" dirty="0" err="1" smtClean="0"/>
              <a:t>ábhar</a:t>
            </a:r>
            <a:endParaRPr lang="en-IE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IE" b="1" dirty="0" err="1" smtClean="0"/>
              <a:t>Drámaíocht</a:t>
            </a:r>
            <a:r>
              <a:rPr lang="en-IE" b="1" dirty="0" smtClean="0"/>
              <a:t>: </a:t>
            </a:r>
            <a:br>
              <a:rPr lang="en-IE" b="1" dirty="0" smtClean="0"/>
            </a:br>
            <a:r>
              <a:rPr lang="en-IE" b="1" dirty="0" smtClean="0"/>
              <a:t/>
            </a:r>
            <a:br>
              <a:rPr lang="en-IE" b="1" dirty="0" smtClean="0"/>
            </a:br>
            <a:r>
              <a:rPr lang="en-IE" dirty="0" err="1" smtClean="0"/>
              <a:t>Scripteanna</a:t>
            </a:r>
            <a:r>
              <a:rPr lang="en-IE" dirty="0" smtClean="0"/>
              <a:t> 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dirty="0" err="1" smtClean="0"/>
              <a:t>saordhrámaíocht</a:t>
            </a:r>
            <a:r>
              <a:rPr lang="en-IE" dirty="0" smtClean="0"/>
              <a:t>???</a:t>
            </a:r>
            <a:endParaRPr lang="en-US" dirty="0"/>
          </a:p>
        </p:txBody>
      </p:sp>
      <p:pic>
        <p:nvPicPr>
          <p:cNvPr id="4" name="Picture 2" descr="Thinking Emoj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3717032"/>
            <a:ext cx="1296144" cy="1296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pPr algn="ctr"/>
            <a:r>
              <a:rPr lang="en-IE" b="1" dirty="0" smtClean="0"/>
              <a:t>Na </a:t>
            </a:r>
            <a:r>
              <a:rPr lang="en-IE" b="1" dirty="0" err="1" smtClean="0"/>
              <a:t>hAgallaimh</a:t>
            </a:r>
            <a:r>
              <a:rPr lang="en-IE" b="1" dirty="0" smtClean="0"/>
              <a:t> </a:t>
            </a:r>
            <a:r>
              <a:rPr lang="en-IE" b="1" dirty="0" err="1" smtClean="0"/>
              <a:t>Fhileata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388843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IE" dirty="0" err="1" smtClean="0"/>
              <a:t>Agallamh</a:t>
            </a:r>
            <a:r>
              <a:rPr lang="en-IE" dirty="0" smtClean="0"/>
              <a:t> </a:t>
            </a:r>
            <a:r>
              <a:rPr lang="en-IE" dirty="0" err="1" smtClean="0"/>
              <a:t>Beirte</a:t>
            </a:r>
            <a:endParaRPr lang="en-IE" dirty="0" smtClean="0"/>
          </a:p>
          <a:p>
            <a:pPr>
              <a:lnSpc>
                <a:spcPct val="120000"/>
              </a:lnSpc>
            </a:pPr>
            <a:r>
              <a:rPr lang="en-IE" dirty="0" err="1" smtClean="0"/>
              <a:t>Lúibín</a:t>
            </a:r>
            <a:endParaRPr lang="en-IE" dirty="0" smtClean="0"/>
          </a:p>
          <a:p>
            <a:pPr>
              <a:lnSpc>
                <a:spcPct val="120000"/>
              </a:lnSpc>
            </a:pPr>
            <a:r>
              <a:rPr lang="en-IE" dirty="0" err="1" smtClean="0"/>
              <a:t>Ceapóg</a:t>
            </a:r>
            <a:endParaRPr lang="en-IE" dirty="0" smtClean="0"/>
          </a:p>
          <a:p>
            <a:pPr>
              <a:lnSpc>
                <a:spcPct val="120000"/>
              </a:lnSpc>
            </a:pPr>
            <a:r>
              <a:rPr lang="en-IE" dirty="0" err="1" smtClean="0"/>
              <a:t>Amhrán</a:t>
            </a:r>
            <a:r>
              <a:rPr lang="en-IE" dirty="0" smtClean="0"/>
              <a:t> </a:t>
            </a:r>
            <a:r>
              <a:rPr lang="en-IE" dirty="0" err="1" smtClean="0"/>
              <a:t>Saothair</a:t>
            </a:r>
            <a:endParaRPr lang="en-IE" dirty="0" smtClean="0"/>
          </a:p>
          <a:p>
            <a:pPr>
              <a:buNone/>
            </a:pPr>
            <a:endParaRPr lang="en-IE" dirty="0" smtClean="0"/>
          </a:p>
          <a:p>
            <a:pPr algn="ctr">
              <a:buNone/>
            </a:pPr>
            <a:r>
              <a:rPr lang="en-IE" dirty="0" smtClean="0"/>
              <a:t>**</a:t>
            </a:r>
            <a:r>
              <a:rPr lang="en-IE" sz="2800" dirty="0" err="1" smtClean="0"/>
              <a:t>Cumadóireacht</a:t>
            </a:r>
            <a:r>
              <a:rPr lang="en-IE" sz="2800" dirty="0" smtClean="0"/>
              <a:t> </a:t>
            </a:r>
            <a:r>
              <a:rPr lang="en-IE" sz="2800" dirty="0" err="1" smtClean="0"/>
              <a:t>agus</a:t>
            </a:r>
            <a:r>
              <a:rPr lang="en-IE" sz="2800" dirty="0" smtClean="0"/>
              <a:t> cur </a:t>
            </a:r>
            <a:r>
              <a:rPr lang="en-IE" sz="2800" dirty="0" err="1" smtClean="0"/>
              <a:t>i</a:t>
            </a:r>
            <a:r>
              <a:rPr lang="en-IE" sz="2800" dirty="0" smtClean="0"/>
              <a:t> </a:t>
            </a:r>
            <a:r>
              <a:rPr lang="en-IE" sz="2800" dirty="0" err="1" smtClean="0"/>
              <a:t>láthair</a:t>
            </a:r>
            <a:r>
              <a:rPr lang="en-IE" sz="2800" dirty="0" smtClean="0"/>
              <a:t> </a:t>
            </a:r>
            <a:r>
              <a:rPr lang="en-IE" sz="2800" dirty="0" err="1" smtClean="0"/>
              <a:t>ealaíonta</a:t>
            </a:r>
            <a:r>
              <a:rPr lang="en-IE" sz="2800" dirty="0" smtClean="0"/>
              <a:t> </a:t>
            </a:r>
            <a:r>
              <a:rPr lang="en-IE" sz="2800" dirty="0" err="1" smtClean="0"/>
              <a:t>simplí</a:t>
            </a:r>
            <a:r>
              <a:rPr lang="en-IE" sz="2800" dirty="0" smtClean="0"/>
              <a:t> </a:t>
            </a:r>
            <a:r>
              <a:rPr lang="en-IE" sz="2800" dirty="0" err="1" smtClean="0"/>
              <a:t>ina</a:t>
            </a:r>
            <a:r>
              <a:rPr lang="en-IE" sz="2800" dirty="0" smtClean="0"/>
              <a:t> </a:t>
            </a:r>
            <a:r>
              <a:rPr lang="en-IE" sz="2800" dirty="0" err="1" smtClean="0"/>
              <a:t>leagtar</a:t>
            </a:r>
            <a:r>
              <a:rPr lang="en-IE" sz="2800" dirty="0" smtClean="0"/>
              <a:t> </a:t>
            </a:r>
            <a:r>
              <a:rPr lang="en-IE" sz="2800" dirty="0" err="1" smtClean="0"/>
              <a:t>béim</a:t>
            </a:r>
            <a:r>
              <a:rPr lang="en-IE" sz="2800" dirty="0" smtClean="0"/>
              <a:t> </a:t>
            </a:r>
            <a:r>
              <a:rPr lang="en-IE" sz="2800" dirty="0" err="1" smtClean="0"/>
              <a:t>ar</a:t>
            </a:r>
            <a:r>
              <a:rPr lang="en-IE" sz="2800" dirty="0" smtClean="0"/>
              <a:t> </a:t>
            </a:r>
            <a:r>
              <a:rPr lang="en-IE" sz="2800" dirty="0" err="1" smtClean="0"/>
              <a:t>bhua</a:t>
            </a:r>
            <a:r>
              <a:rPr lang="en-IE" sz="2800" dirty="0" smtClean="0"/>
              <a:t> </a:t>
            </a:r>
            <a:r>
              <a:rPr lang="en-IE" sz="2800" dirty="0" err="1" smtClean="0"/>
              <a:t>na</a:t>
            </a:r>
            <a:r>
              <a:rPr lang="en-IE" sz="2800" dirty="0" smtClean="0"/>
              <a:t> </a:t>
            </a:r>
            <a:r>
              <a:rPr lang="en-IE" sz="2800" dirty="0" err="1" smtClean="0"/>
              <a:t>cainte</a:t>
            </a:r>
            <a:r>
              <a:rPr lang="en-IE" sz="2800" dirty="0" smtClean="0"/>
              <a:t> </a:t>
            </a:r>
            <a:r>
              <a:rPr lang="en-IE" sz="2800" dirty="0" err="1" smtClean="0"/>
              <a:t>seachas</a:t>
            </a:r>
            <a:r>
              <a:rPr lang="en-IE" sz="2800" dirty="0" smtClean="0"/>
              <a:t> </a:t>
            </a:r>
            <a:r>
              <a:rPr lang="en-IE" sz="2800" dirty="0" err="1" smtClean="0"/>
              <a:t>gnéithe</a:t>
            </a:r>
            <a:r>
              <a:rPr lang="en-IE" sz="2800" dirty="0" smtClean="0"/>
              <a:t> </a:t>
            </a:r>
            <a:r>
              <a:rPr lang="en-IE" sz="2800" dirty="0" err="1" smtClean="0"/>
              <a:t>seachtracha</a:t>
            </a:r>
            <a:r>
              <a:rPr lang="en-IE" sz="2800" dirty="0" smtClean="0"/>
              <a:t> </a:t>
            </a:r>
            <a:r>
              <a:rPr lang="en-IE" sz="2800" dirty="0" err="1" smtClean="0"/>
              <a:t>stáitsíochta</a:t>
            </a:r>
            <a:r>
              <a:rPr lang="en-IE" sz="2800" dirty="0" smtClean="0"/>
              <a:t>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/>
          <a:lstStyle/>
          <a:p>
            <a:pPr algn="ctr"/>
            <a:r>
              <a:rPr lang="en-IE" b="1" dirty="0" err="1" smtClean="0"/>
              <a:t>Tréithe</a:t>
            </a:r>
            <a:r>
              <a:rPr lang="en-IE" b="1" dirty="0" smtClean="0"/>
              <a:t> an </a:t>
            </a:r>
            <a:r>
              <a:rPr lang="en-IE" b="1" dirty="0" err="1" smtClean="0"/>
              <a:t>Agallaimh</a:t>
            </a:r>
            <a:r>
              <a:rPr lang="en-IE" b="1" dirty="0" smtClean="0"/>
              <a:t> </a:t>
            </a:r>
            <a:r>
              <a:rPr lang="en-IE" b="1" dirty="0" err="1" smtClean="0"/>
              <a:t>Fhileata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66187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IE" dirty="0" err="1" smtClean="0"/>
              <a:t>Saibhreas</a:t>
            </a:r>
            <a:r>
              <a:rPr lang="en-IE" dirty="0" smtClean="0"/>
              <a:t> </a:t>
            </a:r>
            <a:r>
              <a:rPr lang="en-IE" dirty="0" err="1" smtClean="0"/>
              <a:t>teangan</a:t>
            </a:r>
            <a:r>
              <a:rPr lang="en-IE" dirty="0" smtClean="0"/>
              <a:t> – </a:t>
            </a:r>
            <a:r>
              <a:rPr lang="en-IE" dirty="0" err="1" smtClean="0"/>
              <a:t>Gaoluinn</a:t>
            </a:r>
            <a:r>
              <a:rPr lang="en-IE" dirty="0" smtClean="0"/>
              <a:t> </a:t>
            </a:r>
            <a:r>
              <a:rPr lang="en-IE" dirty="0" err="1" smtClean="0"/>
              <a:t>nádúrtha</a:t>
            </a:r>
            <a:r>
              <a:rPr lang="en-IE" dirty="0" smtClean="0"/>
              <a:t>, </a:t>
            </a:r>
            <a:r>
              <a:rPr lang="en-IE" dirty="0" err="1" smtClean="0"/>
              <a:t>dúchasach</a:t>
            </a:r>
            <a:endParaRPr lang="en-IE" dirty="0" smtClean="0"/>
          </a:p>
          <a:p>
            <a:pPr lvl="0"/>
            <a:endParaRPr lang="en-US" dirty="0" smtClean="0"/>
          </a:p>
          <a:p>
            <a:pPr lvl="0"/>
            <a:r>
              <a:rPr lang="en-IE" dirty="0" err="1" smtClean="0"/>
              <a:t>Caint</a:t>
            </a:r>
            <a:r>
              <a:rPr lang="en-IE" dirty="0" smtClean="0"/>
              <a:t> </a:t>
            </a:r>
            <a:r>
              <a:rPr lang="en-IE" dirty="0" err="1" smtClean="0"/>
              <a:t>chliste</a:t>
            </a:r>
            <a:r>
              <a:rPr lang="en-IE" dirty="0" smtClean="0"/>
              <a:t>, </a:t>
            </a:r>
            <a:r>
              <a:rPr lang="en-IE" dirty="0" err="1" smtClean="0"/>
              <a:t>dheisbhéalach</a:t>
            </a:r>
            <a:endParaRPr lang="en-IE" dirty="0" smtClean="0"/>
          </a:p>
          <a:p>
            <a:pPr lvl="0"/>
            <a:endParaRPr lang="en-US" dirty="0" smtClean="0"/>
          </a:p>
          <a:p>
            <a:pPr lvl="0"/>
            <a:r>
              <a:rPr lang="en-IE" dirty="0" err="1" smtClean="0"/>
              <a:t>Díospóireacht</a:t>
            </a:r>
            <a:r>
              <a:rPr lang="en-IE" dirty="0" smtClean="0"/>
              <a:t>, </a:t>
            </a:r>
            <a:r>
              <a:rPr lang="en-IE" dirty="0" err="1" smtClean="0"/>
              <a:t>argóint</a:t>
            </a:r>
            <a:r>
              <a:rPr lang="en-IE" dirty="0" smtClean="0"/>
              <a:t> </a:t>
            </a:r>
            <a:r>
              <a:rPr lang="en-IE" dirty="0" err="1" smtClean="0"/>
              <a:t>nó</a:t>
            </a:r>
            <a:r>
              <a:rPr lang="en-IE" dirty="0" smtClean="0"/>
              <a:t> </a:t>
            </a:r>
            <a:r>
              <a:rPr lang="en-IE" dirty="0" err="1" smtClean="0"/>
              <a:t>easaontas</a:t>
            </a:r>
            <a:r>
              <a:rPr lang="en-IE" dirty="0" smtClean="0"/>
              <a:t>, </a:t>
            </a:r>
            <a:r>
              <a:rPr lang="en-IE" dirty="0" err="1" smtClean="0"/>
              <a:t>aighneas</a:t>
            </a:r>
            <a:r>
              <a:rPr lang="en-IE" dirty="0" smtClean="0"/>
              <a:t> </a:t>
            </a:r>
            <a:r>
              <a:rPr lang="en-IE" dirty="0" err="1" smtClean="0"/>
              <a:t>agus</a:t>
            </a:r>
            <a:r>
              <a:rPr lang="en-IE" dirty="0" smtClean="0"/>
              <a:t> </a:t>
            </a:r>
            <a:r>
              <a:rPr lang="en-IE" dirty="0" err="1" smtClean="0"/>
              <a:t>iomaíocht</a:t>
            </a:r>
            <a:r>
              <a:rPr lang="en-US" dirty="0" smtClean="0"/>
              <a:t> – an </a:t>
            </a:r>
            <a:r>
              <a:rPr lang="en-US" dirty="0" err="1" smtClean="0"/>
              <a:t>bheirt</a:t>
            </a:r>
            <a:r>
              <a:rPr lang="en-US" dirty="0" smtClean="0"/>
              <a:t> </a:t>
            </a:r>
            <a:r>
              <a:rPr lang="en-US" dirty="0" err="1" smtClean="0"/>
              <a:t>ag</a:t>
            </a:r>
            <a:r>
              <a:rPr lang="en-US" dirty="0" smtClean="0"/>
              <a:t> </a:t>
            </a:r>
            <a:r>
              <a:rPr lang="en-US" dirty="0" err="1" smtClean="0"/>
              <a:t>iarraidh</a:t>
            </a:r>
            <a:r>
              <a:rPr lang="en-US" dirty="0" smtClean="0"/>
              <a:t> a </a:t>
            </a:r>
            <a:r>
              <a:rPr lang="en-US" dirty="0" err="1" smtClean="0"/>
              <a:t>chéile</a:t>
            </a:r>
            <a:r>
              <a:rPr lang="en-US" dirty="0" smtClean="0"/>
              <a:t> a </a:t>
            </a:r>
            <a:r>
              <a:rPr lang="en-US" dirty="0" err="1" smtClean="0"/>
              <a:t>shárú</a:t>
            </a:r>
            <a:endParaRPr lang="en-US" dirty="0" smtClean="0"/>
          </a:p>
          <a:p>
            <a:pPr lvl="0"/>
            <a:endParaRPr lang="en-US" dirty="0" smtClean="0"/>
          </a:p>
          <a:p>
            <a:pPr lvl="0"/>
            <a:r>
              <a:rPr lang="en-IE" dirty="0" err="1" smtClean="0"/>
              <a:t>Greann</a:t>
            </a:r>
            <a:r>
              <a:rPr lang="en-IE" dirty="0" smtClean="0"/>
              <a:t> – </a:t>
            </a:r>
            <a:r>
              <a:rPr lang="en-IE" dirty="0" err="1" smtClean="0"/>
              <a:t>magadh</a:t>
            </a:r>
            <a:r>
              <a:rPr lang="en-IE" dirty="0" smtClean="0"/>
              <a:t>, </a:t>
            </a:r>
            <a:r>
              <a:rPr lang="en-IE" dirty="0" err="1" smtClean="0"/>
              <a:t>rógaireacht</a:t>
            </a:r>
            <a:r>
              <a:rPr lang="en-IE" dirty="0" smtClean="0"/>
              <a:t>, </a:t>
            </a:r>
            <a:r>
              <a:rPr lang="en-IE" dirty="0" err="1" smtClean="0"/>
              <a:t>áiféis</a:t>
            </a:r>
            <a:r>
              <a:rPr lang="en-IE" dirty="0" smtClean="0"/>
              <a:t>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b="1" i="1" dirty="0" smtClean="0"/>
              <a:t>An </a:t>
            </a:r>
            <a:r>
              <a:rPr lang="en-IE" b="1" i="1" dirty="0" err="1" smtClean="0"/>
              <a:t>tAgallamh</a:t>
            </a:r>
            <a:r>
              <a:rPr lang="en-IE" b="1" i="1" dirty="0" smtClean="0"/>
              <a:t> </a:t>
            </a:r>
            <a:r>
              <a:rPr lang="en-IE" b="1" i="1" dirty="0" err="1" smtClean="0"/>
              <a:t>Muimhneach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pPr lvl="5" algn="ctr">
              <a:lnSpc>
                <a:spcPct val="200000"/>
              </a:lnSpc>
              <a:buNone/>
            </a:pPr>
            <a:r>
              <a:rPr lang="en-IE" sz="2800" u="sng" dirty="0" err="1" smtClean="0"/>
              <a:t>Ar</a:t>
            </a:r>
            <a:r>
              <a:rPr lang="en-IE" sz="2800" u="sng" dirty="0" smtClean="0"/>
              <a:t> </a:t>
            </a:r>
            <a:r>
              <a:rPr lang="en-IE" sz="2800" u="sng" dirty="0" err="1" smtClean="0"/>
              <a:t>fáil</a:t>
            </a:r>
            <a:r>
              <a:rPr lang="en-IE" sz="2800" u="sng" dirty="0" smtClean="0"/>
              <a:t> </a:t>
            </a:r>
            <a:r>
              <a:rPr lang="en-IE" sz="2800" u="sng" dirty="0" err="1" smtClean="0"/>
              <a:t>ar</a:t>
            </a:r>
            <a:r>
              <a:rPr lang="en-IE" sz="2800" u="sng" dirty="0" smtClean="0"/>
              <a:t> </a:t>
            </a:r>
            <a:r>
              <a:rPr lang="en-IE" sz="2800" u="sng" dirty="0" err="1" smtClean="0"/>
              <a:t>líne</a:t>
            </a:r>
            <a:r>
              <a:rPr lang="en-IE" sz="2800" dirty="0" smtClean="0"/>
              <a:t>:</a:t>
            </a:r>
          </a:p>
          <a:p>
            <a:pPr lvl="5" algn="r">
              <a:lnSpc>
                <a:spcPct val="200000"/>
              </a:lnSpc>
            </a:pPr>
            <a:r>
              <a:rPr lang="en-IE" sz="2800" dirty="0" err="1" smtClean="0"/>
              <a:t>Oidhreacht</a:t>
            </a:r>
            <a:r>
              <a:rPr lang="en-IE" sz="2800" dirty="0" smtClean="0"/>
              <a:t> </a:t>
            </a:r>
            <a:r>
              <a:rPr lang="en-IE" sz="2800" dirty="0" err="1" smtClean="0"/>
              <a:t>Chorca</a:t>
            </a:r>
            <a:r>
              <a:rPr lang="en-IE" sz="2800" dirty="0" smtClean="0"/>
              <a:t> </a:t>
            </a:r>
            <a:r>
              <a:rPr lang="en-IE" sz="2800" dirty="0" err="1" smtClean="0"/>
              <a:t>Dhuibhne</a:t>
            </a:r>
            <a:endParaRPr lang="en-IE" sz="2800" dirty="0" smtClean="0"/>
          </a:p>
          <a:p>
            <a:pPr lvl="5" algn="ctr">
              <a:lnSpc>
                <a:spcPct val="200000"/>
              </a:lnSpc>
            </a:pPr>
            <a:r>
              <a:rPr lang="en-IE" sz="2800" dirty="0" smtClean="0"/>
              <a:t>An </a:t>
            </a:r>
            <a:r>
              <a:rPr lang="en-IE" sz="2800" dirty="0" err="1" smtClean="0"/>
              <a:t>Siopa</a:t>
            </a:r>
            <a:r>
              <a:rPr lang="en-IE" sz="2800" dirty="0" smtClean="0"/>
              <a:t> </a:t>
            </a:r>
            <a:r>
              <a:rPr lang="en-IE" sz="2800" dirty="0" err="1" smtClean="0"/>
              <a:t>Leabhar</a:t>
            </a:r>
            <a:endParaRPr lang="en-IE" sz="2800" dirty="0" smtClean="0"/>
          </a:p>
        </p:txBody>
      </p:sp>
      <p:pic>
        <p:nvPicPr>
          <p:cNvPr id="22532" name="Picture 4" descr="https://www.siopaleabhar.com/wp-content/uploads/2022/06/2206antagallamhmuimhneach-1-sca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3129375" cy="43657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iciméad" ma:contentTypeID="0x010100031A10BE1B4AF146B82FFAF03DC026A0" ma:contentTypeVersion="39" ma:contentTypeDescription="Cruthaigh doiciméad nua." ma:contentTypeScope="" ma:versionID="1278f9d7ff197509e280a493715a68fa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ab19035f5329164534b757649590ddc0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Clibeanna íomhá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Comhroinnte l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Comhroinnte Le Sonraí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ineál inneachair"/>
        <xsd:element ref="dc:title" minOccurs="0" maxOccurs="1" ma:index="4" ma:displayName="Teidea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TaxCatchAll xmlns="6a7b58f9-1314-4aba-806b-dd6840280bce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lcf76f155ced4ddcb4097134ff3c332f xmlns="cbada16c-9dda-4ba7-962e-71d1a1b1eb47">
      <Terms xmlns="http://schemas.microsoft.com/office/infopath/2007/PartnerControls"/>
    </lcf76f155ced4ddcb4097134ff3c332f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Props1.xml><?xml version="1.0" encoding="utf-8"?>
<ds:datastoreItem xmlns:ds="http://schemas.openxmlformats.org/officeDocument/2006/customXml" ds:itemID="{E488A112-B806-4C63-A2C4-846D6DCC7DEC}"/>
</file>

<file path=customXml/itemProps2.xml><?xml version="1.0" encoding="utf-8"?>
<ds:datastoreItem xmlns:ds="http://schemas.openxmlformats.org/officeDocument/2006/customXml" ds:itemID="{2F4562F8-196C-4526-A74D-5ECEAE83C6F8}"/>
</file>

<file path=customXml/itemProps3.xml><?xml version="1.0" encoding="utf-8"?>
<ds:datastoreItem xmlns:ds="http://schemas.openxmlformats.org/officeDocument/2006/customXml" ds:itemID="{110CF494-65B7-4125-A5DF-B013E0E92F21}"/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177</Words>
  <Application>Microsoft Office PowerPoint</Application>
  <PresentationFormat>On-screen Show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An Buille Líofa: Na Taibhealaíona don Ghaeilge Labhartha</vt:lpstr>
      <vt:lpstr>An Buille Líofa: Na Taibhealaíona don Ghaeilge Labhartha</vt:lpstr>
      <vt:lpstr>Slide 3</vt:lpstr>
      <vt:lpstr>Slide 4</vt:lpstr>
      <vt:lpstr> Cluiche 53 (lch 73): Línte Briste </vt:lpstr>
      <vt:lpstr>Drámaíocht:   Scripteanna nó saordhrámaíocht???</vt:lpstr>
      <vt:lpstr>Na hAgallaimh Fhileata</vt:lpstr>
      <vt:lpstr>Tréithe an Agallaimh Fhileata</vt:lpstr>
      <vt:lpstr>An tAgallamh Muimhneach</vt:lpstr>
      <vt:lpstr>An tAgallamh Muimhneach</vt:lpstr>
      <vt:lpstr>Agallamh Beirte:  Cailín Álainn &amp; Buachaill Gránna</vt:lpstr>
      <vt:lpstr>Ceapóg: Na Bróga</vt:lpstr>
      <vt:lpstr>Tuairimí do Gheamaireachtaí...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30</cp:revision>
  <dcterms:created xsi:type="dcterms:W3CDTF">2025-06-30T20:36:28Z</dcterms:created>
  <dcterms:modified xsi:type="dcterms:W3CDTF">2025-11-25T21:37:03Z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</Properties>
</file>