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9"/>
  </p:notesMasterIdLst>
  <p:handoutMasterIdLst>
    <p:handoutMasterId r:id="rId30"/>
  </p:handoutMasterIdLst>
  <p:sldIdLst>
    <p:sldId id="317" r:id="rId5"/>
    <p:sldId id="353" r:id="rId6"/>
    <p:sldId id="347" r:id="rId7"/>
    <p:sldId id="361" r:id="rId8"/>
    <p:sldId id="364" r:id="rId9"/>
    <p:sldId id="365" r:id="rId10"/>
    <p:sldId id="366" r:id="rId11"/>
    <p:sldId id="367" r:id="rId12"/>
    <p:sldId id="368" r:id="rId13"/>
    <p:sldId id="369" r:id="rId14"/>
    <p:sldId id="309" r:id="rId15"/>
    <p:sldId id="334" r:id="rId16"/>
    <p:sldId id="319" r:id="rId17"/>
    <p:sldId id="322" r:id="rId18"/>
    <p:sldId id="324" r:id="rId19"/>
    <p:sldId id="335" r:id="rId20"/>
    <p:sldId id="325" r:id="rId21"/>
    <p:sldId id="326" r:id="rId22"/>
    <p:sldId id="327" r:id="rId23"/>
    <p:sldId id="328" r:id="rId24"/>
    <p:sldId id="329" r:id="rId25"/>
    <p:sldId id="330" r:id="rId26"/>
    <p:sldId id="331" r:id="rId27"/>
    <p:sldId id="336" r:id="rId2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Open Sans"/>
        <a:ea typeface="Open Sans"/>
        <a:cs typeface="Open Sans"/>
        <a:sym typeface="Open Sans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Open Sans"/>
        <a:ea typeface="Open Sans"/>
        <a:cs typeface="Open Sans"/>
        <a:sym typeface="Open Sans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Open Sans"/>
        <a:ea typeface="Open Sans"/>
        <a:cs typeface="Open Sans"/>
        <a:sym typeface="Open Sans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Open Sans"/>
        <a:ea typeface="Open Sans"/>
        <a:cs typeface="Open Sans"/>
        <a:sym typeface="Open Sans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Open Sans"/>
        <a:ea typeface="Open Sans"/>
        <a:cs typeface="Open Sans"/>
        <a:sym typeface="Open Sans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Open Sans"/>
        <a:ea typeface="Open Sans"/>
        <a:cs typeface="Open Sans"/>
        <a:sym typeface="Open Sans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Open Sans"/>
        <a:ea typeface="Open Sans"/>
        <a:cs typeface="Open Sans"/>
        <a:sym typeface="Open Sans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Open Sans"/>
        <a:ea typeface="Open Sans"/>
        <a:cs typeface="Open Sans"/>
        <a:sym typeface="Open Sans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Open Sans"/>
        <a:ea typeface="Open Sans"/>
        <a:cs typeface="Open Sans"/>
        <a:sym typeface="Open Sans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535391E-6BF3-A0D0-EEB6-B04B753A6553}" name="Tomás Ó Ruairc" initials="" userId="S::tomas_oruairc@education.gov.ie::747f9b01-fa81-48b8-889d-2e15ae3b715a" providerId="AD"/>
  <p188:author id="{280FDC6B-7FE8-D57D-F27D-6E5490D4F827}" name="Tóibín, Muireann" initials="" userId="S::Muireann_Toibin@education.gov.ie::24bbd839-4c0d-42ad-b56c-8e15c48e831d" providerId="AD"/>
  <p188:author id="{70AB48C2-312E-C73B-DEB6-118B43E28B1F}" name="Kelly, Lorcán" initials="LK" userId="S::Lorcan_Kelly@education.gov.ie::b7d4fd9d-2a78-4db0-a000-cec361faf83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9161"/>
    <a:srgbClr val="0090D4"/>
    <a:srgbClr val="005850"/>
    <a:srgbClr val="5E5E5E"/>
    <a:srgbClr val="5C4D9B"/>
    <a:srgbClr val="004D44"/>
    <a:srgbClr val="B3B6A7"/>
    <a:srgbClr val="A79563"/>
    <a:srgbClr val="005A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31DE52-9139-44BF-8CC1-40A0FF1A8564}" v="3" dt="2025-12-01T10:17:14.303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3" d="100"/>
          <a:sy n="53" d="100"/>
        </p:scale>
        <p:origin x="798" y="120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37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Relationship Id="rId35" Type="http://schemas.microsoft.com/office/2016/11/relationships/changesInfo" Target="changesInfos/changesInfo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omás Ó Ruairc" userId="747f9b01-fa81-48b8-889d-2e15ae3b715a" providerId="ADAL" clId="{F6B44E9F-357E-48AA-832B-C5144FA7874B}"/>
    <pc:docChg chg="modSld">
      <pc:chgData name="Tomás Ó Ruairc" userId="747f9b01-fa81-48b8-889d-2e15ae3b715a" providerId="ADAL" clId="{F6B44E9F-357E-48AA-832B-C5144FA7874B}" dt="2025-11-20T17:50:12.363" v="13" actId="20577"/>
      <pc:docMkLst>
        <pc:docMk/>
      </pc:docMkLst>
      <pc:sldChg chg="modSp mod">
        <pc:chgData name="Tomás Ó Ruairc" userId="747f9b01-fa81-48b8-889d-2e15ae3b715a" providerId="ADAL" clId="{F6B44E9F-357E-48AA-832B-C5144FA7874B}" dt="2025-11-20T17:50:12.363" v="13" actId="20577"/>
        <pc:sldMkLst>
          <pc:docMk/>
          <pc:sldMk cId="898204038" sldId="369"/>
        </pc:sldMkLst>
        <pc:spChg chg="mod">
          <ac:chgData name="Tomás Ó Ruairc" userId="747f9b01-fa81-48b8-889d-2e15ae3b715a" providerId="ADAL" clId="{F6B44E9F-357E-48AA-832B-C5144FA7874B}" dt="2025-11-20T17:50:12.363" v="13" actId="20577"/>
          <ac:spMkLst>
            <pc:docMk/>
            <pc:sldMk cId="898204038" sldId="369"/>
            <ac:spMk id="4" creationId="{D6299236-1575-9623-8E47-4C2416CA3848}"/>
          </ac:spMkLst>
        </pc:spChg>
      </pc:sldChg>
    </pc:docChg>
  </pc:docChgLst>
  <pc:docChgLst>
    <pc:chgData name="Tomás Ó Ruairc" userId="S::tomas_oruairc@education.gov.ie::747f9b01-fa81-48b8-889d-2e15ae3b715a" providerId="AD" clId="Web-{BC1A3057-0E47-3DA4-6A48-200BB696E10A}"/>
    <pc:docChg chg="modSld">
      <pc:chgData name="Tomás Ó Ruairc" userId="S::tomas_oruairc@education.gov.ie::747f9b01-fa81-48b8-889d-2e15ae3b715a" providerId="AD" clId="Web-{BC1A3057-0E47-3DA4-6A48-200BB696E10A}" dt="2025-11-20T19:00:35.281" v="0"/>
      <pc:docMkLst>
        <pc:docMk/>
      </pc:docMkLst>
      <pc:sldChg chg="delSp">
        <pc:chgData name="Tomás Ó Ruairc" userId="S::tomas_oruairc@education.gov.ie::747f9b01-fa81-48b8-889d-2e15ae3b715a" providerId="AD" clId="Web-{BC1A3057-0E47-3DA4-6A48-200BB696E10A}" dt="2025-11-20T19:00:35.281" v="0"/>
        <pc:sldMkLst>
          <pc:docMk/>
          <pc:sldMk cId="4014450477" sldId="366"/>
        </pc:sldMkLst>
      </pc:sldChg>
    </pc:docChg>
  </pc:docChgLst>
  <pc:docChgLst>
    <pc:chgData name="Ciara Ní Bhroin" userId="S::ciara@gaeloideachas.ie::0d3cca37-76c3-4ef0-b188-191a40e2d255" providerId="AD" clId="Web-{9431DE52-9139-44BF-8CC1-40A0FF1A8564}"/>
    <pc:docChg chg="modSld">
      <pc:chgData name="Ciara Ní Bhroin" userId="S::ciara@gaeloideachas.ie::0d3cca37-76c3-4ef0-b188-191a40e2d255" providerId="AD" clId="Web-{9431DE52-9139-44BF-8CC1-40A0FF1A8564}" dt="2025-12-01T10:17:14.303" v="0"/>
      <pc:docMkLst>
        <pc:docMk/>
      </pc:docMkLst>
      <pc:sldChg chg="delSp">
        <pc:chgData name="Ciara Ní Bhroin" userId="S::ciara@gaeloideachas.ie::0d3cca37-76c3-4ef0-b188-191a40e2d255" providerId="AD" clId="Web-{9431DE52-9139-44BF-8CC1-40A0FF1A8564}" dt="2025-12-01T10:17:14.303" v="0"/>
        <pc:sldMkLst>
          <pc:docMk/>
          <pc:sldMk cId="227091163" sldId="336"/>
        </pc:sldMkLst>
        <pc:spChg chg="del">
          <ac:chgData name="Ciara Ní Bhroin" userId="S::ciara@gaeloideachas.ie::0d3cca37-76c3-4ef0-b188-191a40e2d255" providerId="AD" clId="Web-{9431DE52-9139-44BF-8CC1-40A0FF1A8564}" dt="2025-12-01T10:17:14.303" v="0"/>
          <ac:spMkLst>
            <pc:docMk/>
            <pc:sldMk cId="227091163" sldId="336"/>
            <ac:spMk id="3" creationId="{3808335E-AB24-4CAC-D613-669BAAFA34E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EB542B-0C3F-884C-A453-F60046BBBBE8}" type="datetimeFigureOut">
              <a:rPr lang="en-US" smtClean="0"/>
              <a:t>12/1/2025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1752D7-37D8-FD47-A307-243E37317A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4084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3" name="Shape 10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3380552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615161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857250" lvl="0" indent="0">
              <a:buClr>
                <a:srgbClr val="A79563"/>
              </a:buClr>
              <a:buFont typeface="Arial" panose="020B0604020202020204" pitchFamily="34" charset="0"/>
              <a:buNone/>
            </a:pPr>
            <a:r>
              <a:rPr lang="en-IE" sz="1600"/>
              <a:t>Bunscoileanna:</a:t>
            </a:r>
          </a:p>
          <a:p>
            <a:pPr marL="857250" lvl="0" indent="0">
              <a:buClr>
                <a:srgbClr val="A79563"/>
              </a:buClr>
              <a:buFont typeface="Arial" panose="020B0604020202020204" pitchFamily="34" charset="0"/>
              <a:buNone/>
            </a:pPr>
            <a:r>
              <a:rPr lang="en-IE" sz="1600"/>
              <a:t>Dhá scoil sa Scéim ag cónascadh ó MF 2024 (SN Muire Gan Smál and SN Ghleann na Muaidhe i gCeathrú Thaidhg, Maigh Eo)</a:t>
            </a:r>
          </a:p>
          <a:p>
            <a:pPr marL="857250" lvl="0" indent="0">
              <a:buClr>
                <a:srgbClr val="A79563"/>
              </a:buClr>
              <a:buFont typeface="Arial" panose="020B0604020202020204" pitchFamily="34" charset="0"/>
              <a:buNone/>
            </a:pPr>
            <a:r>
              <a:rPr lang="en-IE" sz="1600"/>
              <a:t>Scoil amháin tar éis an Scéim a fhágáil (Scoil Chróine, An Clochán Liath)</a:t>
            </a:r>
          </a:p>
          <a:p>
            <a:pPr marL="857250" lvl="0" indent="0">
              <a:buClr>
                <a:srgbClr val="A79563"/>
              </a:buClr>
              <a:buFont typeface="Arial" panose="020B0604020202020204" pitchFamily="34" charset="0"/>
              <a:buNone/>
            </a:pPr>
            <a:r>
              <a:rPr lang="en-IE" sz="1600"/>
              <a:t>Scoil amháin tar éis iarratas a chur isteach teacht isteach sa Scéim (Scoil Bhríde, Leitir Mhic an Bhaird)</a:t>
            </a:r>
          </a:p>
          <a:p>
            <a:pPr marL="857250" lvl="0" indent="0">
              <a:buClr>
                <a:srgbClr val="A79563"/>
              </a:buClr>
              <a:buFont typeface="Arial" panose="020B0604020202020204" pitchFamily="34" charset="0"/>
              <a:buNone/>
            </a:pPr>
            <a:r>
              <a:rPr lang="en-IE" sz="1600"/>
              <a:t>102 scoil sa Scéim don scoilbhliain 2024/25 – 101 scoil a bheidh ag fáil aitheantais agus scoil amháin ag tosú ar an aistear sa Scéim</a:t>
            </a:r>
          </a:p>
          <a:p>
            <a:pPr marL="857250" lvl="0" indent="0">
              <a:buClr>
                <a:srgbClr val="A79563"/>
              </a:buClr>
              <a:buFont typeface="Arial" panose="020B0604020202020204" pitchFamily="34" charset="0"/>
              <a:buNone/>
            </a:pPr>
            <a:r>
              <a:rPr lang="en-IE" sz="1600" strike="sngStrike"/>
              <a:t>29 scoil i LPT nach bhfuil páirteach sa Scéim (27 scoil a bhí ann cheana + 2 scoil nua a bhog isteach sa LPT + scoil amháin a d’fhág an Scéim – scoil amháin a tháinig isteach sa Scéim) (Níl fhios agam an gá é sin a lua)</a:t>
            </a:r>
          </a:p>
          <a:p>
            <a:endParaRPr lang="en-IE" sz="1600"/>
          </a:p>
        </p:txBody>
      </p:sp>
    </p:spTree>
    <p:extLst>
      <p:ext uri="{BB962C8B-B14F-4D97-AF65-F5344CB8AC3E}">
        <p14:creationId xmlns:p14="http://schemas.microsoft.com/office/powerpoint/2010/main" val="29841893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Clr>
                <a:srgbClr val="A79563"/>
              </a:buClr>
              <a:buFont typeface="Arial" panose="020B0604020202020204" pitchFamily="34" charset="0"/>
              <a:buNone/>
            </a:pPr>
            <a:r>
              <a:rPr lang="en-IE" sz="7200"/>
              <a:t>4 ócáid réigiúnach</a:t>
            </a:r>
          </a:p>
          <a:p>
            <a:pPr marL="0" indent="0">
              <a:buClr>
                <a:srgbClr val="A79563"/>
              </a:buClr>
              <a:buFont typeface="Arial" panose="020B0604020202020204" pitchFamily="34" charset="0"/>
              <a:buNone/>
            </a:pPr>
            <a:r>
              <a:rPr lang="en-IE" sz="7200"/>
              <a:t>Siamsa Tíre (7 DF)</a:t>
            </a:r>
          </a:p>
          <a:p>
            <a:pPr marL="0" indent="0">
              <a:buClr>
                <a:srgbClr val="A79563"/>
              </a:buClr>
              <a:buFont typeface="Arial" panose="020B0604020202020204" pitchFamily="34" charset="0"/>
              <a:buNone/>
            </a:pPr>
            <a:r>
              <a:rPr lang="en-IE" sz="7200"/>
              <a:t>Óstán an Chósta, Conamara (21 DF)</a:t>
            </a:r>
          </a:p>
          <a:p>
            <a:pPr marL="0" indent="0">
              <a:buClr>
                <a:srgbClr val="A79563"/>
              </a:buClr>
              <a:buFont typeface="Arial" panose="020B0604020202020204" pitchFamily="34" charset="0"/>
              <a:buNone/>
            </a:pPr>
            <a:r>
              <a:rPr lang="en-IE" sz="7200"/>
              <a:t>Amharclann Halla an Bhaile, Cathair na Mart (22 DF)</a:t>
            </a:r>
          </a:p>
          <a:p>
            <a:pPr marL="0" indent="0">
              <a:buClr>
                <a:srgbClr val="A79563"/>
              </a:buClr>
              <a:buFont typeface="Arial" panose="020B0604020202020204" pitchFamily="34" charset="0"/>
              <a:buNone/>
            </a:pPr>
            <a:r>
              <a:rPr lang="en-IE" sz="7200"/>
              <a:t>Amharclann Ghaoth Dobhair (23 DF) </a:t>
            </a:r>
          </a:p>
          <a:p>
            <a:pPr marL="0" indent="0">
              <a:buClr>
                <a:srgbClr val="A79563"/>
              </a:buClr>
              <a:buFont typeface="Arial" panose="020B0604020202020204" pitchFamily="34" charset="0"/>
              <a:buNone/>
            </a:pPr>
            <a:endParaRPr lang="en-IE" sz="7200"/>
          </a:p>
          <a:p>
            <a:pPr marL="0" indent="0">
              <a:buClr>
                <a:srgbClr val="A79563"/>
              </a:buClr>
              <a:buFont typeface="Arial" panose="020B0604020202020204" pitchFamily="34" charset="0"/>
              <a:buNone/>
            </a:pPr>
            <a:r>
              <a:rPr lang="en-IE" sz="7200"/>
              <a:t>4 ionadaithe ó gach scoil – 2 dhaoine fásta &amp; 2 dhaltaí/scoláirí</a:t>
            </a:r>
          </a:p>
          <a:p>
            <a:pPr marL="0" indent="0">
              <a:buClr>
                <a:srgbClr val="A79563"/>
              </a:buClr>
              <a:buFont typeface="Arial" panose="020B0604020202020204" pitchFamily="34" charset="0"/>
              <a:buNone/>
            </a:pPr>
            <a:r>
              <a:rPr lang="en-IE" sz="7200"/>
              <a:t>Imeachtaí idirghníomhacha – deis do scoileanna aithne a chur ar a chéile - ealaín, </a:t>
            </a:r>
            <a:r>
              <a:rPr lang="en-IE" sz="7200" err="1"/>
              <a:t>féiníní</a:t>
            </a:r>
            <a:r>
              <a:rPr lang="en-IE" sz="7200"/>
              <a:t>, tóraíocht méarlorg</a:t>
            </a:r>
          </a:p>
        </p:txBody>
      </p:sp>
    </p:spTree>
    <p:extLst>
      <p:ext uri="{BB962C8B-B14F-4D97-AF65-F5344CB8AC3E}">
        <p14:creationId xmlns:p14="http://schemas.microsoft.com/office/powerpoint/2010/main" val="22607025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Clr>
                <a:srgbClr val="A79563"/>
              </a:buClr>
              <a:buFont typeface="Arial" panose="020B0604020202020204" pitchFamily="34" charset="0"/>
              <a:buNone/>
            </a:pPr>
            <a:r>
              <a:rPr lang="en-IE" sz="2400"/>
              <a:t>Aíonna speisialta</a:t>
            </a:r>
          </a:p>
          <a:p>
            <a:pPr marL="342900" indent="-342900">
              <a:buClr>
                <a:srgbClr val="A79563"/>
              </a:buClr>
              <a:buFontTx/>
              <a:buChar char="-"/>
            </a:pPr>
            <a:r>
              <a:rPr lang="en-IE" sz="2400"/>
              <a:t>Kerry Cowboy (</a:t>
            </a:r>
            <a:r>
              <a:rPr lang="en-IE" sz="2400" err="1"/>
              <a:t>Séaghan</a:t>
            </a:r>
            <a:r>
              <a:rPr lang="en-IE" sz="2400"/>
              <a:t> Ó Suilleabháin) &amp; Laoise Ní Mhuircheartaigh</a:t>
            </a:r>
          </a:p>
          <a:p>
            <a:pPr marL="342900" indent="-342900">
              <a:buClr>
                <a:srgbClr val="A79563"/>
              </a:buClr>
              <a:buFontTx/>
              <a:buChar char="-"/>
            </a:pPr>
            <a:r>
              <a:rPr lang="en-IE" sz="2400"/>
              <a:t>Niamh Ní Chróinín &amp; an tAire Byrne</a:t>
            </a:r>
          </a:p>
          <a:p>
            <a:pPr marL="342900" indent="-342900">
              <a:buClr>
                <a:srgbClr val="A79563"/>
              </a:buClr>
              <a:buFontTx/>
              <a:buChar char="-"/>
            </a:pPr>
            <a:r>
              <a:rPr lang="en-IE" sz="2400"/>
              <a:t>Laura Pakenham</a:t>
            </a:r>
          </a:p>
          <a:p>
            <a:pPr marL="342900" indent="-342900">
              <a:buClr>
                <a:srgbClr val="A79563"/>
              </a:buClr>
              <a:buFontTx/>
              <a:buChar char="-"/>
            </a:pPr>
            <a:r>
              <a:rPr lang="en-IE" sz="2400"/>
              <a:t>Conall Ó Máirtín &amp; an </a:t>
            </a:r>
            <a:r>
              <a:rPr lang="en-IE" sz="2400" err="1"/>
              <a:t>tIar</a:t>
            </a:r>
            <a:r>
              <a:rPr lang="en-IE" sz="2400"/>
              <a:t>-Aire McHugh</a:t>
            </a:r>
          </a:p>
          <a:p>
            <a:pPr marL="342900" indent="-342900">
              <a:buClr>
                <a:srgbClr val="A79563"/>
              </a:buClr>
              <a:buFontTx/>
              <a:buChar char="-"/>
            </a:pPr>
            <a:r>
              <a:rPr lang="en-IE" sz="2400"/>
              <a:t>An Chigireacht – Treasa Kirk &amp; Gary Ó Donnchadha</a:t>
            </a:r>
          </a:p>
          <a:p>
            <a:pPr marL="342900" indent="-342900">
              <a:buClr>
                <a:srgbClr val="A79563"/>
              </a:buClr>
              <a:buFontTx/>
              <a:buChar char="-"/>
            </a:pPr>
            <a:r>
              <a:rPr lang="en-IE" sz="2400"/>
              <a:t>COGG – Mícheál S. </a:t>
            </a:r>
          </a:p>
          <a:p>
            <a:pPr marL="342900" indent="-342900">
              <a:buClr>
                <a:srgbClr val="A79563"/>
              </a:buClr>
              <a:buFontTx/>
              <a:buChar char="-"/>
            </a:pPr>
            <a:r>
              <a:rPr lang="en-IE" sz="2400"/>
              <a:t>Frank Ó Tormaigh &amp; Seán Ó Grádaigh - seoladh an Tairseach</a:t>
            </a:r>
          </a:p>
          <a:p>
            <a:pPr marL="857250" indent="-857250">
              <a:buClr>
                <a:srgbClr val="A79563"/>
              </a:buClr>
              <a:buFont typeface="Arial" panose="020B0604020202020204" pitchFamily="34" charset="0"/>
              <a:buChar char="•"/>
            </a:pPr>
            <a:r>
              <a:rPr lang="en-IE" sz="2400"/>
              <a:t>Rogha ag scoileanna ócáidí eile a eagrú sa scoil leis an bpobal</a:t>
            </a:r>
          </a:p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384875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/>
              <a:t>Speakers:</a:t>
            </a:r>
          </a:p>
          <a:p>
            <a:endParaRPr lang="en-IE"/>
          </a:p>
          <a:p>
            <a:r>
              <a:rPr lang="en-IE"/>
              <a:t>“This option is a motif of the letter G. It is inspired by a fingerprint to denote the uniqueness of each person in the school and the mark they leave behind, by the Newgrange carvings and the topography of the land”</a:t>
            </a:r>
          </a:p>
        </p:txBody>
      </p:sp>
    </p:spTree>
    <p:extLst>
      <p:ext uri="{BB962C8B-B14F-4D97-AF65-F5344CB8AC3E}">
        <p14:creationId xmlns:p14="http://schemas.microsoft.com/office/powerpoint/2010/main" val="1270857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 - Green">
    <p:bg>
      <p:bgPr>
        <a:gradFill>
          <a:gsLst>
            <a:gs pos="0">
              <a:srgbClr val="004039"/>
            </a:gs>
            <a:gs pos="100000">
              <a:srgbClr val="005A52"/>
            </a:gs>
          </a:gsLst>
          <a:lin ang="17054404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84577" y="1218473"/>
            <a:ext cx="6542581" cy="257051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272974" y="8089900"/>
            <a:ext cx="20980400" cy="56261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10236200"/>
            <a:ext cx="13004800" cy="3479800"/>
          </a:xfrm>
          <a:prstGeom prst="rect">
            <a:avLst/>
          </a:prstGeom>
        </p:spPr>
      </p:pic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3578400" y="3812400"/>
            <a:ext cx="18897030" cy="523914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16000" b="0" i="0" cap="none" spc="-272">
                <a:solidFill>
                  <a:srgbClr val="FFFFFF"/>
                </a:solidFill>
                <a:latin typeface="+mn-lt"/>
                <a:ea typeface="Calibri Light" charset="0"/>
                <a:cs typeface="Calibri Light" charset="0"/>
                <a:sym typeface="Open Sans Light"/>
              </a:defRPr>
            </a:lvl1pPr>
          </a:lstStyle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1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578344" y="9482323"/>
            <a:ext cx="18897030" cy="3006800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buClr>
                <a:srgbClr val="A39161"/>
              </a:buClr>
              <a:defRPr sz="3200" b="0" i="0" spc="0">
                <a:solidFill>
                  <a:srgbClr val="A39161"/>
                </a:solidFill>
                <a:latin typeface="+mn-lt"/>
                <a:ea typeface="Calibri Light" charset="0"/>
                <a:cs typeface="Calibri Light" charset="0"/>
              </a:defRPr>
            </a:lvl1pPr>
            <a:lvl2pPr indent="0" algn="l">
              <a:lnSpc>
                <a:spcPct val="120000"/>
              </a:lnSpc>
              <a:buClr>
                <a:srgbClr val="A39161"/>
              </a:buClr>
              <a:defRPr sz="3200" b="0" spc="0">
                <a:solidFill>
                  <a:srgbClr val="A39161"/>
                </a:solidFill>
                <a:latin typeface="+mn-lt"/>
                <a:ea typeface="Calibri" charset="0"/>
                <a:cs typeface="Calibri" charset="0"/>
                <a:sym typeface="Georgia"/>
              </a:defRPr>
            </a:lvl2pPr>
            <a:lvl3pPr algn="l">
              <a:lnSpc>
                <a:spcPct val="120000"/>
              </a:lnSpc>
              <a:buClr>
                <a:srgbClr val="A39161"/>
              </a:buClr>
              <a:defRPr sz="2400" b="0" i="1" spc="0">
                <a:solidFill>
                  <a:srgbClr val="A39161"/>
                </a:solidFill>
                <a:latin typeface="+mn-lt"/>
                <a:ea typeface="Calibri Light" charset="0"/>
                <a:cs typeface="Calibri Light" charset="0"/>
              </a:defRPr>
            </a:lvl3pPr>
            <a:lvl4pPr algn="l">
              <a:lnSpc>
                <a:spcPct val="120000"/>
              </a:lnSpc>
              <a:buClr>
                <a:srgbClr val="A39161"/>
              </a:buClr>
              <a:defRPr sz="2400" spc="0">
                <a:solidFill>
                  <a:srgbClr val="A39161"/>
                </a:solidFill>
                <a:latin typeface="+mn-lt"/>
                <a:ea typeface="Georgia"/>
                <a:cs typeface="Georgia"/>
                <a:sym typeface="Georgia"/>
              </a:defRPr>
            </a:lvl4pPr>
            <a:lvl5pPr algn="l">
              <a:lnSpc>
                <a:spcPct val="120000"/>
              </a:lnSpc>
              <a:buClr>
                <a:srgbClr val="A39161"/>
              </a:buClr>
              <a:defRPr sz="2400" b="0" i="1" spc="0">
                <a:solidFill>
                  <a:srgbClr val="A39161"/>
                </a:solidFill>
                <a:latin typeface="+mn-lt"/>
                <a:ea typeface="Calibri Light" charset="0"/>
                <a:cs typeface="Calibri Light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76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&amp; Multiple Image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itle Text"/>
          <p:cNvSpPr txBox="1">
            <a:spLocks noGrp="1"/>
          </p:cNvSpPr>
          <p:nvPr>
            <p:ph type="title" hasCustomPrompt="1"/>
          </p:nvPr>
        </p:nvSpPr>
        <p:spPr>
          <a:xfrm>
            <a:off x="1441450" y="946150"/>
            <a:ext cx="19325056" cy="2286000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lnSpc>
                <a:spcPct val="80000"/>
              </a:lnSpc>
              <a:defRPr sz="6000" b="1" cap="none" spc="-180" baseline="0">
                <a:solidFill>
                  <a:srgbClr val="004E46"/>
                </a:solidFill>
                <a:latin typeface="+mn-lt"/>
                <a:ea typeface="Calibri" charset="0"/>
                <a:cs typeface="Calibri" charset="0"/>
              </a:defRPr>
            </a:lvl1pPr>
          </a:lstStyle>
          <a:p>
            <a:r>
              <a:rPr lang="en-US"/>
              <a:t>Title Text</a:t>
            </a:r>
            <a:endParaRPr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5" t="18522" r="74814" b="19072"/>
          <a:stretch/>
        </p:blipFill>
        <p:spPr>
          <a:xfrm>
            <a:off x="21704968" y="950497"/>
            <a:ext cx="1474548" cy="2009274"/>
          </a:xfrm>
          <a:prstGeom prst="rect">
            <a:avLst/>
          </a:prstGeom>
        </p:spPr>
      </p:pic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12007850" y="3555998"/>
            <a:ext cx="11233150" cy="4231643"/>
          </a:xfrm>
          <a:prstGeom prst="rect">
            <a:avLst/>
          </a:prstGeom>
        </p:spPr>
        <p:txBody>
          <a:bodyPr/>
          <a:lstStyle>
            <a:lvl1pPr>
              <a:defRPr sz="6000">
                <a:latin typeface="+mn-lt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12007849" y="8060021"/>
            <a:ext cx="5472000" cy="4140000"/>
          </a:xfrm>
          <a:prstGeom prst="rect">
            <a:avLst/>
          </a:prstGeom>
        </p:spPr>
        <p:txBody>
          <a:bodyPr/>
          <a:lstStyle>
            <a:lvl1pPr>
              <a:defRPr sz="6000">
                <a:latin typeface="+mn-lt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9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17769000" y="8060021"/>
            <a:ext cx="5472000" cy="4140000"/>
          </a:xfrm>
          <a:prstGeom prst="rect">
            <a:avLst/>
          </a:prstGeom>
        </p:spPr>
        <p:txBody>
          <a:bodyPr/>
          <a:lstStyle>
            <a:lvl1pPr>
              <a:defRPr sz="6000">
                <a:latin typeface="+mn-lt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1441450" y="3555997"/>
            <a:ext cx="9856787" cy="8644023"/>
          </a:xfrm>
          <a:prstGeom prst="rect">
            <a:avLst/>
          </a:prstGeom>
        </p:spPr>
        <p:txBody>
          <a:bodyPr/>
          <a:lstStyle>
            <a:lvl1pPr algn="l">
              <a:defRPr sz="6000" spc="-160" baseline="0">
                <a:solidFill>
                  <a:srgbClr val="5E5E5E"/>
                </a:solidFill>
                <a:latin typeface="+mn-lt"/>
              </a:defRPr>
            </a:lvl1pPr>
            <a:lvl2pPr marL="0" indent="-857250" algn="l">
              <a:buClr>
                <a:srgbClr val="83BE41"/>
              </a:buClr>
              <a:buFont typeface=".AppleSystemUIFont" charset="-120"/>
              <a:buChar char="—"/>
              <a:defRPr sz="6000" spc="-160" baseline="0">
                <a:solidFill>
                  <a:srgbClr val="5E5E5E"/>
                </a:solidFill>
                <a:latin typeface="+mn-lt"/>
              </a:defRPr>
            </a:lvl2pPr>
            <a:lvl3pPr marL="1440000" indent="-857250" algn="l">
              <a:buClr>
                <a:srgbClr val="83BE41"/>
              </a:buClr>
              <a:buFont typeface=".AppleSystemUIFont" charset="-120"/>
              <a:buChar char="—"/>
              <a:defRPr sz="6000" i="1" spc="-160" baseline="0">
                <a:solidFill>
                  <a:srgbClr val="5E5E5E"/>
                </a:solidFill>
                <a:latin typeface="+mn-lt"/>
              </a:defRPr>
            </a:lvl3pPr>
            <a:lvl4pPr marL="2160000" indent="-685800" algn="l">
              <a:buClr>
                <a:srgbClr val="83BE41"/>
              </a:buClr>
              <a:buFont typeface=".AppleSystemUIFont" charset="-120"/>
              <a:buChar char="—"/>
              <a:defRPr sz="4800" spc="-160" baseline="0">
                <a:solidFill>
                  <a:srgbClr val="5E5E5E"/>
                </a:solidFill>
                <a:latin typeface="+mn-lt"/>
              </a:defRPr>
            </a:lvl4pPr>
            <a:lvl5pPr marL="3060000" indent="-685800" algn="l">
              <a:buClr>
                <a:srgbClr val="83BE41"/>
              </a:buClr>
              <a:buFont typeface=".AppleSystemUIFont" charset="-120"/>
              <a:buChar char="–"/>
              <a:defRPr sz="4800" i="1" spc="-160" baseline="0">
                <a:solidFill>
                  <a:srgbClr val="5E5E5E"/>
                </a:solidFill>
                <a:latin typeface="+mn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1" name="Rialtas na hÉireann | Government of Ireland"/>
          <p:cNvSpPr txBox="1"/>
          <p:nvPr userDrawn="1"/>
        </p:nvSpPr>
        <p:spPr>
          <a:xfrm>
            <a:off x="1441449" y="12611805"/>
            <a:ext cx="7805022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800">
                <a:solidFill>
                  <a:srgbClr val="929292"/>
                </a:solidFill>
              </a:defRPr>
            </a:lvl1pPr>
          </a:lstStyle>
          <a:p>
            <a:fld id="{93D0CC9E-ED4E-524D-8BB9-8829151DFDE7}" type="slidenum">
              <a:rPr lang="uk-UA" b="1" smtClean="0">
                <a:latin typeface="+mn-lt"/>
              </a:rPr>
              <a:t>‹#›</a:t>
            </a:fld>
            <a:r>
              <a:rPr lang="en-GB" b="1">
                <a:latin typeface="+mn-lt"/>
              </a:rPr>
              <a:t>  </a:t>
            </a:r>
            <a:r>
              <a:rPr lang="en-US" b="1">
                <a:latin typeface="+mn-lt"/>
              </a:rPr>
              <a:t>An </a:t>
            </a:r>
            <a:r>
              <a:rPr lang="en-US" b="1" err="1">
                <a:latin typeface="+mn-lt"/>
              </a:rPr>
              <a:t>Roinn</a:t>
            </a:r>
            <a:r>
              <a:rPr lang="en-US" b="1">
                <a:latin typeface="+mn-lt"/>
              </a:rPr>
              <a:t> </a:t>
            </a:r>
            <a:r>
              <a:rPr lang="en-US" b="1" err="1">
                <a:latin typeface="+mn-lt"/>
              </a:rPr>
              <a:t>Oideachais</a:t>
            </a:r>
            <a:r>
              <a:rPr lang="en-US" b="1">
                <a:latin typeface="+mn-lt"/>
              </a:rPr>
              <a:t> </a:t>
            </a:r>
            <a:r>
              <a:rPr lang="en-US" b="1" err="1">
                <a:latin typeface="+mn-lt"/>
              </a:rPr>
              <a:t>agus</a:t>
            </a:r>
            <a:r>
              <a:rPr lang="en-US" b="1">
                <a:latin typeface="+mn-lt"/>
              </a:rPr>
              <a:t> </a:t>
            </a:r>
            <a:r>
              <a:rPr lang="en-US" b="1" err="1">
                <a:latin typeface="+mn-lt"/>
              </a:rPr>
              <a:t>Óige</a:t>
            </a:r>
            <a:r>
              <a:rPr lang="en-US" b="1">
                <a:latin typeface="+mn-lt"/>
              </a:rPr>
              <a:t> </a:t>
            </a:r>
            <a:r>
              <a:rPr>
                <a:latin typeface="+mn-lt"/>
              </a:rPr>
              <a:t>| </a:t>
            </a:r>
            <a:r>
              <a:rPr lang="en-US">
                <a:latin typeface="+mn-lt"/>
              </a:rPr>
              <a:t>Department of Education and Youth</a:t>
            </a:r>
            <a:endParaRPr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59740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768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Blank – Green">
    <p:bg>
      <p:bgPr>
        <a:gradFill>
          <a:gsLst>
            <a:gs pos="0">
              <a:srgbClr val="004039"/>
            </a:gs>
            <a:gs pos="100000">
              <a:srgbClr val="005A52"/>
            </a:gs>
          </a:gsLst>
          <a:lin ang="17054404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1823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1765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&amp; Subtitle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76436" y="1216032"/>
            <a:ext cx="6555007" cy="257540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403600" y="8089900"/>
            <a:ext cx="20980400" cy="56261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10236200"/>
            <a:ext cx="13004800" cy="3479800"/>
          </a:xfrm>
          <a:prstGeom prst="rect">
            <a:avLst/>
          </a:prstGeom>
        </p:spPr>
      </p:pic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3578400" y="3814011"/>
            <a:ext cx="18897030" cy="523914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16000" b="0" i="0" cap="none" spc="-272">
                <a:solidFill>
                  <a:srgbClr val="004D44"/>
                </a:solidFill>
                <a:latin typeface="+mn-lt"/>
                <a:ea typeface="Calibri Light" charset="0"/>
                <a:cs typeface="Calibri Light" charset="0"/>
                <a:sym typeface="Open Sans Light"/>
              </a:defRPr>
            </a:lvl1pPr>
          </a:lstStyle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578400" y="9482323"/>
            <a:ext cx="18897030" cy="3006800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buClr>
                <a:srgbClr val="A39161"/>
              </a:buClr>
              <a:defRPr sz="3200" b="0" i="0" spc="0">
                <a:solidFill>
                  <a:srgbClr val="A39161"/>
                </a:solidFill>
                <a:latin typeface="+mn-lt"/>
                <a:ea typeface="Calibri Light" charset="0"/>
                <a:cs typeface="Calibri Light" charset="0"/>
              </a:defRPr>
            </a:lvl1pPr>
            <a:lvl2pPr indent="0" algn="l">
              <a:lnSpc>
                <a:spcPct val="120000"/>
              </a:lnSpc>
              <a:buClr>
                <a:srgbClr val="A39161"/>
              </a:buClr>
              <a:defRPr sz="3200" b="0" spc="0">
                <a:solidFill>
                  <a:srgbClr val="A39161"/>
                </a:solidFill>
                <a:latin typeface="+mn-lt"/>
                <a:ea typeface="Calibri" charset="0"/>
                <a:cs typeface="Calibri" charset="0"/>
                <a:sym typeface="Georgia"/>
              </a:defRPr>
            </a:lvl2pPr>
            <a:lvl3pPr algn="l">
              <a:lnSpc>
                <a:spcPct val="120000"/>
              </a:lnSpc>
              <a:buClr>
                <a:srgbClr val="A39161"/>
              </a:buClr>
              <a:defRPr sz="2400" b="0" i="1" spc="0">
                <a:solidFill>
                  <a:srgbClr val="A39161"/>
                </a:solidFill>
                <a:latin typeface="+mn-lt"/>
                <a:ea typeface="Calibri Light" charset="0"/>
                <a:cs typeface="Calibri Light" charset="0"/>
              </a:defRPr>
            </a:lvl3pPr>
            <a:lvl4pPr algn="l">
              <a:lnSpc>
                <a:spcPct val="120000"/>
              </a:lnSpc>
              <a:buClr>
                <a:srgbClr val="A39161"/>
              </a:buClr>
              <a:defRPr sz="2400" spc="0">
                <a:solidFill>
                  <a:srgbClr val="A39161"/>
                </a:solidFill>
                <a:latin typeface="+mn-lt"/>
                <a:ea typeface="Georgia"/>
                <a:cs typeface="Georgia"/>
                <a:sym typeface="Georgia"/>
              </a:defRPr>
            </a:lvl4pPr>
            <a:lvl5pPr algn="l">
              <a:lnSpc>
                <a:spcPct val="120000"/>
              </a:lnSpc>
              <a:buClr>
                <a:srgbClr val="A39161"/>
              </a:buClr>
              <a:defRPr sz="2400" b="0" i="1" spc="0">
                <a:solidFill>
                  <a:srgbClr val="A39161"/>
                </a:solidFill>
                <a:latin typeface="+mn-lt"/>
                <a:ea typeface="Calibri Light" charset="0"/>
                <a:cs typeface="Calibri Light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521482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76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Slide - Green">
    <p:bg>
      <p:bgPr>
        <a:gradFill>
          <a:gsLst>
            <a:gs pos="0">
              <a:srgbClr val="004039"/>
            </a:gs>
            <a:gs pos="100000">
              <a:srgbClr val="005A52"/>
            </a:gs>
          </a:gsLst>
          <a:lin ang="17054404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03600" y="8089900"/>
            <a:ext cx="20980400" cy="56261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0236200"/>
            <a:ext cx="13004800" cy="3479800"/>
          </a:xfrm>
          <a:prstGeom prst="rect">
            <a:avLst/>
          </a:prstGeom>
        </p:spPr>
      </p:pic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5849708" y="4006515"/>
            <a:ext cx="16773590" cy="8145380"/>
          </a:xfrm>
          <a:prstGeom prst="rect">
            <a:avLst/>
          </a:prstGeom>
        </p:spPr>
        <p:txBody>
          <a:bodyPr anchor="t" anchorCtr="0"/>
          <a:lstStyle>
            <a:lvl1pPr algn="l">
              <a:lnSpc>
                <a:spcPct val="80000"/>
              </a:lnSpc>
              <a:defRPr sz="18000" b="0" i="0" cap="none" spc="-300">
                <a:solidFill>
                  <a:srgbClr val="FFFFFF"/>
                </a:solidFill>
                <a:latin typeface="+mn-lt"/>
                <a:ea typeface="Calibri Light" charset="0"/>
                <a:cs typeface="Calibri Light" charset="0"/>
                <a:sym typeface="Open Sans Light"/>
              </a:defRPr>
            </a:lvl1pPr>
          </a:lstStyle>
          <a:p>
            <a:r>
              <a:rPr lang="en-GB"/>
              <a:t>Click to edit Master title style</a:t>
            </a:r>
            <a:endParaRPr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5" t="18522" r="74814" b="19072"/>
          <a:stretch/>
        </p:blipFill>
        <p:spPr>
          <a:xfrm>
            <a:off x="21704968" y="950497"/>
            <a:ext cx="1474548" cy="2009274"/>
          </a:xfrm>
          <a:prstGeom prst="rect">
            <a:avLst/>
          </a:prstGeom>
        </p:spPr>
      </p:pic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923850" y="1608755"/>
            <a:ext cx="15208950" cy="748365"/>
          </a:xfrm>
          <a:prstGeom prst="rect">
            <a:avLst/>
          </a:prstGeom>
        </p:spPr>
        <p:txBody>
          <a:bodyPr/>
          <a:lstStyle>
            <a:lvl1pPr algn="l">
              <a:defRPr sz="2800" b="0" i="0" spc="-10" baseline="0">
                <a:solidFill>
                  <a:schemeClr val="bg1"/>
                </a:solidFill>
                <a:latin typeface="+mn-lt"/>
                <a:ea typeface="Calibri Light" charset="0"/>
                <a:cs typeface="Calibri Light" charset="0"/>
              </a:defRPr>
            </a:lvl1pPr>
          </a:lstStyle>
          <a:p>
            <a:pPr marL="0" marR="0" lvl="0" indent="0" algn="l" defTabSz="8255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Running heading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1155700" y="2706371"/>
            <a:ext cx="3708400" cy="9140724"/>
          </a:xfrm>
          <a:prstGeom prst="rect">
            <a:avLst/>
          </a:prstGeom>
        </p:spPr>
        <p:txBody>
          <a:bodyPr anchor="t"/>
          <a:lstStyle>
            <a:lvl1pPr>
              <a:defRPr sz="41000">
                <a:solidFill>
                  <a:srgbClr val="A39161"/>
                </a:solidFill>
                <a:latin typeface="+mn-lt"/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sp>
        <p:nvSpPr>
          <p:cNvPr id="9" name="Rialtas na hÉireann | Government of Ireland"/>
          <p:cNvSpPr txBox="1"/>
          <p:nvPr userDrawn="1"/>
        </p:nvSpPr>
        <p:spPr>
          <a:xfrm>
            <a:off x="5923850" y="12611805"/>
            <a:ext cx="7458773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800">
                <a:solidFill>
                  <a:srgbClr val="929292"/>
                </a:solidFill>
              </a:defRPr>
            </a:lvl1pPr>
          </a:lstStyle>
          <a:p>
            <a:r>
              <a:rPr lang="en-US" b="1">
                <a:solidFill>
                  <a:schemeClr val="bg1">
                    <a:alpha val="45000"/>
                  </a:schemeClr>
                </a:solidFill>
                <a:latin typeface="+mn-lt"/>
              </a:rPr>
              <a:t>An </a:t>
            </a:r>
            <a:r>
              <a:rPr lang="en-US" b="1" err="1">
                <a:solidFill>
                  <a:schemeClr val="bg1">
                    <a:alpha val="45000"/>
                  </a:schemeClr>
                </a:solidFill>
                <a:latin typeface="+mn-lt"/>
              </a:rPr>
              <a:t>Roinn</a:t>
            </a:r>
            <a:r>
              <a:rPr lang="en-US" b="1">
                <a:solidFill>
                  <a:schemeClr val="bg1">
                    <a:alpha val="45000"/>
                  </a:schemeClr>
                </a:solidFill>
                <a:latin typeface="+mn-lt"/>
              </a:rPr>
              <a:t> </a:t>
            </a:r>
            <a:r>
              <a:rPr lang="en-US" b="1" err="1">
                <a:solidFill>
                  <a:schemeClr val="bg1">
                    <a:alpha val="45000"/>
                  </a:schemeClr>
                </a:solidFill>
                <a:latin typeface="+mn-lt"/>
              </a:rPr>
              <a:t>Oideachais</a:t>
            </a:r>
            <a:r>
              <a:rPr lang="en-US" b="1">
                <a:solidFill>
                  <a:schemeClr val="bg1">
                    <a:alpha val="45000"/>
                  </a:schemeClr>
                </a:solidFill>
                <a:latin typeface="+mn-lt"/>
              </a:rPr>
              <a:t> </a:t>
            </a:r>
            <a:r>
              <a:rPr lang="en-US" b="1" err="1">
                <a:solidFill>
                  <a:schemeClr val="bg1">
                    <a:alpha val="45000"/>
                  </a:schemeClr>
                </a:solidFill>
                <a:latin typeface="+mn-lt"/>
              </a:rPr>
              <a:t>agus</a:t>
            </a:r>
            <a:r>
              <a:rPr lang="en-US" b="1">
                <a:solidFill>
                  <a:schemeClr val="bg1">
                    <a:alpha val="45000"/>
                  </a:schemeClr>
                </a:solidFill>
                <a:latin typeface="+mn-lt"/>
              </a:rPr>
              <a:t> </a:t>
            </a:r>
            <a:r>
              <a:rPr lang="en-US" b="1" err="1">
                <a:solidFill>
                  <a:schemeClr val="bg1">
                    <a:alpha val="45000"/>
                  </a:schemeClr>
                </a:solidFill>
                <a:latin typeface="+mn-lt"/>
              </a:rPr>
              <a:t>Óige</a:t>
            </a:r>
            <a:r>
              <a:rPr lang="en-US" b="1">
                <a:solidFill>
                  <a:schemeClr val="bg1">
                    <a:alpha val="45000"/>
                  </a:schemeClr>
                </a:solidFill>
                <a:latin typeface="+mn-lt"/>
              </a:rPr>
              <a:t> </a:t>
            </a:r>
            <a:r>
              <a:rPr>
                <a:solidFill>
                  <a:schemeClr val="bg1">
                    <a:alpha val="45000"/>
                  </a:schemeClr>
                </a:solidFill>
                <a:latin typeface="+mn-lt"/>
              </a:rPr>
              <a:t>| </a:t>
            </a:r>
            <a:r>
              <a:rPr lang="en-US">
                <a:solidFill>
                  <a:schemeClr val="bg1">
                    <a:alpha val="45000"/>
                  </a:schemeClr>
                </a:solidFill>
                <a:latin typeface="+mn-lt"/>
              </a:rPr>
              <a:t>Department of Education and Youth</a:t>
            </a:r>
            <a:endParaRPr>
              <a:solidFill>
                <a:schemeClr val="bg1">
                  <a:alpha val="4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0520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76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 Slide - Whi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03600" y="8089900"/>
            <a:ext cx="20980400" cy="56261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0236200"/>
            <a:ext cx="13004800" cy="3479800"/>
          </a:xfrm>
          <a:prstGeom prst="rect">
            <a:avLst/>
          </a:prstGeom>
        </p:spPr>
      </p:pic>
      <p:sp>
        <p:nvSpPr>
          <p:cNvPr id="13" name="Title Text"/>
          <p:cNvSpPr txBox="1">
            <a:spLocks noGrp="1"/>
          </p:cNvSpPr>
          <p:nvPr>
            <p:ph type="title"/>
          </p:nvPr>
        </p:nvSpPr>
        <p:spPr>
          <a:xfrm>
            <a:off x="5849708" y="4006515"/>
            <a:ext cx="16773590" cy="8145380"/>
          </a:xfrm>
          <a:prstGeom prst="rect">
            <a:avLst/>
          </a:prstGeom>
        </p:spPr>
        <p:txBody>
          <a:bodyPr anchor="t" anchorCtr="0"/>
          <a:lstStyle>
            <a:lvl1pPr algn="l">
              <a:lnSpc>
                <a:spcPct val="80000"/>
              </a:lnSpc>
              <a:defRPr sz="18000" b="0" i="0" cap="none" spc="-300">
                <a:solidFill>
                  <a:srgbClr val="004D44"/>
                </a:solidFill>
                <a:latin typeface="+mn-lt"/>
                <a:ea typeface="Calibri Light" charset="0"/>
                <a:cs typeface="Calibri Light" charset="0"/>
                <a:sym typeface="Open Sans Light"/>
              </a:defRPr>
            </a:lvl1pPr>
          </a:lstStyle>
          <a:p>
            <a:r>
              <a:rPr lang="en-GB"/>
              <a:t>Click to edit Master title style</a:t>
            </a:r>
            <a:endParaRPr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5" t="18522" r="74814" b="19072"/>
          <a:stretch/>
        </p:blipFill>
        <p:spPr>
          <a:xfrm>
            <a:off x="21704968" y="950497"/>
            <a:ext cx="1474548" cy="2009274"/>
          </a:xfrm>
          <a:prstGeom prst="rect">
            <a:avLst/>
          </a:prstGeom>
        </p:spPr>
      </p:pic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923850" y="1608755"/>
            <a:ext cx="15208950" cy="748365"/>
          </a:xfrm>
          <a:prstGeom prst="rect">
            <a:avLst/>
          </a:prstGeom>
        </p:spPr>
        <p:txBody>
          <a:bodyPr/>
          <a:lstStyle>
            <a:lvl1pPr algn="l">
              <a:defRPr sz="2800" b="0" i="0" spc="-10" baseline="0">
                <a:solidFill>
                  <a:srgbClr val="004D44"/>
                </a:solidFill>
                <a:latin typeface="+mn-lt"/>
                <a:ea typeface="Calibri Light" charset="0"/>
                <a:cs typeface="Calibri Light" charset="0"/>
              </a:defRPr>
            </a:lvl1pPr>
          </a:lstStyle>
          <a:p>
            <a:pPr marL="0" marR="0" lvl="0" indent="0" algn="l" defTabSz="8255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Running heading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1155700" y="2706371"/>
            <a:ext cx="3708400" cy="9140724"/>
          </a:xfrm>
          <a:prstGeom prst="rect">
            <a:avLst/>
          </a:prstGeom>
        </p:spPr>
        <p:txBody>
          <a:bodyPr anchor="t"/>
          <a:lstStyle>
            <a:lvl1pPr>
              <a:defRPr sz="41000">
                <a:solidFill>
                  <a:srgbClr val="A39161"/>
                </a:solidFill>
                <a:latin typeface="+mn-lt"/>
              </a:defRPr>
            </a:lvl1pPr>
          </a:lstStyle>
          <a:p>
            <a:pPr lvl="0"/>
            <a:r>
              <a:rPr lang="en-US"/>
              <a:t>#</a:t>
            </a:r>
          </a:p>
        </p:txBody>
      </p:sp>
      <p:sp>
        <p:nvSpPr>
          <p:cNvPr id="12" name="Rialtas na hÉireann | Government of Ireland"/>
          <p:cNvSpPr txBox="1"/>
          <p:nvPr userDrawn="1"/>
        </p:nvSpPr>
        <p:spPr>
          <a:xfrm>
            <a:off x="5923850" y="12611805"/>
            <a:ext cx="7394653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800">
                <a:solidFill>
                  <a:srgbClr val="929292"/>
                </a:solidFill>
              </a:defRPr>
            </a:lvl1pPr>
          </a:lstStyle>
          <a:p>
            <a:r>
              <a:rPr lang="en-US" b="1">
                <a:latin typeface="+mn-lt"/>
              </a:rPr>
              <a:t>An </a:t>
            </a:r>
            <a:r>
              <a:rPr lang="en-US" b="1" err="1">
                <a:latin typeface="+mn-lt"/>
              </a:rPr>
              <a:t>Roinn</a:t>
            </a:r>
            <a:r>
              <a:rPr lang="en-US" b="1">
                <a:latin typeface="+mn-lt"/>
              </a:rPr>
              <a:t> </a:t>
            </a:r>
            <a:r>
              <a:rPr lang="en-US" b="1" err="1">
                <a:latin typeface="+mn-lt"/>
              </a:rPr>
              <a:t>Oideachais</a:t>
            </a:r>
            <a:r>
              <a:rPr lang="en-US" b="1">
                <a:latin typeface="+mn-lt"/>
              </a:rPr>
              <a:t> </a:t>
            </a:r>
            <a:r>
              <a:rPr lang="en-US" b="1" err="1">
                <a:latin typeface="+mn-lt"/>
              </a:rPr>
              <a:t>agus</a:t>
            </a:r>
            <a:r>
              <a:rPr lang="en-US" b="1">
                <a:latin typeface="+mn-lt"/>
              </a:rPr>
              <a:t> </a:t>
            </a:r>
            <a:r>
              <a:rPr lang="en-US" b="1" err="1">
                <a:latin typeface="+mn-lt"/>
              </a:rPr>
              <a:t>Óige</a:t>
            </a:r>
            <a:r>
              <a:rPr lang="en-US" b="1">
                <a:latin typeface="+mn-lt"/>
              </a:rPr>
              <a:t> </a:t>
            </a:r>
            <a:r>
              <a:rPr>
                <a:latin typeface="+mn-lt"/>
              </a:rPr>
              <a:t>| </a:t>
            </a:r>
            <a:r>
              <a:rPr lang="en-US">
                <a:latin typeface="+mn-lt"/>
              </a:rPr>
              <a:t>Department of Education and Youth</a:t>
            </a:r>
            <a:endParaRPr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42906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768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(with Harp) - Green">
    <p:bg>
      <p:bgPr>
        <a:gradFill>
          <a:gsLst>
            <a:gs pos="0">
              <a:srgbClr val="004039"/>
            </a:gs>
            <a:gs pos="100000">
              <a:srgbClr val="005A52"/>
            </a:gs>
          </a:gsLst>
          <a:lin ang="17054404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03600" y="8089900"/>
            <a:ext cx="20980400" cy="56261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0236200"/>
            <a:ext cx="13004800" cy="34798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5" t="18522" r="74814" b="19072"/>
          <a:stretch/>
        </p:blipFill>
        <p:spPr>
          <a:xfrm>
            <a:off x="21704968" y="950497"/>
            <a:ext cx="1474548" cy="2009274"/>
          </a:xfrm>
          <a:prstGeom prst="rect">
            <a:avLst/>
          </a:prstGeom>
        </p:spPr>
      </p:pic>
      <p:sp>
        <p:nvSpPr>
          <p:cNvPr id="9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441451" y="3556000"/>
            <a:ext cx="19770224" cy="8752305"/>
          </a:xfrm>
          <a:prstGeom prst="rect">
            <a:avLst/>
          </a:prstGeom>
        </p:spPr>
        <p:txBody>
          <a:bodyPr numCol="1" spcCol="1039079">
            <a:normAutofit/>
          </a:bodyPr>
          <a:lstStyle>
            <a:lvl1pPr algn="l">
              <a:defRPr sz="18000" b="0" i="0" spc="-85">
                <a:solidFill>
                  <a:schemeClr val="bg1"/>
                </a:solidFill>
                <a:latin typeface="+mn-lt"/>
                <a:ea typeface="Calibri" charset="0"/>
                <a:cs typeface="Calibri" charset="0"/>
              </a:defRPr>
            </a:lvl1pPr>
            <a:lvl2pPr marL="0" indent="0" algn="l">
              <a:buClr>
                <a:schemeClr val="accent2">
                  <a:lumMod val="50000"/>
                </a:schemeClr>
              </a:buClr>
              <a:buFont typeface="Arial" charset="0"/>
              <a:buNone/>
              <a:defRPr sz="4400" b="0" i="0" spc="-85">
                <a:solidFill>
                  <a:srgbClr val="5E5E5E"/>
                </a:solidFill>
                <a:latin typeface="+mn-lt"/>
                <a:ea typeface="Calibri Light" charset="0"/>
                <a:cs typeface="Calibri Light" charset="0"/>
              </a:defRPr>
            </a:lvl2pPr>
            <a:lvl3pPr marL="1219200" indent="-609600" algn="l">
              <a:buClr>
                <a:schemeClr val="accent4">
                  <a:hueOff val="-1081314"/>
                  <a:satOff val="4338"/>
                  <a:lumOff val="-8931"/>
                </a:schemeClr>
              </a:buClr>
              <a:buSzPct val="100000"/>
              <a:buChar char="—"/>
              <a:defRPr sz="4400" b="0" i="1">
                <a:solidFill>
                  <a:srgbClr val="5E5E5E"/>
                </a:solidFill>
                <a:latin typeface="+mn-lt"/>
                <a:ea typeface="Calibri Light" charset="0"/>
                <a:cs typeface="Calibri Light" charset="0"/>
              </a:defRPr>
            </a:lvl3pPr>
            <a:lvl4pPr marL="1828800" indent="-609600" algn="l">
              <a:buClr>
                <a:srgbClr val="83BE41"/>
              </a:buClr>
              <a:buSzPct val="100000"/>
              <a:buFont typeface=".AppleSystemUIFont" charset="-120"/>
              <a:buChar char="—"/>
              <a:defRPr sz="4400" b="0" i="0">
                <a:solidFill>
                  <a:srgbClr val="5E5E5E"/>
                </a:solidFill>
                <a:latin typeface="+mn-lt"/>
                <a:ea typeface="Calibri Light" charset="0"/>
                <a:cs typeface="Calibri Light" charset="0"/>
              </a:defRPr>
            </a:lvl4pPr>
            <a:lvl5pPr marL="2413000" indent="-609600" algn="l">
              <a:buClr>
                <a:srgbClr val="929292"/>
              </a:buClr>
              <a:buSzPct val="100000"/>
              <a:buChar char="–"/>
              <a:defRPr sz="4400" b="0" i="1">
                <a:solidFill>
                  <a:srgbClr val="5E5E5E"/>
                </a:solidFill>
                <a:latin typeface="+mn-lt"/>
                <a:ea typeface="Calibri Light" charset="0"/>
                <a:cs typeface="Calibri Light" charset="0"/>
              </a:defRPr>
            </a:lvl5pPr>
          </a:lstStyle>
          <a:p>
            <a:r>
              <a:rPr lang="en-US"/>
              <a:t>Title Text</a:t>
            </a:r>
            <a:endParaRPr lang="en-US" sz="4800" spc="0">
              <a:latin typeface="+mn-lt"/>
            </a:endParaRPr>
          </a:p>
        </p:txBody>
      </p:sp>
      <p:sp>
        <p:nvSpPr>
          <p:cNvPr id="8" name="Rialtas na hÉireann | Government of Ireland"/>
          <p:cNvSpPr txBox="1"/>
          <p:nvPr userDrawn="1"/>
        </p:nvSpPr>
        <p:spPr>
          <a:xfrm>
            <a:off x="1441449" y="12611805"/>
            <a:ext cx="7805022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800">
                <a:solidFill>
                  <a:srgbClr val="929292"/>
                </a:solidFill>
              </a:defRPr>
            </a:lvl1pPr>
          </a:lstStyle>
          <a:p>
            <a:fld id="{93D0CC9E-ED4E-524D-8BB9-8829151DFDE7}" type="slidenum">
              <a:rPr lang="uk-UA" b="1" smtClean="0">
                <a:solidFill>
                  <a:schemeClr val="bg1">
                    <a:alpha val="45000"/>
                  </a:schemeClr>
                </a:solidFill>
                <a:latin typeface="+mn-lt"/>
              </a:rPr>
              <a:t>‹#›</a:t>
            </a:fld>
            <a:r>
              <a:rPr lang="en-GB" b="1">
                <a:solidFill>
                  <a:schemeClr val="bg1">
                    <a:alpha val="45000"/>
                  </a:schemeClr>
                </a:solidFill>
                <a:latin typeface="+mn-lt"/>
              </a:rPr>
              <a:t>  </a:t>
            </a:r>
            <a:r>
              <a:rPr lang="en-US" b="1">
                <a:solidFill>
                  <a:schemeClr val="bg1">
                    <a:alpha val="45000"/>
                  </a:schemeClr>
                </a:solidFill>
                <a:latin typeface="+mn-lt"/>
              </a:rPr>
              <a:t>An </a:t>
            </a:r>
            <a:r>
              <a:rPr lang="en-US" b="1" err="1">
                <a:solidFill>
                  <a:schemeClr val="bg1">
                    <a:alpha val="45000"/>
                  </a:schemeClr>
                </a:solidFill>
                <a:latin typeface="+mn-lt"/>
              </a:rPr>
              <a:t>Roinn</a:t>
            </a:r>
            <a:r>
              <a:rPr lang="en-US" b="1">
                <a:solidFill>
                  <a:schemeClr val="bg1">
                    <a:alpha val="45000"/>
                  </a:schemeClr>
                </a:solidFill>
                <a:latin typeface="+mn-lt"/>
              </a:rPr>
              <a:t> </a:t>
            </a:r>
            <a:r>
              <a:rPr lang="en-US" b="1" err="1">
                <a:solidFill>
                  <a:schemeClr val="bg1">
                    <a:alpha val="45000"/>
                  </a:schemeClr>
                </a:solidFill>
                <a:latin typeface="+mn-lt"/>
              </a:rPr>
              <a:t>Oideachais</a:t>
            </a:r>
            <a:r>
              <a:rPr lang="en-US" b="1">
                <a:solidFill>
                  <a:schemeClr val="bg1">
                    <a:alpha val="45000"/>
                  </a:schemeClr>
                </a:solidFill>
                <a:latin typeface="+mn-lt"/>
              </a:rPr>
              <a:t> </a:t>
            </a:r>
            <a:r>
              <a:rPr lang="en-US" b="1" err="1">
                <a:solidFill>
                  <a:schemeClr val="bg1">
                    <a:alpha val="45000"/>
                  </a:schemeClr>
                </a:solidFill>
                <a:latin typeface="+mn-lt"/>
              </a:rPr>
              <a:t>agus</a:t>
            </a:r>
            <a:r>
              <a:rPr lang="en-US" b="1">
                <a:solidFill>
                  <a:schemeClr val="bg1">
                    <a:alpha val="45000"/>
                  </a:schemeClr>
                </a:solidFill>
                <a:latin typeface="+mn-lt"/>
              </a:rPr>
              <a:t> </a:t>
            </a:r>
            <a:r>
              <a:rPr lang="en-US" b="1" err="1">
                <a:solidFill>
                  <a:schemeClr val="bg1">
                    <a:alpha val="45000"/>
                  </a:schemeClr>
                </a:solidFill>
                <a:latin typeface="+mn-lt"/>
              </a:rPr>
              <a:t>Óige</a:t>
            </a:r>
            <a:r>
              <a:rPr lang="en-US" b="1">
                <a:solidFill>
                  <a:schemeClr val="bg1">
                    <a:alpha val="45000"/>
                  </a:schemeClr>
                </a:solidFill>
                <a:latin typeface="+mn-lt"/>
              </a:rPr>
              <a:t> </a:t>
            </a:r>
            <a:r>
              <a:rPr>
                <a:solidFill>
                  <a:schemeClr val="bg1">
                    <a:alpha val="45000"/>
                  </a:schemeClr>
                </a:solidFill>
                <a:latin typeface="+mn-lt"/>
              </a:rPr>
              <a:t>| </a:t>
            </a:r>
            <a:r>
              <a:rPr lang="en-US">
                <a:solidFill>
                  <a:schemeClr val="bg1">
                    <a:alpha val="45000"/>
                  </a:schemeClr>
                </a:solidFill>
                <a:latin typeface="+mn-lt"/>
              </a:rPr>
              <a:t>Department of Education and Youth</a:t>
            </a:r>
            <a:endParaRPr>
              <a:solidFill>
                <a:schemeClr val="bg1">
                  <a:alpha val="4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30965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768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(with Harp) - Whit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03600" y="8089900"/>
            <a:ext cx="20980400" cy="56261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10236200"/>
            <a:ext cx="13004800" cy="3479800"/>
          </a:xfrm>
          <a:prstGeom prst="rect">
            <a:avLst/>
          </a:prstGeom>
        </p:spPr>
      </p:pic>
      <p:sp>
        <p:nvSpPr>
          <p:cNvPr id="43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441451" y="3556000"/>
            <a:ext cx="19770224" cy="8752305"/>
          </a:xfrm>
          <a:prstGeom prst="rect">
            <a:avLst/>
          </a:prstGeom>
        </p:spPr>
        <p:txBody>
          <a:bodyPr numCol="1" spcCol="1039079">
            <a:normAutofit/>
          </a:bodyPr>
          <a:lstStyle>
            <a:lvl1pPr algn="l">
              <a:defRPr sz="18000" b="0" i="0" spc="-85">
                <a:solidFill>
                  <a:srgbClr val="004D44"/>
                </a:solidFill>
                <a:latin typeface="+mn-lt"/>
                <a:ea typeface="Calibri" charset="0"/>
                <a:cs typeface="Calibri" charset="0"/>
              </a:defRPr>
            </a:lvl1pPr>
            <a:lvl2pPr marL="0" indent="0" algn="l">
              <a:buClr>
                <a:schemeClr val="accent2">
                  <a:lumMod val="50000"/>
                </a:schemeClr>
              </a:buClr>
              <a:buFont typeface="Arial" charset="0"/>
              <a:buNone/>
              <a:defRPr sz="4400" b="0" i="0" spc="-85">
                <a:solidFill>
                  <a:srgbClr val="5E5E5E"/>
                </a:solidFill>
                <a:latin typeface="+mn-lt"/>
                <a:ea typeface="Calibri Light" charset="0"/>
                <a:cs typeface="Calibri Light" charset="0"/>
              </a:defRPr>
            </a:lvl2pPr>
            <a:lvl3pPr marL="1219200" indent="-609600" algn="l">
              <a:buClr>
                <a:schemeClr val="accent4">
                  <a:hueOff val="-1081314"/>
                  <a:satOff val="4338"/>
                  <a:lumOff val="-8931"/>
                </a:schemeClr>
              </a:buClr>
              <a:buSzPct val="100000"/>
              <a:buChar char="—"/>
              <a:defRPr sz="4400" b="0" i="1">
                <a:solidFill>
                  <a:srgbClr val="5E5E5E"/>
                </a:solidFill>
                <a:latin typeface="+mn-lt"/>
                <a:ea typeface="Calibri Light" charset="0"/>
                <a:cs typeface="Calibri Light" charset="0"/>
              </a:defRPr>
            </a:lvl3pPr>
            <a:lvl4pPr marL="1828800" indent="-609600" algn="l">
              <a:buClr>
                <a:srgbClr val="83BE41"/>
              </a:buClr>
              <a:buSzPct val="100000"/>
              <a:buFont typeface=".AppleSystemUIFont" charset="-120"/>
              <a:buChar char="—"/>
              <a:defRPr sz="4400" b="0" i="0">
                <a:solidFill>
                  <a:srgbClr val="5E5E5E"/>
                </a:solidFill>
                <a:latin typeface="+mn-lt"/>
                <a:ea typeface="Calibri Light" charset="0"/>
                <a:cs typeface="Calibri Light" charset="0"/>
              </a:defRPr>
            </a:lvl4pPr>
            <a:lvl5pPr marL="2413000" indent="-609600" algn="l">
              <a:buClr>
                <a:srgbClr val="929292"/>
              </a:buClr>
              <a:buSzPct val="100000"/>
              <a:buChar char="–"/>
              <a:defRPr sz="4400" b="0" i="1">
                <a:solidFill>
                  <a:srgbClr val="5E5E5E"/>
                </a:solidFill>
                <a:latin typeface="+mn-lt"/>
                <a:ea typeface="Calibri Light" charset="0"/>
                <a:cs typeface="Calibri Light" charset="0"/>
              </a:defRPr>
            </a:lvl5pPr>
          </a:lstStyle>
          <a:p>
            <a:r>
              <a:rPr lang="en-US"/>
              <a:t>Title Text</a:t>
            </a:r>
            <a:endParaRPr lang="en-US" sz="4800" spc="0">
              <a:latin typeface="+mn-lt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5" t="18522" r="74814" b="19072"/>
          <a:stretch/>
        </p:blipFill>
        <p:spPr>
          <a:xfrm>
            <a:off x="21704968" y="950497"/>
            <a:ext cx="1474548" cy="2009274"/>
          </a:xfrm>
          <a:prstGeom prst="rect">
            <a:avLst/>
          </a:prstGeom>
        </p:spPr>
      </p:pic>
      <p:sp>
        <p:nvSpPr>
          <p:cNvPr id="9" name="Rialtas na hÉireann | Government of Ireland"/>
          <p:cNvSpPr txBox="1"/>
          <p:nvPr userDrawn="1"/>
        </p:nvSpPr>
        <p:spPr>
          <a:xfrm>
            <a:off x="1441449" y="12611805"/>
            <a:ext cx="7805022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800">
                <a:solidFill>
                  <a:srgbClr val="929292"/>
                </a:solidFill>
              </a:defRPr>
            </a:lvl1pPr>
          </a:lstStyle>
          <a:p>
            <a:fld id="{93D0CC9E-ED4E-524D-8BB9-8829151DFDE7}" type="slidenum">
              <a:rPr lang="uk-UA" b="1" smtClean="0">
                <a:latin typeface="+mn-lt"/>
              </a:rPr>
              <a:t>‹#›</a:t>
            </a:fld>
            <a:r>
              <a:rPr lang="en-GB" b="1">
                <a:latin typeface="+mn-lt"/>
              </a:rPr>
              <a:t>  </a:t>
            </a:r>
            <a:r>
              <a:rPr lang="en-US" b="1">
                <a:latin typeface="+mn-lt"/>
              </a:rPr>
              <a:t>An </a:t>
            </a:r>
            <a:r>
              <a:rPr lang="en-US" b="1" err="1">
                <a:latin typeface="+mn-lt"/>
              </a:rPr>
              <a:t>Roinn</a:t>
            </a:r>
            <a:r>
              <a:rPr lang="en-US" b="1">
                <a:latin typeface="+mn-lt"/>
              </a:rPr>
              <a:t> </a:t>
            </a:r>
            <a:r>
              <a:rPr lang="en-US" b="1" err="1">
                <a:latin typeface="+mn-lt"/>
              </a:rPr>
              <a:t>Oideachais</a:t>
            </a:r>
            <a:r>
              <a:rPr lang="en-US" b="1">
                <a:latin typeface="+mn-lt"/>
              </a:rPr>
              <a:t> </a:t>
            </a:r>
            <a:r>
              <a:rPr lang="en-US" b="1" err="1">
                <a:latin typeface="+mn-lt"/>
              </a:rPr>
              <a:t>agus</a:t>
            </a:r>
            <a:r>
              <a:rPr lang="en-US" b="1">
                <a:latin typeface="+mn-lt"/>
              </a:rPr>
              <a:t> </a:t>
            </a:r>
            <a:r>
              <a:rPr lang="en-US" b="1" err="1">
                <a:latin typeface="+mn-lt"/>
              </a:rPr>
              <a:t>Óige</a:t>
            </a:r>
            <a:r>
              <a:rPr lang="en-US" b="1">
                <a:latin typeface="+mn-lt"/>
              </a:rPr>
              <a:t> </a:t>
            </a:r>
            <a:r>
              <a:rPr>
                <a:latin typeface="+mn-lt"/>
              </a:rPr>
              <a:t>| </a:t>
            </a:r>
            <a:r>
              <a:rPr lang="en-US">
                <a:latin typeface="+mn-lt"/>
              </a:rPr>
              <a:t>Department of Education and Youth</a:t>
            </a:r>
            <a:endParaRPr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72440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768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(with Harp)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441451" y="3556000"/>
            <a:ext cx="19770224" cy="8752305"/>
          </a:xfrm>
          <a:prstGeom prst="rect">
            <a:avLst/>
          </a:prstGeom>
        </p:spPr>
        <p:txBody>
          <a:bodyPr numCol="1" spcCol="1039079">
            <a:normAutofit/>
          </a:bodyPr>
          <a:lstStyle>
            <a:lvl1pPr algn="l">
              <a:defRPr sz="18000" b="0" i="0" spc="-85">
                <a:solidFill>
                  <a:srgbClr val="004D44"/>
                </a:solidFill>
                <a:latin typeface="+mn-lt"/>
                <a:ea typeface="Calibri" charset="0"/>
                <a:cs typeface="Calibri" charset="0"/>
              </a:defRPr>
            </a:lvl1pPr>
            <a:lvl2pPr marL="0" indent="0" algn="l">
              <a:buClr>
                <a:schemeClr val="accent2">
                  <a:lumMod val="50000"/>
                </a:schemeClr>
              </a:buClr>
              <a:buFont typeface="Arial" charset="0"/>
              <a:buNone/>
              <a:defRPr sz="4400" b="0" i="0" spc="-85">
                <a:solidFill>
                  <a:srgbClr val="5E5E5E"/>
                </a:solidFill>
                <a:latin typeface="+mn-lt"/>
                <a:ea typeface="Calibri Light" charset="0"/>
                <a:cs typeface="Calibri Light" charset="0"/>
              </a:defRPr>
            </a:lvl2pPr>
            <a:lvl3pPr marL="1219200" indent="-609600" algn="l">
              <a:buClr>
                <a:schemeClr val="accent4">
                  <a:hueOff val="-1081314"/>
                  <a:satOff val="4338"/>
                  <a:lumOff val="-8931"/>
                </a:schemeClr>
              </a:buClr>
              <a:buSzPct val="100000"/>
              <a:buChar char="—"/>
              <a:defRPr sz="4400" b="0" i="1">
                <a:solidFill>
                  <a:srgbClr val="5E5E5E"/>
                </a:solidFill>
                <a:latin typeface="+mn-lt"/>
                <a:ea typeface="Calibri Light" charset="0"/>
                <a:cs typeface="Calibri Light" charset="0"/>
              </a:defRPr>
            </a:lvl3pPr>
            <a:lvl4pPr marL="1828800" indent="-609600" algn="l">
              <a:buClr>
                <a:srgbClr val="83BE41"/>
              </a:buClr>
              <a:buSzPct val="100000"/>
              <a:buFont typeface=".AppleSystemUIFont" charset="-120"/>
              <a:buChar char="—"/>
              <a:defRPr sz="4400" b="0" i="0">
                <a:solidFill>
                  <a:srgbClr val="5E5E5E"/>
                </a:solidFill>
                <a:latin typeface="+mn-lt"/>
                <a:ea typeface="Calibri Light" charset="0"/>
                <a:cs typeface="Calibri Light" charset="0"/>
              </a:defRPr>
            </a:lvl4pPr>
            <a:lvl5pPr marL="2413000" indent="-609600" algn="l">
              <a:buClr>
                <a:srgbClr val="929292"/>
              </a:buClr>
              <a:buSzPct val="100000"/>
              <a:buChar char="–"/>
              <a:defRPr sz="4400" b="0" i="1">
                <a:solidFill>
                  <a:srgbClr val="5E5E5E"/>
                </a:solidFill>
                <a:latin typeface="+mn-lt"/>
                <a:ea typeface="Calibri Light" charset="0"/>
                <a:cs typeface="Calibri Light" charset="0"/>
              </a:defRPr>
            </a:lvl5pPr>
          </a:lstStyle>
          <a:p>
            <a:r>
              <a:rPr lang="en-US"/>
              <a:t>Title Text</a:t>
            </a:r>
            <a:endParaRPr lang="en-US" sz="4800" spc="0">
              <a:latin typeface="+mn-lt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5" t="18522" r="74814" b="19072"/>
          <a:stretch/>
        </p:blipFill>
        <p:spPr>
          <a:xfrm>
            <a:off x="21704968" y="950497"/>
            <a:ext cx="1474548" cy="2009274"/>
          </a:xfrm>
          <a:prstGeom prst="rect">
            <a:avLst/>
          </a:prstGeom>
        </p:spPr>
      </p:pic>
      <p:sp>
        <p:nvSpPr>
          <p:cNvPr id="5" name="Rialtas na hÉireann | Government of Ireland"/>
          <p:cNvSpPr txBox="1"/>
          <p:nvPr userDrawn="1"/>
        </p:nvSpPr>
        <p:spPr>
          <a:xfrm>
            <a:off x="1441449" y="12611805"/>
            <a:ext cx="7805022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800">
                <a:solidFill>
                  <a:srgbClr val="929292"/>
                </a:solidFill>
              </a:defRPr>
            </a:lvl1pPr>
          </a:lstStyle>
          <a:p>
            <a:fld id="{93D0CC9E-ED4E-524D-8BB9-8829151DFDE7}" type="slidenum">
              <a:rPr lang="uk-UA" b="1" smtClean="0">
                <a:latin typeface="+mn-lt"/>
              </a:rPr>
              <a:t>‹#›</a:t>
            </a:fld>
            <a:r>
              <a:rPr lang="en-GB" b="1">
                <a:latin typeface="+mn-lt"/>
              </a:rPr>
              <a:t>  </a:t>
            </a:r>
            <a:r>
              <a:rPr lang="en-US" b="1">
                <a:latin typeface="+mn-lt"/>
              </a:rPr>
              <a:t>An </a:t>
            </a:r>
            <a:r>
              <a:rPr lang="en-US" b="1" err="1">
                <a:latin typeface="+mn-lt"/>
              </a:rPr>
              <a:t>Roinn</a:t>
            </a:r>
            <a:r>
              <a:rPr lang="en-US" b="1">
                <a:latin typeface="+mn-lt"/>
              </a:rPr>
              <a:t> </a:t>
            </a:r>
            <a:r>
              <a:rPr lang="en-US" b="1" err="1">
                <a:latin typeface="+mn-lt"/>
              </a:rPr>
              <a:t>Oideachais</a:t>
            </a:r>
            <a:r>
              <a:rPr lang="en-US" b="1">
                <a:latin typeface="+mn-lt"/>
              </a:rPr>
              <a:t> </a:t>
            </a:r>
            <a:r>
              <a:rPr lang="en-US" b="1" err="1">
                <a:latin typeface="+mn-lt"/>
              </a:rPr>
              <a:t>agus</a:t>
            </a:r>
            <a:r>
              <a:rPr lang="en-US" b="1">
                <a:latin typeface="+mn-lt"/>
              </a:rPr>
              <a:t> </a:t>
            </a:r>
            <a:r>
              <a:rPr lang="en-US" b="1" err="1">
                <a:latin typeface="+mn-lt"/>
              </a:rPr>
              <a:t>Óige</a:t>
            </a:r>
            <a:r>
              <a:rPr lang="en-US" b="1">
                <a:latin typeface="+mn-lt"/>
              </a:rPr>
              <a:t> </a:t>
            </a:r>
            <a:r>
              <a:rPr>
                <a:latin typeface="+mn-lt"/>
              </a:rPr>
              <a:t>| </a:t>
            </a:r>
            <a:r>
              <a:rPr lang="en-US">
                <a:latin typeface="+mn-lt"/>
              </a:rPr>
              <a:t>Department of Education and Youth</a:t>
            </a:r>
            <a:endParaRPr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60350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768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&amp; Imag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itle Text"/>
          <p:cNvSpPr txBox="1">
            <a:spLocks noGrp="1"/>
          </p:cNvSpPr>
          <p:nvPr>
            <p:ph type="title" hasCustomPrompt="1"/>
          </p:nvPr>
        </p:nvSpPr>
        <p:spPr>
          <a:xfrm>
            <a:off x="1441450" y="946150"/>
            <a:ext cx="19325056" cy="2286000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lnSpc>
                <a:spcPct val="80000"/>
              </a:lnSpc>
              <a:defRPr sz="6000" b="1" cap="none" spc="-180" baseline="0">
                <a:solidFill>
                  <a:srgbClr val="004E46"/>
                </a:solidFill>
                <a:latin typeface="+mn-lt"/>
                <a:ea typeface="Calibri" charset="0"/>
                <a:cs typeface="Calibri" charset="0"/>
              </a:defRPr>
            </a:lvl1pPr>
          </a:lstStyle>
          <a:p>
            <a:r>
              <a:rPr lang="en-US"/>
              <a:t>Title Text</a:t>
            </a:r>
            <a:endParaRPr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5" t="18522" r="74814" b="19072"/>
          <a:stretch/>
        </p:blipFill>
        <p:spPr>
          <a:xfrm>
            <a:off x="21704968" y="950497"/>
            <a:ext cx="1474548" cy="2009274"/>
          </a:xfrm>
          <a:prstGeom prst="rect">
            <a:avLst/>
          </a:prstGeom>
        </p:spPr>
      </p:pic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12007850" y="3556000"/>
            <a:ext cx="11233150" cy="8644021"/>
          </a:xfrm>
          <a:prstGeom prst="rect">
            <a:avLst/>
          </a:prstGeom>
        </p:spPr>
        <p:txBody>
          <a:bodyPr/>
          <a:lstStyle>
            <a:lvl1pPr>
              <a:defRPr sz="6000">
                <a:latin typeface="+mn-lt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1462298" y="3555999"/>
            <a:ext cx="9856787" cy="8644021"/>
          </a:xfrm>
          <a:prstGeom prst="rect">
            <a:avLst/>
          </a:prstGeom>
        </p:spPr>
        <p:txBody>
          <a:bodyPr/>
          <a:lstStyle>
            <a:lvl1pPr algn="l">
              <a:defRPr sz="6000" spc="-160" baseline="0">
                <a:solidFill>
                  <a:srgbClr val="5E5E5E"/>
                </a:solidFill>
                <a:latin typeface="+mn-lt"/>
              </a:defRPr>
            </a:lvl1pPr>
            <a:lvl2pPr marL="0" indent="-857250" algn="l">
              <a:buClr>
                <a:srgbClr val="83BE41"/>
              </a:buClr>
              <a:buFont typeface=".AppleSystemUIFont" charset="-120"/>
              <a:buChar char="—"/>
              <a:defRPr sz="6000" spc="-160" baseline="0">
                <a:solidFill>
                  <a:srgbClr val="5E5E5E"/>
                </a:solidFill>
                <a:latin typeface="+mn-lt"/>
              </a:defRPr>
            </a:lvl2pPr>
            <a:lvl3pPr marL="1440000" indent="-857250" algn="l">
              <a:buClr>
                <a:srgbClr val="83BE41"/>
              </a:buClr>
              <a:buFont typeface=".AppleSystemUIFont" charset="-120"/>
              <a:buChar char="—"/>
              <a:defRPr sz="6000" i="1" spc="-160" baseline="0">
                <a:solidFill>
                  <a:srgbClr val="5E5E5E"/>
                </a:solidFill>
                <a:latin typeface="+mn-lt"/>
              </a:defRPr>
            </a:lvl3pPr>
            <a:lvl4pPr marL="2160000" indent="-685800" algn="l">
              <a:buClr>
                <a:srgbClr val="83BE41"/>
              </a:buClr>
              <a:buFont typeface=".AppleSystemUIFont" charset="-120"/>
              <a:buChar char="—"/>
              <a:defRPr sz="4800" spc="-160" baseline="0">
                <a:solidFill>
                  <a:srgbClr val="5E5E5E"/>
                </a:solidFill>
                <a:latin typeface="+mn-lt"/>
              </a:defRPr>
            </a:lvl4pPr>
            <a:lvl5pPr marL="3060000" indent="-685800" algn="l">
              <a:buClr>
                <a:srgbClr val="83BE41"/>
              </a:buClr>
              <a:buFont typeface=".AppleSystemUIFont" charset="-120"/>
              <a:buChar char="–"/>
              <a:defRPr sz="4800" i="1" spc="-160" baseline="0">
                <a:solidFill>
                  <a:srgbClr val="5E5E5E"/>
                </a:solidFill>
                <a:latin typeface="+mn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9" name="Rialtas na hÉireann | Government of Ireland"/>
          <p:cNvSpPr txBox="1"/>
          <p:nvPr userDrawn="1"/>
        </p:nvSpPr>
        <p:spPr>
          <a:xfrm>
            <a:off x="1441449" y="12611805"/>
            <a:ext cx="7805022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800">
                <a:solidFill>
                  <a:srgbClr val="929292"/>
                </a:solidFill>
              </a:defRPr>
            </a:lvl1pPr>
          </a:lstStyle>
          <a:p>
            <a:fld id="{93D0CC9E-ED4E-524D-8BB9-8829151DFDE7}" type="slidenum">
              <a:rPr lang="uk-UA" b="1" smtClean="0">
                <a:latin typeface="+mn-lt"/>
              </a:rPr>
              <a:t>‹#›</a:t>
            </a:fld>
            <a:r>
              <a:rPr lang="en-GB" b="1">
                <a:latin typeface="+mn-lt"/>
              </a:rPr>
              <a:t>  </a:t>
            </a:r>
            <a:r>
              <a:rPr lang="en-US" b="1">
                <a:latin typeface="+mn-lt"/>
              </a:rPr>
              <a:t>An </a:t>
            </a:r>
            <a:r>
              <a:rPr lang="en-US" b="1" err="1">
                <a:latin typeface="+mn-lt"/>
              </a:rPr>
              <a:t>Roinn</a:t>
            </a:r>
            <a:r>
              <a:rPr lang="en-US" b="1">
                <a:latin typeface="+mn-lt"/>
              </a:rPr>
              <a:t> </a:t>
            </a:r>
            <a:r>
              <a:rPr lang="en-US" b="1" err="1">
                <a:latin typeface="+mn-lt"/>
              </a:rPr>
              <a:t>Oideachais</a:t>
            </a:r>
            <a:r>
              <a:rPr lang="en-US" b="1">
                <a:latin typeface="+mn-lt"/>
              </a:rPr>
              <a:t> </a:t>
            </a:r>
            <a:r>
              <a:rPr lang="en-US" b="1" err="1">
                <a:latin typeface="+mn-lt"/>
              </a:rPr>
              <a:t>agus</a:t>
            </a:r>
            <a:r>
              <a:rPr lang="en-US" b="1">
                <a:latin typeface="+mn-lt"/>
              </a:rPr>
              <a:t> </a:t>
            </a:r>
            <a:r>
              <a:rPr lang="en-US" b="1" err="1">
                <a:latin typeface="+mn-lt"/>
              </a:rPr>
              <a:t>Óige</a:t>
            </a:r>
            <a:r>
              <a:rPr lang="en-US" b="1">
                <a:latin typeface="+mn-lt"/>
              </a:rPr>
              <a:t> </a:t>
            </a:r>
            <a:r>
              <a:rPr>
                <a:latin typeface="+mn-lt"/>
              </a:rPr>
              <a:t>| </a:t>
            </a:r>
            <a:r>
              <a:rPr lang="en-US">
                <a:latin typeface="+mn-lt"/>
              </a:rPr>
              <a:t>Department of Education and Youth</a:t>
            </a:r>
            <a:endParaRPr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08275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768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ext &amp; Image (Alt)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itle Text"/>
          <p:cNvSpPr txBox="1">
            <a:spLocks noGrp="1"/>
          </p:cNvSpPr>
          <p:nvPr>
            <p:ph type="title" hasCustomPrompt="1"/>
          </p:nvPr>
        </p:nvSpPr>
        <p:spPr>
          <a:xfrm>
            <a:off x="1441450" y="2157112"/>
            <a:ext cx="9877339" cy="2901242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lnSpc>
                <a:spcPct val="80000"/>
              </a:lnSpc>
              <a:defRPr sz="6000" b="1" cap="none" spc="0">
                <a:solidFill>
                  <a:srgbClr val="004E46"/>
                </a:solidFill>
                <a:latin typeface="+mn-lt"/>
                <a:ea typeface="Calibri" charset="0"/>
                <a:cs typeface="Calibri" charset="0"/>
              </a:defRPr>
            </a:lvl1pPr>
          </a:lstStyle>
          <a:p>
            <a:r>
              <a:rPr lang="en-US"/>
              <a:t>Title Text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12007850" y="835377"/>
            <a:ext cx="11642982" cy="11397898"/>
          </a:xfrm>
          <a:prstGeom prst="rect">
            <a:avLst/>
          </a:prstGeom>
        </p:spPr>
        <p:txBody>
          <a:bodyPr/>
          <a:lstStyle>
            <a:lvl1pPr>
              <a:defRPr sz="6000">
                <a:latin typeface="+mn-lt"/>
              </a:defRPr>
            </a:lvl1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441450" y="946150"/>
            <a:ext cx="9877258" cy="808509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400" b="1" spc="-50" baseline="0">
                <a:solidFill>
                  <a:srgbClr val="B3B6A7"/>
                </a:solidFill>
                <a:latin typeface="+mn-lt"/>
              </a:defRPr>
            </a:lvl1pPr>
            <a:lvl2pPr algn="l">
              <a:defRPr sz="3500" b="1">
                <a:latin typeface="+mn-lt"/>
              </a:defRPr>
            </a:lvl2pPr>
            <a:lvl3pPr algn="l">
              <a:defRPr sz="3500" b="1">
                <a:latin typeface="+mn-lt"/>
              </a:defRPr>
            </a:lvl3pPr>
            <a:lvl4pPr algn="l">
              <a:defRPr sz="3500" b="1">
                <a:latin typeface="+mn-lt"/>
              </a:defRPr>
            </a:lvl4pPr>
            <a:lvl5pPr algn="l">
              <a:defRPr sz="3500" b="1">
                <a:latin typeface="+mn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1462088" y="5362575"/>
            <a:ext cx="9856787" cy="6870700"/>
          </a:xfrm>
          <a:prstGeom prst="rect">
            <a:avLst/>
          </a:prstGeom>
        </p:spPr>
        <p:txBody>
          <a:bodyPr/>
          <a:lstStyle>
            <a:lvl1pPr algn="l">
              <a:defRPr sz="6000" spc="-160" baseline="0">
                <a:solidFill>
                  <a:srgbClr val="5E5E5E"/>
                </a:solidFill>
                <a:latin typeface="+mn-lt"/>
              </a:defRPr>
            </a:lvl1pPr>
            <a:lvl2pPr marL="0" indent="-857250" algn="l">
              <a:buClr>
                <a:srgbClr val="83BE41"/>
              </a:buClr>
              <a:buFont typeface=".AppleSystemUIFont" charset="-120"/>
              <a:buChar char="—"/>
              <a:defRPr sz="6000" spc="-160" baseline="0">
                <a:solidFill>
                  <a:srgbClr val="5E5E5E"/>
                </a:solidFill>
                <a:latin typeface="+mn-lt"/>
              </a:defRPr>
            </a:lvl2pPr>
            <a:lvl3pPr marL="1440000" indent="-857250" algn="l">
              <a:buClr>
                <a:srgbClr val="83BE41"/>
              </a:buClr>
              <a:buFont typeface=".AppleSystemUIFont" charset="-120"/>
              <a:buChar char="—"/>
              <a:defRPr sz="6000" i="1" spc="-160" baseline="0">
                <a:solidFill>
                  <a:srgbClr val="5E5E5E"/>
                </a:solidFill>
                <a:latin typeface="+mn-lt"/>
              </a:defRPr>
            </a:lvl3pPr>
            <a:lvl4pPr marL="2160000" indent="-685800" algn="l">
              <a:buClr>
                <a:srgbClr val="83BE41"/>
              </a:buClr>
              <a:buFont typeface=".AppleSystemUIFont" charset="-120"/>
              <a:buChar char="—"/>
              <a:defRPr sz="4800" spc="-160" baseline="0">
                <a:solidFill>
                  <a:srgbClr val="5E5E5E"/>
                </a:solidFill>
                <a:latin typeface="+mn-lt"/>
              </a:defRPr>
            </a:lvl4pPr>
            <a:lvl5pPr marL="3060000" indent="-685800" algn="l">
              <a:buClr>
                <a:srgbClr val="83BE41"/>
              </a:buClr>
              <a:buFont typeface=".AppleSystemUIFont" charset="-120"/>
              <a:buChar char="–"/>
              <a:defRPr sz="4800" i="1" spc="-160" baseline="0">
                <a:solidFill>
                  <a:srgbClr val="5E5E5E"/>
                </a:solidFill>
                <a:latin typeface="+mn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Rialtas na hÉireann | Government of Ireland"/>
          <p:cNvSpPr txBox="1"/>
          <p:nvPr userDrawn="1"/>
        </p:nvSpPr>
        <p:spPr>
          <a:xfrm>
            <a:off x="1441449" y="12611805"/>
            <a:ext cx="7805022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800">
                <a:solidFill>
                  <a:srgbClr val="929292"/>
                </a:solidFill>
              </a:defRPr>
            </a:lvl1pPr>
          </a:lstStyle>
          <a:p>
            <a:fld id="{93D0CC9E-ED4E-524D-8BB9-8829151DFDE7}" type="slidenum">
              <a:rPr lang="uk-UA" b="1" smtClean="0">
                <a:latin typeface="+mn-lt"/>
              </a:rPr>
              <a:t>‹#›</a:t>
            </a:fld>
            <a:r>
              <a:rPr lang="en-GB" b="1">
                <a:latin typeface="+mn-lt"/>
              </a:rPr>
              <a:t>  </a:t>
            </a:r>
            <a:r>
              <a:rPr lang="en-US" b="1">
                <a:latin typeface="+mn-lt"/>
              </a:rPr>
              <a:t>An </a:t>
            </a:r>
            <a:r>
              <a:rPr lang="en-US" b="1" err="1">
                <a:latin typeface="+mn-lt"/>
              </a:rPr>
              <a:t>Roinn</a:t>
            </a:r>
            <a:r>
              <a:rPr lang="en-US" b="1">
                <a:latin typeface="+mn-lt"/>
              </a:rPr>
              <a:t> </a:t>
            </a:r>
            <a:r>
              <a:rPr lang="en-US" b="1" err="1">
                <a:latin typeface="+mn-lt"/>
              </a:rPr>
              <a:t>Oideachais</a:t>
            </a:r>
            <a:r>
              <a:rPr lang="en-US" b="1">
                <a:latin typeface="+mn-lt"/>
              </a:rPr>
              <a:t> </a:t>
            </a:r>
            <a:r>
              <a:rPr lang="en-US" b="1" err="1">
                <a:latin typeface="+mn-lt"/>
              </a:rPr>
              <a:t>agus</a:t>
            </a:r>
            <a:r>
              <a:rPr lang="en-US" b="1">
                <a:latin typeface="+mn-lt"/>
              </a:rPr>
              <a:t> </a:t>
            </a:r>
            <a:r>
              <a:rPr lang="en-US" b="1" err="1">
                <a:latin typeface="+mn-lt"/>
              </a:rPr>
              <a:t>Óige</a:t>
            </a:r>
            <a:r>
              <a:rPr lang="en-US" b="1">
                <a:latin typeface="+mn-lt"/>
              </a:rPr>
              <a:t> </a:t>
            </a:r>
            <a:r>
              <a:rPr>
                <a:latin typeface="+mn-lt"/>
              </a:rPr>
              <a:t>| </a:t>
            </a:r>
            <a:r>
              <a:rPr lang="en-US">
                <a:latin typeface="+mn-lt"/>
              </a:rPr>
              <a:t>Department of Education and Youth</a:t>
            </a:r>
            <a:endParaRPr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41443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4320" userDrawn="1">
          <p15:clr>
            <a:srgbClr val="FBAE40"/>
          </p15:clr>
        </p15:guide>
        <p15:guide id="2" pos="76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ody Level One…"/>
          <p:cNvSpPr txBox="1"/>
          <p:nvPr/>
        </p:nvSpPr>
        <p:spPr>
          <a:xfrm>
            <a:off x="3708970" y="9482323"/>
            <a:ext cx="18897030" cy="3006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normAutofit/>
          </a:bodyPr>
          <a:lstStyle>
            <a:lvl1pPr algn="l" defTabSz="800735">
              <a:lnSpc>
                <a:spcPct val="120000"/>
              </a:lnSpc>
              <a:defRPr sz="3104">
                <a:solidFill>
                  <a:srgbClr val="FFFFFF"/>
                </a:solidFill>
              </a:defRPr>
            </a:lvl1pPr>
            <a:lvl2pPr indent="0" algn="l" defTabSz="800735">
              <a:lnSpc>
                <a:spcPct val="120000"/>
              </a:lnSpc>
              <a:buClr>
                <a:srgbClr val="FFFFFF"/>
              </a:buClr>
              <a:defRPr sz="3104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indent="443484" algn="l" defTabSz="800735">
              <a:lnSpc>
                <a:spcPct val="120000"/>
              </a:lnSpc>
              <a:defRPr sz="3104" i="1">
                <a:solidFill>
                  <a:srgbClr val="FFFFFF"/>
                </a:solidFill>
              </a:defRPr>
            </a:lvl3pPr>
            <a:lvl4pPr indent="665226" algn="l" defTabSz="800735">
              <a:lnSpc>
                <a:spcPct val="120000"/>
              </a:lnSpc>
              <a:defRPr sz="3104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indent="886968" algn="l" defTabSz="800735">
              <a:lnSpc>
                <a:spcPct val="120000"/>
              </a:lnSpc>
              <a:defRPr sz="3104" i="1">
                <a:solidFill>
                  <a:srgbClr val="FFFFFF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" name="Rialtas na hÉireann | Government of Ireland"/>
          <p:cNvSpPr txBox="1"/>
          <p:nvPr/>
        </p:nvSpPr>
        <p:spPr>
          <a:xfrm>
            <a:off x="1441449" y="12611805"/>
            <a:ext cx="6509795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800">
                <a:solidFill>
                  <a:srgbClr val="929292"/>
                </a:solidFill>
              </a:defRPr>
            </a:lvl1pPr>
          </a:lstStyle>
          <a:p>
            <a:fld id="{93D0CC9E-ED4E-524D-8BB9-8829151DFDE7}" type="slidenum">
              <a:rPr lang="uk-UA" b="1" smtClean="0">
                <a:latin typeface="+mn-lt"/>
              </a:rPr>
              <a:t>‹#›</a:t>
            </a:fld>
            <a:r>
              <a:rPr lang="en-GB" b="1">
                <a:latin typeface="+mn-lt"/>
              </a:rPr>
              <a:t>  </a:t>
            </a:r>
            <a:r>
              <a:rPr b="1">
                <a:latin typeface="+mn-lt"/>
              </a:rPr>
              <a:t>Rialtas na hÉireann</a:t>
            </a:r>
            <a:r>
              <a:rPr lang="en-GB" baseline="0">
                <a:latin typeface="+mn-lt"/>
              </a:rPr>
              <a:t> </a:t>
            </a:r>
            <a:r>
              <a:rPr>
                <a:latin typeface="+mn-lt"/>
              </a:rPr>
              <a:t>| </a:t>
            </a:r>
            <a:r>
              <a:rPr lang="en-US">
                <a:latin typeface="+mn-lt"/>
              </a:rPr>
              <a:t>Department of Education and Youth</a:t>
            </a:r>
            <a:endParaRPr>
              <a:latin typeface="+mn-lt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5" t="18522" r="74814" b="19072"/>
          <a:stretch/>
        </p:blipFill>
        <p:spPr>
          <a:xfrm>
            <a:off x="21704968" y="950497"/>
            <a:ext cx="1474548" cy="2009274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1449" y="3651250"/>
            <a:ext cx="19252867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 Third level</a:t>
            </a:r>
          </a:p>
          <a:p>
            <a:pPr lvl="3"/>
            <a:r>
              <a:rPr lang="en-US"/>
              <a:t>  Fourth level</a:t>
            </a:r>
          </a:p>
          <a:p>
            <a:pPr lvl="4"/>
            <a:r>
              <a:rPr lang="en-US"/>
              <a:t> Fifth level</a:t>
            </a:r>
          </a:p>
        </p:txBody>
      </p:sp>
      <p:sp>
        <p:nvSpPr>
          <p:cNvPr id="4" name="Title Placeholder 3"/>
          <p:cNvSpPr>
            <a:spLocks noGrp="1"/>
          </p:cNvSpPr>
          <p:nvPr>
            <p:ph type="title"/>
          </p:nvPr>
        </p:nvSpPr>
        <p:spPr>
          <a:xfrm>
            <a:off x="1411042" y="742245"/>
            <a:ext cx="19283274" cy="2286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Title Text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8" r:id="rId3"/>
    <p:sldLayoutId id="2147483663" r:id="rId4"/>
    <p:sldLayoutId id="2147483665" r:id="rId5"/>
    <p:sldLayoutId id="2147483664" r:id="rId6"/>
    <p:sldLayoutId id="2147483666" r:id="rId7"/>
    <p:sldLayoutId id="2147483660" r:id="rId8"/>
    <p:sldLayoutId id="2147483669" r:id="rId9"/>
    <p:sldLayoutId id="2147483668" r:id="rId10"/>
    <p:sldLayoutId id="2147483659" r:id="rId11"/>
    <p:sldLayoutId id="2147483667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1" i="0" u="none" strike="noStrike" cap="none" spc="-180" baseline="0">
          <a:ln>
            <a:noFill/>
          </a:ln>
          <a:solidFill>
            <a:srgbClr val="004D44"/>
          </a:solidFill>
          <a:uFillTx/>
          <a:latin typeface="+mn-lt"/>
          <a:ea typeface="Open Sans"/>
          <a:cs typeface="Open Sans"/>
          <a:sym typeface="Open Sans"/>
        </a:defRPr>
      </a:lvl1pPr>
      <a:lvl2pPr marL="0" marR="0" indent="2286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700" b="1" i="0" u="none" strike="noStrike" cap="all" spc="513" baseline="0">
          <a:ln>
            <a:noFill/>
          </a:ln>
          <a:solidFill>
            <a:srgbClr val="9B895A"/>
          </a:solidFill>
          <a:uFillTx/>
          <a:latin typeface="Open Sans"/>
          <a:ea typeface="Open Sans"/>
          <a:cs typeface="Open Sans"/>
          <a:sym typeface="Open Sans"/>
        </a:defRPr>
      </a:lvl2pPr>
      <a:lvl3pPr marL="0" marR="0" indent="4572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700" b="1" i="0" u="none" strike="noStrike" cap="all" spc="513" baseline="0">
          <a:ln>
            <a:noFill/>
          </a:ln>
          <a:solidFill>
            <a:srgbClr val="9B895A"/>
          </a:solidFill>
          <a:uFillTx/>
          <a:latin typeface="Open Sans"/>
          <a:ea typeface="Open Sans"/>
          <a:cs typeface="Open Sans"/>
          <a:sym typeface="Open Sans"/>
        </a:defRPr>
      </a:lvl3pPr>
      <a:lvl4pPr marL="0" marR="0" indent="6858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700" b="1" i="0" u="none" strike="noStrike" cap="all" spc="513" baseline="0">
          <a:ln>
            <a:noFill/>
          </a:ln>
          <a:solidFill>
            <a:srgbClr val="9B895A"/>
          </a:solidFill>
          <a:uFillTx/>
          <a:latin typeface="Open Sans"/>
          <a:ea typeface="Open Sans"/>
          <a:cs typeface="Open Sans"/>
          <a:sym typeface="Open Sans"/>
        </a:defRPr>
      </a:lvl4pPr>
      <a:lvl5pPr marL="0" marR="0" indent="9144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700" b="1" i="0" u="none" strike="noStrike" cap="all" spc="513" baseline="0">
          <a:ln>
            <a:noFill/>
          </a:ln>
          <a:solidFill>
            <a:srgbClr val="9B895A"/>
          </a:solidFill>
          <a:uFillTx/>
          <a:latin typeface="Open Sans"/>
          <a:ea typeface="Open Sans"/>
          <a:cs typeface="Open Sans"/>
          <a:sym typeface="Open Sans"/>
        </a:defRPr>
      </a:lvl5pPr>
      <a:lvl6pPr marL="0" marR="0" indent="11430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700" b="1" i="0" u="none" strike="noStrike" cap="all" spc="513" baseline="0">
          <a:ln>
            <a:noFill/>
          </a:ln>
          <a:solidFill>
            <a:srgbClr val="9B895A"/>
          </a:solidFill>
          <a:uFillTx/>
          <a:latin typeface="Open Sans"/>
          <a:ea typeface="Open Sans"/>
          <a:cs typeface="Open Sans"/>
          <a:sym typeface="Open Sans"/>
        </a:defRPr>
      </a:lvl6pPr>
      <a:lvl7pPr marL="0" marR="0" indent="13716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700" b="1" i="0" u="none" strike="noStrike" cap="all" spc="513" baseline="0">
          <a:ln>
            <a:noFill/>
          </a:ln>
          <a:solidFill>
            <a:srgbClr val="9B895A"/>
          </a:solidFill>
          <a:uFillTx/>
          <a:latin typeface="Open Sans"/>
          <a:ea typeface="Open Sans"/>
          <a:cs typeface="Open Sans"/>
          <a:sym typeface="Open Sans"/>
        </a:defRPr>
      </a:lvl7pPr>
      <a:lvl8pPr marL="0" marR="0" indent="16002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700" b="1" i="0" u="none" strike="noStrike" cap="all" spc="513" baseline="0">
          <a:ln>
            <a:noFill/>
          </a:ln>
          <a:solidFill>
            <a:srgbClr val="9B895A"/>
          </a:solidFill>
          <a:uFillTx/>
          <a:latin typeface="Open Sans"/>
          <a:ea typeface="Open Sans"/>
          <a:cs typeface="Open Sans"/>
          <a:sym typeface="Open Sans"/>
        </a:defRPr>
      </a:lvl8pPr>
      <a:lvl9pPr marL="0" marR="0" indent="18288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700" b="1" i="0" u="none" strike="noStrike" cap="all" spc="513" baseline="0">
          <a:ln>
            <a:noFill/>
          </a:ln>
          <a:solidFill>
            <a:srgbClr val="9B895A"/>
          </a:solidFill>
          <a:uFillTx/>
          <a:latin typeface="Open Sans"/>
          <a:ea typeface="Open Sans"/>
          <a:cs typeface="Open Sans"/>
          <a:sym typeface="Open Sans"/>
        </a:defRPr>
      </a:lvl9pPr>
    </p:titleStyle>
    <p:bodyStyle>
      <a:lvl1pPr marL="0" marR="0" indent="0" algn="l" defTabSz="825500" eaLnBrk="1" fontAlgn="auto" latinLnBrk="0" hangingPunct="1">
        <a:lnSpc>
          <a:spcPct val="11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-150" baseline="0">
          <a:ln>
            <a:noFill/>
          </a:ln>
          <a:solidFill>
            <a:srgbClr val="5E5E5E"/>
          </a:solidFill>
          <a:uFillTx/>
          <a:latin typeface="+mn-lt"/>
          <a:ea typeface="Open Sans"/>
          <a:cs typeface="Open Sans"/>
          <a:sym typeface="Open Sans"/>
        </a:defRPr>
      </a:lvl1pPr>
      <a:lvl2pPr marL="0" marR="0" indent="228600" algn="l" defTabSz="825500" eaLnBrk="1" fontAlgn="auto" latinLnBrk="0" hangingPunct="1">
        <a:lnSpc>
          <a:spcPct val="11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0" i="0" u="none" strike="noStrike" cap="none" spc="-150" baseline="0">
          <a:ln>
            <a:noFill/>
          </a:ln>
          <a:solidFill>
            <a:srgbClr val="5E5E5E"/>
          </a:solidFill>
          <a:uFillTx/>
          <a:latin typeface="+mn-lt"/>
          <a:ea typeface="Open Sans"/>
          <a:cs typeface="Open Sans"/>
          <a:sym typeface="Open Sans"/>
        </a:defRPr>
      </a:lvl2pPr>
      <a:lvl3pPr marL="1440000" marR="0" indent="-857250" algn="l" defTabSz="825500" eaLnBrk="1" fontAlgn="auto" latinLnBrk="0" hangingPunct="1">
        <a:lnSpc>
          <a:spcPct val="110000"/>
        </a:lnSpc>
        <a:spcBef>
          <a:spcPts val="0"/>
        </a:spcBef>
        <a:spcAft>
          <a:spcPts val="0"/>
        </a:spcAft>
        <a:buClr>
          <a:srgbClr val="83BE41"/>
        </a:buClr>
        <a:buSzTx/>
        <a:buFont typeface=".AppleSystemUIFont" charset="-120"/>
        <a:buChar char="—"/>
        <a:tabLst/>
        <a:defRPr sz="6000" b="0" i="1" u="none" strike="noStrike" cap="none" spc="-150" baseline="0">
          <a:ln>
            <a:noFill/>
          </a:ln>
          <a:solidFill>
            <a:srgbClr val="5E5E5E"/>
          </a:solidFill>
          <a:uFillTx/>
          <a:latin typeface="+mn-lt"/>
          <a:ea typeface="Open Sans"/>
          <a:cs typeface="Open Sans"/>
          <a:sym typeface="Open Sans"/>
        </a:defRPr>
      </a:lvl3pPr>
      <a:lvl4pPr marL="2160000" marR="0" indent="-685800" algn="l" defTabSz="825500" eaLnBrk="1" fontAlgn="auto" latinLnBrk="0" hangingPunct="1">
        <a:lnSpc>
          <a:spcPct val="110000"/>
        </a:lnSpc>
        <a:spcBef>
          <a:spcPts val="0"/>
        </a:spcBef>
        <a:spcAft>
          <a:spcPts val="0"/>
        </a:spcAft>
        <a:buClr>
          <a:srgbClr val="83BE41"/>
        </a:buClr>
        <a:buSzTx/>
        <a:buFont typeface=".AppleSystemUIFont" charset="-120"/>
        <a:buChar char="—"/>
        <a:tabLst/>
        <a:defRPr sz="4800" b="0" i="0" u="none" strike="noStrike" cap="none" spc="-150" baseline="0">
          <a:ln>
            <a:noFill/>
          </a:ln>
          <a:solidFill>
            <a:srgbClr val="5E5E5E"/>
          </a:solidFill>
          <a:uFillTx/>
          <a:latin typeface="+mn-lt"/>
          <a:ea typeface="Open Sans"/>
          <a:cs typeface="Open Sans"/>
          <a:sym typeface="Open Sans"/>
        </a:defRPr>
      </a:lvl4pPr>
      <a:lvl5pPr marL="2880000" marR="0" indent="-685800" algn="l" defTabSz="825500" eaLnBrk="1" fontAlgn="auto" latinLnBrk="0" hangingPunct="1">
        <a:lnSpc>
          <a:spcPct val="110000"/>
        </a:lnSpc>
        <a:spcBef>
          <a:spcPts val="0"/>
        </a:spcBef>
        <a:spcAft>
          <a:spcPts val="0"/>
        </a:spcAft>
        <a:buClr>
          <a:srgbClr val="83BE41"/>
        </a:buClr>
        <a:buSzTx/>
        <a:buFont typeface=".AppleSystemUIFont" charset="-120"/>
        <a:buChar char="–"/>
        <a:tabLst/>
        <a:defRPr sz="4800" b="0" i="1" u="none" strike="noStrike" cap="none" spc="-150" baseline="0">
          <a:ln>
            <a:noFill/>
          </a:ln>
          <a:solidFill>
            <a:srgbClr val="5E5E5E"/>
          </a:solidFill>
          <a:uFillTx/>
          <a:latin typeface="+mn-lt"/>
          <a:ea typeface="Open Sans"/>
          <a:cs typeface="Open Sans"/>
          <a:sym typeface="Open Sans"/>
        </a:defRPr>
      </a:lvl5pPr>
      <a:lvl6pPr marL="0" marR="0" indent="1143000" algn="ctr" defTabSz="825500" eaLnBrk="1" latinLnBrk="0" hangingPunct="1">
        <a:lnSpc>
          <a:spcPct val="11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300" b="0" i="0" u="none" strike="noStrike" cap="none" spc="-206" baseline="0">
          <a:ln>
            <a:noFill/>
          </a:ln>
          <a:solidFill>
            <a:srgbClr val="004E46"/>
          </a:solidFill>
          <a:uFillTx/>
          <a:latin typeface="Open Sans"/>
          <a:ea typeface="Open Sans"/>
          <a:cs typeface="Open Sans"/>
          <a:sym typeface="Open Sans"/>
        </a:defRPr>
      </a:lvl6pPr>
      <a:lvl7pPr marL="0" marR="0" indent="1371600" algn="ctr" defTabSz="825500" eaLnBrk="1" latinLnBrk="0" hangingPunct="1">
        <a:lnSpc>
          <a:spcPct val="11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300" b="0" i="0" u="none" strike="noStrike" cap="none" spc="-206" baseline="0">
          <a:ln>
            <a:noFill/>
          </a:ln>
          <a:solidFill>
            <a:srgbClr val="004E46"/>
          </a:solidFill>
          <a:uFillTx/>
          <a:latin typeface="Open Sans"/>
          <a:ea typeface="Open Sans"/>
          <a:cs typeface="Open Sans"/>
          <a:sym typeface="Open Sans"/>
        </a:defRPr>
      </a:lvl7pPr>
      <a:lvl8pPr marL="0" marR="0" indent="1600200" algn="ctr" defTabSz="825500" eaLnBrk="1" latinLnBrk="0" hangingPunct="1">
        <a:lnSpc>
          <a:spcPct val="11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300" b="0" i="0" u="none" strike="noStrike" cap="none" spc="-206" baseline="0">
          <a:ln>
            <a:noFill/>
          </a:ln>
          <a:solidFill>
            <a:srgbClr val="004E46"/>
          </a:solidFill>
          <a:uFillTx/>
          <a:latin typeface="Open Sans"/>
          <a:ea typeface="Open Sans"/>
          <a:cs typeface="Open Sans"/>
          <a:sym typeface="Open Sans"/>
        </a:defRPr>
      </a:lvl8pPr>
      <a:lvl9pPr marL="0" marR="0" indent="1828800" algn="ctr" defTabSz="825500" eaLnBrk="1" latinLnBrk="0" hangingPunct="1">
        <a:lnSpc>
          <a:spcPct val="11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300" b="0" i="0" u="none" strike="noStrike" cap="none" spc="-206" baseline="0">
          <a:ln>
            <a:noFill/>
          </a:ln>
          <a:solidFill>
            <a:srgbClr val="004E46"/>
          </a:solidFill>
          <a:uFillTx/>
          <a:latin typeface="Open Sans"/>
          <a:ea typeface="Open Sans"/>
          <a:cs typeface="Open Sans"/>
          <a:sym typeface="Open Sans"/>
        </a:defRPr>
      </a:lvl9pPr>
    </p:bodyStyle>
    <p:otherStyle>
      <a:lvl1pPr marL="0" marR="0" indent="0" algn="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5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Open Sans"/>
        </a:defRPr>
      </a:lvl1pPr>
      <a:lvl2pPr marL="0" marR="0" indent="228600" algn="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5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Open Sans"/>
        </a:defRPr>
      </a:lvl2pPr>
      <a:lvl3pPr marL="0" marR="0" indent="457200" algn="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5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Open Sans"/>
        </a:defRPr>
      </a:lvl3pPr>
      <a:lvl4pPr marL="0" marR="0" indent="685800" algn="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5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Open Sans"/>
        </a:defRPr>
      </a:lvl4pPr>
      <a:lvl5pPr marL="0" marR="0" indent="914400" algn="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5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Open Sans"/>
        </a:defRPr>
      </a:lvl5pPr>
      <a:lvl6pPr marL="0" marR="0" indent="1143000" algn="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5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Open Sans"/>
        </a:defRPr>
      </a:lvl6pPr>
      <a:lvl7pPr marL="0" marR="0" indent="1371600" algn="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5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Open Sans"/>
        </a:defRPr>
      </a:lvl7pPr>
      <a:lvl8pPr marL="0" marR="0" indent="1600200" algn="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5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Open Sans"/>
        </a:defRPr>
      </a:lvl8pPr>
      <a:lvl9pPr marL="0" marR="0" indent="1828800" algn="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5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Open San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4" Type="http://schemas.openxmlformats.org/officeDocument/2006/relationships/hyperlink" Target="https://www.mentimeter.com/app/presentation/al32z6kpaupi5741f2cc8mw5nme2nyio/edit?question=91kyomyx5h68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8970" y="3005120"/>
            <a:ext cx="18897030" cy="5239142"/>
          </a:xfrm>
        </p:spPr>
        <p:txBody>
          <a:bodyPr>
            <a:noAutofit/>
          </a:bodyPr>
          <a:lstStyle/>
          <a:p>
            <a:r>
              <a:rPr lang="en-US" sz="11500" err="1">
                <a:ea typeface="Calibri Light"/>
                <a:cs typeface="Calibri Light"/>
              </a:rPr>
              <a:t>Comhoibriú</a:t>
            </a:r>
            <a:r>
              <a:rPr lang="en-US" sz="11500">
                <a:ea typeface="Calibri Light"/>
                <a:cs typeface="Calibri Light"/>
              </a:rPr>
              <a:t> is </a:t>
            </a:r>
            <a:r>
              <a:rPr lang="en-US" sz="11500" err="1">
                <a:ea typeface="Calibri Light"/>
                <a:cs typeface="Calibri Light"/>
              </a:rPr>
              <a:t>cothú</a:t>
            </a:r>
            <a:r>
              <a:rPr lang="en-US" sz="11500">
                <a:ea typeface="Calibri Light"/>
                <a:cs typeface="Calibri Light"/>
              </a:rPr>
              <a:t>:</a:t>
            </a:r>
            <a:br>
              <a:rPr lang="en-US" sz="11500">
                <a:ea typeface="Calibri Light"/>
                <a:cs typeface="Calibri Light"/>
              </a:rPr>
            </a:br>
            <a:r>
              <a:rPr lang="en-US" sz="11500" err="1">
                <a:ea typeface="Calibri Light"/>
                <a:cs typeface="Calibri Light"/>
              </a:rPr>
              <a:t>Forás</a:t>
            </a:r>
            <a:r>
              <a:rPr lang="en-US" sz="11500">
                <a:ea typeface="Calibri Light"/>
                <a:cs typeface="Calibri Light"/>
              </a:rPr>
              <a:t> </a:t>
            </a:r>
            <a:r>
              <a:rPr lang="en-US" sz="11500" err="1">
                <a:ea typeface="Calibri Light"/>
                <a:cs typeface="Calibri Light"/>
              </a:rPr>
              <a:t>na</a:t>
            </a:r>
            <a:r>
              <a:rPr lang="en-US" sz="11500">
                <a:ea typeface="Calibri Light"/>
                <a:cs typeface="Calibri Light"/>
              </a:rPr>
              <a:t> </a:t>
            </a:r>
            <a:r>
              <a:rPr lang="en-US" sz="11500" err="1">
                <a:ea typeface="Calibri Light"/>
                <a:cs typeface="Calibri Light"/>
              </a:rPr>
              <a:t>Gaelscolaíochta</a:t>
            </a:r>
            <a:endParaRPr lang="en-US" sz="9600" err="1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"/>
          </p:nvPr>
        </p:nvSpPr>
        <p:spPr>
          <a:xfrm>
            <a:off x="3708970" y="8356907"/>
            <a:ext cx="18897030" cy="3006800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endParaRPr lang="en-US" sz="4800">
              <a:ea typeface="Calibri Light"/>
              <a:cs typeface="Calibri Light"/>
            </a:endParaRPr>
          </a:p>
          <a:p>
            <a:r>
              <a:rPr lang="en-US" sz="4800">
                <a:ea typeface="Calibri Light"/>
                <a:cs typeface="Calibri Light"/>
              </a:rPr>
              <a:t>Tomás Ó </a:t>
            </a:r>
            <a:r>
              <a:rPr lang="en-US" sz="4800" err="1">
                <a:ea typeface="Calibri Light"/>
                <a:cs typeface="Calibri Light"/>
              </a:rPr>
              <a:t>Ruairc</a:t>
            </a:r>
            <a:endParaRPr lang="en-US" sz="4800">
              <a:ea typeface="Calibri Light"/>
              <a:cs typeface="Calibri Light"/>
            </a:endParaRPr>
          </a:p>
          <a:p>
            <a:r>
              <a:rPr lang="en-US" sz="4800" err="1">
                <a:ea typeface="Calibri Light"/>
                <a:cs typeface="Calibri Light"/>
              </a:rPr>
              <a:t>Rúnaí</a:t>
            </a:r>
            <a:r>
              <a:rPr lang="en-US" sz="4800">
                <a:ea typeface="Calibri Light"/>
                <a:cs typeface="Calibri Light"/>
              </a:rPr>
              <a:t> </a:t>
            </a:r>
            <a:r>
              <a:rPr lang="en-US" sz="4800" err="1">
                <a:ea typeface="Calibri Light"/>
                <a:cs typeface="Calibri Light"/>
              </a:rPr>
              <a:t>Cúnta</a:t>
            </a:r>
            <a:r>
              <a:rPr lang="en-US" sz="4800">
                <a:ea typeface="Calibri Light"/>
                <a:cs typeface="Calibri Light"/>
              </a:rPr>
              <a:t> </a:t>
            </a:r>
          </a:p>
          <a:p>
            <a:r>
              <a:rPr lang="en-US" sz="4800" err="1">
                <a:ea typeface="Calibri Light"/>
                <a:cs typeface="Calibri Light"/>
              </a:rPr>
              <a:t>Tionól</a:t>
            </a:r>
            <a:r>
              <a:rPr lang="en-US" sz="4800">
                <a:ea typeface="Calibri Light"/>
                <a:cs typeface="Calibri Light"/>
              </a:rPr>
              <a:t> </a:t>
            </a:r>
            <a:r>
              <a:rPr lang="en-US" sz="4800" err="1">
                <a:ea typeface="Calibri Light"/>
                <a:cs typeface="Calibri Light"/>
              </a:rPr>
              <a:t>Forbartha</a:t>
            </a:r>
            <a:r>
              <a:rPr lang="en-US" sz="4800">
                <a:ea typeface="Calibri Light"/>
                <a:cs typeface="Calibri Light"/>
              </a:rPr>
              <a:t> </a:t>
            </a:r>
            <a:r>
              <a:rPr lang="en-US" sz="4800" err="1">
                <a:ea typeface="Calibri Light"/>
                <a:cs typeface="Calibri Light"/>
              </a:rPr>
              <a:t>Gaeloideachas</a:t>
            </a:r>
            <a:r>
              <a:rPr lang="en-US" sz="4800">
                <a:ea typeface="Calibri Light"/>
                <a:cs typeface="Calibri Light"/>
              </a:rPr>
              <a:t> – 21 Samhain 2025</a:t>
            </a:r>
          </a:p>
          <a:p>
            <a:endParaRPr lang="en-US" sz="4800"/>
          </a:p>
        </p:txBody>
      </p:sp>
    </p:spTree>
    <p:extLst>
      <p:ext uri="{BB962C8B-B14F-4D97-AF65-F5344CB8AC3E}">
        <p14:creationId xmlns:p14="http://schemas.microsoft.com/office/powerpoint/2010/main" val="915674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82A26F-DF42-6E7F-2DD1-36A013310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ea typeface="Calibri"/>
                <a:cs typeface="Calibri"/>
              </a:rPr>
              <a:t>Polasaí</a:t>
            </a:r>
            <a:r>
              <a:rPr lang="en-US" dirty="0">
                <a:ea typeface="Calibri"/>
                <a:cs typeface="Calibri"/>
              </a:rPr>
              <a:t> don Oideachas Gaeltachta - </a:t>
            </a:r>
            <a:r>
              <a:rPr lang="en-US" dirty="0" err="1">
                <a:ea typeface="Calibri"/>
                <a:cs typeface="Calibri"/>
              </a:rPr>
              <a:t>fís</a:t>
            </a:r>
            <a:r>
              <a:rPr lang="en-US" dirty="0">
                <a:ea typeface="Calibri"/>
                <a:cs typeface="Calibri"/>
              </a:rPr>
              <a:t> [</a:t>
            </a:r>
            <a:r>
              <a:rPr lang="en-US" dirty="0" err="1">
                <a:ea typeface="Calibri"/>
                <a:cs typeface="Calibri"/>
              </a:rPr>
              <a:t>sleachta</a:t>
            </a:r>
            <a:r>
              <a:rPr lang="en-US" dirty="0">
                <a:ea typeface="Calibri"/>
                <a:cs typeface="Calibri"/>
              </a:rPr>
              <a:t> 2]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299236-1575-9623-8E47-4C2416CA384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444156" y="3555999"/>
            <a:ext cx="19769924" cy="864402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5100" dirty="0">
                <a:cs typeface="Arial"/>
              </a:rPr>
              <a:t>"</a:t>
            </a:r>
            <a:r>
              <a:rPr lang="en-US" sz="5100" dirty="0" err="1">
                <a:cs typeface="Arial"/>
              </a:rPr>
              <a:t>Tá</a:t>
            </a:r>
            <a:r>
              <a:rPr lang="en-US" sz="5100" dirty="0">
                <a:cs typeface="Arial"/>
              </a:rPr>
              <a:t> an </a:t>
            </a:r>
            <a:r>
              <a:rPr lang="en-US" sz="5100" dirty="0" err="1">
                <a:cs typeface="Arial"/>
              </a:rPr>
              <a:t>Polasaí</a:t>
            </a:r>
            <a:r>
              <a:rPr lang="en-US" sz="5100" dirty="0">
                <a:cs typeface="Arial"/>
              </a:rPr>
              <a:t> </a:t>
            </a:r>
            <a:r>
              <a:rPr lang="en-US" sz="5100" dirty="0" err="1">
                <a:cs typeface="Arial"/>
              </a:rPr>
              <a:t>ceaptha</a:t>
            </a:r>
            <a:r>
              <a:rPr lang="en-US" sz="5100" dirty="0">
                <a:cs typeface="Arial"/>
              </a:rPr>
              <a:t> </a:t>
            </a:r>
            <a:r>
              <a:rPr lang="en-US" sz="5100" dirty="0" err="1">
                <a:cs typeface="Arial"/>
              </a:rPr>
              <a:t>lena</a:t>
            </a:r>
            <a:r>
              <a:rPr lang="en-US" sz="5100" dirty="0">
                <a:cs typeface="Arial"/>
              </a:rPr>
              <a:t> </a:t>
            </a:r>
            <a:r>
              <a:rPr lang="en-US" sz="5100" dirty="0" err="1">
                <a:cs typeface="Arial"/>
              </a:rPr>
              <a:t>chinntiú</a:t>
            </a:r>
            <a:r>
              <a:rPr lang="en-US" sz="5100" dirty="0">
                <a:cs typeface="Arial"/>
              </a:rPr>
              <a:t> go </a:t>
            </a:r>
            <a:r>
              <a:rPr lang="en-US" sz="5100" dirty="0" err="1">
                <a:cs typeface="Arial"/>
              </a:rPr>
              <a:t>mbíonn</a:t>
            </a:r>
            <a:r>
              <a:rPr lang="en-US" sz="5100" dirty="0">
                <a:cs typeface="Arial"/>
              </a:rPr>
              <a:t> </a:t>
            </a:r>
            <a:r>
              <a:rPr lang="en-US" sz="5100" b="1" dirty="0" err="1">
                <a:solidFill>
                  <a:srgbClr val="A39161"/>
                </a:solidFill>
                <a:cs typeface="Arial"/>
              </a:rPr>
              <a:t>eispéireas</a:t>
            </a:r>
            <a:r>
              <a:rPr lang="en-US" sz="5100" b="1" dirty="0">
                <a:solidFill>
                  <a:srgbClr val="A39161"/>
                </a:solidFill>
                <a:cs typeface="Arial"/>
              </a:rPr>
              <a:t> </a:t>
            </a:r>
            <a:r>
              <a:rPr lang="en-US" sz="5100" b="1" dirty="0" err="1">
                <a:solidFill>
                  <a:srgbClr val="A39161"/>
                </a:solidFill>
                <a:cs typeface="Arial"/>
              </a:rPr>
              <a:t>oideachais</a:t>
            </a:r>
            <a:r>
              <a:rPr lang="en-US" sz="5100" b="1" dirty="0">
                <a:solidFill>
                  <a:srgbClr val="A39161"/>
                </a:solidFill>
                <a:cs typeface="Arial"/>
              </a:rPr>
              <a:t> </a:t>
            </a:r>
            <a:r>
              <a:rPr lang="en-US" sz="5100" b="1" dirty="0" err="1">
                <a:solidFill>
                  <a:srgbClr val="A39161"/>
                </a:solidFill>
                <a:cs typeface="Arial"/>
              </a:rPr>
              <a:t>ardchaighdeáin</a:t>
            </a:r>
            <a:r>
              <a:rPr lang="en-US" sz="5100" dirty="0">
                <a:solidFill>
                  <a:srgbClr val="A39161"/>
                </a:solidFill>
                <a:cs typeface="Arial"/>
              </a:rPr>
              <a:t> </a:t>
            </a:r>
            <a:r>
              <a:rPr lang="en-US" sz="5100" dirty="0" err="1">
                <a:cs typeface="Arial"/>
              </a:rPr>
              <a:t>agus</a:t>
            </a:r>
            <a:r>
              <a:rPr lang="en-US" sz="5100" dirty="0">
                <a:cs typeface="Arial"/>
              </a:rPr>
              <a:t> </a:t>
            </a:r>
            <a:r>
              <a:rPr lang="en-US" sz="5100" dirty="0" err="1">
                <a:cs typeface="Arial"/>
              </a:rPr>
              <a:t>ábhartha</a:t>
            </a:r>
            <a:r>
              <a:rPr lang="en-US" sz="5100" dirty="0">
                <a:cs typeface="Arial"/>
              </a:rPr>
              <a:t> </a:t>
            </a:r>
            <a:r>
              <a:rPr lang="en-US" sz="5100" dirty="0" err="1">
                <a:cs typeface="Arial"/>
              </a:rPr>
              <a:t>trí</a:t>
            </a:r>
            <a:r>
              <a:rPr lang="en-US" sz="5100" dirty="0">
                <a:cs typeface="Arial"/>
              </a:rPr>
              <a:t> </a:t>
            </a:r>
            <a:r>
              <a:rPr lang="en-US" sz="5100" dirty="0" err="1">
                <a:cs typeface="Arial"/>
              </a:rPr>
              <a:t>mheán</a:t>
            </a:r>
            <a:r>
              <a:rPr lang="en-US" sz="5100" dirty="0">
                <a:cs typeface="Arial"/>
              </a:rPr>
              <a:t> </a:t>
            </a:r>
            <a:r>
              <a:rPr lang="en-US" sz="5100" dirty="0" err="1">
                <a:cs typeface="Arial"/>
              </a:rPr>
              <a:t>na</a:t>
            </a:r>
            <a:r>
              <a:rPr lang="en-US" sz="5100" dirty="0">
                <a:cs typeface="Arial"/>
              </a:rPr>
              <a:t> </a:t>
            </a:r>
            <a:r>
              <a:rPr lang="en-US" sz="5100" dirty="0" err="1">
                <a:cs typeface="Arial"/>
              </a:rPr>
              <a:t>Gaeilge</a:t>
            </a:r>
            <a:r>
              <a:rPr lang="en-US" sz="5100" dirty="0">
                <a:cs typeface="Arial"/>
              </a:rPr>
              <a:t> </a:t>
            </a:r>
            <a:r>
              <a:rPr lang="en-US" sz="5100" dirty="0" err="1">
                <a:cs typeface="Arial"/>
              </a:rPr>
              <a:t>ar</a:t>
            </a:r>
            <a:r>
              <a:rPr lang="en-US" sz="5100" dirty="0">
                <a:cs typeface="Arial"/>
              </a:rPr>
              <a:t> </a:t>
            </a:r>
            <a:r>
              <a:rPr lang="en-US" sz="5100" dirty="0" err="1">
                <a:cs typeface="Arial"/>
              </a:rPr>
              <a:t>fáil</a:t>
            </a:r>
            <a:r>
              <a:rPr lang="en-US" sz="5100" dirty="0">
                <a:cs typeface="Arial"/>
              </a:rPr>
              <a:t> do </a:t>
            </a:r>
            <a:r>
              <a:rPr lang="en-US" sz="5100" dirty="0" err="1">
                <a:cs typeface="Arial"/>
              </a:rPr>
              <a:t>dhaoine</a:t>
            </a:r>
            <a:r>
              <a:rPr lang="en-US" sz="5100" dirty="0">
                <a:cs typeface="Arial"/>
              </a:rPr>
              <a:t> </a:t>
            </a:r>
            <a:r>
              <a:rPr lang="en-US" sz="5100" dirty="0" err="1">
                <a:cs typeface="Arial"/>
              </a:rPr>
              <a:t>óga</a:t>
            </a:r>
            <a:r>
              <a:rPr lang="en-US" sz="5100" dirty="0">
                <a:cs typeface="Arial"/>
              </a:rPr>
              <a:t> </a:t>
            </a:r>
            <a:r>
              <a:rPr lang="en-US" sz="5100" dirty="0" err="1">
                <a:cs typeface="Arial"/>
              </a:rPr>
              <a:t>sa</a:t>
            </a:r>
            <a:r>
              <a:rPr lang="en-US" sz="5100" dirty="0">
                <a:cs typeface="Arial"/>
              </a:rPr>
              <a:t> </a:t>
            </a:r>
            <a:r>
              <a:rPr lang="en-US" sz="5100" dirty="0" err="1">
                <a:cs typeface="Arial"/>
              </a:rPr>
              <a:t>Ghaeltacht</a:t>
            </a:r>
            <a:r>
              <a:rPr lang="en-US" sz="5100" dirty="0">
                <a:cs typeface="Arial"/>
              </a:rPr>
              <a:t>. Tá </a:t>
            </a:r>
            <a:r>
              <a:rPr lang="en-US" sz="5100" dirty="0" err="1">
                <a:cs typeface="Arial"/>
              </a:rPr>
              <a:t>meas</a:t>
            </a:r>
            <a:r>
              <a:rPr lang="en-US" sz="5100" dirty="0">
                <a:cs typeface="Arial"/>
              </a:rPr>
              <a:t> ag</a:t>
            </a:r>
            <a:r>
              <a:rPr lang="en-GB" sz="5100" dirty="0">
                <a:cs typeface="Arial"/>
              </a:rPr>
              <a:t> </a:t>
            </a:r>
            <a:r>
              <a:rPr lang="en-US" sz="5100" dirty="0">
                <a:cs typeface="Arial"/>
              </a:rPr>
              <a:t>an </a:t>
            </a:r>
            <a:r>
              <a:rPr lang="en-US" sz="5100" dirty="0" err="1">
                <a:cs typeface="Arial"/>
              </a:rPr>
              <a:t>bPolasaí</a:t>
            </a:r>
            <a:r>
              <a:rPr lang="en-US" sz="5100" dirty="0">
                <a:cs typeface="Arial"/>
              </a:rPr>
              <a:t> ar an </a:t>
            </a:r>
            <a:r>
              <a:rPr lang="en-US" sz="5100" dirty="0" err="1">
                <a:cs typeface="Arial"/>
              </a:rPr>
              <a:t>gcáilíocht</a:t>
            </a:r>
            <a:r>
              <a:rPr lang="en-US" sz="5100" dirty="0">
                <a:cs typeface="Arial"/>
              </a:rPr>
              <a:t> </a:t>
            </a:r>
            <a:r>
              <a:rPr lang="en-US" sz="5100" dirty="0" err="1">
                <a:cs typeface="Arial"/>
              </a:rPr>
              <a:t>sa</a:t>
            </a:r>
            <a:r>
              <a:rPr lang="en-US" sz="5100" dirty="0">
                <a:cs typeface="Arial"/>
              </a:rPr>
              <a:t> </a:t>
            </a:r>
            <a:r>
              <a:rPr lang="en-US" sz="5100" dirty="0" err="1">
                <a:cs typeface="Arial"/>
              </a:rPr>
              <a:t>chóras</a:t>
            </a:r>
            <a:r>
              <a:rPr lang="en-US" sz="5100" dirty="0">
                <a:cs typeface="Arial"/>
              </a:rPr>
              <a:t> oideachais </a:t>
            </a:r>
            <a:r>
              <a:rPr lang="en-US" sz="5100" dirty="0" err="1">
                <a:cs typeface="Arial"/>
              </a:rPr>
              <a:t>sa</a:t>
            </a:r>
            <a:r>
              <a:rPr lang="en-US" sz="5100" dirty="0">
                <a:cs typeface="Arial"/>
              </a:rPr>
              <a:t> </a:t>
            </a:r>
            <a:r>
              <a:rPr lang="en-US" sz="5100" dirty="0" err="1">
                <a:cs typeface="Arial"/>
              </a:rPr>
              <a:t>Ghaeltacht</a:t>
            </a:r>
            <a:r>
              <a:rPr lang="en-US" sz="5100" dirty="0">
                <a:cs typeface="Arial"/>
              </a:rPr>
              <a:t> agus </a:t>
            </a:r>
            <a:r>
              <a:rPr lang="en-US" sz="5100" dirty="0" err="1">
                <a:cs typeface="Arial"/>
              </a:rPr>
              <a:t>cothaíonn</a:t>
            </a:r>
            <a:r>
              <a:rPr lang="en-US" sz="5100" dirty="0">
                <a:cs typeface="Arial"/>
              </a:rPr>
              <a:t> sé í, agus </a:t>
            </a:r>
            <a:r>
              <a:rPr lang="en-US" sz="5100" dirty="0" err="1">
                <a:cs typeface="Arial"/>
              </a:rPr>
              <a:t>tá</a:t>
            </a:r>
            <a:r>
              <a:rPr lang="en-US" sz="5100" dirty="0">
                <a:cs typeface="Arial"/>
              </a:rPr>
              <a:t> a </a:t>
            </a:r>
            <a:r>
              <a:rPr lang="en-US" sz="5100" dirty="0" err="1">
                <a:cs typeface="Arial"/>
              </a:rPr>
              <a:t>ghníomhartha</a:t>
            </a:r>
            <a:r>
              <a:rPr lang="en-GB" sz="5100">
                <a:cs typeface="Arial"/>
              </a:rPr>
              <a:t> </a:t>
            </a:r>
            <a:r>
              <a:rPr lang="en-US" sz="5100">
                <a:cs typeface="Arial"/>
              </a:rPr>
              <a:t>bunaithe </a:t>
            </a:r>
            <a:r>
              <a:rPr lang="en-US" sz="5100" dirty="0">
                <a:cs typeface="Arial"/>
              </a:rPr>
              <a:t>ar </a:t>
            </a:r>
            <a:r>
              <a:rPr lang="en-US" sz="5100" dirty="0" err="1">
                <a:cs typeface="Arial"/>
              </a:rPr>
              <a:t>phrionsabail</a:t>
            </a:r>
            <a:r>
              <a:rPr lang="en-US" sz="5100" dirty="0">
                <a:cs typeface="Arial"/>
              </a:rPr>
              <a:t> na </a:t>
            </a:r>
            <a:r>
              <a:rPr lang="en-US" sz="5100" dirty="0" err="1">
                <a:cs typeface="Arial"/>
              </a:rPr>
              <a:t>féinmheastóireachta</a:t>
            </a:r>
            <a:r>
              <a:rPr lang="en-US" sz="5100" dirty="0">
                <a:cs typeface="Arial"/>
              </a:rPr>
              <a:t> </a:t>
            </a:r>
            <a:r>
              <a:rPr lang="en-US" sz="5100" dirty="0" err="1">
                <a:cs typeface="Arial"/>
              </a:rPr>
              <a:t>éifeachtaí</a:t>
            </a:r>
            <a:r>
              <a:rPr lang="en-US" sz="5100" dirty="0">
                <a:cs typeface="Arial"/>
              </a:rPr>
              <a:t>, an </a:t>
            </a:r>
            <a:r>
              <a:rPr lang="en-US" sz="5100" dirty="0" err="1">
                <a:cs typeface="Arial"/>
              </a:rPr>
              <a:t>fheabhsúcháin</a:t>
            </a:r>
            <a:r>
              <a:rPr lang="en-US" sz="5100" dirty="0">
                <a:cs typeface="Arial"/>
              </a:rPr>
              <a:t>, an </a:t>
            </a:r>
            <a:r>
              <a:rPr lang="en-US" sz="5100" dirty="0" err="1">
                <a:cs typeface="Arial"/>
              </a:rPr>
              <a:t>chomhoibrithe</a:t>
            </a:r>
            <a:r>
              <a:rPr lang="en-US" sz="5100" dirty="0">
                <a:cs typeface="Arial"/>
              </a:rPr>
              <a:t> agus na </a:t>
            </a:r>
            <a:r>
              <a:rPr lang="en-US" sz="5100" dirty="0" err="1">
                <a:cs typeface="Arial"/>
              </a:rPr>
              <a:t>comhpháirtíochta</a:t>
            </a:r>
            <a:r>
              <a:rPr lang="en-US" sz="5100" dirty="0">
                <a:cs typeface="Arial"/>
              </a:rPr>
              <a:t>."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204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13000"/>
              <a:t>An Polasaí don Oideachas Lán-Ghaeilge </a:t>
            </a:r>
            <a:r>
              <a:rPr lang="en-US" sz="13000" err="1"/>
              <a:t>lasmuigh</a:t>
            </a:r>
            <a:r>
              <a:rPr lang="en-US" sz="13000"/>
              <a:t> den </a:t>
            </a:r>
            <a:r>
              <a:rPr lang="en-US" sz="13000" err="1"/>
              <a:t>Ghaeltacht</a:t>
            </a:r>
            <a:endParaRPr lang="en-US" sz="1300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An tAonad um </a:t>
            </a:r>
            <a:r>
              <a:rPr lang="en-US" dirty="0" err="1"/>
              <a:t>Oideachais</a:t>
            </a:r>
            <a:r>
              <a:rPr lang="en-US" dirty="0"/>
              <a:t> Gaeltachta</a:t>
            </a:r>
          </a:p>
        </p:txBody>
      </p:sp>
    </p:spTree>
    <p:extLst>
      <p:ext uri="{BB962C8B-B14F-4D97-AF65-F5344CB8AC3E}">
        <p14:creationId xmlns:p14="http://schemas.microsoft.com/office/powerpoint/2010/main" val="513898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F705D71-D384-7B5D-754B-336C5F5184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68080-E3C4-FAAE-D173-4057828FFF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err="1"/>
              <a:t>Comhairliúchán</a:t>
            </a:r>
            <a:r>
              <a:rPr lang="en-US" sz="8000"/>
              <a:t> </a:t>
            </a:r>
            <a:r>
              <a:rPr lang="en-US" sz="8000" err="1"/>
              <a:t>agus</a:t>
            </a:r>
            <a:r>
              <a:rPr lang="en-US" sz="8000"/>
              <a:t> </a:t>
            </a:r>
            <a:r>
              <a:rPr lang="en-US" sz="8000" err="1"/>
              <a:t>taighde</a:t>
            </a:r>
            <a:endParaRPr lang="en-US" sz="800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D1B1C7-0253-42B6-7264-3A9EA2E9C70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462298" y="4078225"/>
            <a:ext cx="13350982" cy="8121796"/>
          </a:xfrm>
        </p:spPr>
        <p:txBody>
          <a:bodyPr>
            <a:normAutofit/>
          </a:bodyPr>
          <a:lstStyle/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5400" err="1"/>
              <a:t>Próiseas</a:t>
            </a:r>
            <a:r>
              <a:rPr lang="en-US" sz="5400"/>
              <a:t> </a:t>
            </a:r>
            <a:r>
              <a:rPr lang="en-US" sz="5400" err="1"/>
              <a:t>comhairliúcháin</a:t>
            </a:r>
            <a:r>
              <a:rPr lang="en-US" sz="5400"/>
              <a:t> </a:t>
            </a:r>
            <a:r>
              <a:rPr lang="en-US" sz="5400" err="1"/>
              <a:t>cuimsitheach</a:t>
            </a:r>
            <a:endParaRPr lang="en-US" sz="5400"/>
          </a:p>
          <a:p>
            <a:pPr marL="2297250" lvl="2">
              <a:buFont typeface="Arial" panose="020B0604020202020204" pitchFamily="34" charset="0"/>
              <a:buChar char="•"/>
            </a:pPr>
            <a:r>
              <a:rPr lang="en-US" sz="5400" i="0"/>
              <a:t>5,492 </a:t>
            </a:r>
            <a:r>
              <a:rPr lang="en-US" sz="5400" i="0" err="1"/>
              <a:t>ceistneoir</a:t>
            </a:r>
            <a:r>
              <a:rPr lang="en-US" sz="5400" i="0"/>
              <a:t> </a:t>
            </a:r>
            <a:r>
              <a:rPr lang="en-US" sz="5400" i="0" err="1"/>
              <a:t>ar</a:t>
            </a:r>
            <a:r>
              <a:rPr lang="en-US" sz="5400" i="0"/>
              <a:t> </a:t>
            </a:r>
            <a:r>
              <a:rPr lang="en-US" sz="5400" i="0" err="1"/>
              <a:t>líne</a:t>
            </a:r>
            <a:endParaRPr lang="en-US" sz="5400" i="0"/>
          </a:p>
          <a:p>
            <a:pPr marL="2297250" lvl="2">
              <a:buFont typeface="Arial" panose="020B0604020202020204" pitchFamily="34" charset="0"/>
              <a:buChar char="•"/>
            </a:pPr>
            <a:r>
              <a:rPr lang="en-US" sz="5400" i="0"/>
              <a:t>159 </a:t>
            </a:r>
            <a:r>
              <a:rPr lang="en-US" sz="5400" i="0" err="1"/>
              <a:t>aighneacht</a:t>
            </a:r>
            <a:r>
              <a:rPr lang="en-US" sz="5400" i="0"/>
              <a:t> </a:t>
            </a:r>
            <a:r>
              <a:rPr lang="en-US" sz="5400" i="0" err="1"/>
              <a:t>scríofa</a:t>
            </a:r>
            <a:endParaRPr lang="en-US" sz="5400" i="0"/>
          </a:p>
          <a:p>
            <a:pPr marL="2297250" lvl="2">
              <a:buFont typeface="Arial" panose="020B0604020202020204" pitchFamily="34" charset="0"/>
              <a:buChar char="•"/>
            </a:pPr>
            <a:r>
              <a:rPr lang="en-US" sz="5400" i="0"/>
              <a:t>29 </a:t>
            </a:r>
            <a:r>
              <a:rPr lang="en-US" sz="5400" i="0" err="1"/>
              <a:t>grúpa</a:t>
            </a:r>
            <a:r>
              <a:rPr lang="en-US" sz="5400" i="0"/>
              <a:t> </a:t>
            </a:r>
            <a:r>
              <a:rPr lang="en-US" sz="5400" i="0" err="1"/>
              <a:t>fócais</a:t>
            </a:r>
            <a:endParaRPr lang="en-US" sz="5400" i="0"/>
          </a:p>
          <a:p>
            <a:pPr marL="2297250" lvl="2">
              <a:buFont typeface="Arial" panose="020B0604020202020204" pitchFamily="34" charset="0"/>
              <a:buChar char="•"/>
            </a:pPr>
            <a:r>
              <a:rPr lang="en-US" sz="5400" i="0"/>
              <a:t>29 </a:t>
            </a:r>
            <a:r>
              <a:rPr lang="en-US" sz="5400" i="0" err="1"/>
              <a:t>cruinniú</a:t>
            </a:r>
            <a:r>
              <a:rPr lang="en-US" sz="5400" i="0"/>
              <a:t> </a:t>
            </a:r>
            <a:r>
              <a:rPr lang="en-US" sz="5400" i="0" err="1"/>
              <a:t>déthaobhach</a:t>
            </a:r>
            <a:endParaRPr lang="en-US" sz="5400" i="0"/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5400" err="1"/>
              <a:t>Taighde</a:t>
            </a:r>
            <a:r>
              <a:rPr lang="en-US" sz="5400"/>
              <a:t> </a:t>
            </a:r>
            <a:r>
              <a:rPr lang="en-US" sz="5400" err="1"/>
              <a:t>náisiúnta</a:t>
            </a:r>
            <a:r>
              <a:rPr lang="en-US" sz="5400"/>
              <a:t> &amp; </a:t>
            </a:r>
            <a:r>
              <a:rPr lang="en-US" sz="5400" err="1"/>
              <a:t>idirnáisiúnta</a:t>
            </a:r>
            <a:endParaRPr lang="en-US" sz="540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16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4DF05F-F94E-4E0E-8B7A-FE134FC34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1450" y="946150"/>
            <a:ext cx="19325056" cy="2286000"/>
          </a:xfrm>
        </p:spPr>
        <p:txBody>
          <a:bodyPr anchor="t">
            <a:normAutofit/>
          </a:bodyPr>
          <a:lstStyle/>
          <a:p>
            <a:r>
              <a:rPr lang="en-US" sz="8000" dirty="0" err="1"/>
              <a:t>Seoladh</a:t>
            </a:r>
            <a:r>
              <a:rPr lang="en-US" sz="8000" dirty="0"/>
              <a:t> an </a:t>
            </a:r>
            <a:r>
              <a:rPr lang="en-US" sz="8000" dirty="0" err="1"/>
              <a:t>Pholasaí</a:t>
            </a:r>
            <a:r>
              <a:rPr lang="en-US" sz="8000" dirty="0"/>
              <a:t> don Oideachas Lán-</a:t>
            </a:r>
            <a:r>
              <a:rPr lang="en-US" sz="8000" dirty="0" err="1"/>
              <a:t>Ghaeilge</a:t>
            </a:r>
            <a:r>
              <a:rPr lang="en-US" sz="8000" dirty="0"/>
              <a:t> </a:t>
            </a:r>
            <a:r>
              <a:rPr lang="en-US" sz="8000" dirty="0" err="1"/>
              <a:t>lasmuigh</a:t>
            </a:r>
            <a:r>
              <a:rPr lang="en-US" sz="8000" dirty="0"/>
              <a:t> den </a:t>
            </a:r>
            <a:r>
              <a:rPr lang="en-US" sz="8000" dirty="0" err="1"/>
              <a:t>Ghaeltacht</a:t>
            </a:r>
            <a:endParaRPr lang="en-US" sz="80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DC335A6-2E5E-22F5-F66D-4F5D311C64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55797" y="3556000"/>
            <a:ext cx="6137255" cy="86440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5A17CE-23AE-8C62-23EC-D9455DFE3B3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462298" y="4686300"/>
            <a:ext cx="10729702" cy="7513720"/>
          </a:xfrm>
        </p:spPr>
        <p:txBody>
          <a:bodyPr>
            <a:normAutofit/>
          </a:bodyPr>
          <a:lstStyle/>
          <a:p>
            <a:pPr marL="857250" indent="-8572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5400" dirty="0" err="1"/>
              <a:t>Fís</a:t>
            </a:r>
            <a:r>
              <a:rPr lang="en-US" sz="5400" dirty="0"/>
              <a:t> don </a:t>
            </a:r>
            <a:r>
              <a:rPr lang="en-US" sz="5400" dirty="0" err="1"/>
              <a:t>oideachas</a:t>
            </a:r>
            <a:r>
              <a:rPr lang="en-US" sz="5400" dirty="0"/>
              <a:t> </a:t>
            </a:r>
            <a:r>
              <a:rPr lang="en-US" sz="5400" dirty="0" err="1"/>
              <a:t>lán-Ghaeilge</a:t>
            </a:r>
            <a:endParaRPr lang="en-US" sz="5400" dirty="0"/>
          </a:p>
          <a:p>
            <a:pPr marL="857250" indent="-8572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5400" dirty="0" err="1"/>
              <a:t>Croíphrionsabail</a:t>
            </a:r>
            <a:endParaRPr lang="en-US" sz="5400" dirty="0"/>
          </a:p>
          <a:p>
            <a:pPr marL="857250" indent="-8572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5400" dirty="0" err="1"/>
              <a:t>Réimsí</a:t>
            </a:r>
            <a:r>
              <a:rPr lang="en-US" sz="5400" dirty="0"/>
              <a:t> </a:t>
            </a:r>
            <a:r>
              <a:rPr lang="en-US" sz="5400" dirty="0" err="1"/>
              <a:t>gnímh</a:t>
            </a:r>
            <a:r>
              <a:rPr lang="en-US" sz="5400" dirty="0"/>
              <a:t> &amp; </a:t>
            </a:r>
            <a:r>
              <a:rPr lang="en-US" sz="5400" dirty="0" err="1"/>
              <a:t>gníomhartha</a:t>
            </a:r>
            <a:endParaRPr lang="en-US" sz="5400" dirty="0"/>
          </a:p>
          <a:p>
            <a:pPr marL="857250" indent="-8572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5400" dirty="0"/>
              <a:t>Cur </a:t>
            </a:r>
            <a:r>
              <a:rPr lang="en-US" sz="5400" dirty="0" err="1"/>
              <a:t>i</a:t>
            </a:r>
            <a:r>
              <a:rPr lang="en-US" sz="5400" dirty="0"/>
              <a:t> </a:t>
            </a:r>
            <a:r>
              <a:rPr lang="en-US" sz="5400" dirty="0" err="1"/>
              <a:t>bhfeidhm</a:t>
            </a:r>
            <a:endParaRPr lang="en-US" sz="5400" dirty="0"/>
          </a:p>
          <a:p>
            <a:pPr>
              <a:spcAft>
                <a:spcPts val="600"/>
              </a:spcAft>
            </a:pP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629206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BC4B54F-B709-6234-D6BF-2933665D67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IE" sz="8000"/>
              <a:t>Is í </a:t>
            </a:r>
            <a:r>
              <a:rPr lang="en-IE" sz="8000" err="1"/>
              <a:t>ár</a:t>
            </a:r>
            <a:r>
              <a:rPr lang="en-IE" sz="8000"/>
              <a:t> </a:t>
            </a:r>
            <a:r>
              <a:rPr lang="en-IE" sz="8000" err="1"/>
              <a:t>bhF</a:t>
            </a:r>
            <a:r>
              <a:rPr lang="ga-IE" sz="8000" err="1"/>
              <a:t>ís</a:t>
            </a:r>
            <a:endParaRPr lang="ga-IE" sz="800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669284-0C49-F25D-8AA4-C7EFE2E3E7A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462298" y="2656937"/>
            <a:ext cx="19304207" cy="9543084"/>
          </a:xfrm>
        </p:spPr>
        <p:txBody>
          <a:bodyPr vert="horz" lIns="91440" tIns="45720" rIns="91440" bIns="45720" rtlCol="0">
            <a:noAutofit/>
          </a:bodyPr>
          <a:lstStyle/>
          <a:p>
            <a:pPr marL="857250" indent="-857250">
              <a:buFont typeface="Arial" panose="020B0604020202020204" pitchFamily="34" charset="0"/>
              <a:buChar char="•"/>
            </a:pPr>
            <a:r>
              <a:rPr lang="ga-IE" sz="5400"/>
              <a:t>Go mbeidh oideachas lán-Ghaeilge </a:t>
            </a:r>
            <a:r>
              <a:rPr lang="ga-IE" sz="5400" b="1">
                <a:solidFill>
                  <a:srgbClr val="5C4D9B"/>
                </a:solidFill>
              </a:rPr>
              <a:t>ar ardchaighdeán </a:t>
            </a:r>
            <a:r>
              <a:rPr lang="ga-IE" sz="5400"/>
              <a:t>ar fáil </a:t>
            </a:r>
            <a:r>
              <a:rPr lang="ga-IE" sz="5400" b="1">
                <a:solidFill>
                  <a:srgbClr val="5C4D9B"/>
                </a:solidFill>
              </a:rPr>
              <a:t>do chách</a:t>
            </a:r>
            <a:r>
              <a:rPr lang="ga-IE" sz="5400"/>
              <a:t>, i suíomhanna oideachais atá </a:t>
            </a:r>
            <a:r>
              <a:rPr lang="ga-IE" sz="5400" b="1">
                <a:solidFill>
                  <a:srgbClr val="5C4D9B"/>
                </a:solidFill>
              </a:rPr>
              <a:t>ionchuimsitheach</a:t>
            </a:r>
            <a:r>
              <a:rPr lang="ga-IE" sz="5400"/>
              <a:t> agus </a:t>
            </a:r>
            <a:r>
              <a:rPr lang="ga-IE" sz="5400" b="1">
                <a:solidFill>
                  <a:srgbClr val="5C4D9B"/>
                </a:solidFill>
              </a:rPr>
              <a:t>ilchultúrtha</a:t>
            </a:r>
            <a:r>
              <a:rPr lang="ga-IE" sz="5400"/>
              <a:t>.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endParaRPr lang="ga-IE" sz="3200"/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ga-IE" sz="5400"/>
              <a:t>Go gcothófar </a:t>
            </a:r>
            <a:r>
              <a:rPr lang="ga-IE" sz="5400" b="1">
                <a:solidFill>
                  <a:srgbClr val="5C4D9B"/>
                </a:solidFill>
              </a:rPr>
              <a:t>bá agus grá </a:t>
            </a:r>
            <a:r>
              <a:rPr lang="ga-IE" sz="5400"/>
              <a:t>ar leith don </a:t>
            </a:r>
            <a:r>
              <a:rPr lang="ga-IE" sz="5400" b="1">
                <a:solidFill>
                  <a:srgbClr val="5C4D9B"/>
                </a:solidFill>
              </a:rPr>
              <a:t>teanga</a:t>
            </a:r>
            <a:r>
              <a:rPr lang="ga-IE" sz="5400"/>
              <a:t> agus don </a:t>
            </a:r>
            <a:r>
              <a:rPr lang="ga-IE" sz="5400" b="1">
                <a:solidFill>
                  <a:srgbClr val="5C4D9B"/>
                </a:solidFill>
              </a:rPr>
              <a:t>chultúr</a:t>
            </a:r>
            <a:r>
              <a:rPr lang="ga-IE" sz="5400"/>
              <a:t> Gaelach sna páistí agus sna daoine óga le go leanfaidh siad </a:t>
            </a:r>
            <a:r>
              <a:rPr lang="ga-IE" sz="5400" b="1">
                <a:solidFill>
                  <a:srgbClr val="5C4D9B"/>
                </a:solidFill>
              </a:rPr>
              <a:t>ag úsáid na teanga </a:t>
            </a:r>
            <a:r>
              <a:rPr lang="ga-IE" sz="5400"/>
              <a:t>go cumasach, mórtasach </a:t>
            </a:r>
            <a:r>
              <a:rPr lang="ga-IE" sz="5400" b="1">
                <a:solidFill>
                  <a:srgbClr val="5C4D9B"/>
                </a:solidFill>
              </a:rPr>
              <a:t>ar feadh a saoil</a:t>
            </a:r>
            <a:r>
              <a:rPr lang="ga-IE" sz="5400"/>
              <a:t>.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endParaRPr lang="ga-IE" sz="3200"/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ga-IE" sz="5400"/>
              <a:t>Go mbeidh </a:t>
            </a:r>
            <a:r>
              <a:rPr lang="ga-IE" sz="5400" b="1">
                <a:solidFill>
                  <a:srgbClr val="5C4D9B"/>
                </a:solidFill>
              </a:rPr>
              <a:t>éiceachóras</a:t>
            </a:r>
            <a:r>
              <a:rPr lang="ga-IE" sz="5400"/>
              <a:t> </a:t>
            </a:r>
            <a:r>
              <a:rPr lang="ga-IE" sz="5400" b="1">
                <a:solidFill>
                  <a:srgbClr val="5C4D9B"/>
                </a:solidFill>
              </a:rPr>
              <a:t>tacaíochtaí</a:t>
            </a:r>
            <a:r>
              <a:rPr lang="ga-IE" sz="5400"/>
              <a:t> agus </a:t>
            </a:r>
            <a:r>
              <a:rPr lang="ga-IE" sz="5400" b="1">
                <a:solidFill>
                  <a:srgbClr val="5C4D9B"/>
                </a:solidFill>
              </a:rPr>
              <a:t>acmhainní</a:t>
            </a:r>
            <a:r>
              <a:rPr lang="ga-IE" sz="5400"/>
              <a:t> cuí ar fáil do </a:t>
            </a:r>
            <a:r>
              <a:rPr lang="ga-IE" sz="5400" err="1"/>
              <a:t>shuíomhanna</a:t>
            </a:r>
            <a:r>
              <a:rPr lang="ga-IE" sz="5400"/>
              <a:t> oideachais lán-Ghaeilge agus dá bpobail.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endParaRPr lang="ga-IE" sz="6600"/>
          </a:p>
        </p:txBody>
      </p:sp>
    </p:spTree>
    <p:extLst>
      <p:ext uri="{BB962C8B-B14F-4D97-AF65-F5344CB8AC3E}">
        <p14:creationId xmlns:p14="http://schemas.microsoft.com/office/powerpoint/2010/main" val="262266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BC4B54F-B709-6234-D6BF-2933665D6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1450" y="946150"/>
            <a:ext cx="19325056" cy="22860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IE" sz="8000" err="1"/>
              <a:t>Croíphrionsabail</a:t>
            </a:r>
            <a:endParaRPr lang="ga-IE" sz="800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277A3B7-5B3D-4FDD-1AF0-47A67F5A80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3680" y="3556000"/>
            <a:ext cx="10541489" cy="8644021"/>
          </a:xfrm>
          <a:prstGeom prst="rect">
            <a:avLst/>
          </a:prstGeom>
          <a:noFill/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669284-0C49-F25D-8AA4-C7EFE2E3E7A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462298" y="3555999"/>
            <a:ext cx="9856787" cy="8644021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spcAft>
                <a:spcPts val="600"/>
              </a:spcAft>
            </a:pPr>
            <a:r>
              <a:rPr lang="en-IE" sz="5400"/>
              <a:t>C</a:t>
            </a:r>
            <a:r>
              <a:rPr lang="ga-IE" sz="5400"/>
              <a:t>eithre chroíphrionsabal lárnach don pholasaí:</a:t>
            </a:r>
          </a:p>
          <a:p>
            <a:pPr marL="857250" indent="-8572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ga-IE" sz="5400"/>
              <a:t>Ardchaighdeán comhsheasmhach</a:t>
            </a:r>
            <a:endParaRPr lang="en-IE" sz="5400"/>
          </a:p>
          <a:p>
            <a:pPr marL="857250" indent="-8572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ga-IE" sz="5400"/>
              <a:t>Ionchuimsitheacht</a:t>
            </a:r>
            <a:endParaRPr lang="en-IE" sz="5400"/>
          </a:p>
          <a:p>
            <a:pPr marL="857250" indent="-8572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ga-IE" sz="5400"/>
              <a:t>Comhoibríú</a:t>
            </a:r>
            <a:endParaRPr lang="en-IE" sz="5400"/>
          </a:p>
          <a:p>
            <a:pPr marL="857250" indent="-8572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ga-IE" sz="5400"/>
              <a:t>Inbhuanaitheacht</a:t>
            </a:r>
          </a:p>
        </p:txBody>
      </p:sp>
    </p:spTree>
    <p:extLst>
      <p:ext uri="{BB962C8B-B14F-4D97-AF65-F5344CB8AC3E}">
        <p14:creationId xmlns:p14="http://schemas.microsoft.com/office/powerpoint/2010/main" val="1634331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AAF197C-97BE-2DFE-00DF-E104809638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2006A79-09BD-B74C-38E2-E80012F417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IE" sz="8000" err="1"/>
              <a:t>Réimsí</a:t>
            </a:r>
            <a:r>
              <a:rPr lang="en-IE" sz="8000"/>
              <a:t> </a:t>
            </a:r>
            <a:r>
              <a:rPr lang="en-IE" sz="8000" err="1"/>
              <a:t>gnímh</a:t>
            </a:r>
            <a:endParaRPr lang="ga-IE" sz="800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BF1E97D-7642-9A14-672B-2550DA808DA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045132" y="3556000"/>
            <a:ext cx="7195868" cy="8644021"/>
          </a:xfrm>
        </p:spPr>
        <p:txBody>
          <a:bodyPr/>
          <a:lstStyle/>
          <a:p>
            <a:endParaRPr lang="ga-IE">
              <a:solidFill>
                <a:schemeClr val="tx1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AE0A40-FA1E-51DA-7697-B07A51B5A64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462298" y="3555999"/>
            <a:ext cx="13513159" cy="8644021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r>
              <a:rPr lang="en-IE" sz="5400" err="1"/>
              <a:t>Tá</a:t>
            </a:r>
            <a:r>
              <a:rPr lang="en-IE" sz="5400"/>
              <a:t> </a:t>
            </a:r>
            <a:r>
              <a:rPr lang="en-IE" sz="5400" err="1"/>
              <a:t>gníomhartha</a:t>
            </a:r>
            <a:r>
              <a:rPr lang="en-IE" sz="5400"/>
              <a:t> </a:t>
            </a:r>
            <a:r>
              <a:rPr lang="en-IE" sz="5400" err="1"/>
              <a:t>leagtha</a:t>
            </a:r>
            <a:r>
              <a:rPr lang="en-IE" sz="5400"/>
              <a:t> </a:t>
            </a:r>
            <a:r>
              <a:rPr lang="en-IE" sz="5400" err="1"/>
              <a:t>amach</a:t>
            </a:r>
            <a:r>
              <a:rPr lang="en-IE" sz="5400"/>
              <a:t> </a:t>
            </a:r>
            <a:r>
              <a:rPr lang="en-IE" sz="5400" err="1"/>
              <a:t>sa</a:t>
            </a:r>
            <a:r>
              <a:rPr lang="en-IE" sz="5400"/>
              <a:t> </a:t>
            </a:r>
            <a:r>
              <a:rPr lang="en-IE" sz="5400" err="1"/>
              <a:t>pholasaí</a:t>
            </a:r>
            <a:r>
              <a:rPr lang="en-IE" sz="5400"/>
              <a:t> </a:t>
            </a:r>
            <a:r>
              <a:rPr lang="en-IE" sz="5400" err="1"/>
              <a:t>faoi</a:t>
            </a:r>
            <a:r>
              <a:rPr lang="en-IE" sz="5400"/>
              <a:t> </a:t>
            </a:r>
            <a:r>
              <a:rPr lang="en-IE" sz="5400" err="1"/>
              <a:t>sé</a:t>
            </a:r>
            <a:r>
              <a:rPr lang="en-IE" sz="5400"/>
              <a:t> </a:t>
            </a:r>
            <a:r>
              <a:rPr lang="en-IE" sz="5400" err="1"/>
              <a:t>réimse</a:t>
            </a:r>
            <a:r>
              <a:rPr lang="en-IE" sz="5400"/>
              <a:t> </a:t>
            </a:r>
            <a:r>
              <a:rPr lang="en-IE" sz="5400" err="1"/>
              <a:t>gnímh</a:t>
            </a:r>
            <a:r>
              <a:rPr lang="ga-IE" sz="5400"/>
              <a:t>: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endParaRPr lang="ga-IE" sz="5400"/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ga-IE" sz="5400"/>
              <a:t>An earnáil a fhás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ga-IE" sz="5400"/>
              <a:t>Caighdeáin agus treoir a fhorbairt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ga-IE" sz="5400"/>
              <a:t>Tacú leis an gcleachtas gairmiúil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ga-IE" sz="5400"/>
              <a:t>Inniúlacht teanga a chothú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ga-IE" sz="5400"/>
              <a:t>Acmhainní foghlama, teagaisc agus measúnaithe a sholáthar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ga-IE" sz="5400"/>
              <a:t>Teaghlaigh agus pobail a spreagadh.</a:t>
            </a:r>
          </a:p>
        </p:txBody>
      </p:sp>
    </p:spTree>
    <p:extLst>
      <p:ext uri="{BB962C8B-B14F-4D97-AF65-F5344CB8AC3E}">
        <p14:creationId xmlns:p14="http://schemas.microsoft.com/office/powerpoint/2010/main" val="3431929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BC4B54F-B709-6234-D6BF-2933665D67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IE" sz="8000"/>
              <a:t>An </a:t>
            </a:r>
            <a:r>
              <a:rPr lang="en-IE" sz="8000" err="1"/>
              <a:t>earnáil</a:t>
            </a:r>
            <a:r>
              <a:rPr lang="en-IE" sz="8000"/>
              <a:t> a </a:t>
            </a:r>
            <a:r>
              <a:rPr lang="en-IE" sz="8000" err="1"/>
              <a:t>fhás</a:t>
            </a:r>
            <a:endParaRPr lang="ga-IE" sz="800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EE8FC30-7D09-B95C-6C7D-DECF8314507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045132" y="3556000"/>
            <a:ext cx="7195868" cy="8644021"/>
          </a:xfrm>
        </p:spPr>
        <p:txBody>
          <a:bodyPr/>
          <a:lstStyle/>
          <a:p>
            <a:endParaRPr lang="ga-IE">
              <a:solidFill>
                <a:schemeClr val="tx1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669284-0C49-F25D-8AA4-C7EFE2E3E7A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462298" y="3555999"/>
            <a:ext cx="15854152" cy="8644021"/>
          </a:xfr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857250" indent="-857250">
              <a:buFont typeface="Arial" panose="020B0604020202020204" pitchFamily="34" charset="0"/>
              <a:buChar char="•"/>
            </a:pPr>
            <a:r>
              <a:rPr lang="ga-IE" sz="5400" b="1">
                <a:solidFill>
                  <a:srgbClr val="A39161"/>
                </a:solidFill>
              </a:rPr>
              <a:t>Soláthar múinteoirí</a:t>
            </a:r>
            <a:endParaRPr lang="en-IE" sz="5400" b="1">
              <a:solidFill>
                <a:srgbClr val="A39161"/>
              </a:solidFill>
            </a:endParaRPr>
          </a:p>
          <a:p>
            <a:pPr marL="2297250" lvl="2"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ga-IE" sz="5400" i="0"/>
              <a:t>Plean </a:t>
            </a:r>
            <a:r>
              <a:rPr lang="ga-IE" sz="5400" i="0" err="1"/>
              <a:t>strait</a:t>
            </a:r>
            <a:r>
              <a:rPr lang="en-IE" sz="5400" i="0" err="1"/>
              <a:t>éiseach</a:t>
            </a:r>
            <a:r>
              <a:rPr lang="en-IE" sz="5400" i="0"/>
              <a:t> </a:t>
            </a:r>
            <a:r>
              <a:rPr lang="en-IE" sz="5400" i="0" err="1"/>
              <a:t>d’fhórsa</a:t>
            </a:r>
            <a:r>
              <a:rPr lang="en-IE" sz="5400" i="0"/>
              <a:t> </a:t>
            </a:r>
            <a:r>
              <a:rPr lang="en-IE" sz="5400" i="0" err="1"/>
              <a:t>saothair</a:t>
            </a:r>
            <a:r>
              <a:rPr lang="en-IE" sz="5400" i="0"/>
              <a:t> an </a:t>
            </a:r>
            <a:r>
              <a:rPr lang="en-IE" sz="5400" i="0" err="1"/>
              <a:t>oideachais</a:t>
            </a:r>
            <a:endParaRPr lang="en-IE" sz="5400" i="0"/>
          </a:p>
          <a:p>
            <a:pPr marL="2297250" lvl="2"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IE" sz="5400" i="0"/>
              <a:t>O</a:t>
            </a:r>
            <a:r>
              <a:rPr lang="ga-IE" sz="5400" i="0" err="1"/>
              <a:t>ideachas</a:t>
            </a:r>
            <a:r>
              <a:rPr lang="ga-IE" sz="5400" i="0"/>
              <a:t> </a:t>
            </a:r>
            <a:r>
              <a:rPr lang="en-IE" sz="5400" i="0" err="1"/>
              <a:t>tosaigh</a:t>
            </a:r>
            <a:r>
              <a:rPr lang="en-IE" sz="5400" i="0"/>
              <a:t> </a:t>
            </a:r>
            <a:r>
              <a:rPr lang="ga-IE" sz="5400" i="0"/>
              <a:t>múinteoirí</a:t>
            </a:r>
            <a:endParaRPr lang="en-IE" sz="5400" i="0"/>
          </a:p>
          <a:p>
            <a:pPr marL="2297250" lvl="2"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IE" sz="5400" i="0" err="1"/>
              <a:t>Comhroinnt</a:t>
            </a:r>
            <a:r>
              <a:rPr lang="en-IE" sz="5400" i="0"/>
              <a:t> </a:t>
            </a:r>
            <a:r>
              <a:rPr lang="en-IE" sz="5400" i="0" err="1"/>
              <a:t>mhúinteoirí</a:t>
            </a:r>
            <a:endParaRPr lang="en-IE" sz="5400" i="0"/>
          </a:p>
          <a:p>
            <a:pPr marL="2297250" lvl="2"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IE" sz="5400" i="0"/>
              <a:t>An </a:t>
            </a:r>
            <a:r>
              <a:rPr lang="en-IE" sz="5400" i="0" err="1"/>
              <a:t>Ríomh-Mhol</a:t>
            </a:r>
            <a:r>
              <a:rPr lang="en-IE" sz="5400" i="0"/>
              <a:t>	</a:t>
            </a:r>
          </a:p>
          <a:p>
            <a:pPr marL="2297250" lvl="2"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</a:pPr>
            <a:endParaRPr lang="en-IE" sz="5400" i="0"/>
          </a:p>
          <a:p>
            <a:pPr marL="857250" indent="-857250"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IE" sz="5400" b="1">
                <a:solidFill>
                  <a:srgbClr val="A39161"/>
                </a:solidFill>
              </a:rPr>
              <a:t>Scoileanna</a:t>
            </a:r>
            <a:endParaRPr lang="ga-IE" sz="5400" b="1">
              <a:solidFill>
                <a:srgbClr val="A39161"/>
              </a:solidFill>
            </a:endParaRPr>
          </a:p>
          <a:p>
            <a:pPr marL="2297250" lvl="2"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IE" sz="5400" i="0" err="1"/>
              <a:t>Tascfhórsa</a:t>
            </a:r>
            <a:r>
              <a:rPr lang="en-IE" sz="5400" i="0"/>
              <a:t> </a:t>
            </a:r>
            <a:r>
              <a:rPr lang="en-IE" sz="5400" i="0" err="1"/>
              <a:t>ar</a:t>
            </a:r>
            <a:r>
              <a:rPr lang="en-IE" sz="5400" i="0"/>
              <a:t> </a:t>
            </a:r>
            <a:r>
              <a:rPr lang="en-IE" sz="5400" i="0" err="1"/>
              <a:t>Mhúnlaí</a:t>
            </a:r>
            <a:r>
              <a:rPr lang="en-IE" sz="5400" i="0"/>
              <a:t> </a:t>
            </a:r>
            <a:r>
              <a:rPr lang="en-IE" sz="5400" i="0" err="1"/>
              <a:t>Soláthar</a:t>
            </a:r>
            <a:r>
              <a:rPr lang="en-IE" sz="5400" i="0"/>
              <a:t> don Oideachas Lán-Ghaeilge</a:t>
            </a:r>
          </a:p>
          <a:p>
            <a:pPr marL="2297250" lvl="2"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IE" sz="5400" i="0" err="1"/>
              <a:t>Suirbhé</a:t>
            </a:r>
            <a:r>
              <a:rPr lang="en-IE" sz="5400" i="0"/>
              <a:t> </a:t>
            </a:r>
            <a:r>
              <a:rPr lang="en-IE" sz="5400" i="0" err="1"/>
              <a:t>ar</a:t>
            </a:r>
            <a:r>
              <a:rPr lang="en-IE" sz="5400" i="0"/>
              <a:t> </a:t>
            </a:r>
            <a:r>
              <a:rPr lang="en-IE" sz="5400" i="0" err="1"/>
              <a:t>phobail</a:t>
            </a:r>
            <a:r>
              <a:rPr lang="en-IE" sz="5400" i="0"/>
              <a:t> </a:t>
            </a:r>
            <a:r>
              <a:rPr lang="en-IE" sz="5400" i="0" err="1"/>
              <a:t>bunscoile</a:t>
            </a:r>
            <a:endParaRPr lang="en-IE" sz="5400" i="0"/>
          </a:p>
          <a:p>
            <a:pPr marL="2297250" lvl="2"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IE" sz="5400" i="0" err="1"/>
              <a:t>Straitéis</a:t>
            </a:r>
            <a:r>
              <a:rPr lang="en-IE" sz="5400" i="0"/>
              <a:t> </a:t>
            </a:r>
            <a:r>
              <a:rPr lang="en-IE" sz="5400" i="0" err="1"/>
              <a:t>chumarsáide</a:t>
            </a:r>
            <a:r>
              <a:rPr lang="en-IE" sz="5400" i="0"/>
              <a:t> </a:t>
            </a:r>
            <a:r>
              <a:rPr lang="en-IE" sz="5400" i="0" err="1"/>
              <a:t>agus</a:t>
            </a:r>
            <a:r>
              <a:rPr lang="en-IE" sz="5400" i="0"/>
              <a:t> </a:t>
            </a:r>
            <a:r>
              <a:rPr lang="en-IE" sz="5400" i="0" err="1"/>
              <a:t>éascaithe</a:t>
            </a:r>
            <a:endParaRPr lang="ga-IE" sz="5400" i="0"/>
          </a:p>
        </p:txBody>
      </p:sp>
    </p:spTree>
    <p:extLst>
      <p:ext uri="{BB962C8B-B14F-4D97-AF65-F5344CB8AC3E}">
        <p14:creationId xmlns:p14="http://schemas.microsoft.com/office/powerpoint/2010/main" val="3587432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BC4B54F-B709-6234-D6BF-2933665D67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IE" sz="8000" err="1"/>
              <a:t>Caighdeáin</a:t>
            </a:r>
            <a:r>
              <a:rPr lang="en-IE" sz="8000"/>
              <a:t> </a:t>
            </a:r>
            <a:r>
              <a:rPr lang="en-IE" sz="8000" err="1"/>
              <a:t>agus</a:t>
            </a:r>
            <a:r>
              <a:rPr lang="en-IE" sz="8000"/>
              <a:t> </a:t>
            </a:r>
            <a:r>
              <a:rPr lang="en-IE" sz="8000" err="1"/>
              <a:t>treoir</a:t>
            </a:r>
            <a:r>
              <a:rPr lang="en-IE" sz="8000"/>
              <a:t> a </a:t>
            </a:r>
            <a:r>
              <a:rPr lang="en-IE" sz="8000" err="1"/>
              <a:t>fhorbairt</a:t>
            </a:r>
            <a:endParaRPr lang="ga-IE" sz="800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EE8FC30-7D09-B95C-6C7D-DECF8314507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045132" y="3556000"/>
            <a:ext cx="7195868" cy="8644021"/>
          </a:xfrm>
        </p:spPr>
        <p:txBody>
          <a:bodyPr/>
          <a:lstStyle/>
          <a:p>
            <a:endParaRPr lang="ga-IE">
              <a:solidFill>
                <a:schemeClr val="tx1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669284-0C49-F25D-8AA4-C7EFE2E3E7A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462298" y="3555999"/>
            <a:ext cx="13513159" cy="8644021"/>
          </a:xfrm>
        </p:spPr>
        <p:txBody>
          <a:bodyPr vert="horz" lIns="91440" tIns="45720" rIns="91440" bIns="45720" rtlCol="0">
            <a:normAutofit/>
          </a:bodyPr>
          <a:lstStyle/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5400"/>
              <a:t>Obair an </a:t>
            </a:r>
            <a:r>
              <a:rPr lang="en-IE" sz="5400" err="1"/>
              <a:t>tascfhórsa</a:t>
            </a:r>
            <a:r>
              <a:rPr lang="en-IE" sz="5400"/>
              <a:t> mar </a:t>
            </a:r>
            <a:r>
              <a:rPr lang="en-IE" sz="5400" err="1"/>
              <a:t>bhunús</a:t>
            </a:r>
            <a:endParaRPr lang="en-IE" sz="5400"/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5400" err="1"/>
              <a:t>Scéim</a:t>
            </a:r>
            <a:r>
              <a:rPr lang="en-IE" sz="5400"/>
              <a:t>/</a:t>
            </a:r>
            <a:r>
              <a:rPr lang="en-IE" sz="5400" err="1"/>
              <a:t>Scéimeanna</a:t>
            </a:r>
            <a:r>
              <a:rPr lang="en-IE" sz="5400"/>
              <a:t> – </a:t>
            </a:r>
            <a:r>
              <a:rPr lang="en-IE" sz="5400" err="1"/>
              <a:t>aitheantas</a:t>
            </a:r>
            <a:r>
              <a:rPr lang="en-IE" sz="5400"/>
              <a:t> </a:t>
            </a:r>
            <a:r>
              <a:rPr lang="en-IE" sz="5400" err="1"/>
              <a:t>agus</a:t>
            </a:r>
            <a:r>
              <a:rPr lang="en-IE" sz="5400"/>
              <a:t> </a:t>
            </a:r>
            <a:r>
              <a:rPr lang="en-IE" sz="5400" err="1"/>
              <a:t>tacaíocht</a:t>
            </a:r>
            <a:endParaRPr lang="en-IE" sz="5400"/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5400" err="1"/>
              <a:t>Táscairí</a:t>
            </a:r>
            <a:r>
              <a:rPr lang="en-IE" sz="5400"/>
              <a:t> </a:t>
            </a:r>
            <a:r>
              <a:rPr lang="en-IE" sz="5400" err="1"/>
              <a:t>dea-chleachtais</a:t>
            </a:r>
            <a:endParaRPr lang="en-IE" sz="5400"/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5400" err="1"/>
              <a:t>Tacaíocht</a:t>
            </a:r>
            <a:r>
              <a:rPr lang="en-IE" sz="5400"/>
              <a:t> ó COGG </a:t>
            </a:r>
            <a:r>
              <a:rPr lang="en-IE" sz="5400" err="1"/>
              <a:t>aus</a:t>
            </a:r>
            <a:r>
              <a:rPr lang="en-IE" sz="5400"/>
              <a:t> ó </a:t>
            </a:r>
            <a:r>
              <a:rPr lang="en-IE" sz="5400" err="1"/>
              <a:t>Oide</a:t>
            </a:r>
            <a:r>
              <a:rPr lang="en-IE" sz="5400"/>
              <a:t> (GaelAonad)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endParaRPr lang="ga-IE" sz="5400"/>
          </a:p>
        </p:txBody>
      </p:sp>
    </p:spTree>
    <p:extLst>
      <p:ext uri="{BB962C8B-B14F-4D97-AF65-F5344CB8AC3E}">
        <p14:creationId xmlns:p14="http://schemas.microsoft.com/office/powerpoint/2010/main" val="200763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BC4B54F-B709-6234-D6BF-2933665D67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IE" sz="8000" err="1"/>
              <a:t>Tacú</a:t>
            </a:r>
            <a:r>
              <a:rPr lang="en-IE" sz="8000"/>
              <a:t> leis an </a:t>
            </a:r>
            <a:r>
              <a:rPr lang="en-IE" sz="8000" err="1"/>
              <a:t>gcleachtas</a:t>
            </a:r>
            <a:r>
              <a:rPr lang="en-IE" sz="8000"/>
              <a:t> </a:t>
            </a:r>
            <a:r>
              <a:rPr lang="en-IE" sz="8000" err="1"/>
              <a:t>gairmiúil</a:t>
            </a:r>
            <a:endParaRPr lang="ga-IE" sz="800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EE8FC30-7D09-B95C-6C7D-DECF8314507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045132" y="3556000"/>
            <a:ext cx="7195868" cy="8644021"/>
          </a:xfrm>
        </p:spPr>
        <p:txBody>
          <a:bodyPr/>
          <a:lstStyle/>
          <a:p>
            <a:endParaRPr lang="ga-IE">
              <a:solidFill>
                <a:schemeClr val="tx1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669284-0C49-F25D-8AA4-C7EFE2E3E7A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462298" y="3555999"/>
            <a:ext cx="13513159" cy="8644021"/>
          </a:xfrm>
        </p:spPr>
        <p:txBody>
          <a:bodyPr vert="horz" lIns="91440" tIns="45720" rIns="91440" bIns="45720" rtlCol="0">
            <a:normAutofit/>
          </a:bodyPr>
          <a:lstStyle/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5400" err="1"/>
              <a:t>Deiseanna</a:t>
            </a:r>
            <a:r>
              <a:rPr lang="en-IE" sz="5400"/>
              <a:t> </a:t>
            </a:r>
            <a:r>
              <a:rPr lang="en-IE" sz="5400" err="1"/>
              <a:t>foghlama</a:t>
            </a:r>
            <a:r>
              <a:rPr lang="en-IE" sz="5400"/>
              <a:t> </a:t>
            </a:r>
            <a:r>
              <a:rPr lang="en-IE" sz="5400" err="1"/>
              <a:t>gairmiúla</a:t>
            </a:r>
            <a:endParaRPr lang="en-IE" sz="5400"/>
          </a:p>
          <a:p>
            <a:pPr marL="2297250" lvl="2">
              <a:buClr>
                <a:srgbClr val="5E5E5E"/>
              </a:buClr>
              <a:buFont typeface="Arial" panose="020B0604020202020204" pitchFamily="34" charset="0"/>
              <a:buChar char="•"/>
            </a:pPr>
            <a:r>
              <a:rPr lang="en-IE" sz="5400" i="0" err="1"/>
              <a:t>Gnéithe</a:t>
            </a:r>
            <a:r>
              <a:rPr lang="en-IE" sz="5400" i="0"/>
              <a:t> den tumoideachais</a:t>
            </a:r>
          </a:p>
          <a:p>
            <a:pPr marL="2297250" lvl="2">
              <a:buClr>
                <a:srgbClr val="5E5E5E"/>
              </a:buClr>
              <a:buFont typeface="Arial" panose="020B0604020202020204" pitchFamily="34" charset="0"/>
              <a:buChar char="•"/>
            </a:pPr>
            <a:r>
              <a:rPr lang="en-IE" sz="5400" i="0" err="1"/>
              <a:t>Oideolaíocht</a:t>
            </a:r>
            <a:endParaRPr lang="en-IE" sz="5400" i="0"/>
          </a:p>
          <a:p>
            <a:pPr marL="2297250" lvl="2">
              <a:buClr>
                <a:srgbClr val="5E5E5E"/>
              </a:buClr>
              <a:buFont typeface="Arial" panose="020B0604020202020204" pitchFamily="34" charset="0"/>
              <a:buChar char="•"/>
            </a:pPr>
            <a:r>
              <a:rPr lang="en-IE" sz="5400" i="0" err="1"/>
              <a:t>Riachtanais</a:t>
            </a:r>
            <a:r>
              <a:rPr lang="en-IE" sz="5400" i="0"/>
              <a:t> </a:t>
            </a:r>
            <a:r>
              <a:rPr lang="en-IE" sz="5400" i="0" err="1"/>
              <a:t>speisialta</a:t>
            </a:r>
            <a:r>
              <a:rPr lang="en-IE" sz="5400" i="0"/>
              <a:t> </a:t>
            </a:r>
            <a:r>
              <a:rPr lang="en-IE" sz="5400" i="0" err="1"/>
              <a:t>oideachais</a:t>
            </a:r>
            <a:endParaRPr lang="en-IE" sz="5400" i="0"/>
          </a:p>
          <a:p>
            <a:pPr marL="2297250" lvl="2">
              <a:buClr>
                <a:srgbClr val="5E5E5E"/>
              </a:buClr>
              <a:buFont typeface="Arial" panose="020B0604020202020204" pitchFamily="34" charset="0"/>
              <a:buChar char="•"/>
            </a:pPr>
            <a:r>
              <a:rPr lang="en-IE" sz="5400" i="0"/>
              <a:t>An Ghaeilge mar </a:t>
            </a:r>
            <a:r>
              <a:rPr lang="en-IE" sz="5400" i="0" err="1"/>
              <a:t>Theanga</a:t>
            </a:r>
            <a:r>
              <a:rPr lang="en-IE" sz="5400" i="0"/>
              <a:t> </a:t>
            </a:r>
            <a:r>
              <a:rPr lang="en-IE" sz="5400" i="0" err="1"/>
              <a:t>Bhreise</a:t>
            </a:r>
            <a:endParaRPr lang="en-IE" sz="5400" i="0"/>
          </a:p>
          <a:p>
            <a:pPr marL="2297250" lvl="2">
              <a:buClr>
                <a:srgbClr val="5E5E5E"/>
              </a:buClr>
              <a:buFont typeface="Arial" panose="020B0604020202020204" pitchFamily="34" charset="0"/>
              <a:buChar char="•"/>
            </a:pPr>
            <a:r>
              <a:rPr lang="en-IE" sz="5400" i="0"/>
              <a:t>-&gt; </a:t>
            </a:r>
            <a:r>
              <a:rPr lang="en-IE" sz="5400" i="0" err="1"/>
              <a:t>Comhtháite</a:t>
            </a:r>
            <a:endParaRPr lang="en-IE" sz="5400" i="0"/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5400"/>
              <a:t>Oideachas </a:t>
            </a:r>
            <a:r>
              <a:rPr lang="en-IE" sz="5400" err="1"/>
              <a:t>tosaigh</a:t>
            </a:r>
            <a:r>
              <a:rPr lang="en-IE" sz="5400"/>
              <a:t> </a:t>
            </a:r>
            <a:r>
              <a:rPr lang="en-IE" sz="5400" err="1"/>
              <a:t>múinteoirí</a:t>
            </a:r>
            <a:r>
              <a:rPr lang="en-IE" sz="5400"/>
              <a:t> – Oideachas Lán-Ghaeilge a chur </a:t>
            </a:r>
            <a:r>
              <a:rPr lang="en-IE" sz="5400" err="1"/>
              <a:t>san</a:t>
            </a:r>
            <a:r>
              <a:rPr lang="en-IE" sz="5400"/>
              <a:t> </a:t>
            </a:r>
            <a:r>
              <a:rPr lang="en-IE" sz="5400" err="1"/>
              <a:t>áireamh</a:t>
            </a:r>
            <a:endParaRPr lang="en-IE" sz="5400"/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5400" err="1"/>
              <a:t>Pobail</a:t>
            </a:r>
            <a:r>
              <a:rPr lang="en-IE" sz="5400"/>
              <a:t> </a:t>
            </a:r>
            <a:r>
              <a:rPr lang="en-IE" sz="5400" err="1"/>
              <a:t>chleachtais</a:t>
            </a:r>
            <a:endParaRPr lang="en-IE" sz="5400"/>
          </a:p>
          <a:p>
            <a:pPr marL="857250" indent="-857250">
              <a:buFont typeface="Arial" panose="020B0604020202020204" pitchFamily="34" charset="0"/>
              <a:buChar char="•"/>
            </a:pPr>
            <a:endParaRPr lang="ga-IE"/>
          </a:p>
        </p:txBody>
      </p:sp>
    </p:spTree>
    <p:extLst>
      <p:ext uri="{BB962C8B-B14F-4D97-AF65-F5344CB8AC3E}">
        <p14:creationId xmlns:p14="http://schemas.microsoft.com/office/powerpoint/2010/main" val="1177878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DBC191-689F-7FB1-3630-133DC83066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9F82559-C103-CB83-A387-F0D1319EC4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IE" sz="8800" dirty="0">
                <a:solidFill>
                  <a:srgbClr val="A39161"/>
                </a:solidFill>
              </a:rPr>
              <a:t>Cén </a:t>
            </a:r>
            <a:r>
              <a:rPr lang="en-IE" sz="8800" dirty="0" err="1">
                <a:solidFill>
                  <a:srgbClr val="A39161"/>
                </a:solidFill>
              </a:rPr>
              <a:t>fáth</a:t>
            </a:r>
            <a:r>
              <a:rPr lang="en-IE" sz="8800" dirty="0">
                <a:solidFill>
                  <a:srgbClr val="A39161"/>
                </a:solidFill>
              </a:rPr>
              <a:t> a </a:t>
            </a:r>
            <a:r>
              <a:rPr lang="en-IE" sz="8800" dirty="0" err="1">
                <a:solidFill>
                  <a:srgbClr val="A39161"/>
                </a:solidFill>
              </a:rPr>
              <a:t>bhfuil</a:t>
            </a:r>
            <a:r>
              <a:rPr lang="en-IE" sz="8800" dirty="0">
                <a:solidFill>
                  <a:srgbClr val="A39161"/>
                </a:solidFill>
              </a:rPr>
              <a:t> </a:t>
            </a:r>
            <a:r>
              <a:rPr lang="en-IE" sz="8800" dirty="0" err="1">
                <a:solidFill>
                  <a:srgbClr val="A39161"/>
                </a:solidFill>
              </a:rPr>
              <a:t>muid</a:t>
            </a:r>
            <a:r>
              <a:rPr lang="en-IE" sz="8800" dirty="0">
                <a:solidFill>
                  <a:srgbClr val="A39161"/>
                </a:solidFill>
              </a:rPr>
              <a:t> ag </a:t>
            </a:r>
            <a:r>
              <a:rPr lang="en-IE" sz="8800" dirty="0" err="1">
                <a:solidFill>
                  <a:srgbClr val="A39161"/>
                </a:solidFill>
              </a:rPr>
              <a:t>múineadh</a:t>
            </a:r>
            <a:r>
              <a:rPr lang="en-IE" sz="8800" dirty="0">
                <a:solidFill>
                  <a:srgbClr val="A39161"/>
                </a:solidFill>
              </a:rPr>
              <a:t> </a:t>
            </a:r>
            <a:r>
              <a:rPr lang="en-IE" sz="8800" dirty="0" err="1">
                <a:solidFill>
                  <a:srgbClr val="A39161"/>
                </a:solidFill>
              </a:rPr>
              <a:t>na</a:t>
            </a:r>
            <a:r>
              <a:rPr lang="en-IE" sz="8800" dirty="0">
                <a:solidFill>
                  <a:srgbClr val="A39161"/>
                </a:solidFill>
              </a:rPr>
              <a:t> </a:t>
            </a:r>
            <a:r>
              <a:rPr lang="en-IE" sz="8800" dirty="0" err="1">
                <a:solidFill>
                  <a:srgbClr val="A39161"/>
                </a:solidFill>
              </a:rPr>
              <a:t>teanga</a:t>
            </a:r>
            <a:r>
              <a:rPr lang="en-IE" sz="8800" dirty="0">
                <a:solidFill>
                  <a:srgbClr val="A39161"/>
                </a:solidFill>
              </a:rPr>
              <a:t> </a:t>
            </a:r>
            <a:r>
              <a:rPr lang="en-IE" sz="8800" dirty="0" err="1">
                <a:solidFill>
                  <a:srgbClr val="A39161"/>
                </a:solidFill>
              </a:rPr>
              <a:t>agus</a:t>
            </a:r>
            <a:r>
              <a:rPr lang="en-IE" sz="8800" dirty="0">
                <a:solidFill>
                  <a:srgbClr val="A39161"/>
                </a:solidFill>
              </a:rPr>
              <a:t> </a:t>
            </a:r>
            <a:r>
              <a:rPr lang="en-IE" sz="8800" dirty="0" err="1">
                <a:solidFill>
                  <a:srgbClr val="A39161"/>
                </a:solidFill>
              </a:rPr>
              <a:t>trí</a:t>
            </a:r>
            <a:r>
              <a:rPr lang="en-IE" sz="8800" dirty="0">
                <a:solidFill>
                  <a:srgbClr val="A39161"/>
                </a:solidFill>
              </a:rPr>
              <a:t> </a:t>
            </a:r>
            <a:r>
              <a:rPr lang="en-IE" sz="8800" dirty="0" err="1">
                <a:solidFill>
                  <a:srgbClr val="A39161"/>
                </a:solidFill>
              </a:rPr>
              <a:t>mheán</a:t>
            </a:r>
            <a:r>
              <a:rPr lang="en-IE" sz="8800" dirty="0">
                <a:solidFill>
                  <a:srgbClr val="A39161"/>
                </a:solidFill>
              </a:rPr>
              <a:t> </a:t>
            </a:r>
            <a:r>
              <a:rPr lang="en-IE" sz="8800" dirty="0" err="1">
                <a:solidFill>
                  <a:srgbClr val="A39161"/>
                </a:solidFill>
              </a:rPr>
              <a:t>na</a:t>
            </a:r>
            <a:r>
              <a:rPr lang="en-IE" sz="8800" dirty="0">
                <a:solidFill>
                  <a:srgbClr val="A39161"/>
                </a:solidFill>
              </a:rPr>
              <a:t> </a:t>
            </a:r>
            <a:r>
              <a:rPr lang="en-IE" sz="8800" dirty="0" err="1">
                <a:solidFill>
                  <a:srgbClr val="A39161"/>
                </a:solidFill>
              </a:rPr>
              <a:t>teanga</a:t>
            </a:r>
            <a:r>
              <a:rPr lang="en-IE" sz="8800" dirty="0">
                <a:solidFill>
                  <a:srgbClr val="A39161"/>
                </a:solidFill>
              </a:rPr>
              <a:t>? </a:t>
            </a:r>
          </a:p>
          <a:p>
            <a:endParaRPr lang="en-IE" sz="8800" dirty="0">
              <a:solidFill>
                <a:srgbClr val="A39161"/>
              </a:solidFill>
            </a:endParaRPr>
          </a:p>
          <a:p>
            <a:r>
              <a:rPr lang="en-IE" sz="8800" dirty="0" err="1">
                <a:solidFill>
                  <a:srgbClr val="A39161"/>
                </a:solidFill>
              </a:rPr>
              <a:t>Céard</a:t>
            </a:r>
            <a:r>
              <a:rPr lang="en-IE" sz="8800" dirty="0">
                <a:solidFill>
                  <a:srgbClr val="A39161"/>
                </a:solidFill>
              </a:rPr>
              <a:t> í an </a:t>
            </a:r>
            <a:r>
              <a:rPr lang="en-IE" sz="8800" dirty="0" err="1">
                <a:solidFill>
                  <a:srgbClr val="A39161"/>
                </a:solidFill>
              </a:rPr>
              <a:t>fhís</a:t>
            </a:r>
            <a:r>
              <a:rPr lang="en-IE" sz="8800" dirty="0">
                <a:solidFill>
                  <a:srgbClr val="A39161"/>
                </a:solidFill>
              </a:rPr>
              <a:t> </a:t>
            </a:r>
            <a:r>
              <a:rPr lang="en-IE" sz="8800" dirty="0" err="1">
                <a:solidFill>
                  <a:srgbClr val="A39161"/>
                </a:solidFill>
              </a:rPr>
              <a:t>chomónta</a:t>
            </a:r>
            <a:r>
              <a:rPr lang="en-IE" sz="8800" dirty="0">
                <a:solidFill>
                  <a:srgbClr val="A39161"/>
                </a:solidFill>
              </a:rPr>
              <a:t> </a:t>
            </a:r>
            <a:r>
              <a:rPr lang="en-IE" sz="8800" dirty="0" err="1">
                <a:solidFill>
                  <a:srgbClr val="A39161"/>
                </a:solidFill>
              </a:rPr>
              <a:t>s’againn</a:t>
            </a:r>
            <a:r>
              <a:rPr lang="en-IE" sz="8800" dirty="0">
                <a:solidFill>
                  <a:srgbClr val="A39161"/>
                </a:solidFill>
              </a:rPr>
              <a:t>?</a:t>
            </a:r>
          </a:p>
          <a:p>
            <a:endParaRPr lang="en-IE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96689CD-A8A4-244B-96C5-BEF6AFC368C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441451" y="812800"/>
            <a:ext cx="19324638" cy="2286000"/>
          </a:xfrm>
        </p:spPr>
        <p:txBody>
          <a:bodyPr>
            <a:normAutofit/>
          </a:bodyPr>
          <a:lstStyle/>
          <a:p>
            <a:r>
              <a:rPr lang="en-IE" dirty="0" err="1"/>
              <a:t>Forás</a:t>
            </a:r>
            <a:r>
              <a:rPr lang="en-IE" dirty="0"/>
              <a:t> </a:t>
            </a:r>
            <a:r>
              <a:rPr lang="en-IE" dirty="0" err="1"/>
              <a:t>físe</a:t>
            </a:r>
            <a:r>
              <a:rPr lang="en-IE" dirty="0"/>
              <a:t> – </a:t>
            </a:r>
            <a:r>
              <a:rPr lang="en-IE" dirty="0" err="1"/>
              <a:t>ceisteanna</a:t>
            </a:r>
            <a:r>
              <a:rPr lang="en-IE" dirty="0"/>
              <a:t> </a:t>
            </a:r>
            <a:r>
              <a:rPr lang="en-IE" dirty="0" err="1"/>
              <a:t>machnaimh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427112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BC4B54F-B709-6234-D6BF-2933665D67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IE" sz="8000" err="1"/>
              <a:t>Inniúlacht</a:t>
            </a:r>
            <a:r>
              <a:rPr lang="en-IE" sz="8000"/>
              <a:t> </a:t>
            </a:r>
            <a:r>
              <a:rPr lang="en-IE" sz="8000" err="1"/>
              <a:t>teanga</a:t>
            </a:r>
            <a:r>
              <a:rPr lang="en-IE" sz="8000"/>
              <a:t> a </a:t>
            </a:r>
            <a:r>
              <a:rPr lang="en-IE" sz="8000" err="1"/>
              <a:t>chothú</a:t>
            </a:r>
            <a:endParaRPr lang="ga-IE" sz="800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EE8FC30-7D09-B95C-6C7D-DECF8314507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045132" y="3556000"/>
            <a:ext cx="7195868" cy="8644021"/>
          </a:xfrm>
        </p:spPr>
        <p:txBody>
          <a:bodyPr/>
          <a:lstStyle/>
          <a:p>
            <a:endParaRPr lang="ga-IE">
              <a:solidFill>
                <a:schemeClr val="tx1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669284-0C49-F25D-8AA4-C7EFE2E3E7A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462298" y="3555999"/>
            <a:ext cx="13513159" cy="8644021"/>
          </a:xfrm>
        </p:spPr>
        <p:txBody>
          <a:bodyPr vert="horz" lIns="91440" tIns="45720" rIns="91440" bIns="45720" rtlCol="0">
            <a:normAutofit/>
          </a:bodyPr>
          <a:lstStyle/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5400" err="1"/>
              <a:t>Uaireanta</a:t>
            </a:r>
            <a:r>
              <a:rPr lang="en-IE" sz="5400"/>
              <a:t> </a:t>
            </a:r>
            <a:r>
              <a:rPr lang="en-IE" sz="5400" err="1"/>
              <a:t>tacaíochta</a:t>
            </a:r>
            <a:r>
              <a:rPr lang="en-IE" sz="5400"/>
              <a:t> </a:t>
            </a:r>
            <a:r>
              <a:rPr lang="en-IE" sz="5400" err="1"/>
              <a:t>teanga</a:t>
            </a:r>
            <a:endParaRPr lang="en-IE" sz="5400"/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5400" err="1"/>
              <a:t>Deiseanna</a:t>
            </a:r>
            <a:r>
              <a:rPr lang="en-IE" sz="5400"/>
              <a:t> a chur </a:t>
            </a:r>
            <a:r>
              <a:rPr lang="en-IE" sz="5400" err="1"/>
              <a:t>ar</a:t>
            </a:r>
            <a:r>
              <a:rPr lang="en-IE" sz="5400"/>
              <a:t> </a:t>
            </a:r>
            <a:r>
              <a:rPr lang="en-IE" sz="5400" err="1"/>
              <a:t>fáil</a:t>
            </a:r>
            <a:r>
              <a:rPr lang="en-IE" sz="5400"/>
              <a:t> </a:t>
            </a:r>
            <a:r>
              <a:rPr lang="en-IE" sz="5400" err="1"/>
              <a:t>inniúlacht</a:t>
            </a:r>
            <a:r>
              <a:rPr lang="en-IE" sz="5400"/>
              <a:t> </a:t>
            </a:r>
            <a:r>
              <a:rPr lang="en-IE" sz="5400" err="1"/>
              <a:t>teanga</a:t>
            </a:r>
            <a:r>
              <a:rPr lang="en-IE" sz="5400"/>
              <a:t> a </a:t>
            </a:r>
            <a:r>
              <a:rPr lang="en-IE" sz="5400" err="1"/>
              <a:t>fheabhsú</a:t>
            </a:r>
            <a:endParaRPr lang="en-IE" sz="5400"/>
          </a:p>
          <a:p>
            <a:pPr marL="2297250" lvl="2">
              <a:buClr>
                <a:srgbClr val="5E5E5E"/>
              </a:buClr>
              <a:buFont typeface="Arial" panose="020B0604020202020204" pitchFamily="34" charset="0"/>
              <a:buChar char="•"/>
            </a:pPr>
            <a:r>
              <a:rPr lang="en-IE" sz="5400" i="0" err="1"/>
              <a:t>Ceannairí</a:t>
            </a:r>
            <a:r>
              <a:rPr lang="en-IE" sz="5400" i="0"/>
              <a:t> </a:t>
            </a:r>
            <a:r>
              <a:rPr lang="en-IE" sz="5400" i="0" err="1"/>
              <a:t>scoile</a:t>
            </a:r>
            <a:r>
              <a:rPr lang="en-IE" sz="5400" i="0"/>
              <a:t> &amp; </a:t>
            </a:r>
            <a:r>
              <a:rPr lang="en-IE" sz="5400" i="0" err="1"/>
              <a:t>múinteoirí</a:t>
            </a:r>
            <a:endParaRPr lang="en-IE" sz="5400" i="0"/>
          </a:p>
          <a:p>
            <a:pPr marL="2297250" lvl="2">
              <a:buClr>
                <a:srgbClr val="5E5E5E"/>
              </a:buClr>
              <a:buFont typeface="Arial" panose="020B0604020202020204" pitchFamily="34" charset="0"/>
              <a:buChar char="•"/>
            </a:pPr>
            <a:r>
              <a:rPr lang="en-IE" sz="5400" i="0" err="1"/>
              <a:t>Foirne</a:t>
            </a:r>
            <a:r>
              <a:rPr lang="en-IE" sz="5400" i="0"/>
              <a:t> </a:t>
            </a:r>
            <a:r>
              <a:rPr lang="en-IE" sz="5400" i="0" err="1"/>
              <a:t>neamh-mhúinteoireachta</a:t>
            </a:r>
            <a:endParaRPr lang="en-IE" sz="5400" i="0"/>
          </a:p>
          <a:p>
            <a:pPr marL="2297250" lvl="2">
              <a:buClr>
                <a:srgbClr val="5E5E5E"/>
              </a:buClr>
              <a:buFont typeface="Arial" panose="020B0604020202020204" pitchFamily="34" charset="0"/>
              <a:buChar char="•"/>
            </a:pPr>
            <a:r>
              <a:rPr lang="en-IE" sz="5400" i="0" err="1"/>
              <a:t>Múinteoirí</a:t>
            </a:r>
            <a:r>
              <a:rPr lang="en-IE" sz="5400" i="0"/>
              <a:t> </a:t>
            </a:r>
            <a:r>
              <a:rPr lang="en-IE" sz="5400" i="0" err="1"/>
              <a:t>faoi</a:t>
            </a:r>
            <a:r>
              <a:rPr lang="en-IE" sz="5400" i="0"/>
              <a:t> </a:t>
            </a:r>
            <a:r>
              <a:rPr lang="en-IE" sz="5400" i="0" err="1"/>
              <a:t>oiliúint</a:t>
            </a:r>
            <a:r>
              <a:rPr lang="en-IE" sz="5400" i="0"/>
              <a:t> </a:t>
            </a:r>
          </a:p>
          <a:p>
            <a:pPr marL="2297250" lvl="2">
              <a:buClr>
                <a:srgbClr val="5E5E5E"/>
              </a:buClr>
              <a:buFont typeface="Arial" panose="020B0604020202020204" pitchFamily="34" charset="0"/>
              <a:buChar char="•"/>
            </a:pPr>
            <a:r>
              <a:rPr lang="en-IE" sz="5400" i="0"/>
              <a:t>Mic </a:t>
            </a:r>
            <a:r>
              <a:rPr lang="en-IE" sz="5400" i="0" err="1"/>
              <a:t>léinn</a:t>
            </a:r>
            <a:r>
              <a:rPr lang="en-IE" sz="5400" i="0"/>
              <a:t> 3ú </a:t>
            </a:r>
            <a:r>
              <a:rPr lang="en-IE" sz="5400" i="0" err="1"/>
              <a:t>leibhéal</a:t>
            </a:r>
            <a:endParaRPr lang="en-IE" sz="5400" i="0"/>
          </a:p>
          <a:p>
            <a:pPr marL="2297250" lvl="2">
              <a:buClr>
                <a:srgbClr val="5E5E5E"/>
              </a:buClr>
              <a:buFont typeface="Arial" panose="020B0604020202020204" pitchFamily="34" charset="0"/>
              <a:buChar char="•"/>
            </a:pPr>
            <a:r>
              <a:rPr lang="en-IE" sz="5400" i="0" err="1"/>
              <a:t>Gairmithe</a:t>
            </a:r>
            <a:r>
              <a:rPr lang="en-IE" sz="5400" i="0"/>
              <a:t> </a:t>
            </a:r>
            <a:r>
              <a:rPr lang="en-IE" sz="5400" i="0" err="1"/>
              <a:t>oideachais</a:t>
            </a:r>
            <a:endParaRPr lang="en-IE" sz="5400" i="0"/>
          </a:p>
        </p:txBody>
      </p:sp>
    </p:spTree>
    <p:extLst>
      <p:ext uri="{BB962C8B-B14F-4D97-AF65-F5344CB8AC3E}">
        <p14:creationId xmlns:p14="http://schemas.microsoft.com/office/powerpoint/2010/main" val="326921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BC4B54F-B709-6234-D6BF-2933665D67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IE" sz="7200" err="1"/>
              <a:t>Acmhainní</a:t>
            </a:r>
            <a:r>
              <a:rPr lang="en-IE" sz="7200"/>
              <a:t> </a:t>
            </a:r>
            <a:r>
              <a:rPr lang="en-IE" sz="7200" err="1"/>
              <a:t>foghlama</a:t>
            </a:r>
            <a:r>
              <a:rPr lang="en-IE" sz="7200"/>
              <a:t>, </a:t>
            </a:r>
            <a:r>
              <a:rPr lang="en-IE" sz="7200" err="1"/>
              <a:t>teagaisc</a:t>
            </a:r>
            <a:r>
              <a:rPr lang="en-IE" sz="7200"/>
              <a:t> </a:t>
            </a:r>
            <a:r>
              <a:rPr lang="en-IE" sz="7200" err="1"/>
              <a:t>agus</a:t>
            </a:r>
            <a:r>
              <a:rPr lang="en-IE" sz="7200"/>
              <a:t> </a:t>
            </a:r>
            <a:r>
              <a:rPr lang="en-IE" sz="7200" err="1"/>
              <a:t>measúnaithe</a:t>
            </a:r>
            <a:r>
              <a:rPr lang="en-IE" sz="7200"/>
              <a:t> a </a:t>
            </a:r>
            <a:r>
              <a:rPr lang="en-IE" sz="7200" err="1"/>
              <a:t>sholáthar</a:t>
            </a:r>
            <a:endParaRPr lang="ga-IE" sz="720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EE8FC30-7D09-B95C-6C7D-DECF8314507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045132" y="3556000"/>
            <a:ext cx="7195868" cy="8644021"/>
          </a:xfrm>
        </p:spPr>
        <p:txBody>
          <a:bodyPr/>
          <a:lstStyle/>
          <a:p>
            <a:endParaRPr lang="ga-IE">
              <a:solidFill>
                <a:schemeClr val="tx1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669284-0C49-F25D-8AA4-C7EFE2E3E7A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462298" y="4140679"/>
            <a:ext cx="13513159" cy="8059341"/>
          </a:xfrm>
        </p:spPr>
        <p:txBody>
          <a:bodyPr vert="horz" lIns="91440" tIns="45720" rIns="91440" bIns="45720" rtlCol="0">
            <a:normAutofit/>
          </a:bodyPr>
          <a:lstStyle/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5400" err="1"/>
              <a:t>Acmhainní</a:t>
            </a:r>
            <a:r>
              <a:rPr lang="en-IE" sz="5400"/>
              <a:t> a chur </a:t>
            </a:r>
            <a:r>
              <a:rPr lang="en-IE" sz="5400" err="1"/>
              <a:t>ar</a:t>
            </a:r>
            <a:r>
              <a:rPr lang="en-IE" sz="5400"/>
              <a:t> </a:t>
            </a:r>
            <a:r>
              <a:rPr lang="en-IE" sz="5400" err="1"/>
              <a:t>fáil</a:t>
            </a:r>
            <a:r>
              <a:rPr lang="en-IE" sz="5400"/>
              <a:t> do COGG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5400" err="1"/>
              <a:t>Athbhreithniú</a:t>
            </a:r>
            <a:r>
              <a:rPr lang="en-IE" sz="5400"/>
              <a:t> </a:t>
            </a:r>
            <a:r>
              <a:rPr lang="en-IE" sz="5400" err="1"/>
              <a:t>ar</a:t>
            </a:r>
            <a:r>
              <a:rPr lang="en-IE" sz="5400"/>
              <a:t> </a:t>
            </a:r>
            <a:r>
              <a:rPr lang="en-IE" sz="5400" i="1" err="1"/>
              <a:t>Séideán</a:t>
            </a:r>
            <a:r>
              <a:rPr lang="en-IE" sz="5400" i="1"/>
              <a:t> </a:t>
            </a:r>
            <a:r>
              <a:rPr lang="en-IE" sz="5400" i="1" err="1"/>
              <a:t>Sí</a:t>
            </a:r>
            <a:endParaRPr lang="en-IE" sz="5400" i="1"/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5400" err="1"/>
              <a:t>Tacaíochtaí</a:t>
            </a:r>
            <a:r>
              <a:rPr lang="en-IE" sz="5400"/>
              <a:t> </a:t>
            </a:r>
            <a:r>
              <a:rPr lang="en-IE" sz="5400" err="1"/>
              <a:t>maidir</a:t>
            </a:r>
            <a:r>
              <a:rPr lang="en-IE" sz="5400"/>
              <a:t> le </a:t>
            </a:r>
            <a:r>
              <a:rPr lang="en-IE" sz="5400" err="1"/>
              <a:t>litearthacht</a:t>
            </a:r>
            <a:r>
              <a:rPr lang="en-IE" sz="5400"/>
              <a:t> 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5400" err="1"/>
              <a:t>Acmhainní</a:t>
            </a:r>
            <a:r>
              <a:rPr lang="en-IE" sz="5400"/>
              <a:t> </a:t>
            </a:r>
            <a:r>
              <a:rPr lang="en-IE" sz="5400" err="1"/>
              <a:t>d’fhoghlaimeoirí</a:t>
            </a:r>
            <a:r>
              <a:rPr lang="en-IE" sz="5400"/>
              <a:t> le </a:t>
            </a:r>
            <a:r>
              <a:rPr lang="en-IE" sz="5400" err="1"/>
              <a:t>riachtanais</a:t>
            </a:r>
            <a:r>
              <a:rPr lang="en-IE" sz="5400"/>
              <a:t> </a:t>
            </a:r>
            <a:r>
              <a:rPr lang="en-IE" sz="5400" err="1"/>
              <a:t>speisialta</a:t>
            </a:r>
            <a:r>
              <a:rPr lang="en-IE" sz="5400"/>
              <a:t> </a:t>
            </a:r>
            <a:r>
              <a:rPr lang="en-IE" sz="5400" err="1"/>
              <a:t>oideachais</a:t>
            </a:r>
            <a:endParaRPr lang="en-IE" sz="5400"/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5400" err="1"/>
              <a:t>Taighde</a:t>
            </a:r>
            <a:endParaRPr lang="en-IE" sz="5400"/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5400" err="1"/>
              <a:t>Téarmaíocht</a:t>
            </a:r>
            <a:endParaRPr lang="en-IE" sz="5400"/>
          </a:p>
          <a:p>
            <a:pPr marL="857250" indent="-857250">
              <a:buFont typeface="Arial" panose="020B0604020202020204" pitchFamily="34" charset="0"/>
              <a:buChar char="•"/>
            </a:pPr>
            <a:endParaRPr lang="en-IE" sz="5400"/>
          </a:p>
        </p:txBody>
      </p:sp>
    </p:spTree>
    <p:extLst>
      <p:ext uri="{BB962C8B-B14F-4D97-AF65-F5344CB8AC3E}">
        <p14:creationId xmlns:p14="http://schemas.microsoft.com/office/powerpoint/2010/main" val="3694666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BC4B54F-B709-6234-D6BF-2933665D67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IE" sz="8000" err="1"/>
              <a:t>Teaghlaigh</a:t>
            </a:r>
            <a:r>
              <a:rPr lang="en-IE" sz="8000"/>
              <a:t> </a:t>
            </a:r>
            <a:r>
              <a:rPr lang="en-IE" sz="8000" err="1"/>
              <a:t>agus</a:t>
            </a:r>
            <a:r>
              <a:rPr lang="en-IE" sz="8000"/>
              <a:t> </a:t>
            </a:r>
            <a:r>
              <a:rPr lang="en-IE" sz="8000" err="1"/>
              <a:t>pobail</a:t>
            </a:r>
            <a:r>
              <a:rPr lang="en-IE" sz="8000"/>
              <a:t> a </a:t>
            </a:r>
            <a:r>
              <a:rPr lang="en-IE" sz="8000" err="1"/>
              <a:t>spreagadh</a:t>
            </a:r>
            <a:endParaRPr lang="ga-IE" sz="800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EE8FC30-7D09-B95C-6C7D-DECF8314507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045132" y="3556000"/>
            <a:ext cx="7195868" cy="8644021"/>
          </a:xfrm>
        </p:spPr>
        <p:txBody>
          <a:bodyPr/>
          <a:lstStyle/>
          <a:p>
            <a:endParaRPr lang="ga-IE">
              <a:solidFill>
                <a:schemeClr val="tx1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669284-0C49-F25D-8AA4-C7EFE2E3E7A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462298" y="3555999"/>
            <a:ext cx="13513159" cy="8644021"/>
          </a:xfrm>
        </p:spPr>
        <p:txBody>
          <a:bodyPr vert="horz" lIns="91440" tIns="45720" rIns="91440" bIns="45720" rtlCol="0">
            <a:normAutofit/>
          </a:bodyPr>
          <a:lstStyle/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5400" err="1"/>
              <a:t>Straitéis</a:t>
            </a:r>
            <a:r>
              <a:rPr lang="en-IE" sz="5400"/>
              <a:t> </a:t>
            </a:r>
            <a:r>
              <a:rPr lang="en-IE" sz="5400" err="1"/>
              <a:t>chumarsáide</a:t>
            </a:r>
            <a:r>
              <a:rPr lang="en-IE" sz="5400"/>
              <a:t> </a:t>
            </a:r>
            <a:r>
              <a:rPr lang="en-IE" sz="5400" err="1"/>
              <a:t>agus</a:t>
            </a:r>
            <a:r>
              <a:rPr lang="en-IE" sz="5400"/>
              <a:t> </a:t>
            </a:r>
            <a:r>
              <a:rPr lang="en-IE" sz="5400" err="1"/>
              <a:t>éascaithe</a:t>
            </a:r>
            <a:endParaRPr lang="en-IE" sz="5400"/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5400" err="1"/>
              <a:t>Áis</a:t>
            </a:r>
            <a:r>
              <a:rPr lang="en-IE" sz="5400"/>
              <a:t> </a:t>
            </a:r>
            <a:r>
              <a:rPr lang="en-IE" sz="5400" err="1"/>
              <a:t>chun</a:t>
            </a:r>
            <a:r>
              <a:rPr lang="en-IE" sz="5400"/>
              <a:t> </a:t>
            </a:r>
            <a:r>
              <a:rPr lang="en-IE" sz="5400" err="1"/>
              <a:t>cabhrú</a:t>
            </a:r>
            <a:r>
              <a:rPr lang="en-IE" sz="5400"/>
              <a:t> le </a:t>
            </a:r>
            <a:r>
              <a:rPr lang="en-IE" sz="5400" err="1"/>
              <a:t>tuismitheoirí</a:t>
            </a:r>
            <a:r>
              <a:rPr lang="en-IE" sz="5400"/>
              <a:t> (</a:t>
            </a:r>
            <a:r>
              <a:rPr lang="en-IE" sz="5400" err="1"/>
              <a:t>Gaeloideachas</a:t>
            </a:r>
            <a:r>
              <a:rPr lang="en-IE" sz="5400"/>
              <a:t>)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5400" i="1" err="1"/>
              <a:t>Foraois</a:t>
            </a:r>
            <a:r>
              <a:rPr lang="en-IE" sz="5400"/>
              <a:t> – </a:t>
            </a:r>
            <a:r>
              <a:rPr lang="en-IE" sz="5400" err="1"/>
              <a:t>deiseanna</a:t>
            </a:r>
            <a:r>
              <a:rPr lang="en-IE" sz="5400"/>
              <a:t> an Ghaeilge a </a:t>
            </a:r>
            <a:r>
              <a:rPr lang="en-IE" sz="5400" err="1"/>
              <a:t>úsáid</a:t>
            </a:r>
            <a:r>
              <a:rPr lang="en-IE" sz="5400"/>
              <a:t> (Comhairle </a:t>
            </a:r>
            <a:r>
              <a:rPr lang="en-IE" sz="5400" err="1"/>
              <a:t>Cathrach</a:t>
            </a:r>
            <a:r>
              <a:rPr lang="en-IE" sz="5400"/>
              <a:t> BÁC)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5400" err="1"/>
              <a:t>Aistrithe</a:t>
            </a:r>
            <a:endParaRPr lang="en-IE" sz="5400"/>
          </a:p>
          <a:p>
            <a:pPr marL="2297250" lvl="2"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IE" sz="5400" i="0"/>
              <a:t>FCLÓ -&gt; </a:t>
            </a:r>
            <a:r>
              <a:rPr lang="en-IE" sz="5400" i="0" err="1"/>
              <a:t>Bunscoil</a:t>
            </a:r>
            <a:endParaRPr lang="en-IE" sz="5400" i="0"/>
          </a:p>
          <a:p>
            <a:pPr marL="2297250" lvl="2"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IE" sz="5400" i="0" err="1"/>
              <a:t>Bunscoil</a:t>
            </a:r>
            <a:r>
              <a:rPr lang="en-IE" sz="5400" i="0"/>
              <a:t> -&gt; </a:t>
            </a:r>
            <a:r>
              <a:rPr lang="en-IE" sz="5400" i="0" err="1"/>
              <a:t>Iar-bhunscoil</a:t>
            </a:r>
            <a:endParaRPr lang="en-IE" sz="5400" i="0"/>
          </a:p>
          <a:p>
            <a:pPr marL="2297250" lvl="2">
              <a:buClr>
                <a:schemeClr val="bg1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IE" sz="5400" i="0" err="1"/>
              <a:t>Iar-bhunscoil</a:t>
            </a:r>
            <a:r>
              <a:rPr lang="en-IE" sz="5400" i="0"/>
              <a:t> -&gt; 3ú </a:t>
            </a:r>
            <a:r>
              <a:rPr lang="en-IE" sz="5400" i="0" err="1"/>
              <a:t>leibhéal</a:t>
            </a:r>
            <a:endParaRPr lang="ga-IE" sz="5400" i="0"/>
          </a:p>
        </p:txBody>
      </p:sp>
    </p:spTree>
    <p:extLst>
      <p:ext uri="{BB962C8B-B14F-4D97-AF65-F5344CB8AC3E}">
        <p14:creationId xmlns:p14="http://schemas.microsoft.com/office/powerpoint/2010/main" val="1545465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BC4B54F-B709-6234-D6BF-2933665D67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IE" sz="8000"/>
              <a:t>Cur </a:t>
            </a:r>
            <a:r>
              <a:rPr lang="en-IE" sz="8000" err="1"/>
              <a:t>i</a:t>
            </a:r>
            <a:r>
              <a:rPr lang="en-IE" sz="8000"/>
              <a:t> </a:t>
            </a:r>
            <a:r>
              <a:rPr lang="en-IE" sz="8000" err="1"/>
              <a:t>bhfeidhm</a:t>
            </a:r>
            <a:r>
              <a:rPr lang="en-IE" sz="8000"/>
              <a:t> an </a:t>
            </a:r>
            <a:r>
              <a:rPr lang="en-IE" sz="8000" err="1"/>
              <a:t>pholasaí</a:t>
            </a:r>
            <a:endParaRPr lang="ga-IE" sz="800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EE8FC30-7D09-B95C-6C7D-DECF8314507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045132" y="3556000"/>
            <a:ext cx="7195868" cy="8644021"/>
          </a:xfrm>
        </p:spPr>
        <p:txBody>
          <a:bodyPr/>
          <a:lstStyle/>
          <a:p>
            <a:endParaRPr lang="ga-IE">
              <a:solidFill>
                <a:schemeClr val="tx1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669284-0C49-F25D-8AA4-C7EFE2E3E7A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462298" y="3555999"/>
            <a:ext cx="13513159" cy="8644021"/>
          </a:xfrm>
        </p:spPr>
        <p:txBody>
          <a:bodyPr vert="horz" lIns="91440" tIns="45720" rIns="91440" bIns="45720" rtlCol="0">
            <a:normAutofit/>
          </a:bodyPr>
          <a:lstStyle/>
          <a:p>
            <a:pPr marL="857250" indent="-857250">
              <a:buFont typeface="Arial" panose="020B0604020202020204" pitchFamily="34" charset="0"/>
              <a:buChar char="•"/>
            </a:pPr>
            <a:r>
              <a:rPr lang="ga-IE" sz="5400"/>
              <a:t>Plean gnímh dhá bhliain</a:t>
            </a:r>
            <a:endParaRPr lang="en-IE" sz="5400"/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ga-IE" sz="5400"/>
              <a:t>Plean</a:t>
            </a:r>
            <a:r>
              <a:rPr lang="en-IE" sz="5400"/>
              <a:t>anna</a:t>
            </a:r>
            <a:r>
              <a:rPr lang="ga-IE" sz="5400"/>
              <a:t> gnímh</a:t>
            </a:r>
            <a:r>
              <a:rPr lang="en-IE" sz="5400"/>
              <a:t> </a:t>
            </a:r>
            <a:r>
              <a:rPr lang="en-IE" sz="5400" err="1"/>
              <a:t>eile</a:t>
            </a:r>
            <a:r>
              <a:rPr lang="en-IE" sz="5400"/>
              <a:t> le </a:t>
            </a:r>
            <a:r>
              <a:rPr lang="en-IE" sz="5400" err="1"/>
              <a:t>foilsiú</a:t>
            </a:r>
            <a:r>
              <a:rPr lang="en-IE" sz="5400"/>
              <a:t> </a:t>
            </a:r>
            <a:r>
              <a:rPr lang="en-IE" sz="5400" err="1"/>
              <a:t>dá</a:t>
            </a:r>
            <a:r>
              <a:rPr lang="en-IE" sz="5400"/>
              <a:t> </a:t>
            </a:r>
            <a:r>
              <a:rPr lang="en-IE" sz="5400" err="1"/>
              <a:t>réir</a:t>
            </a:r>
            <a:endParaRPr lang="en-IE" sz="5400"/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5400" err="1"/>
              <a:t>Tuairisc</a:t>
            </a:r>
            <a:r>
              <a:rPr lang="en-IE" sz="5400"/>
              <a:t> </a:t>
            </a:r>
            <a:r>
              <a:rPr lang="en-IE" sz="5400" err="1"/>
              <a:t>ar</a:t>
            </a:r>
            <a:r>
              <a:rPr lang="en-IE" sz="5400"/>
              <a:t> </a:t>
            </a:r>
            <a:r>
              <a:rPr lang="en-IE" sz="5400" err="1"/>
              <a:t>dhul</a:t>
            </a:r>
            <a:r>
              <a:rPr lang="en-IE" sz="5400"/>
              <a:t> </a:t>
            </a:r>
            <a:r>
              <a:rPr lang="en-IE" sz="5400" err="1"/>
              <a:t>chun</a:t>
            </a:r>
            <a:r>
              <a:rPr lang="en-IE" sz="5400"/>
              <a:t> </a:t>
            </a:r>
            <a:r>
              <a:rPr lang="en-IE" sz="5400" err="1"/>
              <a:t>cinn</a:t>
            </a:r>
            <a:r>
              <a:rPr lang="en-IE" sz="5400"/>
              <a:t> le </a:t>
            </a:r>
            <a:r>
              <a:rPr lang="en-IE" sz="5400" err="1"/>
              <a:t>foilsiú</a:t>
            </a:r>
            <a:r>
              <a:rPr lang="en-IE" sz="5400"/>
              <a:t> go </a:t>
            </a:r>
            <a:r>
              <a:rPr lang="en-IE" sz="5400" err="1"/>
              <a:t>bliaintiúil</a:t>
            </a:r>
            <a:endParaRPr lang="ga-IE" sz="5400"/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5400" err="1"/>
              <a:t>Coiste</a:t>
            </a:r>
            <a:r>
              <a:rPr lang="en-IE" sz="5400"/>
              <a:t> </a:t>
            </a:r>
            <a:r>
              <a:rPr lang="en-IE" sz="5400" err="1"/>
              <a:t>Comhairleach</a:t>
            </a:r>
            <a:endParaRPr lang="en-IE" sz="5400"/>
          </a:p>
          <a:p>
            <a:pPr marL="857250" indent="-857250">
              <a:buFont typeface="Arial" panose="020B0604020202020204" pitchFamily="34" charset="0"/>
              <a:buChar char="•"/>
            </a:pPr>
            <a:endParaRPr lang="ga-IE" sz="5400"/>
          </a:p>
        </p:txBody>
      </p:sp>
    </p:spTree>
    <p:extLst>
      <p:ext uri="{BB962C8B-B14F-4D97-AF65-F5344CB8AC3E}">
        <p14:creationId xmlns:p14="http://schemas.microsoft.com/office/powerpoint/2010/main" val="1095493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18700">
                <a:solidFill>
                  <a:srgbClr val="005850"/>
                </a:solidFill>
              </a:rPr>
              <a:t>Ní </a:t>
            </a:r>
            <a:r>
              <a:rPr lang="en-US" sz="18700" err="1">
                <a:solidFill>
                  <a:srgbClr val="005850"/>
                </a:solidFill>
              </a:rPr>
              <a:t>neart</a:t>
            </a:r>
            <a:r>
              <a:rPr lang="en-US" sz="18700">
                <a:solidFill>
                  <a:srgbClr val="005850"/>
                </a:solidFill>
              </a:rPr>
              <a:t> go cur le </a:t>
            </a:r>
            <a:r>
              <a:rPr lang="en-US" sz="18700" err="1">
                <a:solidFill>
                  <a:srgbClr val="005850"/>
                </a:solidFill>
              </a:rPr>
              <a:t>chéile</a:t>
            </a:r>
            <a:r>
              <a:rPr lang="en-US" sz="18700">
                <a:solidFill>
                  <a:srgbClr val="005850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27091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CC131F2-BB50-21FD-44FE-AC79820450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74C33-708C-F4CA-90A1-6E5007B4F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dirty="0">
                <a:ea typeface="Calibri"/>
                <a:cs typeface="Calibri"/>
              </a:rPr>
              <a:t>Mo </a:t>
            </a:r>
            <a:r>
              <a:rPr lang="en-IE" dirty="0" err="1">
                <a:ea typeface="Calibri"/>
                <a:cs typeface="Calibri"/>
              </a:rPr>
              <a:t>thriall</a:t>
            </a:r>
            <a:r>
              <a:rPr lang="en-IE" dirty="0">
                <a:ea typeface="Calibri"/>
                <a:cs typeface="Calibri"/>
              </a:rPr>
              <a:t> </a:t>
            </a:r>
            <a:r>
              <a:rPr lang="en-IE" dirty="0" err="1">
                <a:ea typeface="Calibri"/>
                <a:cs typeface="Calibri"/>
              </a:rPr>
              <a:t>teanga</a:t>
            </a:r>
            <a:r>
              <a:rPr lang="en-IE" dirty="0">
                <a:ea typeface="Calibri"/>
                <a:cs typeface="Calibri"/>
              </a:rPr>
              <a:t> </a:t>
            </a:r>
            <a:r>
              <a:rPr lang="en-IE" dirty="0" err="1">
                <a:ea typeface="Calibri"/>
                <a:cs typeface="Calibri"/>
              </a:rPr>
              <a:t>féin</a:t>
            </a:r>
            <a:br>
              <a:rPr lang="en-IE" dirty="0"/>
            </a:br>
            <a:endParaRPr lang="en-IE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DE0C67B-B001-FC87-71EF-6397815E92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41451" y="3555997"/>
            <a:ext cx="8383034" cy="864402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5400" dirty="0" err="1"/>
              <a:t>Árainn</a:t>
            </a:r>
            <a:endParaRPr lang="en-IE" sz="5400" dirty="0"/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5400" dirty="0"/>
              <a:t>Mo </a:t>
            </a:r>
            <a:r>
              <a:rPr lang="en-IE" sz="5400" dirty="0" err="1"/>
              <a:t>chlann</a:t>
            </a:r>
            <a:endParaRPr lang="en-IE" sz="5400" dirty="0"/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5400" dirty="0" err="1"/>
              <a:t>Múinteoir</a:t>
            </a:r>
            <a:endParaRPr lang="en-IE" sz="5400" dirty="0"/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5400" dirty="0"/>
              <a:t>Coláiste </a:t>
            </a:r>
            <a:r>
              <a:rPr lang="en-IE" sz="5400" dirty="0" err="1"/>
              <a:t>Oideachais</a:t>
            </a:r>
            <a:r>
              <a:rPr lang="en-IE" sz="5400" dirty="0"/>
              <a:t> Froebel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5400" dirty="0" err="1"/>
              <a:t>Foras</a:t>
            </a:r>
            <a:r>
              <a:rPr lang="en-IE" sz="5400" dirty="0"/>
              <a:t> </a:t>
            </a:r>
            <a:r>
              <a:rPr lang="en-IE" sz="5400" dirty="0" err="1"/>
              <a:t>na</a:t>
            </a:r>
            <a:r>
              <a:rPr lang="en-IE" sz="5400" dirty="0"/>
              <a:t> </a:t>
            </a:r>
            <a:r>
              <a:rPr lang="en-IE" sz="5400" dirty="0" err="1"/>
              <a:t>Gaeilge</a:t>
            </a:r>
            <a:endParaRPr lang="en-IE" sz="5400" dirty="0"/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5400" dirty="0" err="1"/>
              <a:t>Caighdeán</a:t>
            </a:r>
            <a:r>
              <a:rPr lang="en-IE" sz="5400" dirty="0"/>
              <a:t> </a:t>
            </a:r>
            <a:r>
              <a:rPr lang="en-IE" sz="5400" dirty="0" err="1"/>
              <a:t>Oifigiúil</a:t>
            </a:r>
            <a:endParaRPr lang="en-IE" sz="5400" dirty="0"/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IE" sz="5400" dirty="0" err="1"/>
              <a:t>Rannóga</a:t>
            </a:r>
            <a:r>
              <a:rPr lang="en-IE" sz="5400" dirty="0"/>
              <a:t> </a:t>
            </a:r>
            <a:r>
              <a:rPr lang="en-IE" sz="5400" dirty="0" err="1"/>
              <a:t>na</a:t>
            </a:r>
            <a:r>
              <a:rPr lang="en-IE" sz="5400" dirty="0"/>
              <a:t> </a:t>
            </a:r>
            <a:r>
              <a:rPr lang="en-IE" sz="5400" dirty="0" err="1"/>
              <a:t>Gaeilge</a:t>
            </a:r>
            <a:r>
              <a:rPr lang="en-IE" sz="5400" dirty="0"/>
              <a:t>, R. </a:t>
            </a:r>
            <a:r>
              <a:rPr lang="en-IE" sz="5400" dirty="0" err="1"/>
              <a:t>Oid</a:t>
            </a:r>
            <a:r>
              <a:rPr lang="en-IE" sz="5400" dirty="0"/>
              <a:t>. </a:t>
            </a:r>
            <a:r>
              <a:rPr lang="en-IE" sz="5400" dirty="0" err="1"/>
              <a:t>agus</a:t>
            </a:r>
            <a:r>
              <a:rPr lang="en-IE" sz="5400" dirty="0"/>
              <a:t> </a:t>
            </a:r>
            <a:r>
              <a:rPr lang="en-IE" sz="5400" dirty="0" err="1"/>
              <a:t>Óige</a:t>
            </a:r>
            <a:endParaRPr lang="en-IE" sz="5400" dirty="0"/>
          </a:p>
        </p:txBody>
      </p:sp>
      <p:pic>
        <p:nvPicPr>
          <p:cNvPr id="7" name="Picture Placeholder 5">
            <a:extLst>
              <a:ext uri="{FF2B5EF4-FFF2-40B4-BE49-F238E27FC236}">
                <a16:creationId xmlns:a16="http://schemas.microsoft.com/office/drawing/2014/main" id="{ADFC0F9D-EB11-39C6-CD59-96DD2AD4A81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16" r="12816"/>
          <a:stretch/>
        </p:blipFill>
        <p:spPr>
          <a:xfrm>
            <a:off x="18137335" y="8463775"/>
            <a:ext cx="5103665" cy="4140200"/>
          </a:xfrm>
        </p:spPr>
      </p:pic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0A756D11-24D1-2D06-1750-DC6CF3E64C6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" r="36"/>
          <a:stretch/>
        </p:blipFill>
        <p:spPr>
          <a:xfrm>
            <a:off x="9824485" y="3555998"/>
            <a:ext cx="13416515" cy="4231643"/>
          </a:xfrm>
        </p:spPr>
      </p:pic>
      <p:pic>
        <p:nvPicPr>
          <p:cNvPr id="18" name="Picture Placeholder 14">
            <a:extLst>
              <a:ext uri="{FF2B5EF4-FFF2-40B4-BE49-F238E27FC236}">
                <a16:creationId xmlns:a16="http://schemas.microsoft.com/office/drawing/2014/main" id="{F4669361-9895-5F43-BE4D-3794CF51472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" r="405"/>
          <a:stretch/>
        </p:blipFill>
        <p:spPr>
          <a:xfrm>
            <a:off x="9824484" y="8629650"/>
            <a:ext cx="7464055" cy="4140200"/>
          </a:xfrm>
        </p:spPr>
      </p:pic>
    </p:spTree>
    <p:extLst>
      <p:ext uri="{BB962C8B-B14F-4D97-AF65-F5344CB8AC3E}">
        <p14:creationId xmlns:p14="http://schemas.microsoft.com/office/powerpoint/2010/main" val="3058278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3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sz="6000" dirty="0" err="1">
                <a:solidFill>
                  <a:srgbClr val="005850"/>
                </a:solidFill>
              </a:rPr>
              <a:t>Polasaí</a:t>
            </a:r>
            <a:r>
              <a:rPr lang="en-IE" sz="6000" dirty="0">
                <a:solidFill>
                  <a:srgbClr val="005850"/>
                </a:solidFill>
              </a:rPr>
              <a:t> don Oideachas Gaeltachta 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1462298" y="3555999"/>
            <a:ext cx="11229574" cy="8644021"/>
          </a:xfrm>
        </p:spPr>
        <p:txBody>
          <a:bodyPr vert="horz" lIns="91440" tIns="45720" rIns="91440" bIns="45720" rtlCol="0" anchor="t">
            <a:normAutofit fontScale="85000" lnSpcReduction="20000"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Clr>
                <a:srgbClr val="A79563"/>
              </a:buClr>
              <a:buNone/>
            </a:pPr>
            <a:r>
              <a:rPr lang="en-IE" sz="4700" b="1" dirty="0" err="1">
                <a:solidFill>
                  <a:srgbClr val="A39161"/>
                </a:solidFill>
              </a:rPr>
              <a:t>Bunscoileanna</a:t>
            </a:r>
            <a:endParaRPr lang="en-IE" sz="4700" b="1" dirty="0">
              <a:solidFill>
                <a:srgbClr val="A39161"/>
              </a:solidFill>
            </a:endParaRPr>
          </a:p>
          <a:p>
            <a:pPr marL="685800" lvl="1" indent="-685800">
              <a:buClr>
                <a:srgbClr val="5E5E5E"/>
              </a:buClr>
              <a:buFont typeface="Arial" panose="020B0604020202020204" pitchFamily="34" charset="0"/>
              <a:buChar char="•"/>
            </a:pPr>
            <a:r>
              <a:rPr lang="en-IE" sz="4700" dirty="0" err="1">
                <a:solidFill>
                  <a:srgbClr val="5E5E5E"/>
                </a:solidFill>
              </a:rPr>
              <a:t>Aitheantas</a:t>
            </a:r>
            <a:r>
              <a:rPr lang="en-IE" sz="4700" dirty="0">
                <a:solidFill>
                  <a:srgbClr val="5E5E5E"/>
                </a:solidFill>
              </a:rPr>
              <a:t> </a:t>
            </a:r>
            <a:r>
              <a:rPr lang="en-IE" sz="4700" dirty="0" err="1">
                <a:solidFill>
                  <a:srgbClr val="5E5E5E"/>
                </a:solidFill>
              </a:rPr>
              <a:t>bronnta</a:t>
            </a:r>
            <a:r>
              <a:rPr lang="en-IE" sz="4700" dirty="0">
                <a:solidFill>
                  <a:srgbClr val="5E5E5E"/>
                </a:solidFill>
              </a:rPr>
              <a:t> </a:t>
            </a:r>
            <a:r>
              <a:rPr lang="en-IE" sz="4700" dirty="0" err="1">
                <a:solidFill>
                  <a:srgbClr val="5E5E5E"/>
                </a:solidFill>
              </a:rPr>
              <a:t>ar</a:t>
            </a:r>
            <a:r>
              <a:rPr lang="en-IE" sz="4700" dirty="0">
                <a:solidFill>
                  <a:srgbClr val="5E5E5E"/>
                </a:solidFill>
              </a:rPr>
              <a:t> </a:t>
            </a:r>
            <a:r>
              <a:rPr lang="en-IE" sz="4700" b="1" dirty="0">
                <a:solidFill>
                  <a:srgbClr val="5E5E5E"/>
                </a:solidFill>
              </a:rPr>
              <a:t>101 </a:t>
            </a:r>
            <a:r>
              <a:rPr lang="en-IE" sz="4700" b="1" dirty="0" err="1">
                <a:solidFill>
                  <a:srgbClr val="5E5E5E"/>
                </a:solidFill>
              </a:rPr>
              <a:t>bunscoil</a:t>
            </a:r>
            <a:r>
              <a:rPr lang="en-IE" sz="4700" b="1" dirty="0">
                <a:solidFill>
                  <a:srgbClr val="5E5E5E"/>
                </a:solidFill>
              </a:rPr>
              <a:t> </a:t>
            </a:r>
            <a:r>
              <a:rPr lang="en-IE" sz="4700" dirty="0" err="1">
                <a:solidFill>
                  <a:srgbClr val="5E5E5E"/>
                </a:solidFill>
              </a:rPr>
              <a:t>i</a:t>
            </a:r>
            <a:r>
              <a:rPr lang="en-IE" sz="4700" dirty="0">
                <a:solidFill>
                  <a:srgbClr val="5E5E5E"/>
                </a:solidFill>
              </a:rPr>
              <a:t> </a:t>
            </a:r>
            <a:r>
              <a:rPr lang="en-IE" sz="4700" dirty="0" err="1">
                <a:solidFill>
                  <a:srgbClr val="5E5E5E"/>
                </a:solidFill>
              </a:rPr>
              <a:t>nDeireadh</a:t>
            </a:r>
            <a:r>
              <a:rPr lang="en-IE" sz="4700" dirty="0">
                <a:solidFill>
                  <a:srgbClr val="5E5E5E"/>
                </a:solidFill>
              </a:rPr>
              <a:t> </a:t>
            </a:r>
            <a:r>
              <a:rPr lang="en-IE" sz="4700" dirty="0" err="1">
                <a:solidFill>
                  <a:srgbClr val="5E5E5E"/>
                </a:solidFill>
              </a:rPr>
              <a:t>Fómhair</a:t>
            </a:r>
            <a:r>
              <a:rPr lang="en-IE" sz="4700" dirty="0">
                <a:solidFill>
                  <a:srgbClr val="5E5E5E"/>
                </a:solidFill>
              </a:rPr>
              <a:t> 2024</a:t>
            </a:r>
          </a:p>
          <a:p>
            <a:pPr marL="685800" lvl="1" indent="-685800">
              <a:buClr>
                <a:srgbClr val="5E5E5E"/>
              </a:buClr>
              <a:buFont typeface="Arial" panose="020B0604020202020204" pitchFamily="34" charset="0"/>
              <a:buChar char="•"/>
            </a:pPr>
            <a:r>
              <a:rPr lang="en-IE" sz="4700" dirty="0" err="1">
                <a:solidFill>
                  <a:srgbClr val="5E5E5E"/>
                </a:solidFill>
              </a:rPr>
              <a:t>Bunscoil</a:t>
            </a:r>
            <a:r>
              <a:rPr lang="en-IE" sz="4700" dirty="0">
                <a:solidFill>
                  <a:srgbClr val="5E5E5E"/>
                </a:solidFill>
              </a:rPr>
              <a:t> </a:t>
            </a:r>
            <a:r>
              <a:rPr lang="en-IE" sz="4700" dirty="0" err="1">
                <a:solidFill>
                  <a:srgbClr val="5E5E5E"/>
                </a:solidFill>
              </a:rPr>
              <a:t>amháin</a:t>
            </a:r>
            <a:r>
              <a:rPr lang="en-IE" sz="4700" dirty="0">
                <a:solidFill>
                  <a:srgbClr val="5E5E5E"/>
                </a:solidFill>
              </a:rPr>
              <a:t> </a:t>
            </a:r>
            <a:r>
              <a:rPr lang="en-IE" sz="4700" dirty="0" err="1">
                <a:solidFill>
                  <a:srgbClr val="5E5E5E"/>
                </a:solidFill>
              </a:rPr>
              <a:t>nua</a:t>
            </a:r>
            <a:r>
              <a:rPr lang="en-IE" sz="4700" dirty="0">
                <a:solidFill>
                  <a:srgbClr val="5E5E5E"/>
                </a:solidFill>
              </a:rPr>
              <a:t> </a:t>
            </a:r>
            <a:r>
              <a:rPr lang="en-IE" sz="4700" dirty="0" err="1">
                <a:solidFill>
                  <a:srgbClr val="5E5E5E"/>
                </a:solidFill>
              </a:rPr>
              <a:t>tosaithe</a:t>
            </a:r>
            <a:r>
              <a:rPr lang="en-IE" sz="4700" dirty="0">
                <a:solidFill>
                  <a:srgbClr val="5E5E5E"/>
                </a:solidFill>
              </a:rPr>
              <a:t> </a:t>
            </a:r>
            <a:r>
              <a:rPr lang="en-IE" sz="4700" dirty="0" err="1">
                <a:solidFill>
                  <a:srgbClr val="5E5E5E"/>
                </a:solidFill>
              </a:rPr>
              <a:t>ar</a:t>
            </a:r>
            <a:r>
              <a:rPr lang="en-IE" sz="4700" dirty="0">
                <a:solidFill>
                  <a:srgbClr val="5E5E5E"/>
                </a:solidFill>
              </a:rPr>
              <a:t> a n-</a:t>
            </a:r>
            <a:r>
              <a:rPr lang="en-IE" sz="4700" dirty="0" err="1">
                <a:solidFill>
                  <a:srgbClr val="5E5E5E"/>
                </a:solidFill>
              </a:rPr>
              <a:t>aistear</a:t>
            </a:r>
            <a:r>
              <a:rPr lang="en-IE" sz="4700" dirty="0">
                <a:solidFill>
                  <a:srgbClr val="5E5E5E"/>
                </a:solidFill>
              </a:rPr>
              <a:t> </a:t>
            </a:r>
            <a:r>
              <a:rPr lang="en-IE" sz="4700" dirty="0" err="1">
                <a:solidFill>
                  <a:srgbClr val="5E5E5E"/>
                </a:solidFill>
              </a:rPr>
              <a:t>sa</a:t>
            </a:r>
            <a:r>
              <a:rPr lang="en-IE" sz="4700" dirty="0">
                <a:solidFill>
                  <a:srgbClr val="5E5E5E"/>
                </a:solidFill>
              </a:rPr>
              <a:t> </a:t>
            </a:r>
            <a:r>
              <a:rPr lang="en-IE" sz="4700" dirty="0" err="1">
                <a:solidFill>
                  <a:srgbClr val="5E5E5E"/>
                </a:solidFill>
              </a:rPr>
              <a:t>Scéim</a:t>
            </a:r>
            <a:r>
              <a:rPr lang="en-IE" sz="4700" dirty="0">
                <a:solidFill>
                  <a:srgbClr val="5E5E5E"/>
                </a:solidFill>
              </a:rPr>
              <a:t> </a:t>
            </a:r>
            <a:r>
              <a:rPr lang="en-IE" sz="4700" dirty="0" err="1">
                <a:solidFill>
                  <a:srgbClr val="5E5E5E"/>
                </a:solidFill>
              </a:rPr>
              <a:t>i</a:t>
            </a:r>
            <a:r>
              <a:rPr lang="en-IE" sz="4700" dirty="0">
                <a:solidFill>
                  <a:srgbClr val="5E5E5E"/>
                </a:solidFill>
              </a:rPr>
              <a:t> </a:t>
            </a:r>
            <a:r>
              <a:rPr lang="en-IE" sz="4700" dirty="0" err="1">
                <a:solidFill>
                  <a:srgbClr val="5E5E5E"/>
                </a:solidFill>
              </a:rPr>
              <a:t>mbliana</a:t>
            </a:r>
            <a:endParaRPr lang="en-IE" sz="4700" dirty="0">
              <a:solidFill>
                <a:srgbClr val="5E5E5E"/>
              </a:solidFill>
              <a:cs typeface="Arial"/>
            </a:endParaRPr>
          </a:p>
          <a:p>
            <a:pPr marL="685800" lvl="1" indent="-685800">
              <a:buClr>
                <a:srgbClr val="5E5E5E"/>
              </a:buClr>
              <a:buFont typeface="Arial" panose="020B0604020202020204" pitchFamily="34" charset="0"/>
              <a:buChar char="•"/>
            </a:pPr>
            <a:r>
              <a:rPr lang="en-IE" sz="4700" dirty="0">
                <a:solidFill>
                  <a:srgbClr val="5E5E5E"/>
                </a:solidFill>
              </a:rPr>
              <a:t>102 </a:t>
            </a:r>
            <a:r>
              <a:rPr lang="en-IE" sz="4700" dirty="0" err="1">
                <a:solidFill>
                  <a:srgbClr val="5E5E5E"/>
                </a:solidFill>
              </a:rPr>
              <a:t>bunscoil</a:t>
            </a:r>
            <a:r>
              <a:rPr lang="en-IE" sz="4700" dirty="0">
                <a:solidFill>
                  <a:srgbClr val="5E5E5E"/>
                </a:solidFill>
              </a:rPr>
              <a:t> in </a:t>
            </a:r>
            <a:r>
              <a:rPr lang="en-IE" sz="4700" dirty="0" err="1">
                <a:solidFill>
                  <a:srgbClr val="5E5E5E"/>
                </a:solidFill>
              </a:rPr>
              <a:t>iomlán</a:t>
            </a:r>
            <a:r>
              <a:rPr lang="en-IE" sz="4700" dirty="0">
                <a:solidFill>
                  <a:srgbClr val="5E5E5E"/>
                </a:solidFill>
              </a:rPr>
              <a:t> </a:t>
            </a:r>
            <a:r>
              <a:rPr lang="en-IE" sz="4700" dirty="0" err="1">
                <a:solidFill>
                  <a:srgbClr val="5E5E5E"/>
                </a:solidFill>
              </a:rPr>
              <a:t>rannpháirteach</a:t>
            </a:r>
            <a:r>
              <a:rPr lang="en-IE" sz="4700" dirty="0">
                <a:solidFill>
                  <a:srgbClr val="5E5E5E"/>
                </a:solidFill>
              </a:rPr>
              <a:t> </a:t>
            </a:r>
            <a:r>
              <a:rPr lang="en-IE" sz="4700" dirty="0" err="1">
                <a:solidFill>
                  <a:srgbClr val="5E5E5E"/>
                </a:solidFill>
              </a:rPr>
              <a:t>sa</a:t>
            </a:r>
            <a:r>
              <a:rPr lang="en-IE" sz="4700" dirty="0">
                <a:solidFill>
                  <a:srgbClr val="5E5E5E"/>
                </a:solidFill>
              </a:rPr>
              <a:t> </a:t>
            </a:r>
            <a:r>
              <a:rPr lang="en-IE" sz="4700" dirty="0" err="1">
                <a:solidFill>
                  <a:srgbClr val="5E5E5E"/>
                </a:solidFill>
              </a:rPr>
              <a:t>Scéim</a:t>
            </a:r>
            <a:r>
              <a:rPr lang="en-IE" sz="4700" dirty="0">
                <a:solidFill>
                  <a:srgbClr val="5E5E5E"/>
                </a:solidFill>
              </a:rPr>
              <a:t> don </a:t>
            </a:r>
            <a:r>
              <a:rPr lang="en-IE" sz="4700" dirty="0" err="1">
                <a:solidFill>
                  <a:srgbClr val="5E5E5E"/>
                </a:solidFill>
              </a:rPr>
              <a:t>scoilbhliain</a:t>
            </a:r>
            <a:r>
              <a:rPr lang="en-IE" sz="4700" dirty="0">
                <a:solidFill>
                  <a:srgbClr val="5E5E5E"/>
                </a:solidFill>
              </a:rPr>
              <a:t> 2025/26.</a:t>
            </a:r>
          </a:p>
          <a:p>
            <a:pPr marL="0" lvl="1" indent="0">
              <a:buClr>
                <a:srgbClr val="A79563"/>
              </a:buClr>
              <a:buNone/>
            </a:pPr>
            <a:endParaRPr lang="en-IE" sz="4700" dirty="0">
              <a:solidFill>
                <a:srgbClr val="5E5E5E"/>
              </a:solidFill>
            </a:endParaRPr>
          </a:p>
          <a:p>
            <a:pPr marL="0" lvl="1" indent="0" defTabSz="825500">
              <a:buClr>
                <a:srgbClr val="A79563"/>
              </a:buClr>
              <a:buNone/>
              <a:defRPr/>
            </a:pPr>
            <a:r>
              <a:rPr lang="en-IE" sz="4700" b="1" kern="0" dirty="0" err="1">
                <a:solidFill>
                  <a:srgbClr val="A39161"/>
                </a:solidFill>
                <a:ea typeface="Open Sans"/>
                <a:cs typeface="Open Sans"/>
              </a:rPr>
              <a:t>Iar-bhunscoileanna</a:t>
            </a:r>
            <a:endParaRPr lang="en-IE" sz="4700" b="1" kern="0" dirty="0">
              <a:solidFill>
                <a:srgbClr val="A39161"/>
              </a:solidFill>
              <a:ea typeface="Open Sans"/>
              <a:cs typeface="Open Sans"/>
            </a:endParaRPr>
          </a:p>
          <a:p>
            <a:pPr marL="685800" lvl="1" indent="-685800" defTabSz="825500">
              <a:buClr>
                <a:srgbClr val="5E5E5E"/>
              </a:buClr>
              <a:buFont typeface="Arial" panose="020B0604020202020204" pitchFamily="34" charset="0"/>
              <a:buChar char="•"/>
              <a:defRPr/>
            </a:pPr>
            <a:r>
              <a:rPr lang="en-IE" sz="4700" kern="0" dirty="0" err="1">
                <a:solidFill>
                  <a:srgbClr val="5E5E5E"/>
                </a:solidFill>
                <a:ea typeface="Open Sans"/>
                <a:cs typeface="Open Sans"/>
              </a:rPr>
              <a:t>Aitheantas</a:t>
            </a:r>
            <a:r>
              <a:rPr lang="en-IE" sz="4700" kern="0" dirty="0">
                <a:solidFill>
                  <a:srgbClr val="5E5E5E"/>
                </a:solidFill>
                <a:ea typeface="Open Sans"/>
                <a:cs typeface="Open Sans"/>
              </a:rPr>
              <a:t> </a:t>
            </a:r>
            <a:r>
              <a:rPr lang="en-IE" sz="4700" kern="0" dirty="0" err="1">
                <a:solidFill>
                  <a:srgbClr val="5E5E5E"/>
                </a:solidFill>
                <a:ea typeface="Open Sans"/>
                <a:cs typeface="Open Sans"/>
              </a:rPr>
              <a:t>bronnta</a:t>
            </a:r>
            <a:r>
              <a:rPr lang="en-IE" sz="4700" kern="0" dirty="0">
                <a:solidFill>
                  <a:srgbClr val="5E5E5E"/>
                </a:solidFill>
                <a:ea typeface="Open Sans"/>
                <a:cs typeface="Open Sans"/>
              </a:rPr>
              <a:t> </a:t>
            </a:r>
            <a:r>
              <a:rPr lang="en-IE" sz="4700" kern="0" dirty="0" err="1">
                <a:solidFill>
                  <a:srgbClr val="5E5E5E"/>
                </a:solidFill>
                <a:ea typeface="Open Sans"/>
                <a:cs typeface="Open Sans"/>
              </a:rPr>
              <a:t>ar</a:t>
            </a:r>
            <a:r>
              <a:rPr lang="en-IE" sz="4700" kern="0" dirty="0">
                <a:solidFill>
                  <a:srgbClr val="5E5E5E"/>
                </a:solidFill>
                <a:ea typeface="Open Sans"/>
                <a:cs typeface="Open Sans"/>
              </a:rPr>
              <a:t> </a:t>
            </a:r>
            <a:r>
              <a:rPr lang="en-IE" sz="4700" b="1" kern="0" dirty="0">
                <a:solidFill>
                  <a:srgbClr val="5E5E5E"/>
                </a:solidFill>
                <a:ea typeface="Open Sans"/>
                <a:cs typeface="Open Sans"/>
              </a:rPr>
              <a:t>19 </a:t>
            </a:r>
            <a:r>
              <a:rPr lang="en-IE" sz="4700" b="1" kern="0" dirty="0" err="1">
                <a:solidFill>
                  <a:srgbClr val="5E5E5E"/>
                </a:solidFill>
                <a:ea typeface="Open Sans"/>
                <a:cs typeface="Open Sans"/>
              </a:rPr>
              <a:t>iar-bhunscoil</a:t>
            </a:r>
            <a:r>
              <a:rPr lang="en-IE" sz="4700" b="1" kern="0" dirty="0">
                <a:solidFill>
                  <a:srgbClr val="5E5E5E"/>
                </a:solidFill>
                <a:ea typeface="Open Sans"/>
                <a:cs typeface="Open Sans"/>
              </a:rPr>
              <a:t> </a:t>
            </a:r>
            <a:r>
              <a:rPr lang="en-IE" sz="4700" kern="0" dirty="0" err="1">
                <a:solidFill>
                  <a:srgbClr val="5E5E5E"/>
                </a:solidFill>
                <a:ea typeface="Open Sans"/>
                <a:cs typeface="Open Sans"/>
              </a:rPr>
              <a:t>i</a:t>
            </a:r>
            <a:r>
              <a:rPr lang="en-IE" sz="4700" kern="0" dirty="0">
                <a:solidFill>
                  <a:srgbClr val="5E5E5E"/>
                </a:solidFill>
                <a:ea typeface="Open Sans"/>
                <a:cs typeface="Open Sans"/>
              </a:rPr>
              <a:t> </a:t>
            </a:r>
            <a:r>
              <a:rPr lang="en-IE" sz="4700" kern="0" dirty="0" err="1">
                <a:solidFill>
                  <a:srgbClr val="5E5E5E"/>
                </a:solidFill>
                <a:ea typeface="Open Sans"/>
                <a:cs typeface="Open Sans"/>
              </a:rPr>
              <a:t>nDeireadh</a:t>
            </a:r>
            <a:r>
              <a:rPr lang="en-IE" sz="4700" kern="0" dirty="0">
                <a:solidFill>
                  <a:srgbClr val="5E5E5E"/>
                </a:solidFill>
                <a:ea typeface="Open Sans"/>
                <a:cs typeface="Open Sans"/>
              </a:rPr>
              <a:t> </a:t>
            </a:r>
            <a:r>
              <a:rPr lang="en-IE" sz="4700" kern="0" dirty="0" err="1">
                <a:solidFill>
                  <a:srgbClr val="5E5E5E"/>
                </a:solidFill>
                <a:ea typeface="Open Sans"/>
                <a:cs typeface="Open Sans"/>
              </a:rPr>
              <a:t>Fómhair</a:t>
            </a:r>
            <a:r>
              <a:rPr lang="en-IE" sz="4700" kern="0" dirty="0">
                <a:solidFill>
                  <a:srgbClr val="5E5E5E"/>
                </a:solidFill>
                <a:ea typeface="Open Sans"/>
                <a:cs typeface="Open Sans"/>
              </a:rPr>
              <a:t> 2024</a:t>
            </a:r>
          </a:p>
          <a:p>
            <a:pPr marL="685800" lvl="1" indent="-685800" defTabSz="825500">
              <a:buClr>
                <a:srgbClr val="5E5E5E"/>
              </a:buClr>
              <a:buFont typeface="Arial" panose="020B0604020202020204" pitchFamily="34" charset="0"/>
              <a:buChar char="•"/>
              <a:defRPr/>
            </a:pPr>
            <a:r>
              <a:rPr lang="en-IE" sz="4700" kern="0" dirty="0" err="1">
                <a:solidFill>
                  <a:srgbClr val="5E5E5E"/>
                </a:solidFill>
                <a:ea typeface="Open Sans"/>
                <a:cs typeface="Open Sans"/>
              </a:rPr>
              <a:t>Cuireadh</a:t>
            </a:r>
            <a:r>
              <a:rPr lang="en-IE" sz="4700" kern="0" dirty="0">
                <a:solidFill>
                  <a:srgbClr val="5E5E5E"/>
                </a:solidFill>
                <a:ea typeface="Open Sans"/>
                <a:cs typeface="Open Sans"/>
              </a:rPr>
              <a:t> </a:t>
            </a:r>
            <a:r>
              <a:rPr lang="en-IE" sz="4700" kern="0" dirty="0" err="1">
                <a:solidFill>
                  <a:srgbClr val="5E5E5E"/>
                </a:solidFill>
                <a:ea typeface="Open Sans"/>
                <a:cs typeface="Open Sans"/>
              </a:rPr>
              <a:t>faighte</a:t>
            </a:r>
            <a:r>
              <a:rPr lang="en-IE" sz="4700" kern="0" dirty="0">
                <a:solidFill>
                  <a:srgbClr val="5E5E5E"/>
                </a:solidFill>
                <a:ea typeface="Open Sans"/>
                <a:cs typeface="Open Sans"/>
              </a:rPr>
              <a:t> ag 10 n-</a:t>
            </a:r>
            <a:r>
              <a:rPr lang="en-IE" sz="4700" kern="0" dirty="0" err="1">
                <a:solidFill>
                  <a:srgbClr val="5E5E5E"/>
                </a:solidFill>
                <a:ea typeface="Open Sans"/>
                <a:cs typeface="Open Sans"/>
              </a:rPr>
              <a:t>iarbhunscoil</a:t>
            </a:r>
            <a:r>
              <a:rPr lang="en-IE" sz="4700" kern="0" dirty="0">
                <a:solidFill>
                  <a:srgbClr val="5E5E5E"/>
                </a:solidFill>
                <a:ea typeface="Open Sans"/>
                <a:cs typeface="Open Sans"/>
              </a:rPr>
              <a:t> cur </a:t>
            </a:r>
            <a:r>
              <a:rPr lang="en-IE" sz="4700" kern="0" dirty="0" err="1">
                <a:solidFill>
                  <a:srgbClr val="5E5E5E"/>
                </a:solidFill>
                <a:ea typeface="Open Sans"/>
                <a:cs typeface="Open Sans"/>
              </a:rPr>
              <a:t>isteach</a:t>
            </a:r>
            <a:r>
              <a:rPr lang="en-IE" sz="4700" kern="0" dirty="0">
                <a:solidFill>
                  <a:srgbClr val="5E5E5E"/>
                </a:solidFill>
                <a:ea typeface="Open Sans"/>
                <a:cs typeface="Open Sans"/>
              </a:rPr>
              <a:t> </a:t>
            </a:r>
            <a:r>
              <a:rPr lang="en-IE" sz="4700" kern="0" dirty="0" err="1">
                <a:solidFill>
                  <a:srgbClr val="5E5E5E"/>
                </a:solidFill>
                <a:ea typeface="Open Sans"/>
                <a:cs typeface="Open Sans"/>
              </a:rPr>
              <a:t>ar</a:t>
            </a:r>
            <a:r>
              <a:rPr lang="en-IE" sz="4700" kern="0" dirty="0">
                <a:solidFill>
                  <a:srgbClr val="5E5E5E"/>
                </a:solidFill>
                <a:ea typeface="Open Sans"/>
                <a:cs typeface="Open Sans"/>
              </a:rPr>
              <a:t> </a:t>
            </a:r>
            <a:r>
              <a:rPr lang="en-IE" sz="4700" kern="0" dirty="0" err="1">
                <a:solidFill>
                  <a:srgbClr val="5E5E5E"/>
                </a:solidFill>
                <a:ea typeface="Open Sans"/>
                <a:cs typeface="Open Sans"/>
              </a:rPr>
              <a:t>shíneadh</a:t>
            </a:r>
            <a:r>
              <a:rPr lang="en-IE" sz="4700" kern="0" dirty="0">
                <a:solidFill>
                  <a:srgbClr val="5E5E5E"/>
                </a:solidFill>
                <a:ea typeface="Open Sans"/>
                <a:cs typeface="Open Sans"/>
              </a:rPr>
              <a:t> ama</a:t>
            </a:r>
          </a:p>
          <a:p>
            <a:pPr marL="685800" lvl="1" indent="-685800" defTabSz="825500">
              <a:buClr>
                <a:srgbClr val="5E5E5E"/>
              </a:buClr>
              <a:buFont typeface="Arial" panose="020B0604020202020204" pitchFamily="34" charset="0"/>
              <a:buChar char="•"/>
              <a:defRPr/>
            </a:pPr>
            <a:r>
              <a:rPr lang="en-IE" sz="4700" kern="0" dirty="0">
                <a:solidFill>
                  <a:srgbClr val="5E5E5E"/>
                </a:solidFill>
                <a:ea typeface="Open Sans"/>
                <a:cs typeface="Open Sans"/>
              </a:rPr>
              <a:t>28 </a:t>
            </a:r>
            <a:r>
              <a:rPr lang="en-IE" sz="4700" kern="0" dirty="0" err="1">
                <a:solidFill>
                  <a:srgbClr val="5E5E5E"/>
                </a:solidFill>
                <a:ea typeface="Open Sans"/>
                <a:cs typeface="Open Sans"/>
              </a:rPr>
              <a:t>iar-bhunscoil</a:t>
            </a:r>
            <a:r>
              <a:rPr lang="en-IE" sz="4700" kern="0" dirty="0">
                <a:solidFill>
                  <a:srgbClr val="5E5E5E"/>
                </a:solidFill>
                <a:ea typeface="Open Sans"/>
                <a:cs typeface="Open Sans"/>
              </a:rPr>
              <a:t> in </a:t>
            </a:r>
            <a:r>
              <a:rPr lang="en-IE" sz="4700" kern="0" dirty="0" err="1">
                <a:solidFill>
                  <a:srgbClr val="5E5E5E"/>
                </a:solidFill>
                <a:ea typeface="Open Sans"/>
                <a:cs typeface="Open Sans"/>
              </a:rPr>
              <a:t>iomlán</a:t>
            </a:r>
            <a:r>
              <a:rPr lang="en-IE" sz="4700" kern="0" dirty="0">
                <a:solidFill>
                  <a:srgbClr val="5E5E5E"/>
                </a:solidFill>
                <a:ea typeface="Open Sans"/>
                <a:cs typeface="Open Sans"/>
              </a:rPr>
              <a:t> </a:t>
            </a:r>
            <a:r>
              <a:rPr lang="en-IE" sz="4700" kern="0" dirty="0" err="1">
                <a:solidFill>
                  <a:srgbClr val="5E5E5E"/>
                </a:solidFill>
                <a:ea typeface="Open Sans"/>
                <a:cs typeface="Open Sans"/>
              </a:rPr>
              <a:t>rannpháirteach</a:t>
            </a:r>
            <a:r>
              <a:rPr lang="en-IE" sz="4700" kern="0" dirty="0">
                <a:solidFill>
                  <a:srgbClr val="5E5E5E"/>
                </a:solidFill>
                <a:ea typeface="Open Sans"/>
                <a:cs typeface="Open Sans"/>
              </a:rPr>
              <a:t> </a:t>
            </a:r>
            <a:r>
              <a:rPr lang="en-IE" sz="4700" kern="0" dirty="0" err="1">
                <a:solidFill>
                  <a:srgbClr val="5E5E5E"/>
                </a:solidFill>
                <a:ea typeface="Open Sans"/>
                <a:cs typeface="Open Sans"/>
              </a:rPr>
              <a:t>sa</a:t>
            </a:r>
            <a:r>
              <a:rPr lang="en-IE" sz="4700" kern="0" dirty="0">
                <a:solidFill>
                  <a:srgbClr val="5E5E5E"/>
                </a:solidFill>
                <a:ea typeface="Open Sans"/>
                <a:cs typeface="Open Sans"/>
              </a:rPr>
              <a:t> </a:t>
            </a:r>
            <a:r>
              <a:rPr lang="en-IE" sz="4700" kern="0" dirty="0" err="1">
                <a:solidFill>
                  <a:srgbClr val="5E5E5E"/>
                </a:solidFill>
                <a:ea typeface="Open Sans"/>
                <a:cs typeface="Open Sans"/>
              </a:rPr>
              <a:t>Scéim</a:t>
            </a:r>
            <a:r>
              <a:rPr lang="en-IE" sz="4700" kern="0" dirty="0">
                <a:solidFill>
                  <a:srgbClr val="5E5E5E"/>
                </a:solidFill>
                <a:ea typeface="Open Sans"/>
                <a:cs typeface="Open Sans"/>
              </a:rPr>
              <a:t> don </a:t>
            </a:r>
            <a:r>
              <a:rPr lang="en-IE" sz="4700" kern="0" dirty="0" err="1">
                <a:solidFill>
                  <a:srgbClr val="5E5E5E"/>
                </a:solidFill>
                <a:ea typeface="Open Sans"/>
                <a:cs typeface="Open Sans"/>
              </a:rPr>
              <a:t>scoilbhliain</a:t>
            </a:r>
            <a:r>
              <a:rPr lang="en-IE" sz="4700" kern="0" dirty="0">
                <a:solidFill>
                  <a:srgbClr val="5E5E5E"/>
                </a:solidFill>
                <a:ea typeface="Open Sans"/>
                <a:cs typeface="Open Sans"/>
              </a:rPr>
              <a:t> 2025/26. </a:t>
            </a:r>
          </a:p>
          <a:p>
            <a:pPr marL="857250" lvl="1">
              <a:buClr>
                <a:srgbClr val="A79563"/>
              </a:buClr>
              <a:buFont typeface="Arial" panose="020B0604020202020204" pitchFamily="34" charset="0"/>
              <a:buChar char="•"/>
            </a:pPr>
            <a:endParaRPr lang="en-IE" dirty="0"/>
          </a:p>
          <a:p>
            <a:pPr marL="857250" indent="-857250">
              <a:buClr>
                <a:srgbClr val="A79563"/>
              </a:buClr>
              <a:buFont typeface="Arial" panose="020B0604020202020204" pitchFamily="34" charset="0"/>
              <a:buChar char="•"/>
            </a:pPr>
            <a:endParaRPr lang="en-IE" dirty="0"/>
          </a:p>
          <a:p>
            <a:pPr marL="857250" indent="-857250">
              <a:buClr>
                <a:srgbClr val="A79563"/>
              </a:buClr>
              <a:buFont typeface="Arial" panose="020B0604020202020204" pitchFamily="34" charset="0"/>
              <a:buChar char="•"/>
            </a:pPr>
            <a:endParaRPr lang="en-I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12C89E-5F52-5EA9-CF8C-D031DA265D3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73" t="3717"/>
          <a:stretch/>
        </p:blipFill>
        <p:spPr>
          <a:xfrm>
            <a:off x="13064917" y="4127790"/>
            <a:ext cx="10383530" cy="5460420"/>
          </a:xfrm>
          <a:prstGeom prst="rect">
            <a:avLst/>
          </a:prstGeom>
          <a:ln w="76200">
            <a:noFill/>
          </a:ln>
        </p:spPr>
      </p:pic>
    </p:spTree>
    <p:extLst>
      <p:ext uri="{BB962C8B-B14F-4D97-AF65-F5344CB8AC3E}">
        <p14:creationId xmlns:p14="http://schemas.microsoft.com/office/powerpoint/2010/main" val="2151734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3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sz="6000" dirty="0" err="1">
                <a:solidFill>
                  <a:srgbClr val="005850"/>
                </a:solidFill>
              </a:rPr>
              <a:t>Bronnadh</a:t>
            </a:r>
            <a:r>
              <a:rPr lang="en-IE" sz="6000" dirty="0">
                <a:solidFill>
                  <a:srgbClr val="005850"/>
                </a:solidFill>
              </a:rPr>
              <a:t> an </a:t>
            </a:r>
            <a:r>
              <a:rPr lang="en-IE" sz="6000" dirty="0" err="1">
                <a:solidFill>
                  <a:srgbClr val="005850"/>
                </a:solidFill>
              </a:rPr>
              <a:t>aitheantais</a:t>
            </a:r>
            <a:r>
              <a:rPr lang="en-IE" sz="6000" dirty="0">
                <a:solidFill>
                  <a:srgbClr val="005850"/>
                </a:solidFill>
              </a:rPr>
              <a:t> - </a:t>
            </a:r>
            <a:r>
              <a:rPr lang="en-IE" sz="6000" dirty="0" err="1">
                <a:solidFill>
                  <a:srgbClr val="005850"/>
                </a:solidFill>
              </a:rPr>
              <a:t>Ócáidí</a:t>
            </a:r>
            <a:endParaRPr lang="en-IE" sz="6000" dirty="0">
              <a:solidFill>
                <a:srgbClr val="005850"/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ln>
            <a:noFill/>
          </a:ln>
        </p:spPr>
        <p:txBody>
          <a:bodyPr>
            <a:normAutofit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0" indent="-857250">
              <a:buClr>
                <a:srgbClr val="A79563"/>
              </a:buClr>
              <a:buFont typeface="Arial" panose="020B0604020202020204" pitchFamily="34" charset="0"/>
              <a:buChar char="•"/>
            </a:pPr>
            <a:endParaRPr lang="en-IE" sz="7200"/>
          </a:p>
          <a:p>
            <a:pPr marL="857250" indent="-857250">
              <a:buClr>
                <a:srgbClr val="A79563"/>
              </a:buClr>
              <a:buFont typeface="Arial" panose="020B0604020202020204" pitchFamily="34" charset="0"/>
              <a:buChar char="•"/>
            </a:pPr>
            <a:endParaRPr lang="en-IE" sz="7200"/>
          </a:p>
        </p:txBody>
      </p:sp>
      <p:pic>
        <p:nvPicPr>
          <p:cNvPr id="3" name="Picture 2" descr="A child pointing at a target&#10;&#10;Description automatically generated">
            <a:extLst>
              <a:ext uri="{FF2B5EF4-FFF2-40B4-BE49-F238E27FC236}">
                <a16:creationId xmlns:a16="http://schemas.microsoft.com/office/drawing/2014/main" id="{1B490BE0-5A2C-CCA4-031D-2FC86CA6A7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6682" y="2863525"/>
            <a:ext cx="8821272" cy="4961966"/>
          </a:xfrm>
          <a:prstGeom prst="rect">
            <a:avLst/>
          </a:prstGeom>
        </p:spPr>
      </p:pic>
      <p:pic>
        <p:nvPicPr>
          <p:cNvPr id="13" name="Picture 12" descr="A group of people holding a yellow frame&#10;&#10;Description automatically generated">
            <a:extLst>
              <a:ext uri="{FF2B5EF4-FFF2-40B4-BE49-F238E27FC236}">
                <a16:creationId xmlns:a16="http://schemas.microsoft.com/office/drawing/2014/main" id="{4D46F737-220D-5765-960E-738E3ADEB76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1934" y="2863524"/>
            <a:ext cx="7620000" cy="5081016"/>
          </a:xfrm>
          <a:prstGeom prst="rect">
            <a:avLst/>
          </a:prstGeom>
        </p:spPr>
      </p:pic>
      <p:pic>
        <p:nvPicPr>
          <p:cNvPr id="17" name="Picture 16" descr="A child and child sitting at a table drawing&#10;&#10;Description automatically generated">
            <a:extLst>
              <a:ext uri="{FF2B5EF4-FFF2-40B4-BE49-F238E27FC236}">
                <a16:creationId xmlns:a16="http://schemas.microsoft.com/office/drawing/2014/main" id="{4E7BD51A-D671-8541-3D67-E20715886C5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2803" y="7087950"/>
            <a:ext cx="8008998" cy="5340400"/>
          </a:xfrm>
          <a:prstGeom prst="rect">
            <a:avLst/>
          </a:prstGeom>
        </p:spPr>
      </p:pic>
      <p:pic>
        <p:nvPicPr>
          <p:cNvPr id="21" name="Picture 20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9C81AA29-2621-428C-9D36-3BC64487887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8354" y="6984670"/>
            <a:ext cx="8254404" cy="5504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710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3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A group of people on a stage&#10;&#10;Description automatically generated">
            <a:extLst>
              <a:ext uri="{FF2B5EF4-FFF2-40B4-BE49-F238E27FC236}">
                <a16:creationId xmlns:a16="http://schemas.microsoft.com/office/drawing/2014/main" id="{3126C8B1-CCD3-FB72-DE46-E12C66F3FE3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6640" y="2744472"/>
            <a:ext cx="8064716" cy="5377552"/>
          </a:xfrm>
          <a:prstGeom prst="rect">
            <a:avLst/>
          </a:prstGeom>
        </p:spPr>
      </p:pic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>
          <a:xfrm>
            <a:off x="1441450" y="2863524"/>
            <a:ext cx="11440832" cy="9151268"/>
          </a:xfrm>
          <a:ln>
            <a:noFill/>
          </a:ln>
        </p:spPr>
        <p:txBody>
          <a:bodyPr>
            <a:normAutofit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0" indent="-857250">
              <a:buClr>
                <a:srgbClr val="A79563"/>
              </a:buClr>
              <a:buFont typeface="Arial" panose="020B0604020202020204" pitchFamily="34" charset="0"/>
              <a:buChar char="•"/>
            </a:pPr>
            <a:endParaRPr lang="en-IE" sz="7200"/>
          </a:p>
          <a:p>
            <a:pPr marL="857250" indent="-857250">
              <a:buClr>
                <a:srgbClr val="A79563"/>
              </a:buClr>
              <a:buFont typeface="Arial" panose="020B0604020202020204" pitchFamily="34" charset="0"/>
              <a:buChar char="•"/>
            </a:pPr>
            <a:endParaRPr lang="en-IE" sz="7200"/>
          </a:p>
        </p:txBody>
      </p:sp>
      <p:pic>
        <p:nvPicPr>
          <p:cNvPr id="8" name="Picture 7" descr="A child playing with cups&#10;&#10;Description automatically generated">
            <a:extLst>
              <a:ext uri="{FF2B5EF4-FFF2-40B4-BE49-F238E27FC236}">
                <a16:creationId xmlns:a16="http://schemas.microsoft.com/office/drawing/2014/main" id="{42727FB4-E5A7-DC87-D448-96FC2A559D4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588" y="2744472"/>
            <a:ext cx="7620000" cy="5081016"/>
          </a:xfrm>
          <a:prstGeom prst="rect">
            <a:avLst/>
          </a:prstGeom>
        </p:spPr>
      </p:pic>
      <p:pic>
        <p:nvPicPr>
          <p:cNvPr id="15" name="Picture 14" descr="A person and child holding a board game&#10;&#10;Description automatically generated">
            <a:extLst>
              <a:ext uri="{FF2B5EF4-FFF2-40B4-BE49-F238E27FC236}">
                <a16:creationId xmlns:a16="http://schemas.microsoft.com/office/drawing/2014/main" id="{FDD35C2F-34C7-699A-5FFF-C31849C4F36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488" y="7094854"/>
            <a:ext cx="7620000" cy="5081016"/>
          </a:xfrm>
          <a:prstGeom prst="rect">
            <a:avLst/>
          </a:prstGeom>
        </p:spPr>
      </p:pic>
      <p:pic>
        <p:nvPicPr>
          <p:cNvPr id="5" name="Picture 4" descr="A person on a stage with a camera in front of a crowd&#10;&#10;Description automatically generated">
            <a:extLst>
              <a:ext uri="{FF2B5EF4-FFF2-40B4-BE49-F238E27FC236}">
                <a16:creationId xmlns:a16="http://schemas.microsoft.com/office/drawing/2014/main" id="{F63434CF-B87A-C1E0-70F8-12CF602E8D1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2550" y="6679266"/>
            <a:ext cx="6985636" cy="5588508"/>
          </a:xfrm>
          <a:prstGeom prst="rect">
            <a:avLst/>
          </a:prstGeom>
        </p:spPr>
      </p:pic>
      <p:sp>
        <p:nvSpPr>
          <p:cNvPr id="4" name="Title 6">
            <a:extLst>
              <a:ext uri="{FF2B5EF4-FFF2-40B4-BE49-F238E27FC236}">
                <a16:creationId xmlns:a16="http://schemas.microsoft.com/office/drawing/2014/main" id="{C63016C1-C57E-E00E-5E9F-EA3CFD219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1450" y="946150"/>
            <a:ext cx="19324638" cy="2286000"/>
          </a:xfrm>
        </p:spPr>
        <p:txBody>
          <a:bodyPr>
            <a:normAutofit/>
          </a:bodyPr>
          <a:lstStyle>
            <a:defPPr>
              <a:defRPr lang="en-US"/>
            </a:defPPr>
            <a:lvl1pPr marL="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sz="6000" dirty="0" err="1">
                <a:solidFill>
                  <a:srgbClr val="005850"/>
                </a:solidFill>
              </a:rPr>
              <a:t>Bronnadh</a:t>
            </a:r>
            <a:r>
              <a:rPr lang="en-IE" sz="6000" dirty="0">
                <a:solidFill>
                  <a:srgbClr val="005850"/>
                </a:solidFill>
              </a:rPr>
              <a:t> an </a:t>
            </a:r>
            <a:r>
              <a:rPr lang="en-IE" sz="6000" dirty="0" err="1">
                <a:solidFill>
                  <a:srgbClr val="005850"/>
                </a:solidFill>
              </a:rPr>
              <a:t>aitheantais</a:t>
            </a:r>
            <a:r>
              <a:rPr lang="en-IE" sz="6000" dirty="0">
                <a:solidFill>
                  <a:srgbClr val="005850"/>
                </a:solidFill>
              </a:rPr>
              <a:t> - </a:t>
            </a:r>
            <a:r>
              <a:rPr lang="en-IE" sz="6000" dirty="0" err="1">
                <a:solidFill>
                  <a:srgbClr val="005850"/>
                </a:solidFill>
              </a:rPr>
              <a:t>Ócáidí</a:t>
            </a:r>
            <a:endParaRPr lang="en-IE" sz="6000" dirty="0">
              <a:solidFill>
                <a:srgbClr val="0058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294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C830002-ECCF-AC5B-8010-34AFE0F4DD1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598" b="7737"/>
          <a:stretch/>
        </p:blipFill>
        <p:spPr>
          <a:xfrm>
            <a:off x="1083786" y="3232150"/>
            <a:ext cx="21858764" cy="8434032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02EA9E78-4D34-27B4-7535-25A0252BA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err="1"/>
              <a:t>Plaic</a:t>
            </a:r>
            <a:r>
              <a:rPr lang="en-IE" dirty="0"/>
              <a:t> do </a:t>
            </a:r>
            <a:r>
              <a:rPr lang="en-IE" dirty="0" err="1"/>
              <a:t>Scoileanna</a:t>
            </a:r>
            <a:r>
              <a:rPr lang="en-IE" dirty="0"/>
              <a:t> Gaeltachta</a:t>
            </a:r>
          </a:p>
        </p:txBody>
      </p:sp>
    </p:spTree>
    <p:extLst>
      <p:ext uri="{BB962C8B-B14F-4D97-AF65-F5344CB8AC3E}">
        <p14:creationId xmlns:p14="http://schemas.microsoft.com/office/powerpoint/2010/main" val="4014450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20B0EE-1524-B57E-ACE1-7DA5EF8137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1450" y="946150"/>
            <a:ext cx="19325056" cy="2286000"/>
          </a:xfrm>
        </p:spPr>
        <p:txBody>
          <a:bodyPr anchor="t">
            <a:normAutofit/>
          </a:bodyPr>
          <a:lstStyle/>
          <a:p>
            <a:r>
              <a:rPr lang="en-US" err="1"/>
              <a:t>Fís</a:t>
            </a:r>
            <a:r>
              <a:rPr lang="en-US"/>
              <a:t> don </a:t>
            </a:r>
            <a:r>
              <a:rPr lang="en-US" err="1"/>
              <a:t>Ghaelscolaíocht</a:t>
            </a:r>
          </a:p>
        </p:txBody>
      </p:sp>
      <p:pic>
        <p:nvPicPr>
          <p:cNvPr id="5" name="Picture 4" descr="A qr code with a black and white background&#10;&#10;AI-generated content may be incorrect.">
            <a:extLst>
              <a:ext uri="{FF2B5EF4-FFF2-40B4-BE49-F238E27FC236}">
                <a16:creationId xmlns:a16="http://schemas.microsoft.com/office/drawing/2014/main" id="{CA132176-DEB9-967F-AA9C-77737B456A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2414" y="3556000"/>
            <a:ext cx="8644021" cy="8644021"/>
          </a:xfrm>
          <a:prstGeom prst="rect">
            <a:avLst/>
          </a:prstGeom>
          <a:noFill/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3AC670-D5CF-652D-D7EC-450539E123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462298" y="3555999"/>
            <a:ext cx="9856787" cy="8644021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 err="1">
                <a:hlinkClick r:id="rId4"/>
              </a:rPr>
              <a:t>Fís</a:t>
            </a:r>
            <a:r>
              <a:rPr lang="en-US" dirty="0">
                <a:hlinkClick r:id="rId4"/>
              </a:rPr>
              <a:t> don </a:t>
            </a:r>
            <a:r>
              <a:rPr lang="en-US" dirty="0" err="1">
                <a:hlinkClick r:id="rId4"/>
              </a:rPr>
              <a:t>oideachas</a:t>
            </a:r>
            <a:r>
              <a:rPr lang="en-US" dirty="0">
                <a:hlinkClick r:id="rId4"/>
              </a:rPr>
              <a:t> </a:t>
            </a:r>
            <a:r>
              <a:rPr lang="en-US" dirty="0" err="1">
                <a:hlinkClick r:id="rId4"/>
              </a:rPr>
              <a:t>lán-Ghaeilge</a:t>
            </a:r>
            <a:r>
              <a:rPr lang="en-US" dirty="0">
                <a:hlinkClick r:id="rId4"/>
              </a:rPr>
              <a:t> - </a:t>
            </a:r>
            <a:r>
              <a:rPr lang="en-US" dirty="0" err="1">
                <a:hlinkClick r:id="rId4"/>
              </a:rPr>
              <a:t>céard</a:t>
            </a:r>
            <a:r>
              <a:rPr lang="en-US" dirty="0">
                <a:hlinkClick r:id="rId4"/>
              </a:rPr>
              <a:t> í? - </a:t>
            </a:r>
            <a:r>
              <a:rPr lang="en-US" dirty="0" err="1">
                <a:hlinkClick r:id="rId4"/>
              </a:rPr>
              <a:t>Mentimeter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605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C16361-4646-FA71-8F81-CA33A5320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ea typeface="Calibri"/>
                <a:cs typeface="Calibri"/>
              </a:rPr>
              <a:t>Polasaí</a:t>
            </a:r>
            <a:r>
              <a:rPr lang="en-US" dirty="0">
                <a:ea typeface="Calibri"/>
                <a:cs typeface="Calibri"/>
              </a:rPr>
              <a:t> don Oideachas Gaeltachta - </a:t>
            </a:r>
            <a:r>
              <a:rPr lang="en-US" dirty="0" err="1">
                <a:ea typeface="Calibri"/>
                <a:cs typeface="Calibri"/>
              </a:rPr>
              <a:t>fís</a:t>
            </a:r>
            <a:r>
              <a:rPr lang="en-US" dirty="0">
                <a:ea typeface="Calibri"/>
                <a:cs typeface="Calibri"/>
              </a:rPr>
              <a:t> [</a:t>
            </a:r>
            <a:r>
              <a:rPr lang="en-US" dirty="0" err="1">
                <a:ea typeface="Calibri"/>
                <a:cs typeface="Calibri"/>
              </a:rPr>
              <a:t>sleachta</a:t>
            </a:r>
            <a:r>
              <a:rPr lang="en-US" dirty="0">
                <a:ea typeface="Calibri"/>
                <a:cs typeface="Calibri"/>
              </a:rPr>
              <a:t>]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722D5F-9BF1-E5F0-F394-3B3E3E8D186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444156" y="3555999"/>
            <a:ext cx="19345500" cy="8644021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ea typeface="+mn-lt"/>
                <a:cs typeface="+mn-lt"/>
              </a:rPr>
              <a:t>"</a:t>
            </a:r>
            <a:r>
              <a:rPr lang="en-US" dirty="0" err="1">
                <a:ea typeface="+mn-lt"/>
                <a:cs typeface="+mn-lt"/>
              </a:rPr>
              <a:t>Aithníonn</a:t>
            </a:r>
            <a:r>
              <a:rPr lang="en-US" dirty="0">
                <a:ea typeface="+mn-lt"/>
                <a:cs typeface="+mn-lt"/>
              </a:rPr>
              <a:t> an </a:t>
            </a:r>
            <a:r>
              <a:rPr lang="en-US" dirty="0" err="1">
                <a:ea typeface="+mn-lt"/>
                <a:cs typeface="+mn-lt"/>
              </a:rPr>
              <a:t>Polasaí</a:t>
            </a:r>
            <a:r>
              <a:rPr lang="en-US" dirty="0">
                <a:ea typeface="+mn-lt"/>
                <a:cs typeface="+mn-lt"/>
              </a:rPr>
              <a:t> an </a:t>
            </a:r>
            <a:r>
              <a:rPr lang="en-US" dirty="0" err="1">
                <a:ea typeface="+mn-lt"/>
                <a:cs typeface="+mn-lt"/>
              </a:rPr>
              <a:t>ról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atá</a:t>
            </a:r>
            <a:r>
              <a:rPr lang="en-US" dirty="0">
                <a:ea typeface="+mn-lt"/>
                <a:cs typeface="+mn-lt"/>
              </a:rPr>
              <a:t> ag </a:t>
            </a:r>
            <a:r>
              <a:rPr lang="en-US" dirty="0" err="1">
                <a:ea typeface="+mn-lt"/>
                <a:cs typeface="+mn-lt"/>
              </a:rPr>
              <a:t>scoileanna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agus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suíomhanna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luathbhlianta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chun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oideachas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ardchaighdeáin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trí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mheán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Gaeilge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b="1" dirty="0">
                <a:solidFill>
                  <a:srgbClr val="0090D4"/>
                </a:solidFill>
                <a:ea typeface="+mn-lt"/>
                <a:cs typeface="+mn-lt"/>
              </a:rPr>
              <a:t>a </a:t>
            </a:r>
            <a:r>
              <a:rPr lang="en-US" b="1" dirty="0" err="1">
                <a:solidFill>
                  <a:srgbClr val="0090D4"/>
                </a:solidFill>
                <a:ea typeface="+mn-lt"/>
                <a:cs typeface="+mn-lt"/>
              </a:rPr>
              <a:t>sholáthar</a:t>
            </a:r>
            <a:r>
              <a:rPr lang="en-US" b="1" dirty="0">
                <a:solidFill>
                  <a:srgbClr val="0090D4"/>
                </a:solidFill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agus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chun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inniúlacht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agus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úsáid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Gaeilge</a:t>
            </a:r>
            <a:r>
              <a:rPr lang="en-US" dirty="0">
                <a:ea typeface="+mn-lt"/>
                <a:cs typeface="+mn-lt"/>
              </a:rPr>
              <a:t> a </a:t>
            </a:r>
            <a:r>
              <a:rPr lang="en-US" dirty="0" err="1">
                <a:ea typeface="+mn-lt"/>
                <a:cs typeface="+mn-lt"/>
              </a:rPr>
              <a:t>chothú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phobal</a:t>
            </a:r>
            <a:r>
              <a:rPr lang="en-US" dirty="0">
                <a:ea typeface="+mn-lt"/>
                <a:cs typeface="+mn-lt"/>
              </a:rPr>
              <a:t> Gaeltachta </a:t>
            </a:r>
            <a:r>
              <a:rPr lang="en-US" dirty="0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gcoitinne</a:t>
            </a:r>
            <a:r>
              <a:rPr lang="en-US" dirty="0">
                <a:ea typeface="+mn-lt"/>
                <a:cs typeface="+mn-lt"/>
              </a:rPr>
              <a:t>. </a:t>
            </a:r>
            <a:r>
              <a:rPr lang="en-US" dirty="0" err="1">
                <a:ea typeface="+mn-lt"/>
                <a:cs typeface="+mn-lt"/>
              </a:rPr>
              <a:t>Tá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muinín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agus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tacaíocht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dtuismitheoirí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agus</a:t>
            </a:r>
            <a:r>
              <a:rPr lang="en-US" dirty="0">
                <a:ea typeface="+mn-lt"/>
                <a:cs typeface="+mn-lt"/>
              </a:rPr>
              <a:t> an </a:t>
            </a:r>
            <a:r>
              <a:rPr lang="en-US" dirty="0" err="1">
                <a:ea typeface="+mn-lt"/>
                <a:cs typeface="+mn-lt"/>
              </a:rPr>
              <a:t>phobail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áitiúil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d’obair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scoileanna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agus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na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suíomhanna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luathbhlianta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i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limistéir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Ghaeltachta</a:t>
            </a:r>
            <a:r>
              <a:rPr lang="en-US" dirty="0">
                <a:ea typeface="+mn-lt"/>
                <a:cs typeface="+mn-lt"/>
              </a:rPr>
              <a:t> </a:t>
            </a:r>
            <a:r>
              <a:rPr lang="en-US" dirty="0" err="1">
                <a:ea typeface="+mn-lt"/>
                <a:cs typeface="+mn-lt"/>
              </a:rPr>
              <a:t>ríthábhachtach</a:t>
            </a:r>
            <a:r>
              <a:rPr lang="en-US" dirty="0">
                <a:ea typeface="+mn-lt"/>
                <a:cs typeface="+mn-lt"/>
              </a:rPr>
              <a:t>...</a:t>
            </a:r>
            <a:endParaRPr lang="en-US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73327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Standard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Open Sans"/>
            <a:ea typeface="Open Sans"/>
            <a:cs typeface="Open Sans"/>
            <a:sym typeface="Open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Presentation1" id="{AA61F858-6FD7-C447-8CA6-4259E4C027CC}" vid="{E70066D7-52B5-2D45-83E4-0C4FB1CC20C2}"/>
    </a:ext>
  </a:extLst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Open Sans"/>
            <a:ea typeface="Open Sans"/>
            <a:cs typeface="Open Sans"/>
            <a:sym typeface="Open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vited_Leaders xmlns="cbada16c-9dda-4ba7-962e-71d1a1b1eb47" xsi:nil="true"/>
    <Roinntele xmlns="cbada16c-9dda-4ba7-962e-71d1a1b1eb47" xsi:nil="true"/>
    <Templates xmlns="cbada16c-9dda-4ba7-962e-71d1a1b1eb47" xsi:nil="true"/>
    <Self_Registration_Enabled xmlns="cbada16c-9dda-4ba7-962e-71d1a1b1eb47" xsi:nil="true"/>
    <TaxCatchAll xmlns="6a7b58f9-1314-4aba-806b-dd6840280bce" xsi:nil="true"/>
    <AppVersion xmlns="cbada16c-9dda-4ba7-962e-71d1a1b1eb47" xsi:nil="true"/>
    <LMS_Mappings xmlns="cbada16c-9dda-4ba7-962e-71d1a1b1eb47" xsi:nil="true"/>
    <IsNotebookLocked xmlns="cbada16c-9dda-4ba7-962e-71d1a1b1eb47" xsi:nil="true"/>
    <NotebookType xmlns="cbada16c-9dda-4ba7-962e-71d1a1b1eb47" xsi:nil="true"/>
    <Member_Groups xmlns="cbada16c-9dda-4ba7-962e-71d1a1b1eb47">
      <UserInfo>
        <DisplayName/>
        <AccountId xsi:nil="true"/>
        <AccountType/>
      </UserInfo>
    </Member_Groups>
    <FolderType xmlns="cbada16c-9dda-4ba7-962e-71d1a1b1eb47" xsi:nil="true"/>
    <CultureName xmlns="cbada16c-9dda-4ba7-962e-71d1a1b1eb47" xsi:nil="true"/>
    <Owner xmlns="cbada16c-9dda-4ba7-962e-71d1a1b1eb47">
      <UserInfo>
        <DisplayName/>
        <AccountId xsi:nil="true"/>
        <AccountType/>
      </UserInfo>
    </Owner>
    <lcf76f155ced4ddcb4097134ff3c332f xmlns="cbada16c-9dda-4ba7-962e-71d1a1b1eb47">
      <Terms xmlns="http://schemas.microsoft.com/office/infopath/2007/PartnerControls"/>
    </lcf76f155ced4ddcb4097134ff3c332f>
    <Math_Settings xmlns="cbada16c-9dda-4ba7-962e-71d1a1b1eb47" xsi:nil="true"/>
    <Members xmlns="cbada16c-9dda-4ba7-962e-71d1a1b1eb47">
      <UserInfo>
        <DisplayName/>
        <AccountId xsi:nil="true"/>
        <AccountType/>
      </UserInfo>
    </Members>
    <Has_Leaders_Only_SectionGroup xmlns="cbada16c-9dda-4ba7-962e-71d1a1b1eb47" xsi:nil="true"/>
    <Leaders xmlns="cbada16c-9dda-4ba7-962e-71d1a1b1eb47">
      <UserInfo>
        <DisplayName/>
        <AccountId xsi:nil="true"/>
        <AccountType/>
      </UserInfo>
    </Leaders>
    <Distribution_Groups xmlns="cbada16c-9dda-4ba7-962e-71d1a1b1eb47" xsi:nil="true"/>
    <TeamsChannelId xmlns="cbada16c-9dda-4ba7-962e-71d1a1b1eb47" xsi:nil="true"/>
    <DefaultSectionNames xmlns="cbada16c-9dda-4ba7-962e-71d1a1b1eb47" xsi:nil="true"/>
    <Invited_Members xmlns="cbada16c-9dda-4ba7-962e-71d1a1b1eb47" xsi:nil="true"/>
    <Is_Collaboration_Space_Locked xmlns="cbada16c-9dda-4ba7-962e-71d1a1b1eb4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iciméad" ma:contentTypeID="0x010100031A10BE1B4AF146B82FFAF03DC026A0" ma:contentTypeVersion="39" ma:contentTypeDescription="Cruthaigh doiciméad nua." ma:contentTypeScope="" ma:versionID="1278f9d7ff197509e280a493715a68fa">
  <xsd:schema xmlns:xsd="http://www.w3.org/2001/XMLSchema" xmlns:xs="http://www.w3.org/2001/XMLSchema" xmlns:p="http://schemas.microsoft.com/office/2006/metadata/properties" xmlns:ns2="cbada16c-9dda-4ba7-962e-71d1a1b1eb47" xmlns:ns3="6a7b58f9-1314-4aba-806b-dd6840280bce" targetNamespace="http://schemas.microsoft.com/office/2006/metadata/properties" ma:root="true" ma:fieldsID="ab19035f5329164534b757649590ddc0" ns2:_="" ns3:_="">
    <xsd:import namespace="cbada16c-9dda-4ba7-962e-71d1a1b1eb47"/>
    <xsd:import namespace="6a7b58f9-1314-4aba-806b-dd6840280bce"/>
    <xsd:element name="properties">
      <xsd:complexType>
        <xsd:sequence>
          <xsd:element name="documentManagement">
            <xsd:complexType>
              <xsd:all>
                <xsd:element ref="ns2:NotebookType" minOccurs="0"/>
                <xsd:element ref="ns2:FolderType" minOccurs="0"/>
                <xsd:element ref="ns2:CultureName" minOccurs="0"/>
                <xsd:element ref="ns2:AppVersion" minOccurs="0"/>
                <xsd:element ref="ns2:TeamsChannelId" minOccurs="0"/>
                <xsd:element ref="ns2:Owner" minOccurs="0"/>
                <xsd:element ref="ns2:Math_Settings" minOccurs="0"/>
                <xsd:element ref="ns2:DefaultSectionNames" minOccurs="0"/>
                <xsd:element ref="ns2:Templates" minOccurs="0"/>
                <xsd:element ref="ns2:Leaders" minOccurs="0"/>
                <xsd:element ref="ns2:Members" minOccurs="0"/>
                <xsd:element ref="ns2:Member_Groups" minOccurs="0"/>
                <xsd:element ref="ns2:Distribution_Groups" minOccurs="0"/>
                <xsd:element ref="ns2:LMS_Mappings" minOccurs="0"/>
                <xsd:element ref="ns2:Invited_Leaders" minOccurs="0"/>
                <xsd:element ref="ns2:Invited_Members" minOccurs="0"/>
                <xsd:element ref="ns2:Self_Registration_Enabled" minOccurs="0"/>
                <xsd:element ref="ns2:Has_Leaders_Only_SectionGroup" minOccurs="0"/>
                <xsd:element ref="ns2:Is_Collaboration_Space_Locked" minOccurs="0"/>
                <xsd:element ref="ns2:IsNotebookLocked" minOccurs="0"/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Roinntel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ada16c-9dda-4ba7-962e-71d1a1b1eb47" elementFormDefault="qualified">
    <xsd:import namespace="http://schemas.microsoft.com/office/2006/documentManagement/types"/>
    <xsd:import namespace="http://schemas.microsoft.com/office/infopath/2007/PartnerControls"/>
    <xsd:element name="NotebookType" ma:index="8" nillable="true" ma:displayName="Notebook Type" ma:internalName="NotebookType">
      <xsd:simpleType>
        <xsd:restriction base="dms:Text"/>
      </xsd:simpleType>
    </xsd:element>
    <xsd:element name="FolderType" ma:index="9" nillable="true" ma:displayName="Folder Type" ma:internalName="FolderType">
      <xsd:simpleType>
        <xsd:restriction base="dms:Text"/>
      </xsd:simpleType>
    </xsd:element>
    <xsd:element name="CultureName" ma:index="10" nillable="true" ma:displayName="Culture Name" ma:internalName="CultureName">
      <xsd:simpleType>
        <xsd:restriction base="dms:Text"/>
      </xsd:simpleType>
    </xsd:element>
    <xsd:element name="AppVersion" ma:index="11" nillable="true" ma:displayName="App Version" ma:internalName="AppVersion">
      <xsd:simpleType>
        <xsd:restriction base="dms:Text"/>
      </xsd:simpleType>
    </xsd:element>
    <xsd:element name="TeamsChannelId" ma:index="12" nillable="true" ma:displayName="Teams Channel Id" ma:internalName="TeamsChannelId">
      <xsd:simpleType>
        <xsd:restriction base="dms:Text"/>
      </xsd:simpleType>
    </xsd:element>
    <xsd:element name="Owner" ma:index="13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ath_Settings" ma:index="14" nillable="true" ma:displayName="Math Settings" ma:internalName="Math_Settings">
      <xsd:simpleType>
        <xsd:restriction base="dms:Text"/>
      </xsd:simpleType>
    </xsd:element>
    <xsd:element name="DefaultSectionNames" ma:index="15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16" nillable="true" ma:displayName="Templates" ma:internalName="Templates">
      <xsd:simpleType>
        <xsd:restriction base="dms:Note">
          <xsd:maxLength value="255"/>
        </xsd:restriction>
      </xsd:simpleType>
    </xsd:element>
    <xsd:element name="Leaders" ma:index="17" nillable="true" ma:displayName="Leaders" ma:internalName="Lead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mbers" ma:index="18" nillable="true" ma:displayName="Members" ma:internalName="Memb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mber_Groups" ma:index="19" nillable="true" ma:displayName="Member Groups" ma:internalName="Member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istribution_Groups" ma:index="20" nillable="true" ma:displayName="Distribution Groups" ma:internalName="Distribution_Groups">
      <xsd:simpleType>
        <xsd:restriction base="dms:Note">
          <xsd:maxLength value="255"/>
        </xsd:restriction>
      </xsd:simpleType>
    </xsd:element>
    <xsd:element name="LMS_Mappings" ma:index="21" nillable="true" ma:displayName="LMS Mappings" ma:internalName="LMS_Mappings">
      <xsd:simpleType>
        <xsd:restriction base="dms:Note">
          <xsd:maxLength value="255"/>
        </xsd:restriction>
      </xsd:simpleType>
    </xsd:element>
    <xsd:element name="Invited_Leaders" ma:index="22" nillable="true" ma:displayName="Invited Leaders" ma:internalName="Invited_Leaders">
      <xsd:simpleType>
        <xsd:restriction base="dms:Note">
          <xsd:maxLength value="255"/>
        </xsd:restriction>
      </xsd:simpleType>
    </xsd:element>
    <xsd:element name="Invited_Members" ma:index="23" nillable="true" ma:displayName="Invited Members" ma:internalName="Invited_Members">
      <xsd:simpleType>
        <xsd:restriction base="dms:Note">
          <xsd:maxLength value="255"/>
        </xsd:restriction>
      </xsd:simpleType>
    </xsd:element>
    <xsd:element name="Self_Registration_Enabled" ma:index="24" nillable="true" ma:displayName="Self Registration Enabled" ma:internalName="Self_Registration_Enabled">
      <xsd:simpleType>
        <xsd:restriction base="dms:Boolean"/>
      </xsd:simpleType>
    </xsd:element>
    <xsd:element name="Has_Leaders_Only_SectionGroup" ma:index="25" nillable="true" ma:displayName="Has Leaders Only SectionGroup" ma:internalName="Has_Leaders_Only_SectionGroup">
      <xsd:simpleType>
        <xsd:restriction base="dms:Boolean"/>
      </xsd:simpleType>
    </xsd:element>
    <xsd:element name="Is_Collaboration_Space_Locked" ma:index="26" nillable="true" ma:displayName="Is Collaboration Space Locked" ma:internalName="Is_Collaboration_Space_Locked">
      <xsd:simpleType>
        <xsd:restriction base="dms:Boolean"/>
      </xsd:simpleType>
    </xsd:element>
    <xsd:element name="IsNotebookLocked" ma:index="27" nillable="true" ma:displayName="Is Notebook Locked" ma:internalName="IsNotebookLocked">
      <xsd:simpleType>
        <xsd:restriction base="dms:Boolean"/>
      </xsd:simpleType>
    </xsd:element>
    <xsd:element name="MediaServiceMetadata" ma:index="2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30" nillable="true" ma:displayName="Tags" ma:internalName="MediaServiceAutoTags" ma:readOnly="true">
      <xsd:simpleType>
        <xsd:restriction base="dms:Text"/>
      </xsd:simpleType>
    </xsd:element>
    <xsd:element name="MediaServiceOCR" ma:index="3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3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3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35" nillable="true" ma:displayName="Location" ma:internalName="MediaServiceLocation" ma:readOnly="true">
      <xsd:simpleType>
        <xsd:restriction base="dms:Text"/>
      </xsd:simpleType>
    </xsd:element>
    <xsd:element name="MediaServiceAutoKeyPoints" ma:index="3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4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42" nillable="true" ma:taxonomy="true" ma:internalName="lcf76f155ced4ddcb4097134ff3c332f" ma:taxonomyFieldName="MediaServiceImageTags" ma:displayName="Clibeanna íomhá" ma:readOnly="false" ma:fieldId="{5cf76f15-5ced-4ddc-b409-7134ff3c332f}" ma:taxonomyMulti="true" ma:sspId="84f5938b-0e6b-4a82-8fe1-21018fda76f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4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Roinntele" ma:index="45" nillable="true" ma:displayName="Roinnte le" ma:format="Dropdown" ma:internalName="Roinntele">
      <xsd:simpleType>
        <xsd:restriction base="dms:Note">
          <xsd:maxLength value="255"/>
        </xsd:restriction>
      </xsd:simpleType>
    </xsd:element>
    <xsd:element name="MediaServiceSearchProperties" ma:index="4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a7b58f9-1314-4aba-806b-dd6840280bce" elementFormDefault="qualified">
    <xsd:import namespace="http://schemas.microsoft.com/office/2006/documentManagement/types"/>
    <xsd:import namespace="http://schemas.microsoft.com/office/infopath/2007/PartnerControls"/>
    <xsd:element name="SharedWithUsers" ma:index="38" nillable="true" ma:displayName="Comhroinnte l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9" nillable="true" ma:displayName="Comhroinnte Le Sonraí" ma:internalName="SharedWithDetails" ma:readOnly="true">
      <xsd:simpleType>
        <xsd:restriction base="dms:Note">
          <xsd:maxLength value="255"/>
        </xsd:restriction>
      </xsd:simpleType>
    </xsd:element>
    <xsd:element name="TaxCatchAll" ma:index="43" nillable="true" ma:displayName="Taxonomy Catch All Column" ma:hidden="true" ma:list="{ee9d450a-29c7-4c6c-9cbe-58f73340bf63}" ma:internalName="TaxCatchAll" ma:showField="CatchAllData" ma:web="6a7b58f9-1314-4aba-806b-dd6840280bc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ineál inneachair"/>
        <xsd:element ref="dc:title" minOccurs="0" maxOccurs="1" ma:index="4" ma:displayName="Teidea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D6D4A24-FA57-4384-8EF4-9EA0E7C7CEC6}">
  <ds:schemaRefs>
    <ds:schemaRef ds:uri="http://schemas.microsoft.com/office/2006/metadata/properties"/>
    <ds:schemaRef ds:uri="http://schemas.microsoft.com/office/infopath/2007/PartnerControls"/>
    <ds:schemaRef ds:uri="cbada16c-9dda-4ba7-962e-71d1a1b1eb47"/>
    <ds:schemaRef ds:uri="6a7b58f9-1314-4aba-806b-dd6840280bce"/>
  </ds:schemaRefs>
</ds:datastoreItem>
</file>

<file path=customXml/itemProps2.xml><?xml version="1.0" encoding="utf-8"?>
<ds:datastoreItem xmlns:ds="http://schemas.openxmlformats.org/officeDocument/2006/customXml" ds:itemID="{6A853EC7-107F-4975-82FD-BF7725AE5C4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F7188EF-0AAB-4F00-B2A3-7C5C0D123F85}"/>
</file>

<file path=docProps/app.xml><?xml version="1.0" encoding="utf-8"?>
<Properties xmlns="http://schemas.openxmlformats.org/officeDocument/2006/extended-properties" xmlns:vt="http://schemas.openxmlformats.org/officeDocument/2006/docPropsVTypes">
  <Template>Standard</Template>
  <TotalTime>0</TotalTime>
  <Words>1061</Words>
  <Application>Microsoft Office PowerPoint</Application>
  <PresentationFormat>Custom</PresentationFormat>
  <Paragraphs>152</Paragraphs>
  <Slides>24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Standard</vt:lpstr>
      <vt:lpstr>Comhoibriú is cothú: Forás na Gaelscolaíochta</vt:lpstr>
      <vt:lpstr>Forás físe – ceisteanna machnaimh</vt:lpstr>
      <vt:lpstr>Mo thriall teanga féin </vt:lpstr>
      <vt:lpstr>Polasaí don Oideachas Gaeltachta </vt:lpstr>
      <vt:lpstr>Bronnadh an aitheantais - Ócáidí</vt:lpstr>
      <vt:lpstr>Bronnadh an aitheantais - Ócáidí</vt:lpstr>
      <vt:lpstr>Plaic do Scoileanna Gaeltachta</vt:lpstr>
      <vt:lpstr>Fís don Ghaelscolaíocht</vt:lpstr>
      <vt:lpstr>Polasaí don Oideachas Gaeltachta - fís [sleachta]</vt:lpstr>
      <vt:lpstr>Polasaí don Oideachas Gaeltachta - fís [sleachta 2]</vt:lpstr>
      <vt:lpstr>An Polasaí don Oideachas Lán-Ghaeilge lasmuigh den Ghaeltacht</vt:lpstr>
      <vt:lpstr>Comhairliúchán agus taighde</vt:lpstr>
      <vt:lpstr>Seoladh an Pholasaí don Oideachas Lán-Ghaeilge lasmuigh den Ghaeltacht</vt:lpstr>
      <vt:lpstr>Is í ár bhFís</vt:lpstr>
      <vt:lpstr>Croíphrionsabail</vt:lpstr>
      <vt:lpstr>Réimsí gnímh</vt:lpstr>
      <vt:lpstr>An earnáil a fhás</vt:lpstr>
      <vt:lpstr>Caighdeáin agus treoir a fhorbairt</vt:lpstr>
      <vt:lpstr>Tacú leis an gcleachtas gairmiúil</vt:lpstr>
      <vt:lpstr>Inniúlacht teanga a chothú</vt:lpstr>
      <vt:lpstr>Acmhainní foghlama, teagaisc agus measúnaithe a sholáthar</vt:lpstr>
      <vt:lpstr>Teaghlaigh agus pobail a spreagadh</vt:lpstr>
      <vt:lpstr>Cur i bhfeidhm an pholasaí</vt:lpstr>
      <vt:lpstr>Ní neart go cur le chéile!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Comhoibriú is cothú: Forás na Gaelscolaíochta</dc:title>
  <dc:creator>Tóibín, Muireann</dc:creator>
  <cp:lastModifiedBy>Tomás Ó Ruairc</cp:lastModifiedBy>
  <cp:revision>8</cp:revision>
  <cp:lastPrinted>2018-01-09T06:39:09Z</cp:lastPrinted>
  <dcterms:created xsi:type="dcterms:W3CDTF">2024-10-21T14:12:22Z</dcterms:created>
  <dcterms:modified xsi:type="dcterms:W3CDTF">2025-12-01T10:17:15Z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0x010100031A10BE1B4AF146B82FFAF03DC026A0</vt:lpwstr>
  </property>
  <property fmtid="{D5CDD505-2E9C-101B-9397-08002B2CF9AE}" pid="3" name="MediaServiceImageTags">
    <vt:lpwstr/>
  </property>
</Properties>
</file>