
<file path=[Content_Types].xml><?xml version="1.0" encoding="utf-8"?>
<Types xmlns="http://schemas.openxmlformats.org/package/2006/content-types">
  <Default Extension="fntdata" ContentType="application/x-fontdata"/>
  <Default Extension="odttf" ContentType="application/vnd.openxmlformats-officedocument.obfuscatedFont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custom-properties" Target="docProps/custom.xml"/><Relationship Id="rId2" Type="http://schemas.openxmlformats.org/officeDocument/2006/relationships/officeDocument" Target="ppt/presentation.xml"/><Relationship Id="rId1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10287000" cx="18288000"/>
  <p:notesSz cx="6858000" cy="9144000"/>
  <p:embeddedFontLst>
    <p:embeddedFont>
      <p:font typeface="Sniglet"/>
      <p:regular r:id="rId16"/>
    </p:embeddedFont>
    <p:embeddedFont>
      <p:font typeface="Balsamiq Sans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:go="http://customooxmlschemas.google.com/" r:id="rId21" roundtripDataSignature="AMtx7mhId2flh4TOxEvofN6KXBtHZf8cG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font" Target="fonts/BalsamiqSans-bold.fntdata"/><Relationship Id="rId8" Type="http://schemas.openxmlformats.org/officeDocument/2006/relationships/slide" Target="slides/slide3.xml"/><Relationship Id="rId21" Type="http://customschemas.google.com/relationships/presentationmetadata" Target="metadata"/><Relationship Id="rId3" Type="http://schemas.openxmlformats.org/officeDocument/2006/relationships/presProps" Target="presProps.xml"/><Relationship Id="rId12" Type="http://schemas.openxmlformats.org/officeDocument/2006/relationships/slide" Target="slides/slide7.xml"/><Relationship Id="rId17" Type="http://schemas.openxmlformats.org/officeDocument/2006/relationships/font" Target="fonts/BalsamiqSans-regular.fntdata"/><Relationship Id="rId7" Type="http://schemas.openxmlformats.org/officeDocument/2006/relationships/slide" Target="slides/slide2.xml"/><Relationship Id="rId20" Type="http://schemas.openxmlformats.org/officeDocument/2006/relationships/font" Target="fonts/BalsamiqSans-boldItalic.fntdata"/><Relationship Id="rId2" Type="http://schemas.openxmlformats.org/officeDocument/2006/relationships/viewProps" Target="viewProps.xml"/><Relationship Id="rId16" Type="http://schemas.openxmlformats.org/officeDocument/2006/relationships/font" Target="fonts/Sniglet-regular.fntdata"/><Relationship Id="rId11" Type="http://schemas.openxmlformats.org/officeDocument/2006/relationships/slide" Target="slides/slide6.xml"/><Relationship Id="rId1" Type="http://schemas.openxmlformats.org/officeDocument/2006/relationships/theme" Target="theme/theme2.xml"/><Relationship Id="rId6" Type="http://schemas.openxmlformats.org/officeDocument/2006/relationships/slide" Target="slides/slide1.xml"/><Relationship Id="rId24" Type="http://schemas.openxmlformats.org/officeDocument/2006/relationships/customXml" Target="../customXml/item3.xml"/><Relationship Id="rId15" Type="http://schemas.openxmlformats.org/officeDocument/2006/relationships/slide" Target="slides/slide10.xml"/><Relationship Id="rId5" Type="http://schemas.openxmlformats.org/officeDocument/2006/relationships/notesMaster" Target="notesMasters/notesMaster1.xml"/><Relationship Id="rId23" Type="http://schemas.openxmlformats.org/officeDocument/2006/relationships/customXml" Target="../customXml/item2.xml"/><Relationship Id="rId10" Type="http://schemas.openxmlformats.org/officeDocument/2006/relationships/slide" Target="slides/slide5.xml"/><Relationship Id="rId19" Type="http://schemas.openxmlformats.org/officeDocument/2006/relationships/font" Target="fonts/BalsamiqSans-italic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1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1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1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2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10" Type="http://schemas.openxmlformats.org/officeDocument/2006/relationships/image" Target="../media/image14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10" Type="http://schemas.openxmlformats.org/officeDocument/2006/relationships/image" Target="../media/image16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10" Type="http://schemas.openxmlformats.org/officeDocument/2006/relationships/hyperlink" Target="https://pmc.oide.ie/ga/aimsigh-agus-scag/" TargetMode="External"/><Relationship Id="rId9" Type="http://schemas.openxmlformats.org/officeDocument/2006/relationships/image" Target="../media/image1.png"/><Relationship Id="rId5" Type="http://schemas.openxmlformats.org/officeDocument/2006/relationships/image" Target="../media/image10.png"/><Relationship Id="rId6" Type="http://schemas.openxmlformats.org/officeDocument/2006/relationships/image" Target="../media/image2.png"/><Relationship Id="rId7" Type="http://schemas.openxmlformats.org/officeDocument/2006/relationships/image" Target="../media/image12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/>
          <p:nvPr/>
        </p:nvSpPr>
        <p:spPr>
          <a:xfrm rot="5300243">
            <a:off x="5128419" y="-2672381"/>
            <a:ext cx="8031162" cy="15631762"/>
          </a:xfrm>
          <a:custGeom>
            <a:rect b="b" l="l" r="r" t="t"/>
            <a:pathLst>
              <a:path extrusionOk="0" h="15631762" w="8031162">
                <a:moveTo>
                  <a:pt x="0" y="0"/>
                </a:moveTo>
                <a:lnTo>
                  <a:pt x="8031162" y="0"/>
                </a:lnTo>
                <a:lnTo>
                  <a:pt x="8031162" y="15631762"/>
                </a:lnTo>
                <a:lnTo>
                  <a:pt x="0" y="156317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85" name="Google Shape;85;p1"/>
          <p:cNvSpPr txBox="1"/>
          <p:nvPr/>
        </p:nvSpPr>
        <p:spPr>
          <a:xfrm rot="-148711">
            <a:off x="2826381" y="2451026"/>
            <a:ext cx="13402738" cy="50239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1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9600" u="none" cap="none" strike="noStrike">
                <a:solidFill>
                  <a:srgbClr val="EC407A"/>
                </a:solidFill>
                <a:latin typeface="Balsamiq Sans"/>
                <a:ea typeface="Balsamiq Sans"/>
                <a:cs typeface="Balsamiq Sans"/>
                <a:sym typeface="Balsamiq Sans"/>
              </a:rPr>
              <a:t>Conas cluichí mata a </a:t>
            </a:r>
            <a:r>
              <a:rPr lang="en-US" sz="9600">
                <a:solidFill>
                  <a:srgbClr val="EC407A"/>
                </a:solidFill>
                <a:latin typeface="Balsamiq Sans"/>
                <a:ea typeface="Balsamiq Sans"/>
                <a:cs typeface="Balsamiq Sans"/>
                <a:sym typeface="Balsamiq Sans"/>
              </a:rPr>
              <a:t>ú</a:t>
            </a:r>
            <a:r>
              <a:rPr i="0" lang="en-US" sz="9600" u="none" cap="none" strike="noStrike">
                <a:solidFill>
                  <a:srgbClr val="EC407A"/>
                </a:solidFill>
                <a:latin typeface="Balsamiq Sans"/>
                <a:ea typeface="Balsamiq Sans"/>
                <a:cs typeface="Balsamiq Sans"/>
                <a:sym typeface="Balsamiq Sans"/>
              </a:rPr>
              <a:t>s</a:t>
            </a:r>
            <a:r>
              <a:rPr lang="en-US" sz="9600">
                <a:solidFill>
                  <a:srgbClr val="EC407A"/>
                </a:solidFill>
                <a:latin typeface="Balsamiq Sans"/>
                <a:ea typeface="Balsamiq Sans"/>
                <a:cs typeface="Balsamiq Sans"/>
                <a:sym typeface="Balsamiq Sans"/>
              </a:rPr>
              <a:t>á</a:t>
            </a:r>
            <a:r>
              <a:rPr i="0" lang="en-US" sz="9600" u="none" cap="none" strike="noStrike">
                <a:solidFill>
                  <a:srgbClr val="EC407A"/>
                </a:solidFill>
                <a:latin typeface="Balsamiq Sans"/>
                <a:ea typeface="Balsamiq Sans"/>
                <a:cs typeface="Balsamiq Sans"/>
                <a:sym typeface="Balsamiq Sans"/>
              </a:rPr>
              <a:t>id chun teanga na matamaitice a fhorbairt sa bhunscoil</a:t>
            </a:r>
            <a:endParaRPr sz="9600"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86" name="Google Shape;86;p1"/>
          <p:cNvSpPr/>
          <p:nvPr/>
        </p:nvSpPr>
        <p:spPr>
          <a:xfrm rot="-1435646">
            <a:off x="2890909" y="1190776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7" name="Google Shape;87;p1"/>
          <p:cNvSpPr/>
          <p:nvPr/>
        </p:nvSpPr>
        <p:spPr>
          <a:xfrm rot="-1435646">
            <a:off x="818784" y="4652814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9" y="0"/>
                </a:lnTo>
                <a:lnTo>
                  <a:pt x="1389019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8" name="Google Shape;88;p1"/>
          <p:cNvSpPr/>
          <p:nvPr/>
        </p:nvSpPr>
        <p:spPr>
          <a:xfrm rot="-828214">
            <a:off x="671864" y="7736950"/>
            <a:ext cx="2501045" cy="2314774"/>
          </a:xfrm>
          <a:custGeom>
            <a:rect b="b" l="l" r="r" t="t"/>
            <a:pathLst>
              <a:path extrusionOk="0" h="2314774" w="2501045">
                <a:moveTo>
                  <a:pt x="0" y="0"/>
                </a:moveTo>
                <a:lnTo>
                  <a:pt x="2501045" y="0"/>
                </a:lnTo>
                <a:lnTo>
                  <a:pt x="2501045" y="2314775"/>
                </a:lnTo>
                <a:lnTo>
                  <a:pt x="0" y="23147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89" name="Google Shape;89;p1"/>
          <p:cNvSpPr/>
          <p:nvPr/>
        </p:nvSpPr>
        <p:spPr>
          <a:xfrm rot="-776253">
            <a:off x="325563" y="390661"/>
            <a:ext cx="3889848" cy="3528531"/>
          </a:xfrm>
          <a:custGeom>
            <a:rect b="b" l="l" r="r" t="t"/>
            <a:pathLst>
              <a:path extrusionOk="0" h="3528531" w="3889848">
                <a:moveTo>
                  <a:pt x="0" y="0"/>
                </a:moveTo>
                <a:lnTo>
                  <a:pt x="3889848" y="0"/>
                </a:lnTo>
                <a:lnTo>
                  <a:pt x="3889848" y="3528531"/>
                </a:lnTo>
                <a:lnTo>
                  <a:pt x="0" y="35285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0" name="Google Shape;90;p1"/>
          <p:cNvSpPr/>
          <p:nvPr/>
        </p:nvSpPr>
        <p:spPr>
          <a:xfrm rot="-392119">
            <a:off x="15382089" y="55553"/>
            <a:ext cx="2723777" cy="2723777"/>
          </a:xfrm>
          <a:custGeom>
            <a:rect b="b" l="l" r="r" t="t"/>
            <a:pathLst>
              <a:path extrusionOk="0" h="2723777" w="2723777">
                <a:moveTo>
                  <a:pt x="0" y="0"/>
                </a:moveTo>
                <a:lnTo>
                  <a:pt x="2723776" y="0"/>
                </a:lnTo>
                <a:lnTo>
                  <a:pt x="2723776" y="2723776"/>
                </a:lnTo>
                <a:lnTo>
                  <a:pt x="0" y="27237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1" name="Google Shape;91;p1"/>
          <p:cNvSpPr/>
          <p:nvPr/>
        </p:nvSpPr>
        <p:spPr>
          <a:xfrm rot="-538641">
            <a:off x="16413131" y="4248569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2" name="Google Shape;92;p1"/>
          <p:cNvSpPr/>
          <p:nvPr/>
        </p:nvSpPr>
        <p:spPr>
          <a:xfrm rot="-458134">
            <a:off x="15520876" y="7244948"/>
            <a:ext cx="2446201" cy="2808079"/>
          </a:xfrm>
          <a:custGeom>
            <a:rect b="b" l="l" r="r" t="t"/>
            <a:pathLst>
              <a:path extrusionOk="0" h="2808079" w="2446201">
                <a:moveTo>
                  <a:pt x="0" y="0"/>
                </a:moveTo>
                <a:lnTo>
                  <a:pt x="2446202" y="0"/>
                </a:lnTo>
                <a:lnTo>
                  <a:pt x="2446202" y="2808080"/>
                </a:lnTo>
                <a:lnTo>
                  <a:pt x="0" y="2808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3" name="Google Shape;93;p1"/>
          <p:cNvSpPr txBox="1"/>
          <p:nvPr/>
        </p:nvSpPr>
        <p:spPr>
          <a:xfrm>
            <a:off x="6500529" y="8346488"/>
            <a:ext cx="5286941" cy="547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61" u="none" cap="none" strike="noStrike">
                <a:solidFill>
                  <a:srgbClr val="43A047"/>
                </a:solidFill>
                <a:latin typeface="Sniglet"/>
                <a:ea typeface="Sniglet"/>
                <a:cs typeface="Sniglet"/>
                <a:sym typeface="Sniglet"/>
              </a:rPr>
              <a:t>Megan Ní Dhálaigh</a:t>
            </a:r>
            <a:endParaRPr/>
          </a:p>
        </p:txBody>
      </p:sp>
      <p:sp>
        <p:nvSpPr>
          <p:cNvPr id="94" name="Google Shape;94;p1"/>
          <p:cNvSpPr txBox="1"/>
          <p:nvPr/>
        </p:nvSpPr>
        <p:spPr>
          <a:xfrm>
            <a:off x="13385348" y="2163571"/>
            <a:ext cx="10509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14436189" y="2163571"/>
            <a:ext cx="10509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0"/>
          <p:cNvSpPr/>
          <p:nvPr/>
        </p:nvSpPr>
        <p:spPr>
          <a:xfrm rot="5300243">
            <a:off x="5128419" y="-2672381"/>
            <a:ext cx="8031162" cy="15631762"/>
          </a:xfrm>
          <a:custGeom>
            <a:rect b="b" l="l" r="r" t="t"/>
            <a:pathLst>
              <a:path extrusionOk="0" h="15631762" w="8031162">
                <a:moveTo>
                  <a:pt x="0" y="0"/>
                </a:moveTo>
                <a:lnTo>
                  <a:pt x="8031162" y="0"/>
                </a:lnTo>
                <a:lnTo>
                  <a:pt x="8031162" y="15631762"/>
                </a:lnTo>
                <a:lnTo>
                  <a:pt x="0" y="156317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226" name="Google Shape;226;p10"/>
          <p:cNvSpPr txBox="1"/>
          <p:nvPr/>
        </p:nvSpPr>
        <p:spPr>
          <a:xfrm rot="-148665">
            <a:off x="129722" y="3518035"/>
            <a:ext cx="18028555" cy="25121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85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9600" u="none" cap="none" strike="noStrike">
                <a:solidFill>
                  <a:srgbClr val="EC407A"/>
                </a:solidFill>
                <a:latin typeface="Balsamiq Sans"/>
                <a:ea typeface="Balsamiq Sans"/>
                <a:cs typeface="Balsamiq Sans"/>
                <a:sym typeface="Balsamiq Sans"/>
              </a:rPr>
              <a:t>Go raibh </a:t>
            </a:r>
            <a:endParaRPr sz="9600">
              <a:latin typeface="Balsamiq Sans"/>
              <a:ea typeface="Balsamiq Sans"/>
              <a:cs typeface="Balsamiq Sans"/>
              <a:sym typeface="Balsamiq Sans"/>
            </a:endParaRPr>
          </a:p>
          <a:p>
            <a:pPr indent="0" lvl="1" marL="0" marR="0" rtl="0" algn="ctr">
              <a:lnSpc>
                <a:spcPct val="85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US" sz="9600" u="none" cap="none" strike="noStrike">
                <a:solidFill>
                  <a:srgbClr val="EC407A"/>
                </a:solidFill>
                <a:latin typeface="Balsamiq Sans"/>
                <a:ea typeface="Balsamiq Sans"/>
                <a:cs typeface="Balsamiq Sans"/>
                <a:sym typeface="Balsamiq Sans"/>
              </a:rPr>
              <a:t>maith agaibh</a:t>
            </a:r>
            <a:endParaRPr sz="9600">
              <a:latin typeface="Balsamiq Sans"/>
              <a:ea typeface="Balsamiq Sans"/>
              <a:cs typeface="Balsamiq Sans"/>
              <a:sym typeface="Balsamiq Sans"/>
            </a:endParaRPr>
          </a:p>
        </p:txBody>
      </p:sp>
      <p:sp>
        <p:nvSpPr>
          <p:cNvPr id="227" name="Google Shape;227;p10"/>
          <p:cNvSpPr/>
          <p:nvPr/>
        </p:nvSpPr>
        <p:spPr>
          <a:xfrm rot="-1435646">
            <a:off x="3680878" y="2403454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8" name="Google Shape;228;p10"/>
          <p:cNvSpPr/>
          <p:nvPr/>
        </p:nvSpPr>
        <p:spPr>
          <a:xfrm rot="-1435646">
            <a:off x="1801927" y="5134845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9" y="0"/>
                </a:lnTo>
                <a:lnTo>
                  <a:pt x="1389019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9" name="Google Shape;229;p10"/>
          <p:cNvSpPr/>
          <p:nvPr/>
        </p:nvSpPr>
        <p:spPr>
          <a:xfrm rot="-828214">
            <a:off x="2736466" y="7246251"/>
            <a:ext cx="2501045" cy="2314774"/>
          </a:xfrm>
          <a:custGeom>
            <a:rect b="b" l="l" r="r" t="t"/>
            <a:pathLst>
              <a:path extrusionOk="0" h="2314774" w="2501045">
                <a:moveTo>
                  <a:pt x="0" y="0"/>
                </a:moveTo>
                <a:lnTo>
                  <a:pt x="2501045" y="0"/>
                </a:lnTo>
                <a:lnTo>
                  <a:pt x="2501045" y="2314775"/>
                </a:lnTo>
                <a:lnTo>
                  <a:pt x="0" y="231477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0" name="Google Shape;230;p10"/>
          <p:cNvSpPr/>
          <p:nvPr/>
        </p:nvSpPr>
        <p:spPr>
          <a:xfrm rot="-776253">
            <a:off x="839314" y="885379"/>
            <a:ext cx="3889848" cy="3528531"/>
          </a:xfrm>
          <a:custGeom>
            <a:rect b="b" l="l" r="r" t="t"/>
            <a:pathLst>
              <a:path extrusionOk="0" h="3528531" w="3889848">
                <a:moveTo>
                  <a:pt x="0" y="0"/>
                </a:moveTo>
                <a:lnTo>
                  <a:pt x="3889848" y="0"/>
                </a:lnTo>
                <a:lnTo>
                  <a:pt x="3889848" y="3528531"/>
                </a:lnTo>
                <a:lnTo>
                  <a:pt x="0" y="35285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1" name="Google Shape;231;p10"/>
          <p:cNvSpPr/>
          <p:nvPr/>
        </p:nvSpPr>
        <p:spPr>
          <a:xfrm rot="-392119">
            <a:off x="14834461" y="579407"/>
            <a:ext cx="2723777" cy="2723777"/>
          </a:xfrm>
          <a:custGeom>
            <a:rect b="b" l="l" r="r" t="t"/>
            <a:pathLst>
              <a:path extrusionOk="0" h="2723777" w="2723777">
                <a:moveTo>
                  <a:pt x="0" y="0"/>
                </a:moveTo>
                <a:lnTo>
                  <a:pt x="2723777" y="0"/>
                </a:lnTo>
                <a:lnTo>
                  <a:pt x="2723777" y="2723777"/>
                </a:lnTo>
                <a:lnTo>
                  <a:pt x="0" y="27237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2" name="Google Shape;232;p10"/>
          <p:cNvSpPr/>
          <p:nvPr/>
        </p:nvSpPr>
        <p:spPr>
          <a:xfrm rot="-538641">
            <a:off x="15302960" y="4298050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3" name="Google Shape;233;p10"/>
          <p:cNvSpPr/>
          <p:nvPr/>
        </p:nvSpPr>
        <p:spPr>
          <a:xfrm rot="-458134">
            <a:off x="14451185" y="6678050"/>
            <a:ext cx="2446201" cy="2808079"/>
          </a:xfrm>
          <a:custGeom>
            <a:rect b="b" l="l" r="r" t="t"/>
            <a:pathLst>
              <a:path extrusionOk="0" h="2808079" w="2446201">
                <a:moveTo>
                  <a:pt x="0" y="0"/>
                </a:moveTo>
                <a:lnTo>
                  <a:pt x="2446201" y="0"/>
                </a:lnTo>
                <a:lnTo>
                  <a:pt x="2446201" y="2808080"/>
                </a:lnTo>
                <a:lnTo>
                  <a:pt x="0" y="2808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4" name="Google Shape;234;p10"/>
          <p:cNvSpPr txBox="1"/>
          <p:nvPr/>
        </p:nvSpPr>
        <p:spPr>
          <a:xfrm>
            <a:off x="5928788" y="7534241"/>
            <a:ext cx="6509875" cy="5478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261" u="none" cap="none" strike="noStrike">
                <a:solidFill>
                  <a:srgbClr val="43A047"/>
                </a:solidFill>
                <a:latin typeface="Sniglet"/>
                <a:ea typeface="Sniglet"/>
                <a:cs typeface="Sniglet"/>
                <a:sym typeface="Sniglet"/>
              </a:rPr>
              <a:t>megan@gaelscoilphortlairge.ie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/>
          <p:nvPr/>
        </p:nvSpPr>
        <p:spPr>
          <a:xfrm rot="5300243">
            <a:off x="5128419" y="-2468558"/>
            <a:ext cx="8031162" cy="15631762"/>
          </a:xfrm>
          <a:custGeom>
            <a:rect b="b" l="l" r="r" t="t"/>
            <a:pathLst>
              <a:path extrusionOk="0" h="15631762" w="8031162">
                <a:moveTo>
                  <a:pt x="0" y="0"/>
                </a:moveTo>
                <a:lnTo>
                  <a:pt x="8031162" y="0"/>
                </a:lnTo>
                <a:lnTo>
                  <a:pt x="8031162" y="15631762"/>
                </a:lnTo>
                <a:lnTo>
                  <a:pt x="0" y="156317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101" name="Google Shape;101;p2"/>
          <p:cNvSpPr/>
          <p:nvPr/>
        </p:nvSpPr>
        <p:spPr>
          <a:xfrm rot="-1435646">
            <a:off x="2202018" y="2108157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2" name="Google Shape;102;p2"/>
          <p:cNvSpPr/>
          <p:nvPr/>
        </p:nvSpPr>
        <p:spPr>
          <a:xfrm rot="-1435646">
            <a:off x="334191" y="5074773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8" y="0"/>
                </a:lnTo>
                <a:lnTo>
                  <a:pt x="1389018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3" name="Google Shape;103;p2"/>
          <p:cNvSpPr/>
          <p:nvPr/>
        </p:nvSpPr>
        <p:spPr>
          <a:xfrm rot="-828214">
            <a:off x="671864" y="7707285"/>
            <a:ext cx="2501045" cy="2314774"/>
          </a:xfrm>
          <a:custGeom>
            <a:rect b="b" l="l" r="r" t="t"/>
            <a:pathLst>
              <a:path extrusionOk="0" h="2314774" w="2501045">
                <a:moveTo>
                  <a:pt x="0" y="0"/>
                </a:moveTo>
                <a:lnTo>
                  <a:pt x="2501045" y="0"/>
                </a:lnTo>
                <a:lnTo>
                  <a:pt x="2501045" y="2314774"/>
                </a:lnTo>
                <a:lnTo>
                  <a:pt x="0" y="23147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4" name="Google Shape;104;p2"/>
          <p:cNvSpPr/>
          <p:nvPr/>
        </p:nvSpPr>
        <p:spPr>
          <a:xfrm rot="-776253">
            <a:off x="-22537" y="177030"/>
            <a:ext cx="3889848" cy="3528531"/>
          </a:xfrm>
          <a:custGeom>
            <a:rect b="b" l="l" r="r" t="t"/>
            <a:pathLst>
              <a:path extrusionOk="0" h="3528531" w="3889848">
                <a:moveTo>
                  <a:pt x="0" y="0"/>
                </a:moveTo>
                <a:lnTo>
                  <a:pt x="3889847" y="0"/>
                </a:lnTo>
                <a:lnTo>
                  <a:pt x="3889847" y="3528531"/>
                </a:lnTo>
                <a:lnTo>
                  <a:pt x="0" y="35285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5" name="Google Shape;105;p2"/>
          <p:cNvSpPr/>
          <p:nvPr/>
        </p:nvSpPr>
        <p:spPr>
          <a:xfrm rot="-392119">
            <a:off x="15327209" y="146155"/>
            <a:ext cx="2723777" cy="2723777"/>
          </a:xfrm>
          <a:custGeom>
            <a:rect b="b" l="l" r="r" t="t"/>
            <a:pathLst>
              <a:path extrusionOk="0" h="2723777" w="2723777">
                <a:moveTo>
                  <a:pt x="0" y="0"/>
                </a:moveTo>
                <a:lnTo>
                  <a:pt x="2723777" y="0"/>
                </a:lnTo>
                <a:lnTo>
                  <a:pt x="2723777" y="2723776"/>
                </a:lnTo>
                <a:lnTo>
                  <a:pt x="0" y="27237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6" name="Google Shape;106;p2"/>
          <p:cNvSpPr/>
          <p:nvPr/>
        </p:nvSpPr>
        <p:spPr>
          <a:xfrm rot="-538641">
            <a:off x="16413131" y="4376720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7" name="Google Shape;107;p2"/>
          <p:cNvSpPr/>
          <p:nvPr/>
        </p:nvSpPr>
        <p:spPr>
          <a:xfrm rot="-458134">
            <a:off x="15082478" y="7328854"/>
            <a:ext cx="2446201" cy="2808079"/>
          </a:xfrm>
          <a:custGeom>
            <a:rect b="b" l="l" r="r" t="t"/>
            <a:pathLst>
              <a:path extrusionOk="0" h="2808079" w="2446201">
                <a:moveTo>
                  <a:pt x="0" y="0"/>
                </a:moveTo>
                <a:lnTo>
                  <a:pt x="2446202" y="0"/>
                </a:lnTo>
                <a:lnTo>
                  <a:pt x="2446202" y="2808080"/>
                </a:lnTo>
                <a:lnTo>
                  <a:pt x="0" y="2808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08" name="Google Shape;108;p2"/>
          <p:cNvSpPr txBox="1"/>
          <p:nvPr/>
        </p:nvSpPr>
        <p:spPr>
          <a:xfrm rot="-118912">
            <a:off x="3600397" y="2510753"/>
            <a:ext cx="9720065" cy="9531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Leagan na ceardlainne seo:</a:t>
            </a:r>
            <a:endParaRPr/>
          </a:p>
        </p:txBody>
      </p:sp>
      <p:sp>
        <p:nvSpPr>
          <p:cNvPr id="109" name="Google Shape;109;p2"/>
          <p:cNvSpPr txBox="1"/>
          <p:nvPr/>
        </p:nvSpPr>
        <p:spPr>
          <a:xfrm rot="-93752">
            <a:off x="3632438" y="3909898"/>
            <a:ext cx="9633634" cy="34017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20700" lvl="1" marL="1041401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23"/>
              <a:buFont typeface="Arial"/>
              <a:buChar char="•"/>
            </a:pPr>
            <a:r>
              <a:rPr b="0" i="0" lang="en-US" sz="4823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Réasúnaíocht &amp; Cúlra</a:t>
            </a:r>
            <a:endParaRPr/>
          </a:p>
          <a:p>
            <a:pPr indent="-520700" lvl="1" marL="1041401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23"/>
              <a:buFont typeface="Arial"/>
              <a:buChar char="•"/>
            </a:pPr>
            <a:r>
              <a:rPr b="0" i="0" lang="en-US" sz="4823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Nasc leis an gCuraclam Nua</a:t>
            </a:r>
            <a:endParaRPr/>
          </a:p>
          <a:p>
            <a:pPr indent="-520700" lvl="1" marL="1041401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23"/>
              <a:buFont typeface="Arial"/>
              <a:buChar char="•"/>
            </a:pPr>
            <a:r>
              <a:rPr b="0" i="0" lang="en-US" sz="4823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Na Stáisiúin - idirghníomhach</a:t>
            </a:r>
            <a:endParaRPr/>
          </a:p>
          <a:p>
            <a:pPr indent="-520700" lvl="1" marL="1041401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23"/>
              <a:buFont typeface="Arial"/>
              <a:buChar char="•"/>
            </a:pPr>
            <a:r>
              <a:rPr b="0" i="0" lang="en-US" sz="4823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Carrchlós na Ceisteanna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"/>
          <p:cNvSpPr/>
          <p:nvPr/>
        </p:nvSpPr>
        <p:spPr>
          <a:xfrm rot="5300243">
            <a:off x="5128419" y="-2468558"/>
            <a:ext cx="8031162" cy="15631762"/>
          </a:xfrm>
          <a:custGeom>
            <a:rect b="b" l="l" r="r" t="t"/>
            <a:pathLst>
              <a:path extrusionOk="0" h="15631762" w="8031162">
                <a:moveTo>
                  <a:pt x="0" y="0"/>
                </a:moveTo>
                <a:lnTo>
                  <a:pt x="8031162" y="0"/>
                </a:lnTo>
                <a:lnTo>
                  <a:pt x="8031162" y="15631762"/>
                </a:lnTo>
                <a:lnTo>
                  <a:pt x="0" y="156317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115" name="Google Shape;115;p3"/>
          <p:cNvSpPr/>
          <p:nvPr/>
        </p:nvSpPr>
        <p:spPr>
          <a:xfrm rot="-1435646">
            <a:off x="2202018" y="2108157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6" name="Google Shape;116;p3"/>
          <p:cNvSpPr/>
          <p:nvPr/>
        </p:nvSpPr>
        <p:spPr>
          <a:xfrm rot="-1435646">
            <a:off x="334191" y="5074773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8" y="0"/>
                </a:lnTo>
                <a:lnTo>
                  <a:pt x="1389018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7" name="Google Shape;117;p3"/>
          <p:cNvSpPr/>
          <p:nvPr/>
        </p:nvSpPr>
        <p:spPr>
          <a:xfrm rot="-828214">
            <a:off x="671864" y="7707285"/>
            <a:ext cx="2501045" cy="2314774"/>
          </a:xfrm>
          <a:custGeom>
            <a:rect b="b" l="l" r="r" t="t"/>
            <a:pathLst>
              <a:path extrusionOk="0" h="2314774" w="2501045">
                <a:moveTo>
                  <a:pt x="0" y="0"/>
                </a:moveTo>
                <a:lnTo>
                  <a:pt x="2501045" y="0"/>
                </a:lnTo>
                <a:lnTo>
                  <a:pt x="2501045" y="2314774"/>
                </a:lnTo>
                <a:lnTo>
                  <a:pt x="0" y="23147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8" name="Google Shape;118;p3"/>
          <p:cNvSpPr/>
          <p:nvPr/>
        </p:nvSpPr>
        <p:spPr>
          <a:xfrm rot="-776253">
            <a:off x="-22537" y="177030"/>
            <a:ext cx="3889848" cy="3528531"/>
          </a:xfrm>
          <a:custGeom>
            <a:rect b="b" l="l" r="r" t="t"/>
            <a:pathLst>
              <a:path extrusionOk="0" h="3528531" w="3889848">
                <a:moveTo>
                  <a:pt x="0" y="0"/>
                </a:moveTo>
                <a:lnTo>
                  <a:pt x="3889847" y="0"/>
                </a:lnTo>
                <a:lnTo>
                  <a:pt x="3889847" y="3528531"/>
                </a:lnTo>
                <a:lnTo>
                  <a:pt x="0" y="35285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19" name="Google Shape;119;p3"/>
          <p:cNvSpPr/>
          <p:nvPr/>
        </p:nvSpPr>
        <p:spPr>
          <a:xfrm rot="-392119">
            <a:off x="15327209" y="146155"/>
            <a:ext cx="2723777" cy="2723777"/>
          </a:xfrm>
          <a:custGeom>
            <a:rect b="b" l="l" r="r" t="t"/>
            <a:pathLst>
              <a:path extrusionOk="0" h="2723777" w="2723777">
                <a:moveTo>
                  <a:pt x="0" y="0"/>
                </a:moveTo>
                <a:lnTo>
                  <a:pt x="2723777" y="0"/>
                </a:lnTo>
                <a:lnTo>
                  <a:pt x="2723777" y="2723776"/>
                </a:lnTo>
                <a:lnTo>
                  <a:pt x="0" y="27237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0" name="Google Shape;120;p3"/>
          <p:cNvSpPr/>
          <p:nvPr/>
        </p:nvSpPr>
        <p:spPr>
          <a:xfrm rot="-538641">
            <a:off x="16413131" y="4376720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1" name="Google Shape;121;p3"/>
          <p:cNvSpPr/>
          <p:nvPr/>
        </p:nvSpPr>
        <p:spPr>
          <a:xfrm rot="-458134">
            <a:off x="15082478" y="7328854"/>
            <a:ext cx="2446201" cy="2808079"/>
          </a:xfrm>
          <a:custGeom>
            <a:rect b="b" l="l" r="r" t="t"/>
            <a:pathLst>
              <a:path extrusionOk="0" h="2808079" w="2446201">
                <a:moveTo>
                  <a:pt x="0" y="0"/>
                </a:moveTo>
                <a:lnTo>
                  <a:pt x="2446202" y="0"/>
                </a:lnTo>
                <a:lnTo>
                  <a:pt x="2446202" y="2808080"/>
                </a:lnTo>
                <a:lnTo>
                  <a:pt x="0" y="2808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" name="Google Shape;122;p3"/>
          <p:cNvSpPr txBox="1"/>
          <p:nvPr/>
        </p:nvSpPr>
        <p:spPr>
          <a:xfrm rot="-121611">
            <a:off x="6847247" y="2137620"/>
            <a:ext cx="4587106" cy="1576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2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Mo Scéal</a:t>
            </a:r>
            <a:endParaRPr/>
          </a:p>
        </p:txBody>
      </p:sp>
      <p:sp>
        <p:nvSpPr>
          <p:cNvPr id="123" name="Google Shape;123;p3"/>
          <p:cNvSpPr txBox="1"/>
          <p:nvPr/>
        </p:nvSpPr>
        <p:spPr>
          <a:xfrm rot="-108784">
            <a:off x="3320702" y="4029832"/>
            <a:ext cx="12334438" cy="4221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18159" lvl="1" marL="1036320" marR="0" rtl="0" algn="l">
              <a:lnSpc>
                <a:spcPct val="13997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•"/>
            </a:pPr>
            <a:r>
              <a:rPr b="0" i="0" lang="en-US" sz="48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Múinteoir Naíonáin - Rang 6</a:t>
            </a:r>
            <a:endParaRPr/>
          </a:p>
          <a:p>
            <a:pPr indent="-518159" lvl="1" marL="1036320" marR="0" rtl="0" algn="l">
              <a:lnSpc>
                <a:spcPct val="13997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•"/>
            </a:pPr>
            <a:r>
              <a:rPr b="0" i="0" lang="en-US" sz="48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Leas-phríomhoide &amp; Comhordaitheoir Oideachas Speisialta</a:t>
            </a:r>
            <a:endParaRPr/>
          </a:p>
          <a:p>
            <a:pPr indent="-518159" lvl="1" marL="1036320" marR="0" rtl="0" algn="l">
              <a:lnSpc>
                <a:spcPct val="13997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•"/>
            </a:pPr>
            <a:r>
              <a:rPr b="0" i="0" lang="en-US" sz="48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Máistreacht san Oideachas 2022-2024</a:t>
            </a:r>
            <a:endParaRPr/>
          </a:p>
          <a:p>
            <a:pPr indent="-518159" lvl="1" marL="1036320" marR="0" rtl="0" algn="l">
              <a:lnSpc>
                <a:spcPct val="13997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Char char="•"/>
            </a:pPr>
            <a:r>
              <a:rPr b="0" i="0" lang="en-US" sz="48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Mata agus páistí le RBO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4"/>
          <p:cNvSpPr/>
          <p:nvPr/>
        </p:nvSpPr>
        <p:spPr>
          <a:xfrm rot="5300243">
            <a:off x="5128419" y="-2468558"/>
            <a:ext cx="8031162" cy="15631762"/>
          </a:xfrm>
          <a:custGeom>
            <a:rect b="b" l="l" r="r" t="t"/>
            <a:pathLst>
              <a:path extrusionOk="0" h="15631762" w="8031162">
                <a:moveTo>
                  <a:pt x="0" y="0"/>
                </a:moveTo>
                <a:lnTo>
                  <a:pt x="8031162" y="0"/>
                </a:lnTo>
                <a:lnTo>
                  <a:pt x="8031162" y="15631762"/>
                </a:lnTo>
                <a:lnTo>
                  <a:pt x="0" y="156317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129" name="Google Shape;129;p4"/>
          <p:cNvSpPr/>
          <p:nvPr/>
        </p:nvSpPr>
        <p:spPr>
          <a:xfrm rot="-1435646">
            <a:off x="2202018" y="2108157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0" name="Google Shape;130;p4"/>
          <p:cNvSpPr/>
          <p:nvPr/>
        </p:nvSpPr>
        <p:spPr>
          <a:xfrm rot="-1435646">
            <a:off x="334191" y="5074773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8" y="0"/>
                </a:lnTo>
                <a:lnTo>
                  <a:pt x="1389018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1" name="Google Shape;131;p4"/>
          <p:cNvSpPr/>
          <p:nvPr/>
        </p:nvSpPr>
        <p:spPr>
          <a:xfrm rot="-828214">
            <a:off x="671864" y="7707285"/>
            <a:ext cx="2501045" cy="2314774"/>
          </a:xfrm>
          <a:custGeom>
            <a:rect b="b" l="l" r="r" t="t"/>
            <a:pathLst>
              <a:path extrusionOk="0" h="2314774" w="2501045">
                <a:moveTo>
                  <a:pt x="0" y="0"/>
                </a:moveTo>
                <a:lnTo>
                  <a:pt x="2501045" y="0"/>
                </a:lnTo>
                <a:lnTo>
                  <a:pt x="2501045" y="2314774"/>
                </a:lnTo>
                <a:lnTo>
                  <a:pt x="0" y="23147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2" name="Google Shape;132;p4"/>
          <p:cNvSpPr/>
          <p:nvPr/>
        </p:nvSpPr>
        <p:spPr>
          <a:xfrm rot="-776253">
            <a:off x="-22537" y="177030"/>
            <a:ext cx="3889848" cy="3528531"/>
          </a:xfrm>
          <a:custGeom>
            <a:rect b="b" l="l" r="r" t="t"/>
            <a:pathLst>
              <a:path extrusionOk="0" h="3528531" w="3889848">
                <a:moveTo>
                  <a:pt x="0" y="0"/>
                </a:moveTo>
                <a:lnTo>
                  <a:pt x="3889847" y="0"/>
                </a:lnTo>
                <a:lnTo>
                  <a:pt x="3889847" y="3528531"/>
                </a:lnTo>
                <a:lnTo>
                  <a:pt x="0" y="35285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3" name="Google Shape;133;p4"/>
          <p:cNvSpPr/>
          <p:nvPr/>
        </p:nvSpPr>
        <p:spPr>
          <a:xfrm rot="-392119">
            <a:off x="15327209" y="146155"/>
            <a:ext cx="2723777" cy="2723777"/>
          </a:xfrm>
          <a:custGeom>
            <a:rect b="b" l="l" r="r" t="t"/>
            <a:pathLst>
              <a:path extrusionOk="0" h="2723777" w="2723777">
                <a:moveTo>
                  <a:pt x="0" y="0"/>
                </a:moveTo>
                <a:lnTo>
                  <a:pt x="2723777" y="0"/>
                </a:lnTo>
                <a:lnTo>
                  <a:pt x="2723777" y="2723776"/>
                </a:lnTo>
                <a:lnTo>
                  <a:pt x="0" y="27237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4" name="Google Shape;134;p4"/>
          <p:cNvSpPr/>
          <p:nvPr/>
        </p:nvSpPr>
        <p:spPr>
          <a:xfrm rot="-538641">
            <a:off x="16413131" y="4376720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5" name="Google Shape;135;p4"/>
          <p:cNvSpPr/>
          <p:nvPr/>
        </p:nvSpPr>
        <p:spPr>
          <a:xfrm rot="-458134">
            <a:off x="15082478" y="7328854"/>
            <a:ext cx="2446201" cy="2808079"/>
          </a:xfrm>
          <a:custGeom>
            <a:rect b="b" l="l" r="r" t="t"/>
            <a:pathLst>
              <a:path extrusionOk="0" h="2808079" w="2446201">
                <a:moveTo>
                  <a:pt x="0" y="0"/>
                </a:moveTo>
                <a:lnTo>
                  <a:pt x="2446202" y="0"/>
                </a:lnTo>
                <a:lnTo>
                  <a:pt x="2446202" y="2808080"/>
                </a:lnTo>
                <a:lnTo>
                  <a:pt x="0" y="2808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6" name="Google Shape;136;p4"/>
          <p:cNvSpPr/>
          <p:nvPr/>
        </p:nvSpPr>
        <p:spPr>
          <a:xfrm rot="-136908">
            <a:off x="3767841" y="3869339"/>
            <a:ext cx="4096213" cy="5309522"/>
          </a:xfrm>
          <a:custGeom>
            <a:rect b="b" l="l" r="r" t="t"/>
            <a:pathLst>
              <a:path extrusionOk="0" h="5309522" w="4096213">
                <a:moveTo>
                  <a:pt x="0" y="0"/>
                </a:moveTo>
                <a:lnTo>
                  <a:pt x="4096213" y="0"/>
                </a:lnTo>
                <a:lnTo>
                  <a:pt x="4096213" y="5309522"/>
                </a:lnTo>
                <a:lnTo>
                  <a:pt x="0" y="530952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7" name="Google Shape;137;p4"/>
          <p:cNvSpPr txBox="1"/>
          <p:nvPr/>
        </p:nvSpPr>
        <p:spPr>
          <a:xfrm rot="-121611">
            <a:off x="4085382" y="1927650"/>
            <a:ext cx="9483653" cy="1576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2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An Curaclam Nua</a:t>
            </a:r>
            <a:endParaRPr/>
          </a:p>
        </p:txBody>
      </p:sp>
      <p:sp>
        <p:nvSpPr>
          <p:cNvPr id="138" name="Google Shape;138;p4"/>
          <p:cNvSpPr txBox="1"/>
          <p:nvPr/>
        </p:nvSpPr>
        <p:spPr>
          <a:xfrm rot="-161634">
            <a:off x="8244338" y="4236807"/>
            <a:ext cx="6052469" cy="14719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99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‘Tá an fhoghlaim spraíúil oiriúnach do pháistí i ngach stad d’oideachas bunscolaíochta agus speisialta.’ lch 85</a:t>
            </a:r>
            <a:endParaRPr/>
          </a:p>
        </p:txBody>
      </p:sp>
      <p:sp>
        <p:nvSpPr>
          <p:cNvPr id="139" name="Google Shape;139;p4"/>
          <p:cNvSpPr txBox="1"/>
          <p:nvPr/>
        </p:nvSpPr>
        <p:spPr>
          <a:xfrm rot="-161634">
            <a:off x="8481019" y="6917568"/>
            <a:ext cx="6052469" cy="19672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99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‘Ba cheart go dtabharfaí deiseanna do pháistí cumarsáid a dhéanamh ar bhealaí atá fiúntach dar leo.’ lch 88</a:t>
            </a:r>
            <a:endParaRPr/>
          </a:p>
          <a:p>
            <a:pPr indent="0" lvl="0" marL="0" marR="0" rtl="0" algn="just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799" u="none" cap="none" strike="noStrike">
              <a:solidFill>
                <a:srgbClr val="000000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40" name="Google Shape;140;p4"/>
          <p:cNvSpPr txBox="1"/>
          <p:nvPr/>
        </p:nvSpPr>
        <p:spPr>
          <a:xfrm rot="-161634">
            <a:off x="8469379" y="6416577"/>
            <a:ext cx="6052469" cy="481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99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Comhrá Mata a chur chun cinn</a:t>
            </a:r>
            <a:endParaRPr/>
          </a:p>
        </p:txBody>
      </p:sp>
      <p:sp>
        <p:nvSpPr>
          <p:cNvPr id="141" name="Google Shape;141;p4"/>
          <p:cNvSpPr txBox="1"/>
          <p:nvPr/>
        </p:nvSpPr>
        <p:spPr>
          <a:xfrm rot="-161634">
            <a:off x="8220218" y="3620490"/>
            <a:ext cx="7575008" cy="481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799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Spraíúlacht a spreagadh leis an Matamaitic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"/>
          <p:cNvSpPr/>
          <p:nvPr/>
        </p:nvSpPr>
        <p:spPr>
          <a:xfrm rot="5300243">
            <a:off x="5128419" y="-2468558"/>
            <a:ext cx="8031162" cy="15631762"/>
          </a:xfrm>
          <a:custGeom>
            <a:rect b="b" l="l" r="r" t="t"/>
            <a:pathLst>
              <a:path extrusionOk="0" h="15631762" w="8031162">
                <a:moveTo>
                  <a:pt x="0" y="0"/>
                </a:moveTo>
                <a:lnTo>
                  <a:pt x="8031162" y="0"/>
                </a:lnTo>
                <a:lnTo>
                  <a:pt x="8031162" y="15631762"/>
                </a:lnTo>
                <a:lnTo>
                  <a:pt x="0" y="156317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147" name="Google Shape;147;p5"/>
          <p:cNvSpPr/>
          <p:nvPr/>
        </p:nvSpPr>
        <p:spPr>
          <a:xfrm rot="-1435646">
            <a:off x="2202018" y="2108157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8" name="Google Shape;148;p5"/>
          <p:cNvSpPr/>
          <p:nvPr/>
        </p:nvSpPr>
        <p:spPr>
          <a:xfrm rot="-1435646">
            <a:off x="334191" y="5074773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8" y="0"/>
                </a:lnTo>
                <a:lnTo>
                  <a:pt x="1389018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49" name="Google Shape;149;p5"/>
          <p:cNvSpPr/>
          <p:nvPr/>
        </p:nvSpPr>
        <p:spPr>
          <a:xfrm rot="-828214">
            <a:off x="320723" y="8252822"/>
            <a:ext cx="2172778" cy="2010956"/>
          </a:xfrm>
          <a:custGeom>
            <a:rect b="b" l="l" r="r" t="t"/>
            <a:pathLst>
              <a:path extrusionOk="0" h="2010956" w="2172778">
                <a:moveTo>
                  <a:pt x="0" y="0"/>
                </a:moveTo>
                <a:lnTo>
                  <a:pt x="2172778" y="0"/>
                </a:lnTo>
                <a:lnTo>
                  <a:pt x="2172778" y="2010956"/>
                </a:lnTo>
                <a:lnTo>
                  <a:pt x="0" y="201095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0" name="Google Shape;150;p5"/>
          <p:cNvSpPr/>
          <p:nvPr/>
        </p:nvSpPr>
        <p:spPr>
          <a:xfrm rot="-776253">
            <a:off x="-22537" y="177030"/>
            <a:ext cx="3889848" cy="3528531"/>
          </a:xfrm>
          <a:custGeom>
            <a:rect b="b" l="l" r="r" t="t"/>
            <a:pathLst>
              <a:path extrusionOk="0" h="3528531" w="3889848">
                <a:moveTo>
                  <a:pt x="0" y="0"/>
                </a:moveTo>
                <a:lnTo>
                  <a:pt x="3889847" y="0"/>
                </a:lnTo>
                <a:lnTo>
                  <a:pt x="3889847" y="3528531"/>
                </a:lnTo>
                <a:lnTo>
                  <a:pt x="0" y="35285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1" name="Google Shape;151;p5"/>
          <p:cNvSpPr/>
          <p:nvPr/>
        </p:nvSpPr>
        <p:spPr>
          <a:xfrm rot="-392119">
            <a:off x="15327209" y="146155"/>
            <a:ext cx="2723777" cy="2723777"/>
          </a:xfrm>
          <a:custGeom>
            <a:rect b="b" l="l" r="r" t="t"/>
            <a:pathLst>
              <a:path extrusionOk="0" h="2723777" w="2723777">
                <a:moveTo>
                  <a:pt x="0" y="0"/>
                </a:moveTo>
                <a:lnTo>
                  <a:pt x="2723777" y="0"/>
                </a:lnTo>
                <a:lnTo>
                  <a:pt x="2723777" y="2723776"/>
                </a:lnTo>
                <a:lnTo>
                  <a:pt x="0" y="27237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2" name="Google Shape;152;p5"/>
          <p:cNvSpPr/>
          <p:nvPr/>
        </p:nvSpPr>
        <p:spPr>
          <a:xfrm rot="-538641">
            <a:off x="16413131" y="4376720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3" name="Google Shape;153;p5"/>
          <p:cNvSpPr/>
          <p:nvPr/>
        </p:nvSpPr>
        <p:spPr>
          <a:xfrm rot="-458134">
            <a:off x="15082478" y="7328854"/>
            <a:ext cx="2446201" cy="2808079"/>
          </a:xfrm>
          <a:custGeom>
            <a:rect b="b" l="l" r="r" t="t"/>
            <a:pathLst>
              <a:path extrusionOk="0" h="2808079" w="2446201">
                <a:moveTo>
                  <a:pt x="0" y="0"/>
                </a:moveTo>
                <a:lnTo>
                  <a:pt x="2446202" y="0"/>
                </a:lnTo>
                <a:lnTo>
                  <a:pt x="2446202" y="2808080"/>
                </a:lnTo>
                <a:lnTo>
                  <a:pt x="0" y="2808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4" name="Google Shape;154;p5"/>
          <p:cNvSpPr txBox="1"/>
          <p:nvPr/>
        </p:nvSpPr>
        <p:spPr>
          <a:xfrm rot="-121611">
            <a:off x="4551970" y="2137620"/>
            <a:ext cx="9483653" cy="1576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2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Cad é m’uimhir?</a:t>
            </a:r>
            <a:endParaRPr/>
          </a:p>
        </p:txBody>
      </p:sp>
      <p:sp>
        <p:nvSpPr>
          <p:cNvPr id="155" name="Google Shape;155;p5"/>
          <p:cNvSpPr txBox="1"/>
          <p:nvPr/>
        </p:nvSpPr>
        <p:spPr>
          <a:xfrm rot="-124734">
            <a:off x="2385797" y="3939547"/>
            <a:ext cx="13819981" cy="6134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Ag teastáil: Cláir bháin/Post its/luascartaí marcóir/peann luaidhe</a:t>
            </a:r>
            <a:endParaRPr/>
          </a:p>
        </p:txBody>
      </p:sp>
      <p:sp>
        <p:nvSpPr>
          <p:cNvPr id="156" name="Google Shape;156;p5"/>
          <p:cNvSpPr txBox="1"/>
          <p:nvPr/>
        </p:nvSpPr>
        <p:spPr>
          <a:xfrm rot="-124734">
            <a:off x="2531945" y="4803269"/>
            <a:ext cx="13819981" cy="12515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Conas: Cuireann na daltaí ceisteanna ar a chéile chun an uimhir mistéir a oibriú amach.</a:t>
            </a:r>
            <a:endParaRPr/>
          </a:p>
        </p:txBody>
      </p:sp>
      <p:sp>
        <p:nvSpPr>
          <p:cNvPr id="157" name="Google Shape;157;p5"/>
          <p:cNvSpPr txBox="1"/>
          <p:nvPr/>
        </p:nvSpPr>
        <p:spPr>
          <a:xfrm rot="-124734">
            <a:off x="2427958" y="6356338"/>
            <a:ext cx="14027955" cy="12515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Príomhtheanga: Ceisteanna - an bhfuil sé níos mó ná/níos lú ná...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An corruimhir é? An réuimhir é? An factóir de X é? An príomhuimhir é?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6"/>
          <p:cNvSpPr/>
          <p:nvPr/>
        </p:nvSpPr>
        <p:spPr>
          <a:xfrm rot="5300243">
            <a:off x="5128419" y="-2468558"/>
            <a:ext cx="8031162" cy="15631762"/>
          </a:xfrm>
          <a:custGeom>
            <a:rect b="b" l="l" r="r" t="t"/>
            <a:pathLst>
              <a:path extrusionOk="0" h="15631762" w="8031162">
                <a:moveTo>
                  <a:pt x="0" y="0"/>
                </a:moveTo>
                <a:lnTo>
                  <a:pt x="8031162" y="0"/>
                </a:lnTo>
                <a:lnTo>
                  <a:pt x="8031162" y="15631762"/>
                </a:lnTo>
                <a:lnTo>
                  <a:pt x="0" y="156317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163" name="Google Shape;163;p6"/>
          <p:cNvSpPr/>
          <p:nvPr/>
        </p:nvSpPr>
        <p:spPr>
          <a:xfrm rot="-1435646">
            <a:off x="2202018" y="2108157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4" name="Google Shape;164;p6"/>
          <p:cNvSpPr/>
          <p:nvPr/>
        </p:nvSpPr>
        <p:spPr>
          <a:xfrm rot="-1435646">
            <a:off x="334191" y="5074773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8" y="0"/>
                </a:lnTo>
                <a:lnTo>
                  <a:pt x="1389018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5" name="Google Shape;165;p6"/>
          <p:cNvSpPr/>
          <p:nvPr/>
        </p:nvSpPr>
        <p:spPr>
          <a:xfrm rot="-828214">
            <a:off x="304170" y="8309661"/>
            <a:ext cx="2000295" cy="1851319"/>
          </a:xfrm>
          <a:custGeom>
            <a:rect b="b" l="l" r="r" t="t"/>
            <a:pathLst>
              <a:path extrusionOk="0" h="1851319" w="2000295">
                <a:moveTo>
                  <a:pt x="0" y="0"/>
                </a:moveTo>
                <a:lnTo>
                  <a:pt x="2000295" y="0"/>
                </a:lnTo>
                <a:lnTo>
                  <a:pt x="2000295" y="1851318"/>
                </a:lnTo>
                <a:lnTo>
                  <a:pt x="0" y="185131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6" name="Google Shape;166;p6"/>
          <p:cNvSpPr/>
          <p:nvPr/>
        </p:nvSpPr>
        <p:spPr>
          <a:xfrm rot="-776253">
            <a:off x="-22537" y="177030"/>
            <a:ext cx="3889848" cy="3528531"/>
          </a:xfrm>
          <a:custGeom>
            <a:rect b="b" l="l" r="r" t="t"/>
            <a:pathLst>
              <a:path extrusionOk="0" h="3528531" w="3889848">
                <a:moveTo>
                  <a:pt x="0" y="0"/>
                </a:moveTo>
                <a:lnTo>
                  <a:pt x="3889847" y="0"/>
                </a:lnTo>
                <a:lnTo>
                  <a:pt x="3889847" y="3528531"/>
                </a:lnTo>
                <a:lnTo>
                  <a:pt x="0" y="35285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7" name="Google Shape;167;p6"/>
          <p:cNvSpPr/>
          <p:nvPr/>
        </p:nvSpPr>
        <p:spPr>
          <a:xfrm rot="-392119">
            <a:off x="15327209" y="146155"/>
            <a:ext cx="2723777" cy="2723777"/>
          </a:xfrm>
          <a:custGeom>
            <a:rect b="b" l="l" r="r" t="t"/>
            <a:pathLst>
              <a:path extrusionOk="0" h="2723777" w="2723777">
                <a:moveTo>
                  <a:pt x="0" y="0"/>
                </a:moveTo>
                <a:lnTo>
                  <a:pt x="2723777" y="0"/>
                </a:lnTo>
                <a:lnTo>
                  <a:pt x="2723777" y="2723776"/>
                </a:lnTo>
                <a:lnTo>
                  <a:pt x="0" y="27237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8" name="Google Shape;168;p6"/>
          <p:cNvSpPr/>
          <p:nvPr/>
        </p:nvSpPr>
        <p:spPr>
          <a:xfrm rot="-538641">
            <a:off x="16413131" y="4376720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9" name="Google Shape;169;p6"/>
          <p:cNvSpPr/>
          <p:nvPr/>
        </p:nvSpPr>
        <p:spPr>
          <a:xfrm rot="-458134">
            <a:off x="16036370" y="7832497"/>
            <a:ext cx="2100733" cy="2411504"/>
          </a:xfrm>
          <a:custGeom>
            <a:rect b="b" l="l" r="r" t="t"/>
            <a:pathLst>
              <a:path extrusionOk="0" h="2411504" w="2100733">
                <a:moveTo>
                  <a:pt x="0" y="0"/>
                </a:moveTo>
                <a:lnTo>
                  <a:pt x="2100733" y="0"/>
                </a:lnTo>
                <a:lnTo>
                  <a:pt x="2100733" y="2411505"/>
                </a:lnTo>
                <a:lnTo>
                  <a:pt x="0" y="241150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0" name="Google Shape;170;p6"/>
          <p:cNvSpPr/>
          <p:nvPr/>
        </p:nvSpPr>
        <p:spPr>
          <a:xfrm rot="-173896">
            <a:off x="12180720" y="6774916"/>
            <a:ext cx="3647175" cy="2369714"/>
          </a:xfrm>
          <a:custGeom>
            <a:rect b="b" l="l" r="r" t="t"/>
            <a:pathLst>
              <a:path extrusionOk="0" h="2369714" w="3647175">
                <a:moveTo>
                  <a:pt x="0" y="0"/>
                </a:moveTo>
                <a:lnTo>
                  <a:pt x="3647176" y="0"/>
                </a:lnTo>
                <a:lnTo>
                  <a:pt x="3647176" y="2369714"/>
                </a:lnTo>
                <a:lnTo>
                  <a:pt x="0" y="236971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0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6"/>
          <p:cNvSpPr txBox="1"/>
          <p:nvPr/>
        </p:nvSpPr>
        <p:spPr>
          <a:xfrm rot="-121611">
            <a:off x="3807059" y="2137620"/>
            <a:ext cx="10973475" cy="1576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2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Tomhais Cé Atá Ann?</a:t>
            </a:r>
            <a:endParaRPr/>
          </a:p>
        </p:txBody>
      </p:sp>
      <p:sp>
        <p:nvSpPr>
          <p:cNvPr id="172" name="Google Shape;172;p6"/>
          <p:cNvSpPr txBox="1"/>
          <p:nvPr/>
        </p:nvSpPr>
        <p:spPr>
          <a:xfrm rot="-124734">
            <a:off x="2385797" y="3988908"/>
            <a:ext cx="13819981" cy="6134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Ag teastáil: Cláir Tomhais cé atá ann/luascártaí</a:t>
            </a:r>
            <a:endParaRPr/>
          </a:p>
        </p:txBody>
      </p:sp>
      <p:sp>
        <p:nvSpPr>
          <p:cNvPr id="173" name="Google Shape;173;p6"/>
          <p:cNvSpPr txBox="1"/>
          <p:nvPr/>
        </p:nvSpPr>
        <p:spPr>
          <a:xfrm rot="-113897">
            <a:off x="2375510" y="5109391"/>
            <a:ext cx="12788325" cy="12515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Conas: Cuireann siad ceisteanna ar a chéile chun tomhais cén cruth atá ag an duine eile. </a:t>
            </a:r>
            <a:endParaRPr/>
          </a:p>
        </p:txBody>
      </p:sp>
      <p:sp>
        <p:nvSpPr>
          <p:cNvPr id="174" name="Google Shape;174;p6"/>
          <p:cNvSpPr txBox="1"/>
          <p:nvPr/>
        </p:nvSpPr>
        <p:spPr>
          <a:xfrm rot="-163669">
            <a:off x="2395592" y="6786198"/>
            <a:ext cx="11826785" cy="1889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Príomhtheanga: Foclóir - ciorcal, triantán, ochtagán  comhthreomhárán, slios, aghaidh, rinn, rollann, 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ní rollann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7"/>
          <p:cNvSpPr/>
          <p:nvPr/>
        </p:nvSpPr>
        <p:spPr>
          <a:xfrm rot="5300243">
            <a:off x="5128419" y="-2468558"/>
            <a:ext cx="8031162" cy="15631762"/>
          </a:xfrm>
          <a:custGeom>
            <a:rect b="b" l="l" r="r" t="t"/>
            <a:pathLst>
              <a:path extrusionOk="0" h="15631762" w="8031162">
                <a:moveTo>
                  <a:pt x="0" y="0"/>
                </a:moveTo>
                <a:lnTo>
                  <a:pt x="8031162" y="0"/>
                </a:lnTo>
                <a:lnTo>
                  <a:pt x="8031162" y="15631762"/>
                </a:lnTo>
                <a:lnTo>
                  <a:pt x="0" y="156317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180" name="Google Shape;180;p7"/>
          <p:cNvSpPr/>
          <p:nvPr/>
        </p:nvSpPr>
        <p:spPr>
          <a:xfrm rot="-1435646">
            <a:off x="2202018" y="2108157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1" name="Google Shape;181;p7"/>
          <p:cNvSpPr/>
          <p:nvPr/>
        </p:nvSpPr>
        <p:spPr>
          <a:xfrm rot="-1435646">
            <a:off x="334191" y="5074773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8" y="0"/>
                </a:lnTo>
                <a:lnTo>
                  <a:pt x="1389018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2" name="Google Shape;182;p7"/>
          <p:cNvSpPr/>
          <p:nvPr/>
        </p:nvSpPr>
        <p:spPr>
          <a:xfrm rot="-828214">
            <a:off x="360580" y="8384916"/>
            <a:ext cx="1844078" cy="1706737"/>
          </a:xfrm>
          <a:custGeom>
            <a:rect b="b" l="l" r="r" t="t"/>
            <a:pathLst>
              <a:path extrusionOk="0" h="1706737" w="1844078">
                <a:moveTo>
                  <a:pt x="0" y="0"/>
                </a:moveTo>
                <a:lnTo>
                  <a:pt x="1844078" y="0"/>
                </a:lnTo>
                <a:lnTo>
                  <a:pt x="1844078" y="1706737"/>
                </a:lnTo>
                <a:lnTo>
                  <a:pt x="0" y="17067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3" name="Google Shape;183;p7"/>
          <p:cNvSpPr/>
          <p:nvPr/>
        </p:nvSpPr>
        <p:spPr>
          <a:xfrm rot="-776253">
            <a:off x="-22537" y="177030"/>
            <a:ext cx="3889848" cy="3528531"/>
          </a:xfrm>
          <a:custGeom>
            <a:rect b="b" l="l" r="r" t="t"/>
            <a:pathLst>
              <a:path extrusionOk="0" h="3528531" w="3889848">
                <a:moveTo>
                  <a:pt x="0" y="0"/>
                </a:moveTo>
                <a:lnTo>
                  <a:pt x="3889847" y="0"/>
                </a:lnTo>
                <a:lnTo>
                  <a:pt x="3889847" y="3528531"/>
                </a:lnTo>
                <a:lnTo>
                  <a:pt x="0" y="35285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4" name="Google Shape;184;p7"/>
          <p:cNvSpPr/>
          <p:nvPr/>
        </p:nvSpPr>
        <p:spPr>
          <a:xfrm rot="-392119">
            <a:off x="15327209" y="146155"/>
            <a:ext cx="2723777" cy="2723777"/>
          </a:xfrm>
          <a:custGeom>
            <a:rect b="b" l="l" r="r" t="t"/>
            <a:pathLst>
              <a:path extrusionOk="0" h="2723777" w="2723777">
                <a:moveTo>
                  <a:pt x="0" y="0"/>
                </a:moveTo>
                <a:lnTo>
                  <a:pt x="2723777" y="0"/>
                </a:lnTo>
                <a:lnTo>
                  <a:pt x="2723777" y="2723776"/>
                </a:lnTo>
                <a:lnTo>
                  <a:pt x="0" y="27237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5" name="Google Shape;185;p7"/>
          <p:cNvSpPr/>
          <p:nvPr/>
        </p:nvSpPr>
        <p:spPr>
          <a:xfrm rot="-538641">
            <a:off x="16413131" y="4376720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6" name="Google Shape;186;p7"/>
          <p:cNvSpPr/>
          <p:nvPr/>
        </p:nvSpPr>
        <p:spPr>
          <a:xfrm rot="-458134">
            <a:off x="15082478" y="7328854"/>
            <a:ext cx="2446201" cy="2808079"/>
          </a:xfrm>
          <a:custGeom>
            <a:rect b="b" l="l" r="r" t="t"/>
            <a:pathLst>
              <a:path extrusionOk="0" h="2808079" w="2446201">
                <a:moveTo>
                  <a:pt x="0" y="0"/>
                </a:moveTo>
                <a:lnTo>
                  <a:pt x="2446202" y="0"/>
                </a:lnTo>
                <a:lnTo>
                  <a:pt x="2446202" y="2808080"/>
                </a:lnTo>
                <a:lnTo>
                  <a:pt x="0" y="2808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7" name="Google Shape;187;p7"/>
          <p:cNvSpPr txBox="1"/>
          <p:nvPr/>
        </p:nvSpPr>
        <p:spPr>
          <a:xfrm rot="-121611">
            <a:off x="4087567" y="2137620"/>
            <a:ext cx="9483653" cy="1576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2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Biongó</a:t>
            </a:r>
            <a:endParaRPr/>
          </a:p>
        </p:txBody>
      </p:sp>
      <p:sp>
        <p:nvSpPr>
          <p:cNvPr id="188" name="Google Shape;188;p7"/>
          <p:cNvSpPr txBox="1"/>
          <p:nvPr/>
        </p:nvSpPr>
        <p:spPr>
          <a:xfrm rot="-124734">
            <a:off x="2385797" y="3988908"/>
            <a:ext cx="13819981" cy="6134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Ag teastáil: Cláir biongó/cláir bháin/cóipleabhair</a:t>
            </a:r>
            <a:endParaRPr/>
          </a:p>
        </p:txBody>
      </p:sp>
      <p:sp>
        <p:nvSpPr>
          <p:cNvPr id="189" name="Google Shape;189;p7"/>
          <p:cNvSpPr txBox="1"/>
          <p:nvPr/>
        </p:nvSpPr>
        <p:spPr>
          <a:xfrm rot="-137020">
            <a:off x="2410888" y="4791091"/>
            <a:ext cx="14463906" cy="1889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Conas: Glaonn dálta/múinteoir amach leideanna/ceisteanna/cur síos</a:t>
            </a:r>
            <a:endParaRPr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ar na huimhreacha/codáin/cruthanna srl. Buann an chéad pháiste le gach tíl clúdaithe. </a:t>
            </a:r>
            <a:endParaRPr/>
          </a:p>
        </p:txBody>
      </p:sp>
      <p:sp>
        <p:nvSpPr>
          <p:cNvPr id="190" name="Google Shape;190;p7"/>
          <p:cNvSpPr txBox="1"/>
          <p:nvPr/>
        </p:nvSpPr>
        <p:spPr>
          <a:xfrm rot="-183015">
            <a:off x="2403321" y="7179175"/>
            <a:ext cx="11389206" cy="12515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Príomhtheanga: Foclóir - leath, trí ceathrú, aon ochtú, cúig deichiú, cothrom le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8"/>
          <p:cNvSpPr/>
          <p:nvPr/>
        </p:nvSpPr>
        <p:spPr>
          <a:xfrm rot="5300243">
            <a:off x="5128419" y="-2468558"/>
            <a:ext cx="8031162" cy="15631762"/>
          </a:xfrm>
          <a:custGeom>
            <a:rect b="b" l="l" r="r" t="t"/>
            <a:pathLst>
              <a:path extrusionOk="0" h="15631762" w="8031162">
                <a:moveTo>
                  <a:pt x="0" y="0"/>
                </a:moveTo>
                <a:lnTo>
                  <a:pt x="8031162" y="0"/>
                </a:lnTo>
                <a:lnTo>
                  <a:pt x="8031162" y="15631762"/>
                </a:lnTo>
                <a:lnTo>
                  <a:pt x="0" y="156317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196" name="Google Shape;196;p8"/>
          <p:cNvSpPr/>
          <p:nvPr/>
        </p:nvSpPr>
        <p:spPr>
          <a:xfrm rot="-1435646">
            <a:off x="2202018" y="2108157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7" name="Google Shape;197;p8"/>
          <p:cNvSpPr/>
          <p:nvPr/>
        </p:nvSpPr>
        <p:spPr>
          <a:xfrm rot="-1435646">
            <a:off x="334191" y="5074773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8" y="0"/>
                </a:lnTo>
                <a:lnTo>
                  <a:pt x="1389018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8" name="Google Shape;198;p8"/>
          <p:cNvSpPr/>
          <p:nvPr/>
        </p:nvSpPr>
        <p:spPr>
          <a:xfrm rot="-828214">
            <a:off x="283746" y="8443293"/>
            <a:ext cx="1787481" cy="1654355"/>
          </a:xfrm>
          <a:custGeom>
            <a:rect b="b" l="l" r="r" t="t"/>
            <a:pathLst>
              <a:path extrusionOk="0" h="1654355" w="1787481">
                <a:moveTo>
                  <a:pt x="0" y="0"/>
                </a:moveTo>
                <a:lnTo>
                  <a:pt x="1787481" y="0"/>
                </a:lnTo>
                <a:lnTo>
                  <a:pt x="1787481" y="1654355"/>
                </a:lnTo>
                <a:lnTo>
                  <a:pt x="0" y="165435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9" name="Google Shape;199;p8"/>
          <p:cNvSpPr/>
          <p:nvPr/>
        </p:nvSpPr>
        <p:spPr>
          <a:xfrm rot="-776253">
            <a:off x="-22537" y="177030"/>
            <a:ext cx="3889848" cy="3528531"/>
          </a:xfrm>
          <a:custGeom>
            <a:rect b="b" l="l" r="r" t="t"/>
            <a:pathLst>
              <a:path extrusionOk="0" h="3528531" w="3889848">
                <a:moveTo>
                  <a:pt x="0" y="0"/>
                </a:moveTo>
                <a:lnTo>
                  <a:pt x="3889847" y="0"/>
                </a:lnTo>
                <a:lnTo>
                  <a:pt x="3889847" y="3528531"/>
                </a:lnTo>
                <a:lnTo>
                  <a:pt x="0" y="35285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0" name="Google Shape;200;p8"/>
          <p:cNvSpPr/>
          <p:nvPr/>
        </p:nvSpPr>
        <p:spPr>
          <a:xfrm rot="-392119">
            <a:off x="15327209" y="146155"/>
            <a:ext cx="2723777" cy="2723777"/>
          </a:xfrm>
          <a:custGeom>
            <a:rect b="b" l="l" r="r" t="t"/>
            <a:pathLst>
              <a:path extrusionOk="0" h="2723777" w="2723777">
                <a:moveTo>
                  <a:pt x="0" y="0"/>
                </a:moveTo>
                <a:lnTo>
                  <a:pt x="2723777" y="0"/>
                </a:lnTo>
                <a:lnTo>
                  <a:pt x="2723777" y="2723776"/>
                </a:lnTo>
                <a:lnTo>
                  <a:pt x="0" y="272377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1" name="Google Shape;201;p8"/>
          <p:cNvSpPr/>
          <p:nvPr/>
        </p:nvSpPr>
        <p:spPr>
          <a:xfrm rot="-538641">
            <a:off x="16413131" y="4376720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2" name="Google Shape;202;p8"/>
          <p:cNvSpPr/>
          <p:nvPr/>
        </p:nvSpPr>
        <p:spPr>
          <a:xfrm rot="-458134">
            <a:off x="15082478" y="7328854"/>
            <a:ext cx="2446201" cy="2808079"/>
          </a:xfrm>
          <a:custGeom>
            <a:rect b="b" l="l" r="r" t="t"/>
            <a:pathLst>
              <a:path extrusionOk="0" h="2808079" w="2446201">
                <a:moveTo>
                  <a:pt x="0" y="0"/>
                </a:moveTo>
                <a:lnTo>
                  <a:pt x="2446202" y="0"/>
                </a:lnTo>
                <a:lnTo>
                  <a:pt x="2446202" y="2808080"/>
                </a:lnTo>
                <a:lnTo>
                  <a:pt x="0" y="2808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3" name="Google Shape;203;p8"/>
          <p:cNvSpPr txBox="1"/>
          <p:nvPr/>
        </p:nvSpPr>
        <p:spPr>
          <a:xfrm rot="-121611">
            <a:off x="3959228" y="2137620"/>
            <a:ext cx="10669137" cy="1576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2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Feicim le mo shúilín...</a:t>
            </a:r>
            <a:endParaRPr/>
          </a:p>
        </p:txBody>
      </p:sp>
      <p:sp>
        <p:nvSpPr>
          <p:cNvPr id="204" name="Google Shape;204;p8"/>
          <p:cNvSpPr txBox="1"/>
          <p:nvPr/>
        </p:nvSpPr>
        <p:spPr>
          <a:xfrm rot="-124734">
            <a:off x="2385797" y="3988908"/>
            <a:ext cx="13819981" cy="6134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Ag teastáil: Paca cártaí</a:t>
            </a:r>
            <a:endParaRPr/>
          </a:p>
        </p:txBody>
      </p:sp>
      <p:sp>
        <p:nvSpPr>
          <p:cNvPr id="205" name="Google Shape;205;p8"/>
          <p:cNvSpPr txBox="1"/>
          <p:nvPr/>
        </p:nvSpPr>
        <p:spPr>
          <a:xfrm rot="-146297">
            <a:off x="2394894" y="4791095"/>
            <a:ext cx="13783504" cy="1889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Conas: Leag amach 8 gcárta i 2 sraith. Duine ar dhuine déanann siad cur síos ar dhá cárta. Coimeádann an duine a aimsíonn an péire iad. Is iad an buaiteoir an duine leis an méid is mó ag an deireadh. </a:t>
            </a:r>
            <a:endParaRPr/>
          </a:p>
        </p:txBody>
      </p:sp>
      <p:sp>
        <p:nvSpPr>
          <p:cNvPr id="206" name="Google Shape;206;p8"/>
          <p:cNvSpPr txBox="1"/>
          <p:nvPr/>
        </p:nvSpPr>
        <p:spPr>
          <a:xfrm rot="-166134">
            <a:off x="2462376" y="7208847"/>
            <a:ext cx="12726707" cy="12515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3600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Príomhtheanga: Cur síos agus comparáid - in aice lena chéile, ar bharr a chéile, ar fiar óna chéile, suim, iomlán, méadaithe, </a:t>
            </a:r>
            <a:endParaRPr/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B6E2D3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9"/>
          <p:cNvSpPr/>
          <p:nvPr/>
        </p:nvSpPr>
        <p:spPr>
          <a:xfrm rot="5300243">
            <a:off x="4662001" y="-3580211"/>
            <a:ext cx="8963997" cy="17447421"/>
          </a:xfrm>
          <a:custGeom>
            <a:rect b="b" l="l" r="r" t="t"/>
            <a:pathLst>
              <a:path extrusionOk="0" h="17447421" w="8963997">
                <a:moveTo>
                  <a:pt x="0" y="0"/>
                </a:moveTo>
                <a:lnTo>
                  <a:pt x="8963998" y="0"/>
                </a:lnTo>
                <a:lnTo>
                  <a:pt x="8963998" y="17447422"/>
                </a:lnTo>
                <a:lnTo>
                  <a:pt x="0" y="1744742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-37832" t="-121"/>
            </a:stretch>
          </a:blipFill>
          <a:ln>
            <a:noFill/>
          </a:ln>
        </p:spPr>
      </p:sp>
      <p:sp>
        <p:nvSpPr>
          <p:cNvPr id="212" name="Google Shape;212;p9"/>
          <p:cNvSpPr/>
          <p:nvPr/>
        </p:nvSpPr>
        <p:spPr>
          <a:xfrm rot="-1435646">
            <a:off x="1674478" y="2108157"/>
            <a:ext cx="1044059" cy="1044059"/>
          </a:xfrm>
          <a:custGeom>
            <a:rect b="b" l="l" r="r" t="t"/>
            <a:pathLst>
              <a:path extrusionOk="0" h="1044059" w="1044059">
                <a:moveTo>
                  <a:pt x="0" y="0"/>
                </a:moveTo>
                <a:lnTo>
                  <a:pt x="1044059" y="0"/>
                </a:lnTo>
                <a:lnTo>
                  <a:pt x="1044059" y="1044059"/>
                </a:lnTo>
                <a:lnTo>
                  <a:pt x="0" y="104405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3" name="Google Shape;213;p9"/>
          <p:cNvSpPr/>
          <p:nvPr/>
        </p:nvSpPr>
        <p:spPr>
          <a:xfrm rot="-1435646">
            <a:off x="334191" y="5074773"/>
            <a:ext cx="1389019" cy="1389019"/>
          </a:xfrm>
          <a:custGeom>
            <a:rect b="b" l="l" r="r" t="t"/>
            <a:pathLst>
              <a:path extrusionOk="0" h="1389019" w="1389019">
                <a:moveTo>
                  <a:pt x="0" y="0"/>
                </a:moveTo>
                <a:lnTo>
                  <a:pt x="1389018" y="0"/>
                </a:lnTo>
                <a:lnTo>
                  <a:pt x="1389018" y="1389019"/>
                </a:lnTo>
                <a:lnTo>
                  <a:pt x="0" y="138901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4" name="Google Shape;214;p9"/>
          <p:cNvSpPr/>
          <p:nvPr/>
        </p:nvSpPr>
        <p:spPr>
          <a:xfrm rot="-828214">
            <a:off x="257095" y="7846076"/>
            <a:ext cx="2501045" cy="2314774"/>
          </a:xfrm>
          <a:custGeom>
            <a:rect b="b" l="l" r="r" t="t"/>
            <a:pathLst>
              <a:path extrusionOk="0" h="2314774" w="2501045">
                <a:moveTo>
                  <a:pt x="0" y="0"/>
                </a:moveTo>
                <a:lnTo>
                  <a:pt x="2501044" y="0"/>
                </a:lnTo>
                <a:lnTo>
                  <a:pt x="2501044" y="2314774"/>
                </a:lnTo>
                <a:lnTo>
                  <a:pt x="0" y="23147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5" name="Google Shape;215;p9"/>
          <p:cNvSpPr/>
          <p:nvPr/>
        </p:nvSpPr>
        <p:spPr>
          <a:xfrm rot="-776253">
            <a:off x="-479184" y="358992"/>
            <a:ext cx="3574514" cy="3242488"/>
          </a:xfrm>
          <a:custGeom>
            <a:rect b="b" l="l" r="r" t="t"/>
            <a:pathLst>
              <a:path extrusionOk="0" h="3242488" w="3574514">
                <a:moveTo>
                  <a:pt x="0" y="0"/>
                </a:moveTo>
                <a:lnTo>
                  <a:pt x="3574514" y="0"/>
                </a:lnTo>
                <a:lnTo>
                  <a:pt x="3574514" y="3242487"/>
                </a:lnTo>
                <a:lnTo>
                  <a:pt x="0" y="324248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6" name="Google Shape;216;p9"/>
          <p:cNvSpPr/>
          <p:nvPr/>
        </p:nvSpPr>
        <p:spPr>
          <a:xfrm rot="-392119">
            <a:off x="15644213" y="299594"/>
            <a:ext cx="2230196" cy="2230196"/>
          </a:xfrm>
          <a:custGeom>
            <a:rect b="b" l="l" r="r" t="t"/>
            <a:pathLst>
              <a:path extrusionOk="0" h="2230196" w="2230196">
                <a:moveTo>
                  <a:pt x="0" y="0"/>
                </a:moveTo>
                <a:lnTo>
                  <a:pt x="2230196" y="0"/>
                </a:lnTo>
                <a:lnTo>
                  <a:pt x="2230196" y="2230197"/>
                </a:lnTo>
                <a:lnTo>
                  <a:pt x="0" y="223019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7" name="Google Shape;217;p9"/>
          <p:cNvSpPr/>
          <p:nvPr/>
        </p:nvSpPr>
        <p:spPr>
          <a:xfrm rot="-538641">
            <a:off x="16413131" y="4376720"/>
            <a:ext cx="1319936" cy="952121"/>
          </a:xfrm>
          <a:custGeom>
            <a:rect b="b" l="l" r="r" t="t"/>
            <a:pathLst>
              <a:path extrusionOk="0" h="952121" w="1319936">
                <a:moveTo>
                  <a:pt x="0" y="0"/>
                </a:moveTo>
                <a:lnTo>
                  <a:pt x="1319936" y="0"/>
                </a:lnTo>
                <a:lnTo>
                  <a:pt x="1319936" y="952121"/>
                </a:lnTo>
                <a:lnTo>
                  <a:pt x="0" y="9521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8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8" name="Google Shape;218;p9"/>
          <p:cNvSpPr/>
          <p:nvPr/>
        </p:nvSpPr>
        <p:spPr>
          <a:xfrm rot="-458134">
            <a:off x="15537080" y="7328854"/>
            <a:ext cx="2446201" cy="2808079"/>
          </a:xfrm>
          <a:custGeom>
            <a:rect b="b" l="l" r="r" t="t"/>
            <a:pathLst>
              <a:path extrusionOk="0" h="2808079" w="2446201">
                <a:moveTo>
                  <a:pt x="0" y="0"/>
                </a:moveTo>
                <a:lnTo>
                  <a:pt x="2446201" y="0"/>
                </a:lnTo>
                <a:lnTo>
                  <a:pt x="2446201" y="2808080"/>
                </a:lnTo>
                <a:lnTo>
                  <a:pt x="0" y="2808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9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9" name="Google Shape;219;p9"/>
          <p:cNvSpPr txBox="1"/>
          <p:nvPr/>
        </p:nvSpPr>
        <p:spPr>
          <a:xfrm rot="-121611">
            <a:off x="3365093" y="2315699"/>
            <a:ext cx="12610870" cy="10852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6399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Céimeanna Eile &amp; Acmhainní Breise</a:t>
            </a:r>
            <a:endParaRPr/>
          </a:p>
        </p:txBody>
      </p:sp>
      <p:sp>
        <p:nvSpPr>
          <p:cNvPr id="220" name="Google Shape;220;p9"/>
          <p:cNvSpPr txBox="1"/>
          <p:nvPr/>
        </p:nvSpPr>
        <p:spPr>
          <a:xfrm rot="-103108">
            <a:off x="3462017" y="3722754"/>
            <a:ext cx="13018206" cy="36588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561339" lvl="1" marL="1122679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99"/>
              <a:buFont typeface="Arial"/>
              <a:buChar char="•"/>
            </a:pPr>
            <a:r>
              <a:rPr b="0" i="0" lang="en-US" sz="5199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Foclóir a léirmhúineadh</a:t>
            </a:r>
            <a:endParaRPr/>
          </a:p>
          <a:p>
            <a:pPr indent="-561339" lvl="1" marL="1122679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99"/>
              <a:buFont typeface="Arial"/>
              <a:buChar char="•"/>
            </a:pPr>
            <a:r>
              <a:rPr b="0" i="0" lang="en-US" sz="5199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Comhrá Mata a spreagadh</a:t>
            </a:r>
            <a:endParaRPr/>
          </a:p>
          <a:p>
            <a:pPr indent="-561339" lvl="1" marL="1122679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99"/>
              <a:buFont typeface="Arial"/>
              <a:buChar char="•"/>
            </a:pPr>
            <a:r>
              <a:rPr b="0" i="0" lang="en-US" sz="5199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Acmhainní ó </a:t>
            </a:r>
            <a:r>
              <a:rPr b="0" i="0" lang="en-US" sz="5199" u="sng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OIDE</a:t>
            </a:r>
            <a:endParaRPr/>
          </a:p>
          <a:p>
            <a:pPr indent="-561339" lvl="1" marL="1122679" marR="0" rtl="0" algn="l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199"/>
              <a:buFont typeface="Arial"/>
              <a:buChar char="•"/>
            </a:pPr>
            <a:r>
              <a:rPr b="0" i="0" lang="en-US" sz="5199" u="none" cap="none" strike="noStrike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Tacar uirlisí - curaclam ar líne</a:t>
            </a:r>
            <a:endParaRPr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iciméad" ma:contentTypeID="0x010100031A10BE1B4AF146B82FFAF03DC026A0" ma:contentTypeVersion="39" ma:contentTypeDescription="Cruthaigh doiciméad nua." ma:contentTypeScope="" ma:versionID="1278f9d7ff197509e280a493715a68fa">
  <xsd:schema xmlns:xsd="http://www.w3.org/2001/XMLSchema" xmlns:xs="http://www.w3.org/2001/XMLSchema" xmlns:p="http://schemas.microsoft.com/office/2006/metadata/properties" xmlns:ns2="cbada16c-9dda-4ba7-962e-71d1a1b1eb47" xmlns:ns3="6a7b58f9-1314-4aba-806b-dd6840280bce" targetNamespace="http://schemas.microsoft.com/office/2006/metadata/properties" ma:root="true" ma:fieldsID="ab19035f5329164534b757649590ddc0" ns2:_="" ns3:_="">
    <xsd:import namespace="cbada16c-9dda-4ba7-962e-71d1a1b1eb47"/>
    <xsd:import namespace="6a7b58f9-1314-4aba-806b-dd6840280bce"/>
    <xsd:element name="properties">
      <xsd:complexType>
        <xsd:sequence>
          <xsd:element name="documentManagement">
            <xsd:complexType>
              <xsd:all>
                <xsd:element ref="ns2:NotebookType" minOccurs="0"/>
                <xsd:element ref="ns2:FolderType" minOccurs="0"/>
                <xsd:element ref="ns2:CultureName" minOccurs="0"/>
                <xsd:element ref="ns2:AppVersion" minOccurs="0"/>
                <xsd:element ref="ns2:TeamsChannelId" minOccurs="0"/>
                <xsd:element ref="ns2:Owner" minOccurs="0"/>
                <xsd:element ref="ns2:Math_Settings" minOccurs="0"/>
                <xsd:element ref="ns2:DefaultSectionNames" minOccurs="0"/>
                <xsd:element ref="ns2:Templates" minOccurs="0"/>
                <xsd:element ref="ns2:Leaders" minOccurs="0"/>
                <xsd:element ref="ns2:Members" minOccurs="0"/>
                <xsd:element ref="ns2:Member_Groups" minOccurs="0"/>
                <xsd:element ref="ns2:Distribution_Groups" minOccurs="0"/>
                <xsd:element ref="ns2:LMS_Mappings" minOccurs="0"/>
                <xsd:element ref="ns2:Invited_Leaders" minOccurs="0"/>
                <xsd:element ref="ns2:Invited_Members" minOccurs="0"/>
                <xsd:element ref="ns2:Self_Registration_Enabled" minOccurs="0"/>
                <xsd:element ref="ns2:Has_Leaders_Only_SectionGroup" minOccurs="0"/>
                <xsd:element ref="ns2:Is_Collaboration_Space_Locked" minOccurs="0"/>
                <xsd:element ref="ns2:IsNotebookLocked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Roinntel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ada16c-9dda-4ba7-962e-71d1a1b1eb47" elementFormDefault="qualified">
    <xsd:import namespace="http://schemas.microsoft.com/office/2006/documentManagement/types"/>
    <xsd:import namespace="http://schemas.microsoft.com/office/infopath/2007/PartnerControls"/>
    <xsd:element name="NotebookType" ma:index="8" nillable="true" ma:displayName="Notebook Type" ma:internalName="NotebookType">
      <xsd:simpleType>
        <xsd:restriction base="dms:Text"/>
      </xsd:simpleType>
    </xsd:element>
    <xsd:element name="FolderType" ma:index="9" nillable="true" ma:displayName="Folder Type" ma:internalName="FolderType">
      <xsd:simpleType>
        <xsd:restriction base="dms:Text"/>
      </xsd:simpleType>
    </xsd:element>
    <xsd:element name="CultureName" ma:index="10" nillable="true" ma:displayName="Culture Name" ma:internalName="CultureName">
      <xsd:simpleType>
        <xsd:restriction base="dms:Text"/>
      </xsd:simpleType>
    </xsd:element>
    <xsd:element name="AppVersion" ma:index="11" nillable="true" ma:displayName="App Version" ma:internalName="AppVersion">
      <xsd:simpleType>
        <xsd:restriction base="dms:Text"/>
      </xsd:simpleType>
    </xsd:element>
    <xsd:element name="TeamsChannelId" ma:index="12" nillable="true" ma:displayName="Teams Channel Id" ma:internalName="TeamsChannelId">
      <xsd:simpleType>
        <xsd:restriction base="dms:Text"/>
      </xsd:simpleType>
    </xsd:element>
    <xsd:element name="Owner" ma:index="13" nillable="true" ma:displayName="Owner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ath_Settings" ma:index="14" nillable="true" ma:displayName="Math Settings" ma:internalName="Math_Settings">
      <xsd:simpleType>
        <xsd:restriction base="dms:Text"/>
      </xsd:simpleType>
    </xsd:element>
    <xsd:element name="DefaultSectionNames" ma:index="15" nillable="true" ma:displayName="Default Section Names" ma:internalName="DefaultSectionNames">
      <xsd:simpleType>
        <xsd:restriction base="dms:Note">
          <xsd:maxLength value="255"/>
        </xsd:restriction>
      </xsd:simpleType>
    </xsd:element>
    <xsd:element name="Templates" ma:index="16" nillable="true" ma:displayName="Templates" ma:internalName="Templates">
      <xsd:simpleType>
        <xsd:restriction base="dms:Note">
          <xsd:maxLength value="255"/>
        </xsd:restriction>
      </xsd:simpleType>
    </xsd:element>
    <xsd:element name="Leaders" ma:index="17" nillable="true" ma:displayName="Leaders" ma:internalName="Lead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s" ma:index="18" nillable="true" ma:displayName="Members" ma:internalName="Member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Member_Groups" ma:index="19" nillable="true" ma:displayName="Member Groups" ma:internalName="Member_Groups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tribution_Groups" ma:index="20" nillable="true" ma:displayName="Distribution Groups" ma:internalName="Distribution_Groups">
      <xsd:simpleType>
        <xsd:restriction base="dms:Note">
          <xsd:maxLength value="255"/>
        </xsd:restriction>
      </xsd:simpleType>
    </xsd:element>
    <xsd:element name="LMS_Mappings" ma:index="21" nillable="true" ma:displayName="LMS Mappings" ma:internalName="LMS_Mappings">
      <xsd:simpleType>
        <xsd:restriction base="dms:Note">
          <xsd:maxLength value="255"/>
        </xsd:restriction>
      </xsd:simpleType>
    </xsd:element>
    <xsd:element name="Invited_Leaders" ma:index="22" nillable="true" ma:displayName="Invited Leaders" ma:internalName="Invited_Leaders">
      <xsd:simpleType>
        <xsd:restriction base="dms:Note">
          <xsd:maxLength value="255"/>
        </xsd:restriction>
      </xsd:simpleType>
    </xsd:element>
    <xsd:element name="Invited_Members" ma:index="23" nillable="true" ma:displayName="Invited Members" ma:internalName="Invited_Members">
      <xsd:simpleType>
        <xsd:restriction base="dms:Note">
          <xsd:maxLength value="255"/>
        </xsd:restriction>
      </xsd:simpleType>
    </xsd:element>
    <xsd:element name="Self_Registration_Enabled" ma:index="24" nillable="true" ma:displayName="Self Registration Enabled" ma:internalName="Self_Registration_Enabled">
      <xsd:simpleType>
        <xsd:restriction base="dms:Boolean"/>
      </xsd:simpleType>
    </xsd:element>
    <xsd:element name="Has_Leaders_Only_SectionGroup" ma:index="25" nillable="true" ma:displayName="Has Leaders Only SectionGroup" ma:internalName="Has_Leaders_Only_SectionGroup">
      <xsd:simpleType>
        <xsd:restriction base="dms:Boolean"/>
      </xsd:simpleType>
    </xsd:element>
    <xsd:element name="Is_Collaboration_Space_Locked" ma:index="26" nillable="true" ma:displayName="Is Collaboration Space Locked" ma:internalName="Is_Collaboration_Space_Locked">
      <xsd:simpleType>
        <xsd:restriction base="dms:Boolean"/>
      </xsd:simpleType>
    </xsd:element>
    <xsd:element name="IsNotebookLocked" ma:index="27" nillable="true" ma:displayName="Is Notebook Locked" ma:internalName="IsNotebookLocked">
      <xsd:simpleType>
        <xsd:restriction base="dms:Boolean"/>
      </xsd:simpleType>
    </xsd:element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30" nillable="true" ma:displayName="Tags" ma:internalName="MediaServiceAutoTags" ma:readOnly="true">
      <xsd:simpleType>
        <xsd:restriction base="dms:Text"/>
      </xsd:simpleType>
    </xsd:element>
    <xsd:element name="MediaServiceOCR" ma:index="3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5" nillable="true" ma:displayName="Location" ma:internalName="MediaServiceLocation" ma:readOnly="true">
      <xsd:simpleType>
        <xsd:restriction base="dms:Text"/>
      </xsd:simpleType>
    </xsd:element>
    <xsd:element name="MediaServiceAutoKeyPoints" ma:index="3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Clibeanna íomhá" ma:readOnly="false" ma:fieldId="{5cf76f15-5ced-4ddc-b409-7134ff3c332f}" ma:taxonomyMulti="true" ma:sspId="84f5938b-0e6b-4a82-8fe1-21018fda76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Roinntele" ma:index="45" nillable="true" ma:displayName="Roinnte le" ma:format="Dropdown" ma:internalName="Roinntele">
      <xsd:simpleType>
        <xsd:restriction base="dms:Note">
          <xsd:maxLength value="255"/>
        </xsd:restriction>
      </xsd:simpleType>
    </xsd:element>
    <xsd:element name="MediaServiceSearchProperties" ma:index="4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a7b58f9-1314-4aba-806b-dd6840280bce" elementFormDefault="qualified">
    <xsd:import namespace="http://schemas.microsoft.com/office/2006/documentManagement/types"/>
    <xsd:import namespace="http://schemas.microsoft.com/office/infopath/2007/PartnerControls"/>
    <xsd:element name="SharedWithUsers" ma:index="38" nillable="true" ma:displayName="Comhroinnte l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9" nillable="true" ma:displayName="Comhroinnte Le Sonraí" ma:internalName="SharedWithDetails" ma:readOnly="true">
      <xsd:simpleType>
        <xsd:restriction base="dms:Note">
          <xsd:maxLength value="255"/>
        </xsd:restriction>
      </xsd:simpleType>
    </xsd:element>
    <xsd:element name="TaxCatchAll" ma:index="43" nillable="true" ma:displayName="Taxonomy Catch All Column" ma:hidden="true" ma:list="{ee9d450a-29c7-4c6c-9cbe-58f73340bf63}" ma:internalName="TaxCatchAll" ma:showField="CatchAllData" ma:web="6a7b58f9-1314-4aba-806b-dd6840280b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ineál inneachair"/>
        <xsd:element ref="dc:title" minOccurs="0" maxOccurs="1" ma:index="4" ma:displayName="Teidea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vited_Leaders xmlns="cbada16c-9dda-4ba7-962e-71d1a1b1eb47" xsi:nil="true"/>
    <Roinntele xmlns="cbada16c-9dda-4ba7-962e-71d1a1b1eb47" xsi:nil="true"/>
    <Templates xmlns="cbada16c-9dda-4ba7-962e-71d1a1b1eb47" xsi:nil="true"/>
    <Self_Registration_Enabled xmlns="cbada16c-9dda-4ba7-962e-71d1a1b1eb47" xsi:nil="true"/>
    <TaxCatchAll xmlns="6a7b58f9-1314-4aba-806b-dd6840280bce" xsi:nil="true"/>
    <AppVersion xmlns="cbada16c-9dda-4ba7-962e-71d1a1b1eb47" xsi:nil="true"/>
    <LMS_Mappings xmlns="cbada16c-9dda-4ba7-962e-71d1a1b1eb47" xsi:nil="true"/>
    <IsNotebookLocked xmlns="cbada16c-9dda-4ba7-962e-71d1a1b1eb47" xsi:nil="true"/>
    <NotebookType xmlns="cbada16c-9dda-4ba7-962e-71d1a1b1eb47" xsi:nil="true"/>
    <Member_Groups xmlns="cbada16c-9dda-4ba7-962e-71d1a1b1eb47">
      <UserInfo>
        <DisplayName/>
        <AccountId xsi:nil="true"/>
        <AccountType/>
      </UserInfo>
    </Member_Groups>
    <FolderType xmlns="cbada16c-9dda-4ba7-962e-71d1a1b1eb47" xsi:nil="true"/>
    <CultureName xmlns="cbada16c-9dda-4ba7-962e-71d1a1b1eb47" xsi:nil="true"/>
    <Owner xmlns="cbada16c-9dda-4ba7-962e-71d1a1b1eb47">
      <UserInfo>
        <DisplayName/>
        <AccountId xsi:nil="true"/>
        <AccountType/>
      </UserInfo>
    </Owner>
    <lcf76f155ced4ddcb4097134ff3c332f xmlns="cbada16c-9dda-4ba7-962e-71d1a1b1eb47">
      <Terms xmlns="http://schemas.microsoft.com/office/infopath/2007/PartnerControls"/>
    </lcf76f155ced4ddcb4097134ff3c332f>
    <Math_Settings xmlns="cbada16c-9dda-4ba7-962e-71d1a1b1eb47" xsi:nil="true"/>
    <Members xmlns="cbada16c-9dda-4ba7-962e-71d1a1b1eb47">
      <UserInfo>
        <DisplayName/>
        <AccountId xsi:nil="true"/>
        <AccountType/>
      </UserInfo>
    </Members>
    <Has_Leaders_Only_SectionGroup xmlns="cbada16c-9dda-4ba7-962e-71d1a1b1eb47" xsi:nil="true"/>
    <Leaders xmlns="cbada16c-9dda-4ba7-962e-71d1a1b1eb47">
      <UserInfo>
        <DisplayName/>
        <AccountId xsi:nil="true"/>
        <AccountType/>
      </UserInfo>
    </Leaders>
    <Distribution_Groups xmlns="cbada16c-9dda-4ba7-962e-71d1a1b1eb47" xsi:nil="true"/>
    <TeamsChannelId xmlns="cbada16c-9dda-4ba7-962e-71d1a1b1eb47" xsi:nil="true"/>
    <DefaultSectionNames xmlns="cbada16c-9dda-4ba7-962e-71d1a1b1eb47" xsi:nil="true"/>
    <Invited_Members xmlns="cbada16c-9dda-4ba7-962e-71d1a1b1eb47" xsi:nil="true"/>
    <Is_Collaboration_Space_Locked xmlns="cbada16c-9dda-4ba7-962e-71d1a1b1eb47" xsi:nil="true"/>
  </documentManagement>
</p:properties>
</file>

<file path=customXml/itemProps1.xml><?xml version="1.0" encoding="utf-8"?>
<ds:datastoreItem xmlns:ds="http://schemas.openxmlformats.org/officeDocument/2006/customXml" ds:itemID="{E6EB4310-0B71-4DDB-9F71-38985B996609}"/>
</file>

<file path=customXml/itemProps2.xml><?xml version="1.0" encoding="utf-8"?>
<ds:datastoreItem xmlns:ds="http://schemas.openxmlformats.org/officeDocument/2006/customXml" ds:itemID="{6EB0C522-4294-4153-99F6-82B5591DD66D}"/>
</file>

<file path=customXml/itemProps3.xml><?xml version="1.0" encoding="utf-8"?>
<ds:datastoreItem xmlns:ds="http://schemas.openxmlformats.org/officeDocument/2006/customXml" ds:itemID="{B5F648F4-EED2-47B4-BC6D-95AEFDF27227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2006-08-16T00:00:00Z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0x010100031A10BE1B4AF146B82FFAF03DC026A0</vt:lpwstr>
  </property>
</Properties>
</file>