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authors.xml" ContentType="application/vnd.ms-powerpoint.authors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2"/>
  </p:notesMasterIdLst>
  <p:sldIdLst>
    <p:sldId id="256" r:id="rId2"/>
    <p:sldId id="258" r:id="rId3"/>
    <p:sldId id="260" r:id="rId4"/>
    <p:sldId id="259" r:id="rId5"/>
    <p:sldId id="262" r:id="rId6"/>
    <p:sldId id="263" r:id="rId7"/>
    <p:sldId id="264" r:id="rId8"/>
    <p:sldId id="266" r:id="rId9"/>
    <p:sldId id="267" r:id="rId10"/>
    <p:sldId id="369" r:id="rId11"/>
    <p:sldId id="345" r:id="rId12"/>
    <p:sldId id="343" r:id="rId13"/>
    <p:sldId id="346" r:id="rId14"/>
    <p:sldId id="4188" r:id="rId15"/>
    <p:sldId id="342" r:id="rId16"/>
    <p:sldId id="353" r:id="rId17"/>
    <p:sldId id="354" r:id="rId18"/>
    <p:sldId id="355" r:id="rId19"/>
    <p:sldId id="361" r:id="rId20"/>
    <p:sldId id="352" r:id="rId21"/>
    <p:sldId id="270" r:id="rId22"/>
    <p:sldId id="311" r:id="rId23"/>
    <p:sldId id="310" r:id="rId24"/>
    <p:sldId id="340" r:id="rId25"/>
    <p:sldId id="344" r:id="rId26"/>
    <p:sldId id="304" r:id="rId27"/>
    <p:sldId id="305" r:id="rId28"/>
    <p:sldId id="338" r:id="rId29"/>
    <p:sldId id="307" r:id="rId30"/>
    <p:sldId id="348" r:id="rId31"/>
    <p:sldId id="341" r:id="rId32"/>
    <p:sldId id="349" r:id="rId33"/>
    <p:sldId id="347" r:id="rId34"/>
    <p:sldId id="308" r:id="rId35"/>
    <p:sldId id="312" r:id="rId36"/>
    <p:sldId id="366" r:id="rId37"/>
    <p:sldId id="309" r:id="rId38"/>
    <p:sldId id="280" r:id="rId39"/>
    <p:sldId id="275" r:id="rId40"/>
    <p:sldId id="365" r:id="rId41"/>
    <p:sldId id="313" r:id="rId42"/>
    <p:sldId id="334" r:id="rId43"/>
    <p:sldId id="335" r:id="rId44"/>
    <p:sldId id="336" r:id="rId45"/>
    <p:sldId id="356" r:id="rId46"/>
    <p:sldId id="358" r:id="rId47"/>
    <p:sldId id="362" r:id="rId48"/>
    <p:sldId id="359" r:id="rId49"/>
    <p:sldId id="360" r:id="rId50"/>
    <p:sldId id="363" r:id="rId51"/>
  </p:sldIdLst>
  <p:sldSz cx="18288000" cy="10287000"/>
  <p:notesSz cx="6858000" cy="9144000"/>
  <p:embeddedFontLst>
    <p:embeddedFont>
      <p:font typeface="ADLaM Display" panose="02010000000000000000" pitchFamily="2" charset="0"/>
      <p:regular r:id="rId53"/>
    </p:embeddedFont>
    <p:embeddedFont>
      <p:font typeface="DM Sans" pitchFamily="2" charset="0"/>
      <p:regular r:id="rId54"/>
      <p:bold r:id="rId55"/>
      <p:italic r:id="rId56"/>
      <p:boldItalic r:id="rId57"/>
    </p:embeddedFont>
    <p:embeddedFont>
      <p:font typeface="DM Sans Bold" pitchFamily="2" charset="0"/>
      <p:regular r:id="rId58"/>
      <p:bold r:id="rId59"/>
    </p:embeddedFont>
    <p:embeddedFont>
      <p:font typeface="Lilita One" panose="020B0604020202020204" charset="0"/>
      <p:regular r:id="rId60"/>
    </p:embeddedFont>
    <p:embeddedFont>
      <p:font typeface="Roboto Slab" pitchFamily="2" charset="0"/>
      <p:regular r:id="rId61"/>
      <p:bold r:id="rId62"/>
    </p:embeddedFont>
    <p:embeddedFont>
      <p:font typeface="Roboto Slab Bold" pitchFamily="2" charset="0"/>
      <p:regular r:id="rId63"/>
      <p:bold r:id="rId64"/>
    </p:embeddedFont>
    <p:embeddedFont>
      <p:font typeface="Segoe UI" panose="020B0502040204020203" pitchFamily="34" charset="0"/>
      <p:regular r:id="rId65"/>
      <p:bold r:id="rId66"/>
      <p:italic r:id="rId67"/>
      <p:boldItalic r:id="rId6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0AF9DEF-82AF-ADE2-4FE0-E053CE9AD814}" name="Lydia Uí Ruairc" initials="LR" userId="S::lydia@cogg.ie::52675242-f618-4aba-96be-7fbdda72b5e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34119A-81FF-8C7A-DD34-1DB72738E2E3}" v="25" dt="2025-11-21T09:08:24.076"/>
    <p1510:client id="{79A03C68-DC2F-A879-411D-60B0C5553E55}" v="1" dt="2025-11-21T09:10:17.849"/>
    <p1510:client id="{F28004DE-D04E-FD9B-3DFC-B2F8C42FBDFC}" v="33" dt="2025-11-21T10:21:22.1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1.fntdata"/><Relationship Id="rId68" Type="http://schemas.openxmlformats.org/officeDocument/2006/relationships/font" Target="fonts/font16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font" Target="fonts/font14.fntdata"/><Relationship Id="rId74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font" Target="fonts/font9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64" Type="http://schemas.openxmlformats.org/officeDocument/2006/relationships/font" Target="fonts/font12.fntdata"/><Relationship Id="rId69" Type="http://schemas.openxmlformats.org/officeDocument/2006/relationships/presProps" Target="presProps.xml"/><Relationship Id="rId77" Type="http://schemas.openxmlformats.org/officeDocument/2006/relationships/customXml" Target="../customXml/item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Relationship Id="rId67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70" Type="http://schemas.openxmlformats.org/officeDocument/2006/relationships/viewProps" Target="viewProps.xml"/><Relationship Id="rId75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8.fntdata"/><Relationship Id="rId65" Type="http://schemas.openxmlformats.org/officeDocument/2006/relationships/font" Target="fonts/font13.fntdata"/><Relationship Id="rId73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76" Type="http://schemas.openxmlformats.org/officeDocument/2006/relationships/customXml" Target="../customXml/item2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92E2AB-6D88-414E-BCE2-6ECD560C1DFC}" type="datetimeFigureOut">
              <a:t>11/21/2025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1EEB3F-ED16-4D16-8984-4C12945FFED4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682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Tamall de </a:t>
            </a:r>
            <a:r>
              <a:rPr lang="en-US" b="1" dirty="0" err="1"/>
              <a:t>bhlianta</a:t>
            </a:r>
            <a:r>
              <a:rPr lang="en-US" b="1" dirty="0"/>
              <a:t> ó shin, </a:t>
            </a:r>
            <a:r>
              <a:rPr lang="en-US" b="1" dirty="0" err="1"/>
              <a:t>ní</a:t>
            </a:r>
            <a:r>
              <a:rPr lang="en-US" b="1" dirty="0"/>
              <a:t> </a:t>
            </a:r>
            <a:r>
              <a:rPr lang="en-US" b="1" dirty="0" err="1"/>
              <a:t>raibh</a:t>
            </a:r>
            <a:r>
              <a:rPr lang="en-US" b="1" dirty="0"/>
              <a:t> </a:t>
            </a:r>
            <a:r>
              <a:rPr lang="en-US" b="1" dirty="0" err="1"/>
              <a:t>mórán</a:t>
            </a:r>
            <a:r>
              <a:rPr lang="en-US" b="1" dirty="0"/>
              <a:t> </a:t>
            </a:r>
            <a:r>
              <a:rPr lang="en-US" b="1" dirty="0" err="1"/>
              <a:t>foinsí</a:t>
            </a:r>
            <a:r>
              <a:rPr lang="en-US" b="1" dirty="0"/>
              <a:t> </a:t>
            </a:r>
            <a:r>
              <a:rPr lang="en-US" b="1" dirty="0" err="1"/>
              <a:t>taighde</a:t>
            </a:r>
            <a:r>
              <a:rPr lang="en-US" b="1" dirty="0"/>
              <a:t> </a:t>
            </a:r>
            <a:r>
              <a:rPr lang="en-US" b="1" dirty="0" err="1"/>
              <a:t>ar</a:t>
            </a:r>
            <a:r>
              <a:rPr lang="en-US" b="1" dirty="0"/>
              <a:t> </a:t>
            </a:r>
            <a:r>
              <a:rPr lang="en-US" b="1" dirty="0" err="1"/>
              <a:t>fáil</a:t>
            </a:r>
            <a:r>
              <a:rPr lang="en-US" b="1" dirty="0"/>
              <a:t> </a:t>
            </a:r>
            <a:r>
              <a:rPr lang="en-US" b="1" dirty="0" err="1"/>
              <a:t>dúinn</a:t>
            </a:r>
            <a:r>
              <a:rPr lang="en-US" b="1" dirty="0"/>
              <a:t> </a:t>
            </a:r>
            <a:r>
              <a:rPr lang="en-US" b="1" dirty="0" err="1"/>
              <a:t>san</a:t>
            </a:r>
            <a:r>
              <a:rPr lang="en-US" b="1" dirty="0"/>
              <a:t> </a:t>
            </a:r>
            <a:r>
              <a:rPr lang="en-US" b="1" dirty="0" err="1"/>
              <a:t>earnáil</a:t>
            </a:r>
            <a:r>
              <a:rPr lang="en-US" b="1" dirty="0"/>
              <a:t> </a:t>
            </a:r>
            <a:r>
              <a:rPr lang="en-US" b="1" dirty="0" err="1"/>
              <a:t>tumoideachais</a:t>
            </a:r>
            <a:r>
              <a:rPr lang="en-US" b="1" dirty="0"/>
              <a:t> </a:t>
            </a:r>
            <a:r>
              <a:rPr lang="en-US" b="1" dirty="0" err="1"/>
              <a:t>chun</a:t>
            </a:r>
            <a:r>
              <a:rPr lang="en-US" b="1" dirty="0"/>
              <a:t> </a:t>
            </a:r>
            <a:r>
              <a:rPr lang="en-US" b="1" dirty="0" err="1"/>
              <a:t>muid</a:t>
            </a:r>
            <a:r>
              <a:rPr lang="en-US" b="1" dirty="0"/>
              <a:t> a </a:t>
            </a:r>
            <a:r>
              <a:rPr lang="en-US" b="1" dirty="0" err="1"/>
              <a:t>threorú</a:t>
            </a:r>
            <a:r>
              <a:rPr lang="en-US" b="1" dirty="0"/>
              <a:t> mar </a:t>
            </a:r>
            <a:r>
              <a:rPr lang="en-US" b="1" dirty="0" err="1"/>
              <a:t>chleachtóirí</a:t>
            </a:r>
            <a:r>
              <a:rPr lang="en-US" b="1" dirty="0"/>
              <a:t>. Ach, Sa </a:t>
            </a:r>
            <a:r>
              <a:rPr lang="en-US" b="1" dirty="0" err="1"/>
              <a:t>lá</a:t>
            </a:r>
            <a:r>
              <a:rPr lang="en-US" b="1" dirty="0"/>
              <a:t> </a:t>
            </a:r>
            <a:r>
              <a:rPr lang="en-US" b="1" dirty="0" err="1"/>
              <a:t>atá</a:t>
            </a:r>
            <a:r>
              <a:rPr lang="en-US" b="1" dirty="0"/>
              <a:t> </a:t>
            </a:r>
            <a:r>
              <a:rPr lang="en-US" b="1" dirty="0" err="1"/>
              <a:t>inniu</a:t>
            </a:r>
            <a:r>
              <a:rPr lang="en-US" b="1" dirty="0"/>
              <a:t> </a:t>
            </a:r>
            <a:r>
              <a:rPr lang="en-US" b="1" dirty="0" err="1"/>
              <a:t>ann</a:t>
            </a:r>
            <a:r>
              <a:rPr lang="en-US" b="1" dirty="0"/>
              <a:t>, a </a:t>
            </a:r>
            <a:r>
              <a:rPr lang="en-US" b="1" dirty="0" err="1"/>
              <a:t>bhuí</a:t>
            </a:r>
            <a:r>
              <a:rPr lang="en-US" b="1" dirty="0"/>
              <a:t> le COGG </a:t>
            </a:r>
            <a:r>
              <a:rPr lang="en-US" b="1" dirty="0" err="1"/>
              <a:t>agus</a:t>
            </a:r>
            <a:r>
              <a:rPr lang="en-US" b="1" dirty="0"/>
              <a:t> leis an </a:t>
            </a:r>
            <a:r>
              <a:rPr lang="en-US" b="1" dirty="0" err="1"/>
              <a:t>phobal</a:t>
            </a:r>
            <a:r>
              <a:rPr lang="en-US" b="1" dirty="0"/>
              <a:t> </a:t>
            </a:r>
            <a:r>
              <a:rPr lang="en-US" b="1" dirty="0" err="1"/>
              <a:t>acadúil</a:t>
            </a:r>
            <a:r>
              <a:rPr lang="en-US" b="1" dirty="0"/>
              <a:t>, </a:t>
            </a:r>
            <a:r>
              <a:rPr lang="en-US" b="1" dirty="0" err="1"/>
              <a:t>tá</a:t>
            </a:r>
            <a:r>
              <a:rPr lang="en-US" b="1" dirty="0"/>
              <a:t> </a:t>
            </a:r>
            <a:r>
              <a:rPr lang="en-US" b="1" dirty="0" err="1"/>
              <a:t>raon</a:t>
            </a:r>
            <a:r>
              <a:rPr lang="en-US" b="1" dirty="0"/>
              <a:t> </a:t>
            </a:r>
            <a:r>
              <a:rPr lang="en-US" b="1" dirty="0" err="1"/>
              <a:t>leathan</a:t>
            </a:r>
            <a:r>
              <a:rPr lang="en-US" b="1" dirty="0"/>
              <a:t> </a:t>
            </a:r>
            <a:r>
              <a:rPr lang="en-US" b="1" dirty="0" err="1"/>
              <a:t>taighde</a:t>
            </a:r>
            <a:r>
              <a:rPr lang="en-US" b="1" dirty="0"/>
              <a:t> </a:t>
            </a:r>
            <a:r>
              <a:rPr lang="en-US" b="1" dirty="0" err="1"/>
              <a:t>ar</a:t>
            </a:r>
            <a:r>
              <a:rPr lang="en-US" b="1" dirty="0"/>
              <a:t> </a:t>
            </a:r>
            <a:r>
              <a:rPr lang="en-US" b="1" dirty="0" err="1"/>
              <a:t>fáil</a:t>
            </a:r>
            <a:r>
              <a:rPr lang="en-US" b="1" dirty="0"/>
              <a:t> </a:t>
            </a:r>
            <a:r>
              <a:rPr lang="en-US" b="1" dirty="0" err="1"/>
              <a:t>chun</a:t>
            </a:r>
            <a:r>
              <a:rPr lang="en-US" b="1" dirty="0"/>
              <a:t> </a:t>
            </a:r>
            <a:r>
              <a:rPr lang="en-US" b="1" dirty="0" err="1"/>
              <a:t>tacú</a:t>
            </a:r>
            <a:r>
              <a:rPr lang="en-US" b="1" dirty="0"/>
              <a:t> linn </a:t>
            </a:r>
            <a:r>
              <a:rPr lang="en-US" b="1" dirty="0" err="1"/>
              <a:t>agus</a:t>
            </a:r>
            <a:r>
              <a:rPr lang="en-US" b="1" dirty="0"/>
              <a:t> </a:t>
            </a:r>
            <a:r>
              <a:rPr lang="en-US" b="1" dirty="0" err="1"/>
              <a:t>muid</a:t>
            </a:r>
            <a:r>
              <a:rPr lang="en-US" b="1" dirty="0"/>
              <a:t> ag </a:t>
            </a:r>
            <a:r>
              <a:rPr lang="en-US" b="1" dirty="0" err="1"/>
              <a:t>iarraidh</a:t>
            </a:r>
            <a:r>
              <a:rPr lang="en-US" b="1" dirty="0"/>
              <a:t> an </a:t>
            </a:r>
            <a:r>
              <a:rPr lang="en-US" b="1" dirty="0" err="1"/>
              <a:t>dea-chleachtas</a:t>
            </a:r>
            <a:r>
              <a:rPr lang="en-US" b="1" dirty="0"/>
              <a:t> is </a:t>
            </a:r>
            <a:r>
              <a:rPr lang="en-US" b="1" dirty="0" err="1"/>
              <a:t>éifeachtaí</a:t>
            </a:r>
            <a:r>
              <a:rPr lang="en-US" b="1" dirty="0"/>
              <a:t> ó </a:t>
            </a:r>
            <a:r>
              <a:rPr lang="en-US" b="1" dirty="0" err="1"/>
              <a:t>thaobh</a:t>
            </a:r>
            <a:r>
              <a:rPr lang="en-US" b="1" dirty="0"/>
              <a:t> an </a:t>
            </a:r>
            <a:r>
              <a:rPr lang="en-US" b="1" dirty="0" err="1"/>
              <a:t>tuimoideachais</a:t>
            </a:r>
            <a:r>
              <a:rPr lang="en-US" b="1" dirty="0"/>
              <a:t> a </a:t>
            </a:r>
            <a:r>
              <a:rPr lang="en-US" b="1" dirty="0" err="1"/>
              <a:t>aithint</a:t>
            </a:r>
            <a:r>
              <a:rPr lang="en-US" b="1" dirty="0"/>
              <a:t> </a:t>
            </a:r>
            <a:r>
              <a:rPr lang="en-US" b="1" dirty="0" err="1"/>
              <a:t>agus</a:t>
            </a:r>
            <a:r>
              <a:rPr lang="en-US" b="1" dirty="0"/>
              <a:t> a chur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bhfeidhm</a:t>
            </a:r>
            <a:r>
              <a:rPr lang="en-US" b="1" dirty="0"/>
              <a:t>. Is </a:t>
            </a:r>
            <a:r>
              <a:rPr lang="en-US" b="1" dirty="0" err="1"/>
              <a:t>féidir</a:t>
            </a:r>
            <a:r>
              <a:rPr lang="en-US" b="1" dirty="0"/>
              <a:t> a </a:t>
            </a:r>
            <a:r>
              <a:rPr lang="en-US" b="1" dirty="0" err="1"/>
              <a:t>rá</a:t>
            </a:r>
            <a:r>
              <a:rPr lang="en-US" b="1" dirty="0"/>
              <a:t> go </a:t>
            </a:r>
            <a:r>
              <a:rPr lang="en-US" b="1" dirty="0" err="1"/>
              <a:t>bhfuil</a:t>
            </a:r>
            <a:r>
              <a:rPr lang="en-US" b="1" dirty="0"/>
              <a:t> </a:t>
            </a:r>
            <a:r>
              <a:rPr lang="en-US" b="1" dirty="0" err="1"/>
              <a:t>athrú</a:t>
            </a:r>
            <a:r>
              <a:rPr lang="en-US" b="1" dirty="0"/>
              <a:t> </a:t>
            </a:r>
            <a:r>
              <a:rPr lang="en-US" b="1" dirty="0" err="1"/>
              <a:t>mór</a:t>
            </a:r>
            <a:r>
              <a:rPr lang="en-US" b="1" dirty="0"/>
              <a:t> </a:t>
            </a:r>
            <a:r>
              <a:rPr lang="en-US" b="1" dirty="0" err="1"/>
              <a:t>tagtha</a:t>
            </a:r>
            <a:r>
              <a:rPr lang="en-US" b="1" dirty="0"/>
              <a:t> </a:t>
            </a:r>
            <a:r>
              <a:rPr lang="en-US" b="1" dirty="0" err="1"/>
              <a:t>ar</a:t>
            </a:r>
            <a:r>
              <a:rPr lang="en-US" b="1" dirty="0"/>
              <a:t> </a:t>
            </a:r>
            <a:r>
              <a:rPr lang="en-US" b="1" dirty="0" err="1"/>
              <a:t>chúrsaí</a:t>
            </a:r>
            <a:r>
              <a:rPr lang="en-US" b="1" dirty="0"/>
              <a:t> </a:t>
            </a:r>
            <a:r>
              <a:rPr lang="en-US" b="1" dirty="0" err="1"/>
              <a:t>anois</a:t>
            </a:r>
            <a:r>
              <a:rPr lang="en-US" b="1" dirty="0"/>
              <a:t>, </a:t>
            </a:r>
            <a:r>
              <a:rPr lang="en-US" b="1" dirty="0" err="1"/>
              <a:t>tá</a:t>
            </a:r>
            <a:r>
              <a:rPr lang="en-US" b="1" dirty="0"/>
              <a:t> an </a:t>
            </a:r>
            <a:r>
              <a:rPr lang="en-US" b="1" dirty="0" err="1"/>
              <a:t>oiread</a:t>
            </a:r>
            <a:r>
              <a:rPr lang="en-US" b="1" dirty="0"/>
              <a:t> sin </a:t>
            </a:r>
            <a:r>
              <a:rPr lang="en-US" b="1" dirty="0" err="1"/>
              <a:t>taighde</a:t>
            </a:r>
            <a:r>
              <a:rPr lang="en-US" b="1" dirty="0"/>
              <a:t> </a:t>
            </a:r>
            <a:r>
              <a:rPr lang="en-US" b="1" dirty="0" err="1"/>
              <a:t>foilsithe</a:t>
            </a:r>
            <a:r>
              <a:rPr lang="en-US" b="1" dirty="0"/>
              <a:t> le </a:t>
            </a:r>
            <a:r>
              <a:rPr lang="en-US" b="1" dirty="0" err="1"/>
              <a:t>blianta</a:t>
            </a:r>
            <a:r>
              <a:rPr lang="en-US" b="1" dirty="0"/>
              <a:t> </a:t>
            </a:r>
            <a:r>
              <a:rPr lang="en-US" b="1" dirty="0" err="1"/>
              <a:t>beaga</a:t>
            </a:r>
            <a:r>
              <a:rPr lang="en-US" b="1" dirty="0"/>
              <a:t> </a:t>
            </a:r>
            <a:r>
              <a:rPr lang="en-US" b="1" dirty="0" err="1"/>
              <a:t>anuas</a:t>
            </a:r>
            <a:r>
              <a:rPr lang="en-US" b="1" dirty="0"/>
              <a:t> gur </a:t>
            </a:r>
            <a:r>
              <a:rPr lang="en-US" b="1" dirty="0" err="1"/>
              <a:t>dúshlán</a:t>
            </a:r>
            <a:r>
              <a:rPr lang="en-US" b="1" dirty="0"/>
              <a:t> é in </a:t>
            </a:r>
            <a:r>
              <a:rPr lang="en-US" b="1" dirty="0" err="1"/>
              <a:t>amanna</a:t>
            </a:r>
            <a:r>
              <a:rPr lang="en-US" b="1" dirty="0"/>
              <a:t> </a:t>
            </a:r>
            <a:r>
              <a:rPr lang="en-US" b="1" dirty="0" err="1"/>
              <a:t>coinneáil</a:t>
            </a:r>
            <a:r>
              <a:rPr lang="en-US" b="1" dirty="0"/>
              <a:t> </a:t>
            </a:r>
            <a:r>
              <a:rPr lang="en-US" b="1" dirty="0" err="1"/>
              <a:t>suas</a:t>
            </a:r>
            <a:r>
              <a:rPr lang="en-US" b="1" dirty="0"/>
              <a:t> leis </a:t>
            </a:r>
            <a:r>
              <a:rPr lang="en-US" b="1" dirty="0" err="1"/>
              <a:t>na</a:t>
            </a:r>
            <a:r>
              <a:rPr lang="en-US" b="1" dirty="0"/>
              <a:t> </a:t>
            </a:r>
            <a:r>
              <a:rPr lang="en-US" b="1" dirty="0" err="1"/>
              <a:t>forbairtí</a:t>
            </a:r>
            <a:r>
              <a:rPr lang="en-US" b="1" dirty="0"/>
              <a:t> </a:t>
            </a:r>
            <a:r>
              <a:rPr lang="en-US" b="1" dirty="0" err="1"/>
              <a:t>agus</a:t>
            </a:r>
            <a:r>
              <a:rPr lang="en-US" b="1" dirty="0"/>
              <a:t> leis an </a:t>
            </a:r>
            <a:r>
              <a:rPr lang="en-US" b="1" dirty="0" err="1"/>
              <a:t>treoir</a:t>
            </a:r>
            <a:r>
              <a:rPr lang="en-US" b="1" dirty="0"/>
              <a:t> is </a:t>
            </a:r>
            <a:r>
              <a:rPr lang="en-US" b="1" dirty="0" err="1"/>
              <a:t>déanaí</a:t>
            </a:r>
            <a:r>
              <a:rPr lang="en-US" b="1" dirty="0"/>
              <a:t> </a:t>
            </a:r>
            <a:r>
              <a:rPr lang="en-US" b="1" dirty="0" err="1"/>
              <a:t>sa</a:t>
            </a:r>
            <a:r>
              <a:rPr lang="en-US" b="1" dirty="0"/>
              <a:t> </a:t>
            </a:r>
            <a:r>
              <a:rPr lang="en-US" b="1"/>
              <a:t>réimse. </a:t>
            </a:r>
            <a:endParaRPr lang="en-US" b="1">
              <a:ea typeface="Calibri"/>
              <a:cs typeface="Calibri"/>
            </a:endParaRPr>
          </a:p>
          <a:p>
            <a:endParaRPr lang="en-US" b="1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1EEB3F-ED16-4D16-8984-4C12945FFED4}" type="slidenum"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824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airseachcogg.ie/Home/ResourceDetails?_HYtIf125x=5Ugx0nKWIE6oCkCx5baWlVvupeJczgO4APCgYA9lX3HVVb91eiNznansojzdha7B" TargetMode="External"/><Relationship Id="rId3" Type="http://schemas.openxmlformats.org/officeDocument/2006/relationships/image" Target="../media/image4.sv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4.svg"/><Relationship Id="rId7" Type="http://schemas.openxmlformats.org/officeDocument/2006/relationships/image" Target="../media/image4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47.png"/><Relationship Id="rId5" Type="http://schemas.openxmlformats.org/officeDocument/2006/relationships/image" Target="../media/image12.svg"/><Relationship Id="rId10" Type="http://schemas.openxmlformats.org/officeDocument/2006/relationships/image" Target="../media/image46.png"/><Relationship Id="rId4" Type="http://schemas.openxmlformats.org/officeDocument/2006/relationships/image" Target="../media/image11.png"/><Relationship Id="rId9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4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4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microsoft.com/office/2007/relationships/media" Target="../media/media2.mov"/><Relationship Id="rId7" Type="http://schemas.openxmlformats.org/officeDocument/2006/relationships/image" Target="../media/image61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60.png"/><Relationship Id="rId5" Type="http://schemas.openxmlformats.org/officeDocument/2006/relationships/slideLayout" Target="../slideLayouts/slideLayout7.xml"/><Relationship Id="rId4" Type="http://schemas.openxmlformats.org/officeDocument/2006/relationships/video" Target="../media/media2.mov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hyperlink" Target="https://www.educaplay.com/learning-resources/14162450-an_tocras_mor_vrs_ocras_mor_vrs_ocrais_mhoir.html" TargetMode="Externa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colaistefeirste.org/forbairtghairmiuilsacholaiste" TargetMode="Externa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4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4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laistefeirste.org/forbairtghairmiuilsacholaiste" TargetMode="Externa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4.sv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svg"/><Relationship Id="rId3" Type="http://schemas.openxmlformats.org/officeDocument/2006/relationships/image" Target="../media/image71.svg"/><Relationship Id="rId7" Type="http://schemas.openxmlformats.org/officeDocument/2006/relationships/image" Target="../media/image75.svg"/><Relationship Id="rId12" Type="http://schemas.openxmlformats.org/officeDocument/2006/relationships/image" Target="../media/image80.png"/><Relationship Id="rId17" Type="http://schemas.openxmlformats.org/officeDocument/2006/relationships/hyperlink" Target="https://online.fliphtml5.com/lfbld/nxrb/#p=1" TargetMode="External"/><Relationship Id="rId2" Type="http://schemas.openxmlformats.org/officeDocument/2006/relationships/image" Target="../media/image70.png"/><Relationship Id="rId16" Type="http://schemas.openxmlformats.org/officeDocument/2006/relationships/hyperlink" Target="https://online.fliphtml5.com/lfbld/ooab/#p=1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11" Type="http://schemas.openxmlformats.org/officeDocument/2006/relationships/image" Target="../media/image79.svg"/><Relationship Id="rId5" Type="http://schemas.openxmlformats.org/officeDocument/2006/relationships/image" Target="../media/image73.svg"/><Relationship Id="rId15" Type="http://schemas.openxmlformats.org/officeDocument/2006/relationships/image" Target="../media/image83.png"/><Relationship Id="rId10" Type="http://schemas.openxmlformats.org/officeDocument/2006/relationships/image" Target="../media/image78.png"/><Relationship Id="rId4" Type="http://schemas.openxmlformats.org/officeDocument/2006/relationships/image" Target="../media/image72.png"/><Relationship Id="rId9" Type="http://schemas.openxmlformats.org/officeDocument/2006/relationships/image" Target="../media/image77.svg"/><Relationship Id="rId14" Type="http://schemas.openxmlformats.org/officeDocument/2006/relationships/image" Target="../media/image82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svg"/><Relationship Id="rId3" Type="http://schemas.openxmlformats.org/officeDocument/2006/relationships/image" Target="../media/image71.svg"/><Relationship Id="rId7" Type="http://schemas.openxmlformats.org/officeDocument/2006/relationships/image" Target="../media/image75.svg"/><Relationship Id="rId12" Type="http://schemas.openxmlformats.org/officeDocument/2006/relationships/image" Target="../media/image80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png"/><Relationship Id="rId11" Type="http://schemas.openxmlformats.org/officeDocument/2006/relationships/image" Target="../media/image79.svg"/><Relationship Id="rId5" Type="http://schemas.openxmlformats.org/officeDocument/2006/relationships/image" Target="../media/image73.svg"/><Relationship Id="rId10" Type="http://schemas.openxmlformats.org/officeDocument/2006/relationships/image" Target="../media/image78.png"/><Relationship Id="rId4" Type="http://schemas.openxmlformats.org/officeDocument/2006/relationships/image" Target="../media/image72.png"/><Relationship Id="rId9" Type="http://schemas.openxmlformats.org/officeDocument/2006/relationships/image" Target="../media/image77.svg"/><Relationship Id="rId14" Type="http://schemas.openxmlformats.org/officeDocument/2006/relationships/image" Target="../media/image8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13" Type="http://schemas.openxmlformats.org/officeDocument/2006/relationships/image" Target="../media/image27.png"/><Relationship Id="rId18" Type="http://schemas.openxmlformats.org/officeDocument/2006/relationships/image" Target="../media/image3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sv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svg"/><Relationship Id="rId4" Type="http://schemas.openxmlformats.org/officeDocument/2006/relationships/image" Target="../media/image18.sv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8.svg"/><Relationship Id="rId7" Type="http://schemas.openxmlformats.org/officeDocument/2006/relationships/image" Target="../media/image36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0.svg"/><Relationship Id="rId5" Type="http://schemas.openxmlformats.org/officeDocument/2006/relationships/image" Target="../media/image34.sv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sv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8.svg"/><Relationship Id="rId7" Type="http://schemas.openxmlformats.org/officeDocument/2006/relationships/image" Target="../media/image36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0.svg"/><Relationship Id="rId5" Type="http://schemas.openxmlformats.org/officeDocument/2006/relationships/image" Target="../media/image34.sv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8.svg"/><Relationship Id="rId7" Type="http://schemas.openxmlformats.org/officeDocument/2006/relationships/image" Target="../media/image36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0.svg"/><Relationship Id="rId5" Type="http://schemas.openxmlformats.org/officeDocument/2006/relationships/image" Target="../media/image34.sv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8.svg"/><Relationship Id="rId7" Type="http://schemas.openxmlformats.org/officeDocument/2006/relationships/image" Target="../media/image40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82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6979190">
            <a:off x="3021304" y="-985383"/>
            <a:ext cx="11826292" cy="12257766"/>
          </a:xfrm>
          <a:custGeom>
            <a:avLst/>
            <a:gdLst/>
            <a:ahLst/>
            <a:cxnLst/>
            <a:rect l="l" t="t" r="r" b="b"/>
            <a:pathLst>
              <a:path w="11826292" h="12257766">
                <a:moveTo>
                  <a:pt x="0" y="0"/>
                </a:moveTo>
                <a:lnTo>
                  <a:pt x="11826292" y="0"/>
                </a:lnTo>
                <a:lnTo>
                  <a:pt x="11826292" y="12257766"/>
                </a:lnTo>
                <a:lnTo>
                  <a:pt x="0" y="122577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3" name="TextBox 3"/>
          <p:cNvSpPr txBox="1"/>
          <p:nvPr/>
        </p:nvSpPr>
        <p:spPr>
          <a:xfrm>
            <a:off x="3128810" y="4874463"/>
            <a:ext cx="11934159" cy="20074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26"/>
              </a:lnSpc>
            </a:pPr>
            <a:r>
              <a:rPr lang="en-US" sz="5200" b="1" dirty="0">
                <a:latin typeface="Roboto Slab Bold"/>
                <a:ea typeface="Roboto Slab Bold"/>
                <a:cs typeface="Roboto Slab Bold"/>
              </a:rPr>
              <a:t> </a:t>
            </a:r>
            <a:r>
              <a:rPr lang="en-US" sz="5200" b="1" err="1">
                <a:latin typeface="Roboto Slab Bold"/>
                <a:ea typeface="Roboto Slab Bold"/>
                <a:cs typeface="Roboto Slab Bold"/>
              </a:rPr>
              <a:t>agus</a:t>
            </a:r>
            <a:r>
              <a:rPr lang="en-US" sz="5200" b="1" dirty="0">
                <a:latin typeface="Roboto Slab Bold"/>
                <a:ea typeface="Roboto Slab Bold"/>
                <a:cs typeface="Roboto Slab Bold"/>
              </a:rPr>
              <a:t> </a:t>
            </a:r>
            <a:r>
              <a:rPr lang="en-US" sz="5200" b="1" err="1">
                <a:latin typeface="Roboto Slab Bold"/>
                <a:ea typeface="Roboto Slab Bold"/>
                <a:cs typeface="Roboto Slab Bold"/>
              </a:rPr>
              <a:t>oideolaíochtaí</a:t>
            </a:r>
            <a:r>
              <a:rPr lang="en-US" sz="5200" b="1" dirty="0">
                <a:latin typeface="Roboto Slab Bold"/>
                <a:ea typeface="Roboto Slab Bold"/>
                <a:cs typeface="Roboto Slab Bold"/>
              </a:rPr>
              <a:t> </a:t>
            </a:r>
            <a:r>
              <a:rPr lang="en-US" sz="5200" b="1" err="1">
                <a:latin typeface="Roboto Slab Bold"/>
                <a:ea typeface="Roboto Slab Bold"/>
                <a:cs typeface="Roboto Slab Bold"/>
              </a:rPr>
              <a:t>úsáideacha</a:t>
            </a:r>
            <a:r>
              <a:rPr lang="en-US" sz="5200" b="1" dirty="0">
                <a:latin typeface="Roboto Slab Bold"/>
                <a:ea typeface="Roboto Slab Bold"/>
                <a:cs typeface="Roboto Slab Bold"/>
              </a:rPr>
              <a:t> </a:t>
            </a:r>
            <a:endParaRPr lang="en-US" dirty="0">
              <a:latin typeface="Calibri"/>
              <a:ea typeface="Calibri"/>
              <a:cs typeface="Calibri"/>
            </a:endParaRPr>
          </a:p>
          <a:p>
            <a:pPr algn="ctr">
              <a:lnSpc>
                <a:spcPts val="5226"/>
              </a:lnSpc>
            </a:pPr>
            <a:r>
              <a:rPr lang="en-US" sz="5200" b="1">
                <a:latin typeface="Roboto Slab Bold"/>
                <a:ea typeface="Roboto Slab Bold"/>
                <a:cs typeface="Roboto Slab Bold"/>
              </a:rPr>
              <a:t>le </a:t>
            </a:r>
            <a:r>
              <a:rPr lang="en-US" sz="5200" b="1" err="1">
                <a:latin typeface="Roboto Slab Bold"/>
                <a:ea typeface="Roboto Slab Bold"/>
                <a:cs typeface="Roboto Slab Bold"/>
              </a:rPr>
              <a:t>teanga</a:t>
            </a:r>
            <a:r>
              <a:rPr lang="en-US" sz="5200" b="1">
                <a:latin typeface="Roboto Slab Bold"/>
                <a:ea typeface="Roboto Slab Bold"/>
                <a:cs typeface="Roboto Slab Bold"/>
              </a:rPr>
              <a:t> a </a:t>
            </a:r>
            <a:r>
              <a:rPr lang="en-US" sz="5200" b="1" err="1">
                <a:latin typeface="Roboto Slab Bold"/>
                <a:ea typeface="Roboto Slab Bold"/>
                <a:cs typeface="Roboto Slab Bold"/>
              </a:rPr>
              <a:t>chomhtháthú</a:t>
            </a:r>
            <a:r>
              <a:rPr lang="en-US" sz="5200" b="1" dirty="0">
                <a:latin typeface="Roboto Slab Bold"/>
                <a:ea typeface="Roboto Slab Bold"/>
                <a:cs typeface="Roboto Slab Bold"/>
              </a:rPr>
              <a:t> </a:t>
            </a:r>
            <a:endParaRPr lang="en-US" dirty="0">
              <a:latin typeface="Calibri"/>
              <a:ea typeface="Calibri"/>
              <a:cs typeface="Calibri"/>
            </a:endParaRPr>
          </a:p>
          <a:p>
            <a:pPr algn="ctr">
              <a:lnSpc>
                <a:spcPts val="5226"/>
              </a:lnSpc>
            </a:pPr>
            <a:r>
              <a:rPr lang="en-US" sz="5200" b="1" err="1">
                <a:latin typeface="Roboto Slab Bold"/>
                <a:ea typeface="Roboto Slab Bold"/>
                <a:cs typeface="Roboto Slab Bold"/>
              </a:rPr>
              <a:t>trasna</a:t>
            </a:r>
            <a:r>
              <a:rPr lang="en-US" sz="5200" b="1" dirty="0">
                <a:latin typeface="Roboto Slab Bold"/>
                <a:ea typeface="Roboto Slab Bold"/>
                <a:cs typeface="Roboto Slab Bold"/>
              </a:rPr>
              <a:t> </a:t>
            </a:r>
            <a:r>
              <a:rPr lang="en-US" sz="5200" b="1" err="1">
                <a:latin typeface="Roboto Slab Bold"/>
                <a:ea typeface="Roboto Slab Bold"/>
                <a:cs typeface="Roboto Slab Bold"/>
              </a:rPr>
              <a:t>na</a:t>
            </a:r>
            <a:r>
              <a:rPr lang="en-US" sz="5200" b="1">
                <a:latin typeface="Roboto Slab Bold"/>
                <a:ea typeface="Roboto Slab Bold"/>
                <a:cs typeface="Roboto Slab Bold"/>
              </a:rPr>
              <a:t> n-</a:t>
            </a:r>
            <a:r>
              <a:rPr lang="en-US" sz="5200" b="1" err="1">
                <a:latin typeface="Roboto Slab Bold"/>
                <a:ea typeface="Roboto Slab Bold"/>
                <a:cs typeface="Roboto Slab Bold"/>
              </a:rPr>
              <a:t>ábhar</a:t>
            </a:r>
            <a:endParaRPr lang="en-US">
              <a:latin typeface="Calibri"/>
              <a:ea typeface="Calibri"/>
              <a:cs typeface="Calibri"/>
            </a:endParaRPr>
          </a:p>
        </p:txBody>
      </p:sp>
      <p:sp>
        <p:nvSpPr>
          <p:cNvPr id="4" name="Freeform 4"/>
          <p:cNvSpPr/>
          <p:nvPr/>
        </p:nvSpPr>
        <p:spPr>
          <a:xfrm rot="3087261" flipH="1" flipV="1">
            <a:off x="14495980" y="5473904"/>
            <a:ext cx="5933531" cy="5933531"/>
          </a:xfrm>
          <a:custGeom>
            <a:avLst/>
            <a:gdLst/>
            <a:ahLst/>
            <a:cxnLst/>
            <a:rect l="l" t="t" r="r" b="b"/>
            <a:pathLst>
              <a:path w="5933531" h="5933531">
                <a:moveTo>
                  <a:pt x="5933531" y="5933531"/>
                </a:moveTo>
                <a:lnTo>
                  <a:pt x="0" y="5933531"/>
                </a:lnTo>
                <a:lnTo>
                  <a:pt x="0" y="0"/>
                </a:lnTo>
                <a:lnTo>
                  <a:pt x="5933531" y="0"/>
                </a:lnTo>
                <a:lnTo>
                  <a:pt x="5933531" y="5933531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5" name="Freeform 5"/>
          <p:cNvSpPr/>
          <p:nvPr/>
        </p:nvSpPr>
        <p:spPr>
          <a:xfrm rot="-6557971">
            <a:off x="-4011996" y="4406691"/>
            <a:ext cx="6383909" cy="6616821"/>
          </a:xfrm>
          <a:custGeom>
            <a:avLst/>
            <a:gdLst/>
            <a:ahLst/>
            <a:cxnLst/>
            <a:rect l="l" t="t" r="r" b="b"/>
            <a:pathLst>
              <a:path w="6383909" h="6616821">
                <a:moveTo>
                  <a:pt x="0" y="0"/>
                </a:moveTo>
                <a:lnTo>
                  <a:pt x="6383909" y="0"/>
                </a:lnTo>
                <a:lnTo>
                  <a:pt x="6383909" y="6616821"/>
                </a:lnTo>
                <a:lnTo>
                  <a:pt x="0" y="661682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6" name="Freeform 6"/>
          <p:cNvSpPr/>
          <p:nvPr/>
        </p:nvSpPr>
        <p:spPr>
          <a:xfrm rot="3691186">
            <a:off x="611880" y="2907795"/>
            <a:ext cx="2108064" cy="2184976"/>
          </a:xfrm>
          <a:custGeom>
            <a:avLst/>
            <a:gdLst/>
            <a:ahLst/>
            <a:cxnLst/>
            <a:rect l="l" t="t" r="r" b="b"/>
            <a:pathLst>
              <a:path w="2108064" h="2184976">
                <a:moveTo>
                  <a:pt x="0" y="0"/>
                </a:moveTo>
                <a:lnTo>
                  <a:pt x="2108065" y="0"/>
                </a:lnTo>
                <a:lnTo>
                  <a:pt x="2108065" y="2184975"/>
                </a:lnTo>
                <a:lnTo>
                  <a:pt x="0" y="218497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7" name="Freeform 7"/>
          <p:cNvSpPr/>
          <p:nvPr/>
        </p:nvSpPr>
        <p:spPr>
          <a:xfrm rot="2539844">
            <a:off x="15089302" y="-486222"/>
            <a:ext cx="4210041" cy="4363641"/>
          </a:xfrm>
          <a:custGeom>
            <a:avLst/>
            <a:gdLst/>
            <a:ahLst/>
            <a:cxnLst/>
            <a:rect l="l" t="t" r="r" b="b"/>
            <a:pathLst>
              <a:path w="4210041" h="4363641">
                <a:moveTo>
                  <a:pt x="0" y="0"/>
                </a:moveTo>
                <a:lnTo>
                  <a:pt x="4210041" y="0"/>
                </a:lnTo>
                <a:lnTo>
                  <a:pt x="4210041" y="4363641"/>
                </a:lnTo>
                <a:lnTo>
                  <a:pt x="0" y="436364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8" name="Freeform 8"/>
          <p:cNvSpPr/>
          <p:nvPr/>
        </p:nvSpPr>
        <p:spPr>
          <a:xfrm rot="9115676">
            <a:off x="628635" y="-1236564"/>
            <a:ext cx="3791589" cy="3929923"/>
          </a:xfrm>
          <a:custGeom>
            <a:avLst/>
            <a:gdLst/>
            <a:ahLst/>
            <a:cxnLst/>
            <a:rect l="l" t="t" r="r" b="b"/>
            <a:pathLst>
              <a:path w="3791589" h="3929923">
                <a:moveTo>
                  <a:pt x="0" y="0"/>
                </a:moveTo>
                <a:lnTo>
                  <a:pt x="3791589" y="0"/>
                </a:lnTo>
                <a:lnTo>
                  <a:pt x="3791589" y="3929922"/>
                </a:lnTo>
                <a:lnTo>
                  <a:pt x="0" y="392992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9" name="Freeform 9"/>
          <p:cNvSpPr/>
          <p:nvPr/>
        </p:nvSpPr>
        <p:spPr>
          <a:xfrm rot="3611657" flipH="1" flipV="1">
            <a:off x="2288771" y="8571846"/>
            <a:ext cx="3415013" cy="3415013"/>
          </a:xfrm>
          <a:custGeom>
            <a:avLst/>
            <a:gdLst/>
            <a:ahLst/>
            <a:cxnLst/>
            <a:rect l="l" t="t" r="r" b="b"/>
            <a:pathLst>
              <a:path w="3415013" h="3415013">
                <a:moveTo>
                  <a:pt x="3415013" y="3415013"/>
                </a:moveTo>
                <a:lnTo>
                  <a:pt x="0" y="3415013"/>
                </a:lnTo>
                <a:lnTo>
                  <a:pt x="0" y="0"/>
                </a:lnTo>
                <a:lnTo>
                  <a:pt x="3415013" y="0"/>
                </a:lnTo>
                <a:lnTo>
                  <a:pt x="3415013" y="3415013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0" name="Freeform 10"/>
          <p:cNvSpPr/>
          <p:nvPr/>
        </p:nvSpPr>
        <p:spPr>
          <a:xfrm rot="9115676">
            <a:off x="13077861" y="-120432"/>
            <a:ext cx="1276182" cy="1322743"/>
          </a:xfrm>
          <a:custGeom>
            <a:avLst/>
            <a:gdLst/>
            <a:ahLst/>
            <a:cxnLst/>
            <a:rect l="l" t="t" r="r" b="b"/>
            <a:pathLst>
              <a:path w="1276182" h="1322743">
                <a:moveTo>
                  <a:pt x="0" y="0"/>
                </a:moveTo>
                <a:lnTo>
                  <a:pt x="1276182" y="0"/>
                </a:lnTo>
                <a:lnTo>
                  <a:pt x="1276182" y="1322742"/>
                </a:lnTo>
                <a:lnTo>
                  <a:pt x="0" y="132274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1" name="Freeform 11"/>
          <p:cNvSpPr/>
          <p:nvPr/>
        </p:nvSpPr>
        <p:spPr>
          <a:xfrm rot="-1397896">
            <a:off x="15637720" y="2907795"/>
            <a:ext cx="2108064" cy="2184976"/>
          </a:xfrm>
          <a:custGeom>
            <a:avLst/>
            <a:gdLst/>
            <a:ahLst/>
            <a:cxnLst/>
            <a:rect l="l" t="t" r="r" b="b"/>
            <a:pathLst>
              <a:path w="2108064" h="2184976">
                <a:moveTo>
                  <a:pt x="0" y="0"/>
                </a:moveTo>
                <a:lnTo>
                  <a:pt x="2108064" y="0"/>
                </a:lnTo>
                <a:lnTo>
                  <a:pt x="2108064" y="2184975"/>
                </a:lnTo>
                <a:lnTo>
                  <a:pt x="0" y="21849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2" name="TextBox 12"/>
          <p:cNvSpPr txBox="1"/>
          <p:nvPr/>
        </p:nvSpPr>
        <p:spPr>
          <a:xfrm>
            <a:off x="4119114" y="1505369"/>
            <a:ext cx="10049773" cy="32207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25"/>
              </a:lnSpc>
            </a:pPr>
            <a:r>
              <a:rPr lang="en-US" sz="12425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An Dialann Phleanála</a:t>
            </a:r>
          </a:p>
        </p:txBody>
      </p:sp>
      <p:sp>
        <p:nvSpPr>
          <p:cNvPr id="13" name="Freeform 13"/>
          <p:cNvSpPr/>
          <p:nvPr/>
        </p:nvSpPr>
        <p:spPr>
          <a:xfrm>
            <a:off x="6059057" y="6696825"/>
            <a:ext cx="6169886" cy="3007819"/>
          </a:xfrm>
          <a:custGeom>
            <a:avLst/>
            <a:gdLst/>
            <a:ahLst/>
            <a:cxnLst/>
            <a:rect l="l" t="t" r="r" b="b"/>
            <a:pathLst>
              <a:path w="6169886" h="3007819">
                <a:moveTo>
                  <a:pt x="0" y="0"/>
                </a:moveTo>
                <a:lnTo>
                  <a:pt x="6169886" y="0"/>
                </a:lnTo>
                <a:lnTo>
                  <a:pt x="6169886" y="3007819"/>
                </a:lnTo>
                <a:lnTo>
                  <a:pt x="0" y="3007819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 flipH="1">
            <a:off x="-3355620" y="-2741174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grpSp>
        <p:nvGrpSpPr>
          <p:cNvPr id="3" name="Group 3"/>
          <p:cNvGrpSpPr/>
          <p:nvPr/>
        </p:nvGrpSpPr>
        <p:grpSpPr>
          <a:xfrm>
            <a:off x="1178077" y="1439071"/>
            <a:ext cx="7408887" cy="7408858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t="-2037" b="-36851"/>
              </a:stretch>
            </a:blipFill>
          </p:spPr>
          <p:txBody>
            <a:bodyPr/>
            <a:lstStyle/>
            <a:p>
              <a:endParaRPr lang="en-IE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8856275" y="7540993"/>
            <a:ext cx="8403025" cy="507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endParaRPr/>
          </a:p>
        </p:txBody>
      </p:sp>
      <p:sp>
        <p:nvSpPr>
          <p:cNvPr id="8" name="Freeform 8"/>
          <p:cNvSpPr/>
          <p:nvPr/>
        </p:nvSpPr>
        <p:spPr>
          <a:xfrm rot="5043927" flipH="1" flipV="1">
            <a:off x="11227112" y="5628014"/>
            <a:ext cx="9884725" cy="9884725"/>
          </a:xfrm>
          <a:custGeom>
            <a:avLst/>
            <a:gdLst/>
            <a:ahLst/>
            <a:cxnLst/>
            <a:rect l="l" t="t" r="r" b="b"/>
            <a:pathLst>
              <a:path w="9884725" h="9884725">
                <a:moveTo>
                  <a:pt x="9884726" y="9884725"/>
                </a:moveTo>
                <a:lnTo>
                  <a:pt x="0" y="9884725"/>
                </a:lnTo>
                <a:lnTo>
                  <a:pt x="0" y="0"/>
                </a:lnTo>
                <a:lnTo>
                  <a:pt x="9884726" y="0"/>
                </a:lnTo>
                <a:lnTo>
                  <a:pt x="9884726" y="9884725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9" name="Freeform 9"/>
          <p:cNvSpPr/>
          <p:nvPr/>
        </p:nvSpPr>
        <p:spPr>
          <a:xfrm>
            <a:off x="13742013" y="-79384"/>
            <a:ext cx="4545987" cy="2216168"/>
          </a:xfrm>
          <a:custGeom>
            <a:avLst/>
            <a:gdLst/>
            <a:ahLst/>
            <a:cxnLst/>
            <a:rect l="l" t="t" r="r" b="b"/>
            <a:pathLst>
              <a:path w="4545987" h="2216168">
                <a:moveTo>
                  <a:pt x="0" y="0"/>
                </a:moveTo>
                <a:lnTo>
                  <a:pt x="4545987" y="0"/>
                </a:lnTo>
                <a:lnTo>
                  <a:pt x="4545987" y="2216168"/>
                </a:lnTo>
                <a:lnTo>
                  <a:pt x="0" y="22161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76505D0-FCE1-CAD4-5926-6838477FC34D}"/>
              </a:ext>
            </a:extLst>
          </p:cNvPr>
          <p:cNvSpPr txBox="1"/>
          <p:nvPr/>
        </p:nvSpPr>
        <p:spPr>
          <a:xfrm>
            <a:off x="8579922" y="1476994"/>
            <a:ext cx="9144000" cy="61863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6600" dirty="0">
                <a:hlinkClick r:id="rId8"/>
              </a:rPr>
              <a:t>https://www.tairseachcogg.ie/Home/ResourceDetails?_HYtIf125x=5Ugx0nKWIE6oCkCx5baWlVvupeJczgO4APCgYA9lX3HVVb91eiNznansojzdha7B</a:t>
            </a:r>
            <a:r>
              <a:rPr lang="en-US" sz="6600" dirty="0"/>
              <a:t> </a:t>
            </a:r>
            <a:endParaRPr lang="en-US" sz="6600" dirty="0"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67072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8227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F0BD47-0CAA-70CF-1C50-A49989E4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4C91BD80-FF69-B8D2-CDFE-4AFDC659C49B}"/>
              </a:ext>
            </a:extLst>
          </p:cNvPr>
          <p:cNvSpPr/>
          <p:nvPr/>
        </p:nvSpPr>
        <p:spPr>
          <a:xfrm rot="-6979190">
            <a:off x="3021304" y="-985383"/>
            <a:ext cx="11826292" cy="12257766"/>
          </a:xfrm>
          <a:custGeom>
            <a:avLst/>
            <a:gdLst/>
            <a:ahLst/>
            <a:cxnLst/>
            <a:rect l="l" t="t" r="r" b="b"/>
            <a:pathLst>
              <a:path w="11826292" h="12257766">
                <a:moveTo>
                  <a:pt x="0" y="0"/>
                </a:moveTo>
                <a:lnTo>
                  <a:pt x="11826292" y="0"/>
                </a:lnTo>
                <a:lnTo>
                  <a:pt x="11826292" y="12257766"/>
                </a:lnTo>
                <a:lnTo>
                  <a:pt x="0" y="122577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58A7D28F-EA35-C774-FFBC-8842415EAC65}"/>
              </a:ext>
            </a:extLst>
          </p:cNvPr>
          <p:cNvSpPr/>
          <p:nvPr/>
        </p:nvSpPr>
        <p:spPr>
          <a:xfrm rot="3087261" flipH="1" flipV="1">
            <a:off x="14495980" y="5473904"/>
            <a:ext cx="5933531" cy="5933531"/>
          </a:xfrm>
          <a:custGeom>
            <a:avLst/>
            <a:gdLst/>
            <a:ahLst/>
            <a:cxnLst/>
            <a:rect l="l" t="t" r="r" b="b"/>
            <a:pathLst>
              <a:path w="5933531" h="5933531">
                <a:moveTo>
                  <a:pt x="5933531" y="5933531"/>
                </a:moveTo>
                <a:lnTo>
                  <a:pt x="0" y="5933531"/>
                </a:lnTo>
                <a:lnTo>
                  <a:pt x="0" y="0"/>
                </a:lnTo>
                <a:lnTo>
                  <a:pt x="5933531" y="0"/>
                </a:lnTo>
                <a:lnTo>
                  <a:pt x="5933531" y="5933531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D5214B81-85EC-F203-9C1A-5F9CD86AEE0D}"/>
              </a:ext>
            </a:extLst>
          </p:cNvPr>
          <p:cNvSpPr/>
          <p:nvPr/>
        </p:nvSpPr>
        <p:spPr>
          <a:xfrm rot="-6557971">
            <a:off x="-4011996" y="4406691"/>
            <a:ext cx="6383909" cy="6616821"/>
          </a:xfrm>
          <a:custGeom>
            <a:avLst/>
            <a:gdLst/>
            <a:ahLst/>
            <a:cxnLst/>
            <a:rect l="l" t="t" r="r" b="b"/>
            <a:pathLst>
              <a:path w="6383909" h="6616821">
                <a:moveTo>
                  <a:pt x="0" y="0"/>
                </a:moveTo>
                <a:lnTo>
                  <a:pt x="6383909" y="0"/>
                </a:lnTo>
                <a:lnTo>
                  <a:pt x="6383909" y="6616821"/>
                </a:lnTo>
                <a:lnTo>
                  <a:pt x="0" y="661682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E62F1AE8-C05E-993C-93F4-CA1C114C4F47}"/>
              </a:ext>
            </a:extLst>
          </p:cNvPr>
          <p:cNvSpPr/>
          <p:nvPr/>
        </p:nvSpPr>
        <p:spPr>
          <a:xfrm rot="3691186">
            <a:off x="611880" y="2907795"/>
            <a:ext cx="2108064" cy="2184976"/>
          </a:xfrm>
          <a:custGeom>
            <a:avLst/>
            <a:gdLst/>
            <a:ahLst/>
            <a:cxnLst/>
            <a:rect l="l" t="t" r="r" b="b"/>
            <a:pathLst>
              <a:path w="2108064" h="2184976">
                <a:moveTo>
                  <a:pt x="0" y="0"/>
                </a:moveTo>
                <a:lnTo>
                  <a:pt x="2108065" y="0"/>
                </a:lnTo>
                <a:lnTo>
                  <a:pt x="2108065" y="2184975"/>
                </a:lnTo>
                <a:lnTo>
                  <a:pt x="0" y="218497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EA544DD9-7136-4B4B-7342-153AEF465D1C}"/>
              </a:ext>
            </a:extLst>
          </p:cNvPr>
          <p:cNvSpPr/>
          <p:nvPr/>
        </p:nvSpPr>
        <p:spPr>
          <a:xfrm rot="2539844">
            <a:off x="15089302" y="-486222"/>
            <a:ext cx="4210041" cy="4363641"/>
          </a:xfrm>
          <a:custGeom>
            <a:avLst/>
            <a:gdLst/>
            <a:ahLst/>
            <a:cxnLst/>
            <a:rect l="l" t="t" r="r" b="b"/>
            <a:pathLst>
              <a:path w="4210041" h="4363641">
                <a:moveTo>
                  <a:pt x="0" y="0"/>
                </a:moveTo>
                <a:lnTo>
                  <a:pt x="4210041" y="0"/>
                </a:lnTo>
                <a:lnTo>
                  <a:pt x="4210041" y="4363641"/>
                </a:lnTo>
                <a:lnTo>
                  <a:pt x="0" y="436364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E71F2BD1-6C1E-3B14-A61B-C6EEB734F015}"/>
              </a:ext>
            </a:extLst>
          </p:cNvPr>
          <p:cNvSpPr/>
          <p:nvPr/>
        </p:nvSpPr>
        <p:spPr>
          <a:xfrm rot="9115676">
            <a:off x="628635" y="-1236564"/>
            <a:ext cx="3791589" cy="3929923"/>
          </a:xfrm>
          <a:custGeom>
            <a:avLst/>
            <a:gdLst/>
            <a:ahLst/>
            <a:cxnLst/>
            <a:rect l="l" t="t" r="r" b="b"/>
            <a:pathLst>
              <a:path w="3791589" h="3929923">
                <a:moveTo>
                  <a:pt x="0" y="0"/>
                </a:moveTo>
                <a:lnTo>
                  <a:pt x="3791589" y="0"/>
                </a:lnTo>
                <a:lnTo>
                  <a:pt x="3791589" y="3929922"/>
                </a:lnTo>
                <a:lnTo>
                  <a:pt x="0" y="392992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11F9185C-1C27-5EE5-0D4F-F4C2D351705C}"/>
              </a:ext>
            </a:extLst>
          </p:cNvPr>
          <p:cNvSpPr/>
          <p:nvPr/>
        </p:nvSpPr>
        <p:spPr>
          <a:xfrm rot="3611657" flipH="1" flipV="1">
            <a:off x="2288771" y="8571846"/>
            <a:ext cx="3415013" cy="3415013"/>
          </a:xfrm>
          <a:custGeom>
            <a:avLst/>
            <a:gdLst/>
            <a:ahLst/>
            <a:cxnLst/>
            <a:rect l="l" t="t" r="r" b="b"/>
            <a:pathLst>
              <a:path w="3415013" h="3415013">
                <a:moveTo>
                  <a:pt x="3415013" y="3415013"/>
                </a:moveTo>
                <a:lnTo>
                  <a:pt x="0" y="3415013"/>
                </a:lnTo>
                <a:lnTo>
                  <a:pt x="0" y="0"/>
                </a:lnTo>
                <a:lnTo>
                  <a:pt x="3415013" y="0"/>
                </a:lnTo>
                <a:lnTo>
                  <a:pt x="3415013" y="3415013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9AA88360-DC07-9CB8-2683-321BB7EC1CF2}"/>
              </a:ext>
            </a:extLst>
          </p:cNvPr>
          <p:cNvSpPr/>
          <p:nvPr/>
        </p:nvSpPr>
        <p:spPr>
          <a:xfrm rot="9115676">
            <a:off x="13077861" y="-120432"/>
            <a:ext cx="1276182" cy="1322743"/>
          </a:xfrm>
          <a:custGeom>
            <a:avLst/>
            <a:gdLst/>
            <a:ahLst/>
            <a:cxnLst/>
            <a:rect l="l" t="t" r="r" b="b"/>
            <a:pathLst>
              <a:path w="1276182" h="1322743">
                <a:moveTo>
                  <a:pt x="0" y="0"/>
                </a:moveTo>
                <a:lnTo>
                  <a:pt x="1276182" y="0"/>
                </a:lnTo>
                <a:lnTo>
                  <a:pt x="1276182" y="1322742"/>
                </a:lnTo>
                <a:lnTo>
                  <a:pt x="0" y="132274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27D543A3-6F22-2FBE-9A53-1C243D176FA3}"/>
              </a:ext>
            </a:extLst>
          </p:cNvPr>
          <p:cNvSpPr/>
          <p:nvPr/>
        </p:nvSpPr>
        <p:spPr>
          <a:xfrm rot="-1397896">
            <a:off x="15637720" y="2907795"/>
            <a:ext cx="2108064" cy="2184976"/>
          </a:xfrm>
          <a:custGeom>
            <a:avLst/>
            <a:gdLst/>
            <a:ahLst/>
            <a:cxnLst/>
            <a:rect l="l" t="t" r="r" b="b"/>
            <a:pathLst>
              <a:path w="2108064" h="2184976">
                <a:moveTo>
                  <a:pt x="0" y="0"/>
                </a:moveTo>
                <a:lnTo>
                  <a:pt x="2108064" y="0"/>
                </a:lnTo>
                <a:lnTo>
                  <a:pt x="2108064" y="2184975"/>
                </a:lnTo>
                <a:lnTo>
                  <a:pt x="0" y="21849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619D6A20-F301-93CB-9EE0-743333324B25}"/>
              </a:ext>
            </a:extLst>
          </p:cNvPr>
          <p:cNvSpPr/>
          <p:nvPr/>
        </p:nvSpPr>
        <p:spPr>
          <a:xfrm>
            <a:off x="6059057" y="6936760"/>
            <a:ext cx="6169886" cy="3007819"/>
          </a:xfrm>
          <a:custGeom>
            <a:avLst/>
            <a:gdLst/>
            <a:ahLst/>
            <a:cxnLst/>
            <a:rect l="l" t="t" r="r" b="b"/>
            <a:pathLst>
              <a:path w="6169886" h="3007819">
                <a:moveTo>
                  <a:pt x="0" y="0"/>
                </a:moveTo>
                <a:lnTo>
                  <a:pt x="6169886" y="0"/>
                </a:lnTo>
                <a:lnTo>
                  <a:pt x="6169886" y="3007819"/>
                </a:lnTo>
                <a:lnTo>
                  <a:pt x="0" y="3007819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50B245F7-210A-B0A5-E644-4A36DA9F868C}"/>
              </a:ext>
            </a:extLst>
          </p:cNvPr>
          <p:cNvSpPr txBox="1"/>
          <p:nvPr/>
        </p:nvSpPr>
        <p:spPr>
          <a:xfrm>
            <a:off x="4095043" y="2013898"/>
            <a:ext cx="10049773" cy="4975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5"/>
              </a:lnSpc>
            </a:pPr>
            <a:r>
              <a:rPr lang="en-US" sz="9725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Tacaíocht</a:t>
            </a:r>
            <a:r>
              <a:rPr lang="en-US" sz="9725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  <a:r>
              <a:rPr lang="en-US" sz="9725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d’Inniúlacht</a:t>
            </a:r>
            <a:r>
              <a:rPr lang="en-US" sz="9725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  <a:r>
              <a:rPr lang="en-US" sz="9725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Teanga</a:t>
            </a:r>
            <a:r>
              <a:rPr lang="en-US" sz="9725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an </a:t>
            </a:r>
            <a:r>
              <a:rPr lang="en-US" sz="9725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Mhúinteora</a:t>
            </a:r>
            <a:endParaRPr lang="en-US" sz="9725" b="1">
              <a:solidFill>
                <a:srgbClr val="000000"/>
              </a:solidFill>
              <a:latin typeface="Roboto Slab Bold"/>
              <a:ea typeface="Roboto Slab Bold"/>
              <a:cs typeface="Roboto Slab Bold"/>
              <a:sym typeface="Roboto Slab Bold"/>
            </a:endParaRPr>
          </a:p>
        </p:txBody>
      </p:sp>
    </p:spTree>
    <p:extLst>
      <p:ext uri="{BB962C8B-B14F-4D97-AF65-F5344CB8AC3E}">
        <p14:creationId xmlns:p14="http://schemas.microsoft.com/office/powerpoint/2010/main" val="391689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 flipH="1">
            <a:off x="-3355620" y="-2741174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7" name="TextBox 7"/>
          <p:cNvSpPr txBox="1"/>
          <p:nvPr/>
        </p:nvSpPr>
        <p:spPr>
          <a:xfrm>
            <a:off x="8856275" y="7540993"/>
            <a:ext cx="8403025" cy="507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endParaRPr/>
          </a:p>
        </p:txBody>
      </p:sp>
      <p:sp>
        <p:nvSpPr>
          <p:cNvPr id="8" name="Freeform 8"/>
          <p:cNvSpPr/>
          <p:nvPr/>
        </p:nvSpPr>
        <p:spPr>
          <a:xfrm rot="5043927" flipH="1" flipV="1">
            <a:off x="11227112" y="5628014"/>
            <a:ext cx="9884725" cy="9884725"/>
          </a:xfrm>
          <a:custGeom>
            <a:avLst/>
            <a:gdLst/>
            <a:ahLst/>
            <a:cxnLst/>
            <a:rect l="l" t="t" r="r" b="b"/>
            <a:pathLst>
              <a:path w="9884725" h="9884725">
                <a:moveTo>
                  <a:pt x="9884726" y="9884725"/>
                </a:moveTo>
                <a:lnTo>
                  <a:pt x="0" y="9884725"/>
                </a:lnTo>
                <a:lnTo>
                  <a:pt x="0" y="0"/>
                </a:lnTo>
                <a:lnTo>
                  <a:pt x="9884726" y="0"/>
                </a:lnTo>
                <a:lnTo>
                  <a:pt x="9884726" y="9884725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9" name="Freeform 9"/>
          <p:cNvSpPr/>
          <p:nvPr/>
        </p:nvSpPr>
        <p:spPr>
          <a:xfrm>
            <a:off x="13742013" y="-79384"/>
            <a:ext cx="4545987" cy="2216168"/>
          </a:xfrm>
          <a:custGeom>
            <a:avLst/>
            <a:gdLst/>
            <a:ahLst/>
            <a:cxnLst/>
            <a:rect l="l" t="t" r="r" b="b"/>
            <a:pathLst>
              <a:path w="4545987" h="2216168">
                <a:moveTo>
                  <a:pt x="0" y="0"/>
                </a:moveTo>
                <a:lnTo>
                  <a:pt x="4545987" y="0"/>
                </a:lnTo>
                <a:lnTo>
                  <a:pt x="4545987" y="2216168"/>
                </a:lnTo>
                <a:lnTo>
                  <a:pt x="0" y="22161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9EFD8E7-D7C3-59B9-FF5D-F5058803AA9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565257">
            <a:off x="479445" y="287505"/>
            <a:ext cx="5677692" cy="820217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E9D8813-76EF-CEC0-E118-EDB39B133E5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516268">
            <a:off x="2128924" y="1012463"/>
            <a:ext cx="5420481" cy="815453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5F3EF8B-9889-E30A-31D8-7A7199CA3D9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0578228">
            <a:off x="5142886" y="1522687"/>
            <a:ext cx="5639587" cy="811643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7ADBF09-A27B-CA5F-ADBA-5619C6661CE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0569505">
            <a:off x="9692247" y="578800"/>
            <a:ext cx="5715798" cy="815453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351DD9D-C4DA-D90D-072F-2F4E5E052A2A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 r="49573"/>
          <a:stretch>
            <a:fillRect/>
          </a:stretch>
        </p:blipFill>
        <p:spPr>
          <a:xfrm rot="20457334">
            <a:off x="13049481" y="1902985"/>
            <a:ext cx="5870316" cy="8183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8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B71E87-A6CA-5782-EA83-59C2A1A47E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EF01FC17-3D7E-F03F-882D-765A3BAB7E44}"/>
              </a:ext>
            </a:extLst>
          </p:cNvPr>
          <p:cNvSpPr/>
          <p:nvPr/>
        </p:nvSpPr>
        <p:spPr>
          <a:xfrm rot="-10800000" flipH="1">
            <a:off x="-3355620" y="-2741174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967CEA75-9126-24CE-7666-4102BDBA130F}"/>
              </a:ext>
            </a:extLst>
          </p:cNvPr>
          <p:cNvSpPr txBox="1"/>
          <p:nvPr/>
        </p:nvSpPr>
        <p:spPr>
          <a:xfrm>
            <a:off x="8856275" y="7540993"/>
            <a:ext cx="8403025" cy="5072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00"/>
              </a:lnSpc>
            </a:pPr>
            <a:endParaRPr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A52F1F98-EBB6-2C7C-9495-A55CEFA193DE}"/>
              </a:ext>
            </a:extLst>
          </p:cNvPr>
          <p:cNvSpPr/>
          <p:nvPr/>
        </p:nvSpPr>
        <p:spPr>
          <a:xfrm rot="5043927" flipH="1" flipV="1">
            <a:off x="11227112" y="5628014"/>
            <a:ext cx="9884725" cy="9884725"/>
          </a:xfrm>
          <a:custGeom>
            <a:avLst/>
            <a:gdLst/>
            <a:ahLst/>
            <a:cxnLst/>
            <a:rect l="l" t="t" r="r" b="b"/>
            <a:pathLst>
              <a:path w="9884725" h="9884725">
                <a:moveTo>
                  <a:pt x="9884726" y="9884725"/>
                </a:moveTo>
                <a:lnTo>
                  <a:pt x="0" y="9884725"/>
                </a:lnTo>
                <a:lnTo>
                  <a:pt x="0" y="0"/>
                </a:lnTo>
                <a:lnTo>
                  <a:pt x="9884726" y="0"/>
                </a:lnTo>
                <a:lnTo>
                  <a:pt x="9884726" y="9884725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112B0BE-1A2C-A979-6205-DA616B566AF8}"/>
              </a:ext>
            </a:extLst>
          </p:cNvPr>
          <p:cNvSpPr/>
          <p:nvPr/>
        </p:nvSpPr>
        <p:spPr>
          <a:xfrm>
            <a:off x="13728158" y="-190500"/>
            <a:ext cx="4545987" cy="2216168"/>
          </a:xfrm>
          <a:custGeom>
            <a:avLst/>
            <a:gdLst/>
            <a:ahLst/>
            <a:cxnLst/>
            <a:rect l="l" t="t" r="r" b="b"/>
            <a:pathLst>
              <a:path w="4545987" h="2216168">
                <a:moveTo>
                  <a:pt x="0" y="0"/>
                </a:moveTo>
                <a:lnTo>
                  <a:pt x="4545987" y="0"/>
                </a:lnTo>
                <a:lnTo>
                  <a:pt x="4545987" y="2216168"/>
                </a:lnTo>
                <a:lnTo>
                  <a:pt x="0" y="22161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EAA1E2-F2E3-3C38-78F3-59948ECE3F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" y="419099"/>
            <a:ext cx="13487400" cy="9448800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847271C8-70BF-8B81-2594-037588D3EBCB}"/>
              </a:ext>
            </a:extLst>
          </p:cNvPr>
          <p:cNvSpPr/>
          <p:nvPr/>
        </p:nvSpPr>
        <p:spPr>
          <a:xfrm>
            <a:off x="13816149" y="6699130"/>
            <a:ext cx="4114800" cy="2514600"/>
          </a:xfrm>
          <a:prstGeom prst="ellipse">
            <a:avLst/>
          </a:prstGeom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E" sz="2400" b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Breis </a:t>
            </a:r>
            <a:r>
              <a:rPr lang="en-IE" sz="2400" b="1" err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Tacaíochta</a:t>
            </a:r>
            <a:r>
              <a:rPr lang="en-IE" sz="2400" b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IE" sz="2400" b="1" err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ar</a:t>
            </a:r>
            <a:r>
              <a:rPr lang="en-IE" sz="2400" b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 </a:t>
            </a:r>
            <a:r>
              <a:rPr lang="en-IE" sz="2400" b="1" err="1">
                <a:latin typeface="ADLaM Display" panose="02010000000000000000" pitchFamily="2" charset="0"/>
                <a:ea typeface="ADLaM Display" panose="02010000000000000000" pitchFamily="2" charset="0"/>
                <a:cs typeface="ADLaM Display" panose="02010000000000000000" pitchFamily="2" charset="0"/>
              </a:rPr>
              <a:t>Líne</a:t>
            </a:r>
            <a:endParaRPr lang="en-IE" sz="2400" b="1">
              <a:latin typeface="ADLaM Display" panose="02010000000000000000" pitchFamily="2" charset="0"/>
              <a:ea typeface="ADLaM Display" panose="02010000000000000000" pitchFamily="2" charset="0"/>
              <a:cs typeface="ADLaM Display" panose="0201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021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B6389B-CDC4-34B7-73AE-5A608456CC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6F9684D-BC7F-EF5B-E2BC-48478DBFE6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2286" y="0"/>
            <a:ext cx="18283428" cy="10287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E50488-310F-49BC-02A1-F528C55365E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802" b="10708"/>
          <a:stretch>
            <a:fillRect/>
          </a:stretch>
        </p:blipFill>
        <p:spPr>
          <a:xfrm>
            <a:off x="20" y="1923"/>
            <a:ext cx="18287980" cy="1028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868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8227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D16E1F-EB8D-4EF1-0379-B883D8381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47C779B-5D93-1E53-031D-76F47056A672}"/>
              </a:ext>
            </a:extLst>
          </p:cNvPr>
          <p:cNvSpPr/>
          <p:nvPr/>
        </p:nvSpPr>
        <p:spPr>
          <a:xfrm rot="-6979190">
            <a:off x="3068639" y="-681167"/>
            <a:ext cx="11826292" cy="12257766"/>
          </a:xfrm>
          <a:custGeom>
            <a:avLst/>
            <a:gdLst/>
            <a:ahLst/>
            <a:cxnLst/>
            <a:rect l="l" t="t" r="r" b="b"/>
            <a:pathLst>
              <a:path w="11826292" h="12257766">
                <a:moveTo>
                  <a:pt x="0" y="0"/>
                </a:moveTo>
                <a:lnTo>
                  <a:pt x="11826292" y="0"/>
                </a:lnTo>
                <a:lnTo>
                  <a:pt x="11826292" y="12257766"/>
                </a:lnTo>
                <a:lnTo>
                  <a:pt x="0" y="122577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13D7B69-776B-7AFC-B4E5-1F93A61F2556}"/>
              </a:ext>
            </a:extLst>
          </p:cNvPr>
          <p:cNvSpPr/>
          <p:nvPr/>
        </p:nvSpPr>
        <p:spPr>
          <a:xfrm rot="3087261" flipH="1" flipV="1">
            <a:off x="14495980" y="5473904"/>
            <a:ext cx="5933531" cy="5933531"/>
          </a:xfrm>
          <a:custGeom>
            <a:avLst/>
            <a:gdLst/>
            <a:ahLst/>
            <a:cxnLst/>
            <a:rect l="l" t="t" r="r" b="b"/>
            <a:pathLst>
              <a:path w="5933531" h="5933531">
                <a:moveTo>
                  <a:pt x="5933531" y="5933531"/>
                </a:moveTo>
                <a:lnTo>
                  <a:pt x="0" y="5933531"/>
                </a:lnTo>
                <a:lnTo>
                  <a:pt x="0" y="0"/>
                </a:lnTo>
                <a:lnTo>
                  <a:pt x="5933531" y="0"/>
                </a:lnTo>
                <a:lnTo>
                  <a:pt x="5933531" y="5933531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B23067CD-19EE-DBC2-29FE-5149CDBE2CE1}"/>
              </a:ext>
            </a:extLst>
          </p:cNvPr>
          <p:cNvSpPr/>
          <p:nvPr/>
        </p:nvSpPr>
        <p:spPr>
          <a:xfrm rot="-6557971">
            <a:off x="-4011996" y="4406691"/>
            <a:ext cx="6383909" cy="6616821"/>
          </a:xfrm>
          <a:custGeom>
            <a:avLst/>
            <a:gdLst/>
            <a:ahLst/>
            <a:cxnLst/>
            <a:rect l="l" t="t" r="r" b="b"/>
            <a:pathLst>
              <a:path w="6383909" h="6616821">
                <a:moveTo>
                  <a:pt x="0" y="0"/>
                </a:moveTo>
                <a:lnTo>
                  <a:pt x="6383909" y="0"/>
                </a:lnTo>
                <a:lnTo>
                  <a:pt x="6383909" y="6616821"/>
                </a:lnTo>
                <a:lnTo>
                  <a:pt x="0" y="661682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B895A920-0906-1F54-1795-76BF2DBD0CB7}"/>
              </a:ext>
            </a:extLst>
          </p:cNvPr>
          <p:cNvSpPr/>
          <p:nvPr/>
        </p:nvSpPr>
        <p:spPr>
          <a:xfrm rot="3691186">
            <a:off x="611880" y="2907795"/>
            <a:ext cx="2108064" cy="2184976"/>
          </a:xfrm>
          <a:custGeom>
            <a:avLst/>
            <a:gdLst/>
            <a:ahLst/>
            <a:cxnLst/>
            <a:rect l="l" t="t" r="r" b="b"/>
            <a:pathLst>
              <a:path w="2108064" h="2184976">
                <a:moveTo>
                  <a:pt x="0" y="0"/>
                </a:moveTo>
                <a:lnTo>
                  <a:pt x="2108065" y="0"/>
                </a:lnTo>
                <a:lnTo>
                  <a:pt x="2108065" y="2184975"/>
                </a:lnTo>
                <a:lnTo>
                  <a:pt x="0" y="218497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6AB655C1-DCBD-B769-C612-6A1601B89A9B}"/>
              </a:ext>
            </a:extLst>
          </p:cNvPr>
          <p:cNvSpPr/>
          <p:nvPr/>
        </p:nvSpPr>
        <p:spPr>
          <a:xfrm rot="2539844">
            <a:off x="15089302" y="-486222"/>
            <a:ext cx="4210041" cy="4363641"/>
          </a:xfrm>
          <a:custGeom>
            <a:avLst/>
            <a:gdLst/>
            <a:ahLst/>
            <a:cxnLst/>
            <a:rect l="l" t="t" r="r" b="b"/>
            <a:pathLst>
              <a:path w="4210041" h="4363641">
                <a:moveTo>
                  <a:pt x="0" y="0"/>
                </a:moveTo>
                <a:lnTo>
                  <a:pt x="4210041" y="0"/>
                </a:lnTo>
                <a:lnTo>
                  <a:pt x="4210041" y="4363641"/>
                </a:lnTo>
                <a:lnTo>
                  <a:pt x="0" y="436364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118741F0-54D3-D69C-F381-8F97109F0CBD}"/>
              </a:ext>
            </a:extLst>
          </p:cNvPr>
          <p:cNvSpPr/>
          <p:nvPr/>
        </p:nvSpPr>
        <p:spPr>
          <a:xfrm rot="9115676">
            <a:off x="628635" y="-1236564"/>
            <a:ext cx="3791589" cy="3929923"/>
          </a:xfrm>
          <a:custGeom>
            <a:avLst/>
            <a:gdLst/>
            <a:ahLst/>
            <a:cxnLst/>
            <a:rect l="l" t="t" r="r" b="b"/>
            <a:pathLst>
              <a:path w="3791589" h="3929923">
                <a:moveTo>
                  <a:pt x="0" y="0"/>
                </a:moveTo>
                <a:lnTo>
                  <a:pt x="3791589" y="0"/>
                </a:lnTo>
                <a:lnTo>
                  <a:pt x="3791589" y="3929922"/>
                </a:lnTo>
                <a:lnTo>
                  <a:pt x="0" y="392992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A2F981C4-EF10-DA62-930A-9E54625AC3A4}"/>
              </a:ext>
            </a:extLst>
          </p:cNvPr>
          <p:cNvSpPr/>
          <p:nvPr/>
        </p:nvSpPr>
        <p:spPr>
          <a:xfrm rot="3611657" flipH="1" flipV="1">
            <a:off x="2288771" y="8571846"/>
            <a:ext cx="3415013" cy="3415013"/>
          </a:xfrm>
          <a:custGeom>
            <a:avLst/>
            <a:gdLst/>
            <a:ahLst/>
            <a:cxnLst/>
            <a:rect l="l" t="t" r="r" b="b"/>
            <a:pathLst>
              <a:path w="3415013" h="3415013">
                <a:moveTo>
                  <a:pt x="3415013" y="3415013"/>
                </a:moveTo>
                <a:lnTo>
                  <a:pt x="0" y="3415013"/>
                </a:lnTo>
                <a:lnTo>
                  <a:pt x="0" y="0"/>
                </a:lnTo>
                <a:lnTo>
                  <a:pt x="3415013" y="0"/>
                </a:lnTo>
                <a:lnTo>
                  <a:pt x="3415013" y="3415013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6E28E0D4-95F8-96EE-29A3-C7E1449D8B9C}"/>
              </a:ext>
            </a:extLst>
          </p:cNvPr>
          <p:cNvSpPr/>
          <p:nvPr/>
        </p:nvSpPr>
        <p:spPr>
          <a:xfrm rot="9115676">
            <a:off x="13077861" y="-120432"/>
            <a:ext cx="1276182" cy="1322743"/>
          </a:xfrm>
          <a:custGeom>
            <a:avLst/>
            <a:gdLst/>
            <a:ahLst/>
            <a:cxnLst/>
            <a:rect l="l" t="t" r="r" b="b"/>
            <a:pathLst>
              <a:path w="1276182" h="1322743">
                <a:moveTo>
                  <a:pt x="0" y="0"/>
                </a:moveTo>
                <a:lnTo>
                  <a:pt x="1276182" y="0"/>
                </a:lnTo>
                <a:lnTo>
                  <a:pt x="1276182" y="1322742"/>
                </a:lnTo>
                <a:lnTo>
                  <a:pt x="0" y="132274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8D6B8AA7-8B1E-B8BE-32E5-7A3041D1BF29}"/>
              </a:ext>
            </a:extLst>
          </p:cNvPr>
          <p:cNvSpPr/>
          <p:nvPr/>
        </p:nvSpPr>
        <p:spPr>
          <a:xfrm rot="-1397896">
            <a:off x="15637720" y="2907795"/>
            <a:ext cx="2108064" cy="2184976"/>
          </a:xfrm>
          <a:custGeom>
            <a:avLst/>
            <a:gdLst/>
            <a:ahLst/>
            <a:cxnLst/>
            <a:rect l="l" t="t" r="r" b="b"/>
            <a:pathLst>
              <a:path w="2108064" h="2184976">
                <a:moveTo>
                  <a:pt x="0" y="0"/>
                </a:moveTo>
                <a:lnTo>
                  <a:pt x="2108064" y="0"/>
                </a:lnTo>
                <a:lnTo>
                  <a:pt x="2108064" y="2184975"/>
                </a:lnTo>
                <a:lnTo>
                  <a:pt x="0" y="21849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9B4F9D7A-49B2-919F-860D-6045D80F4921}"/>
              </a:ext>
            </a:extLst>
          </p:cNvPr>
          <p:cNvSpPr/>
          <p:nvPr/>
        </p:nvSpPr>
        <p:spPr>
          <a:xfrm>
            <a:off x="6059057" y="6936760"/>
            <a:ext cx="6169886" cy="3007819"/>
          </a:xfrm>
          <a:custGeom>
            <a:avLst/>
            <a:gdLst/>
            <a:ahLst/>
            <a:cxnLst/>
            <a:rect l="l" t="t" r="r" b="b"/>
            <a:pathLst>
              <a:path w="6169886" h="3007819">
                <a:moveTo>
                  <a:pt x="0" y="0"/>
                </a:moveTo>
                <a:lnTo>
                  <a:pt x="6169886" y="0"/>
                </a:lnTo>
                <a:lnTo>
                  <a:pt x="6169886" y="3007819"/>
                </a:lnTo>
                <a:lnTo>
                  <a:pt x="0" y="3007819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650E212-7DC3-ACEA-F604-96076DD58ECB}"/>
              </a:ext>
            </a:extLst>
          </p:cNvPr>
          <p:cNvSpPr txBox="1"/>
          <p:nvPr/>
        </p:nvSpPr>
        <p:spPr>
          <a:xfrm>
            <a:off x="4272363" y="2045779"/>
            <a:ext cx="10049773" cy="4975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5"/>
              </a:lnSpc>
            </a:pPr>
            <a:r>
              <a:rPr lang="en-US" sz="9725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Comhtháthú</a:t>
            </a:r>
            <a:r>
              <a:rPr lang="en-US" sz="9725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  <a:r>
              <a:rPr lang="en-US" sz="9725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Ábhar</a:t>
            </a:r>
            <a:r>
              <a:rPr lang="en-US" sz="9725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  <a:r>
              <a:rPr lang="en-US" sz="9725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agus</a:t>
            </a:r>
            <a:r>
              <a:rPr lang="en-US" sz="9725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  <a:r>
              <a:rPr lang="en-US" sz="9725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Teanga</a:t>
            </a:r>
            <a:endParaRPr lang="en-US" sz="9725" b="1">
              <a:solidFill>
                <a:srgbClr val="000000"/>
              </a:solidFill>
              <a:latin typeface="Roboto Slab Bold"/>
              <a:ea typeface="Roboto Slab Bold"/>
              <a:cs typeface="Roboto Slab Bold"/>
              <a:sym typeface="Roboto Slab Bold"/>
            </a:endParaRPr>
          </a:p>
          <a:p>
            <a:pPr algn="ctr">
              <a:lnSpc>
                <a:spcPts val="9725"/>
              </a:lnSpc>
            </a:pPr>
            <a:r>
              <a:rPr lang="en-US" sz="9725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(FCÁT)</a:t>
            </a:r>
          </a:p>
        </p:txBody>
      </p:sp>
    </p:spTree>
    <p:extLst>
      <p:ext uri="{BB962C8B-B14F-4D97-AF65-F5344CB8AC3E}">
        <p14:creationId xmlns:p14="http://schemas.microsoft.com/office/powerpoint/2010/main" val="240448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D09373-7CDA-C8E9-68CD-2201F701E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0"/>
            <a:ext cx="14841948" cy="10515600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F682DC77-94DC-B304-A069-DE45DCBC45DD}"/>
              </a:ext>
            </a:extLst>
          </p:cNvPr>
          <p:cNvSpPr/>
          <p:nvPr/>
        </p:nvSpPr>
        <p:spPr>
          <a:xfrm>
            <a:off x="2590800" y="723900"/>
            <a:ext cx="3276600" cy="990600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F0B582A-BB8A-8251-2F1A-9058E14CCCE1}"/>
              </a:ext>
            </a:extLst>
          </p:cNvPr>
          <p:cNvSpPr/>
          <p:nvPr/>
        </p:nvSpPr>
        <p:spPr>
          <a:xfrm>
            <a:off x="5410200" y="723900"/>
            <a:ext cx="3276600" cy="990600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3065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949EB2-47F5-DC2F-FB9E-3A726EEC82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14300"/>
            <a:ext cx="15101057" cy="105918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9FCB858-5829-CFC5-5A5C-5C5B5F3A5659}"/>
              </a:ext>
            </a:extLst>
          </p:cNvPr>
          <p:cNvSpPr/>
          <p:nvPr/>
        </p:nvSpPr>
        <p:spPr>
          <a:xfrm>
            <a:off x="4630814" y="4681835"/>
            <a:ext cx="90263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Samplaí</a:t>
            </a:r>
            <a:r>
              <a:rPr lang="en-US" sz="5400" b="1" cap="none" spc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ó </a:t>
            </a:r>
            <a:r>
              <a:rPr lang="en-US" sz="5400" b="1" cap="none" spc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mhúinteoirí</a:t>
            </a:r>
            <a:r>
              <a:rPr lang="en-US" sz="5400" b="1" cap="none" spc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r>
              <a:rPr lang="en-US" sz="5400" b="1" cap="none" spc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sa</a:t>
            </a:r>
            <a:r>
              <a:rPr lang="en-US" sz="5400" b="1" cap="none" spc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r>
              <a:rPr lang="en-US" sz="5400" b="1" cap="none" spc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ghort</a:t>
            </a:r>
            <a:endParaRPr lang="en-US" sz="5400" b="1" cap="none" spc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1679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69501E-70CE-ED51-B612-0AF7E4F78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23812"/>
            <a:ext cx="15163800" cy="1068841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92871F7-BAE9-4044-BAEC-322979D68BBD}"/>
              </a:ext>
            </a:extLst>
          </p:cNvPr>
          <p:cNvSpPr/>
          <p:nvPr/>
        </p:nvSpPr>
        <p:spPr>
          <a:xfrm>
            <a:off x="4630814" y="4681835"/>
            <a:ext cx="90263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Samplaí</a:t>
            </a:r>
            <a:r>
              <a:rPr lang="en-US" sz="5400" b="1" cap="none" spc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ó </a:t>
            </a:r>
            <a:r>
              <a:rPr lang="en-US" sz="5400" b="1" cap="none" spc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mhúinteoirí</a:t>
            </a:r>
            <a:r>
              <a:rPr lang="en-US" sz="5400" b="1" cap="none" spc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r>
              <a:rPr lang="en-US" sz="5400" b="1" cap="none" spc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sa</a:t>
            </a:r>
            <a:r>
              <a:rPr lang="en-US" sz="5400" b="1" cap="none" spc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 </a:t>
            </a:r>
            <a:r>
              <a:rPr lang="en-US" sz="5400" b="1" cap="none" spc="0" err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ghort</a:t>
            </a:r>
            <a:endParaRPr lang="en-US" sz="5400" b="1" cap="none" spc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9817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906ADB-9572-866C-0B41-B9D3D4E092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4147" y="266700"/>
            <a:ext cx="13799705" cy="97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079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 flipH="1">
            <a:off x="-3965423" y="-3744280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grpSp>
        <p:nvGrpSpPr>
          <p:cNvPr id="3" name="Group 3"/>
          <p:cNvGrpSpPr/>
          <p:nvPr/>
        </p:nvGrpSpPr>
        <p:grpSpPr>
          <a:xfrm>
            <a:off x="772633" y="1439071"/>
            <a:ext cx="7408887" cy="7408858"/>
            <a:chOff x="0" y="0"/>
            <a:chExt cx="6350000" cy="634997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t="-62" b="-62"/>
              </a:stretch>
            </a:blipFill>
          </p:spPr>
          <p:txBody>
            <a:bodyPr/>
            <a:lstStyle/>
            <a:p>
              <a:endParaRPr lang="en-IE"/>
            </a:p>
          </p:txBody>
        </p:sp>
      </p:grpSp>
      <p:sp>
        <p:nvSpPr>
          <p:cNvPr id="5" name="Freeform 5"/>
          <p:cNvSpPr/>
          <p:nvPr/>
        </p:nvSpPr>
        <p:spPr>
          <a:xfrm>
            <a:off x="13742013" y="-79384"/>
            <a:ext cx="4545987" cy="2216168"/>
          </a:xfrm>
          <a:custGeom>
            <a:avLst/>
            <a:gdLst/>
            <a:ahLst/>
            <a:cxnLst/>
            <a:rect l="l" t="t" r="r" b="b"/>
            <a:pathLst>
              <a:path w="4545987" h="2216168">
                <a:moveTo>
                  <a:pt x="0" y="0"/>
                </a:moveTo>
                <a:lnTo>
                  <a:pt x="4545987" y="0"/>
                </a:lnTo>
                <a:lnTo>
                  <a:pt x="4545987" y="2216168"/>
                </a:lnTo>
                <a:lnTo>
                  <a:pt x="0" y="22161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6" name="TextBox 6"/>
          <p:cNvSpPr txBox="1"/>
          <p:nvPr/>
        </p:nvSpPr>
        <p:spPr>
          <a:xfrm>
            <a:off x="7515890" y="1734515"/>
            <a:ext cx="9354860" cy="94318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912"/>
              </a:lnSpc>
            </a:pPr>
            <a:endParaRPr/>
          </a:p>
          <a:p>
            <a:pPr marL="545477" lvl="1" indent="-272738" algn="l">
              <a:lnSpc>
                <a:spcPts val="6316"/>
              </a:lnSpc>
              <a:buFont typeface="Arial"/>
              <a:buChar char="•"/>
            </a:pP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Oifigeach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Oideachais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FCÁT </a:t>
            </a:r>
          </a:p>
          <a:p>
            <a:pPr marL="545477" lvl="1" indent="-272738" algn="l">
              <a:lnSpc>
                <a:spcPts val="6316"/>
              </a:lnSpc>
              <a:buFont typeface="Arial"/>
              <a:buChar char="•"/>
            </a:pP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Múinteoir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staire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le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cúig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bliana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déag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de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thaithí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i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gcomhthéacsanna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éagsúla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sa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chóras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oideachais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ó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thuaidh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agus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ó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dheas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.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Faoi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láthair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,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tá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mé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ar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iasacht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ó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Choláiste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Feirste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i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mBéal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Feirste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. </a:t>
            </a:r>
          </a:p>
          <a:p>
            <a:pPr marL="545477" lvl="1" indent="-272738" algn="l">
              <a:lnSpc>
                <a:spcPts val="6316"/>
              </a:lnSpc>
              <a:buFont typeface="Arial"/>
              <a:buChar char="•"/>
            </a:pP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Bhain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mé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Máistreacht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san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Oideachas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amach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ó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Choláiste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Ollscoile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Naomh Muire, Béal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Feirste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,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áit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ar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dhírigh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mo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thráchtas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ar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chúrsaí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FCÁT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agus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ar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chomhtháthú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na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Gaeilge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i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gcleachtas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ábhar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bhunaithe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i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 </a:t>
            </a:r>
            <a:r>
              <a:rPr lang="en-US" sz="2526" err="1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gCF</a:t>
            </a:r>
            <a:r>
              <a:rPr lang="en-US" sz="2526">
                <a:solidFill>
                  <a:srgbClr val="000000"/>
                </a:solidFill>
                <a:latin typeface="Roboto Slab"/>
                <a:ea typeface="Roboto Slab"/>
                <a:cs typeface="Roboto Slab"/>
                <a:sym typeface="Roboto Slab"/>
              </a:rPr>
              <a:t>. </a:t>
            </a:r>
          </a:p>
          <a:p>
            <a:pPr algn="l">
              <a:lnSpc>
                <a:spcPts val="5912"/>
              </a:lnSpc>
            </a:pPr>
            <a:r>
              <a:rPr lang="en-US" sz="2526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</a:p>
          <a:p>
            <a:pPr algn="l">
              <a:lnSpc>
                <a:spcPts val="5912"/>
              </a:lnSpc>
            </a:pPr>
            <a:endParaRPr lang="en-US" sz="2526" b="1">
              <a:solidFill>
                <a:srgbClr val="000000"/>
              </a:solidFill>
              <a:latin typeface="Roboto Slab Bold"/>
              <a:ea typeface="Roboto Slab Bold"/>
              <a:cs typeface="Roboto Slab Bold"/>
              <a:sym typeface="Roboto Slab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119114" y="368980"/>
            <a:ext cx="10049773" cy="1294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5"/>
              </a:lnSpc>
            </a:pPr>
            <a:r>
              <a:rPr lang="en-US" sz="9725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Cé Mé?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8227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FE5806-4840-DA47-8F07-347A4A68D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E89F93C1-8E54-D6EF-F669-848F7AED9F99}"/>
              </a:ext>
            </a:extLst>
          </p:cNvPr>
          <p:cNvSpPr/>
          <p:nvPr/>
        </p:nvSpPr>
        <p:spPr>
          <a:xfrm rot="-6979190">
            <a:off x="3021304" y="-985383"/>
            <a:ext cx="11826292" cy="12257766"/>
          </a:xfrm>
          <a:custGeom>
            <a:avLst/>
            <a:gdLst/>
            <a:ahLst/>
            <a:cxnLst/>
            <a:rect l="l" t="t" r="r" b="b"/>
            <a:pathLst>
              <a:path w="11826292" h="12257766">
                <a:moveTo>
                  <a:pt x="0" y="0"/>
                </a:moveTo>
                <a:lnTo>
                  <a:pt x="11826292" y="0"/>
                </a:lnTo>
                <a:lnTo>
                  <a:pt x="11826292" y="12257766"/>
                </a:lnTo>
                <a:lnTo>
                  <a:pt x="0" y="122577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3049019-DA53-C412-2710-D60BFD57C8AA}"/>
              </a:ext>
            </a:extLst>
          </p:cNvPr>
          <p:cNvSpPr/>
          <p:nvPr/>
        </p:nvSpPr>
        <p:spPr>
          <a:xfrm rot="3087261" flipH="1" flipV="1">
            <a:off x="14495980" y="5473904"/>
            <a:ext cx="5933531" cy="5933531"/>
          </a:xfrm>
          <a:custGeom>
            <a:avLst/>
            <a:gdLst/>
            <a:ahLst/>
            <a:cxnLst/>
            <a:rect l="l" t="t" r="r" b="b"/>
            <a:pathLst>
              <a:path w="5933531" h="5933531">
                <a:moveTo>
                  <a:pt x="5933531" y="5933531"/>
                </a:moveTo>
                <a:lnTo>
                  <a:pt x="0" y="5933531"/>
                </a:lnTo>
                <a:lnTo>
                  <a:pt x="0" y="0"/>
                </a:lnTo>
                <a:lnTo>
                  <a:pt x="5933531" y="0"/>
                </a:lnTo>
                <a:lnTo>
                  <a:pt x="5933531" y="5933531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018837F9-D631-AC11-64B4-D622DB2409CA}"/>
              </a:ext>
            </a:extLst>
          </p:cNvPr>
          <p:cNvSpPr/>
          <p:nvPr/>
        </p:nvSpPr>
        <p:spPr>
          <a:xfrm rot="-6557971">
            <a:off x="-4011996" y="4406691"/>
            <a:ext cx="6383909" cy="6616821"/>
          </a:xfrm>
          <a:custGeom>
            <a:avLst/>
            <a:gdLst/>
            <a:ahLst/>
            <a:cxnLst/>
            <a:rect l="l" t="t" r="r" b="b"/>
            <a:pathLst>
              <a:path w="6383909" h="6616821">
                <a:moveTo>
                  <a:pt x="0" y="0"/>
                </a:moveTo>
                <a:lnTo>
                  <a:pt x="6383909" y="0"/>
                </a:lnTo>
                <a:lnTo>
                  <a:pt x="6383909" y="6616821"/>
                </a:lnTo>
                <a:lnTo>
                  <a:pt x="0" y="661682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04737F26-192C-FE1A-5A60-4427B774EB17}"/>
              </a:ext>
            </a:extLst>
          </p:cNvPr>
          <p:cNvSpPr/>
          <p:nvPr/>
        </p:nvSpPr>
        <p:spPr>
          <a:xfrm rot="3691186">
            <a:off x="611880" y="2907795"/>
            <a:ext cx="2108064" cy="2184976"/>
          </a:xfrm>
          <a:custGeom>
            <a:avLst/>
            <a:gdLst/>
            <a:ahLst/>
            <a:cxnLst/>
            <a:rect l="l" t="t" r="r" b="b"/>
            <a:pathLst>
              <a:path w="2108064" h="2184976">
                <a:moveTo>
                  <a:pt x="0" y="0"/>
                </a:moveTo>
                <a:lnTo>
                  <a:pt x="2108065" y="0"/>
                </a:lnTo>
                <a:lnTo>
                  <a:pt x="2108065" y="2184975"/>
                </a:lnTo>
                <a:lnTo>
                  <a:pt x="0" y="218497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B25278DA-030C-AF15-2765-83F7C612B83D}"/>
              </a:ext>
            </a:extLst>
          </p:cNvPr>
          <p:cNvSpPr/>
          <p:nvPr/>
        </p:nvSpPr>
        <p:spPr>
          <a:xfrm rot="2539844">
            <a:off x="15089302" y="-486222"/>
            <a:ext cx="4210041" cy="4363641"/>
          </a:xfrm>
          <a:custGeom>
            <a:avLst/>
            <a:gdLst/>
            <a:ahLst/>
            <a:cxnLst/>
            <a:rect l="l" t="t" r="r" b="b"/>
            <a:pathLst>
              <a:path w="4210041" h="4363641">
                <a:moveTo>
                  <a:pt x="0" y="0"/>
                </a:moveTo>
                <a:lnTo>
                  <a:pt x="4210041" y="0"/>
                </a:lnTo>
                <a:lnTo>
                  <a:pt x="4210041" y="4363641"/>
                </a:lnTo>
                <a:lnTo>
                  <a:pt x="0" y="436364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31BB539-BA6C-DEA8-CC31-D63F629F6390}"/>
              </a:ext>
            </a:extLst>
          </p:cNvPr>
          <p:cNvSpPr/>
          <p:nvPr/>
        </p:nvSpPr>
        <p:spPr>
          <a:xfrm rot="9115676">
            <a:off x="628635" y="-1236564"/>
            <a:ext cx="3791589" cy="3929923"/>
          </a:xfrm>
          <a:custGeom>
            <a:avLst/>
            <a:gdLst/>
            <a:ahLst/>
            <a:cxnLst/>
            <a:rect l="l" t="t" r="r" b="b"/>
            <a:pathLst>
              <a:path w="3791589" h="3929923">
                <a:moveTo>
                  <a:pt x="0" y="0"/>
                </a:moveTo>
                <a:lnTo>
                  <a:pt x="3791589" y="0"/>
                </a:lnTo>
                <a:lnTo>
                  <a:pt x="3791589" y="3929922"/>
                </a:lnTo>
                <a:lnTo>
                  <a:pt x="0" y="392992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02DD3D63-E940-E562-540F-C6C8804C1D09}"/>
              </a:ext>
            </a:extLst>
          </p:cNvPr>
          <p:cNvSpPr/>
          <p:nvPr/>
        </p:nvSpPr>
        <p:spPr>
          <a:xfrm rot="3611657" flipH="1" flipV="1">
            <a:off x="2288771" y="8571846"/>
            <a:ext cx="3415013" cy="3415013"/>
          </a:xfrm>
          <a:custGeom>
            <a:avLst/>
            <a:gdLst/>
            <a:ahLst/>
            <a:cxnLst/>
            <a:rect l="l" t="t" r="r" b="b"/>
            <a:pathLst>
              <a:path w="3415013" h="3415013">
                <a:moveTo>
                  <a:pt x="3415013" y="3415013"/>
                </a:moveTo>
                <a:lnTo>
                  <a:pt x="0" y="3415013"/>
                </a:lnTo>
                <a:lnTo>
                  <a:pt x="0" y="0"/>
                </a:lnTo>
                <a:lnTo>
                  <a:pt x="3415013" y="0"/>
                </a:lnTo>
                <a:lnTo>
                  <a:pt x="3415013" y="3415013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B19D5A9-E1D4-11FA-E069-B01314897FF4}"/>
              </a:ext>
            </a:extLst>
          </p:cNvPr>
          <p:cNvSpPr/>
          <p:nvPr/>
        </p:nvSpPr>
        <p:spPr>
          <a:xfrm rot="9115676">
            <a:off x="13077861" y="-120432"/>
            <a:ext cx="1276182" cy="1322743"/>
          </a:xfrm>
          <a:custGeom>
            <a:avLst/>
            <a:gdLst/>
            <a:ahLst/>
            <a:cxnLst/>
            <a:rect l="l" t="t" r="r" b="b"/>
            <a:pathLst>
              <a:path w="1276182" h="1322743">
                <a:moveTo>
                  <a:pt x="0" y="0"/>
                </a:moveTo>
                <a:lnTo>
                  <a:pt x="1276182" y="0"/>
                </a:lnTo>
                <a:lnTo>
                  <a:pt x="1276182" y="1322742"/>
                </a:lnTo>
                <a:lnTo>
                  <a:pt x="0" y="132274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A5BAAEEC-8561-8975-0725-59533C613A7E}"/>
              </a:ext>
            </a:extLst>
          </p:cNvPr>
          <p:cNvSpPr/>
          <p:nvPr/>
        </p:nvSpPr>
        <p:spPr>
          <a:xfrm rot="-1397896">
            <a:off x="15637720" y="2907795"/>
            <a:ext cx="2108064" cy="2184976"/>
          </a:xfrm>
          <a:custGeom>
            <a:avLst/>
            <a:gdLst/>
            <a:ahLst/>
            <a:cxnLst/>
            <a:rect l="l" t="t" r="r" b="b"/>
            <a:pathLst>
              <a:path w="2108064" h="2184976">
                <a:moveTo>
                  <a:pt x="0" y="0"/>
                </a:moveTo>
                <a:lnTo>
                  <a:pt x="2108064" y="0"/>
                </a:lnTo>
                <a:lnTo>
                  <a:pt x="2108064" y="2184975"/>
                </a:lnTo>
                <a:lnTo>
                  <a:pt x="0" y="21849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E184665E-2604-874B-4515-F83FF720A8AA}"/>
              </a:ext>
            </a:extLst>
          </p:cNvPr>
          <p:cNvSpPr/>
          <p:nvPr/>
        </p:nvSpPr>
        <p:spPr>
          <a:xfrm>
            <a:off x="6059057" y="6936760"/>
            <a:ext cx="6169886" cy="3007819"/>
          </a:xfrm>
          <a:custGeom>
            <a:avLst/>
            <a:gdLst/>
            <a:ahLst/>
            <a:cxnLst/>
            <a:rect l="l" t="t" r="r" b="b"/>
            <a:pathLst>
              <a:path w="6169886" h="3007819">
                <a:moveTo>
                  <a:pt x="0" y="0"/>
                </a:moveTo>
                <a:lnTo>
                  <a:pt x="6169886" y="0"/>
                </a:lnTo>
                <a:lnTo>
                  <a:pt x="6169886" y="3007819"/>
                </a:lnTo>
                <a:lnTo>
                  <a:pt x="0" y="3007819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137C3835-CB79-1290-9E5C-C662989AFDFD}"/>
              </a:ext>
            </a:extLst>
          </p:cNvPr>
          <p:cNvSpPr txBox="1"/>
          <p:nvPr/>
        </p:nvSpPr>
        <p:spPr>
          <a:xfrm>
            <a:off x="4081188" y="3291168"/>
            <a:ext cx="10049773" cy="2487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5"/>
              </a:lnSpc>
            </a:pPr>
            <a:r>
              <a:rPr lang="en-US" sz="9725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Oideolaíochtaí</a:t>
            </a:r>
            <a:endParaRPr lang="en-US" sz="9725" b="1">
              <a:solidFill>
                <a:srgbClr val="000000"/>
              </a:solidFill>
              <a:latin typeface="Roboto Slab Bold"/>
              <a:ea typeface="Roboto Slab Bold"/>
              <a:cs typeface="Roboto Slab Bold"/>
              <a:sym typeface="Roboto Slab Bold"/>
            </a:endParaRPr>
          </a:p>
          <a:p>
            <a:pPr algn="ctr">
              <a:lnSpc>
                <a:spcPts val="9725"/>
              </a:lnSpc>
            </a:pPr>
            <a:r>
              <a:rPr lang="en-US" sz="9725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FCÁT</a:t>
            </a:r>
          </a:p>
        </p:txBody>
      </p:sp>
    </p:spTree>
    <p:extLst>
      <p:ext uri="{BB962C8B-B14F-4D97-AF65-F5344CB8AC3E}">
        <p14:creationId xmlns:p14="http://schemas.microsoft.com/office/powerpoint/2010/main" val="2945791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902618" y="-1580029"/>
            <a:ext cx="9677400" cy="8305800"/>
          </a:xfrm>
          <a:custGeom>
            <a:avLst/>
            <a:gdLst/>
            <a:ahLst/>
            <a:cxnLst/>
            <a:rect l="l" t="t" r="r" b="b"/>
            <a:pathLst>
              <a:path w="9766024" h="8775007">
                <a:moveTo>
                  <a:pt x="0" y="0"/>
                </a:moveTo>
                <a:lnTo>
                  <a:pt x="9766024" y="0"/>
                </a:lnTo>
                <a:lnTo>
                  <a:pt x="9766024" y="8775006"/>
                </a:lnTo>
                <a:lnTo>
                  <a:pt x="0" y="87750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3" name="Freeform 2">
            <a:extLst>
              <a:ext uri="{FF2B5EF4-FFF2-40B4-BE49-F238E27FC236}">
                <a16:creationId xmlns:a16="http://schemas.microsoft.com/office/drawing/2014/main" id="{4EF14238-70FE-23C4-2404-895D8BBB4306}"/>
              </a:ext>
            </a:extLst>
          </p:cNvPr>
          <p:cNvSpPr/>
          <p:nvPr/>
        </p:nvSpPr>
        <p:spPr>
          <a:xfrm rot="-10800000" flipH="1">
            <a:off x="-3355620" y="-2741174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19140B72-280C-3C31-CF04-2652AC4277AD}"/>
              </a:ext>
            </a:extLst>
          </p:cNvPr>
          <p:cNvSpPr/>
          <p:nvPr/>
        </p:nvSpPr>
        <p:spPr>
          <a:xfrm rot="5043927" flipH="1" flipV="1">
            <a:off x="11227112" y="5628014"/>
            <a:ext cx="9884725" cy="9884725"/>
          </a:xfrm>
          <a:custGeom>
            <a:avLst/>
            <a:gdLst/>
            <a:ahLst/>
            <a:cxnLst/>
            <a:rect l="l" t="t" r="r" b="b"/>
            <a:pathLst>
              <a:path w="9884725" h="9884725">
                <a:moveTo>
                  <a:pt x="9884726" y="9884725"/>
                </a:moveTo>
                <a:lnTo>
                  <a:pt x="0" y="9884725"/>
                </a:lnTo>
                <a:lnTo>
                  <a:pt x="0" y="0"/>
                </a:lnTo>
                <a:lnTo>
                  <a:pt x="9884726" y="0"/>
                </a:lnTo>
                <a:lnTo>
                  <a:pt x="9884726" y="9884725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504551-2D44-B899-BC9D-175F80D95D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064551" y="-45252"/>
            <a:ext cx="7239000" cy="1037750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1510A95-0E14-5742-D786-961E733E09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9545913" y="1621112"/>
            <a:ext cx="6802054" cy="969152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412DB90-EF7A-0FD5-56E8-1F4ED77F9FD8}"/>
              </a:ext>
            </a:extLst>
          </p:cNvPr>
          <p:cNvSpPr txBox="1"/>
          <p:nvPr/>
        </p:nvSpPr>
        <p:spPr>
          <a:xfrm>
            <a:off x="5373900" y="118742"/>
            <a:ext cx="12927748" cy="12288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500"/>
              </a:lnSpc>
            </a:pPr>
            <a:r>
              <a:rPr lang="en-US" sz="7500">
                <a:solidFill>
                  <a:srgbClr val="16191B"/>
                </a:solidFill>
                <a:latin typeface="Lilita One"/>
              </a:rPr>
              <a:t>An </a:t>
            </a:r>
            <a:r>
              <a:rPr lang="en-US" sz="7500" err="1">
                <a:solidFill>
                  <a:srgbClr val="16191B"/>
                </a:solidFill>
                <a:latin typeface="Lilita One"/>
              </a:rPr>
              <a:t>Cúinne</a:t>
            </a:r>
            <a:r>
              <a:rPr lang="en-US" sz="7500">
                <a:solidFill>
                  <a:srgbClr val="16191B"/>
                </a:solidFill>
                <a:latin typeface="Lilita One"/>
              </a:rPr>
              <a:t> </a:t>
            </a:r>
            <a:r>
              <a:rPr lang="en-US" sz="7500" err="1">
                <a:solidFill>
                  <a:srgbClr val="16191B"/>
                </a:solidFill>
                <a:latin typeface="Lilita One"/>
              </a:rPr>
              <a:t>Cruinnis</a:t>
            </a:r>
            <a:r>
              <a:rPr lang="en-US" sz="7500">
                <a:solidFill>
                  <a:srgbClr val="16191B"/>
                </a:solidFill>
                <a:latin typeface="Lilita One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4768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FCB5A09-56D6-BACD-8C59-B2D0B4FFA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45" y="380430"/>
            <a:ext cx="6477000" cy="93086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FE1692-2412-AEDD-FDAB-4004C587B8CE}"/>
              </a:ext>
            </a:extLst>
          </p:cNvPr>
          <p:cNvSpPr txBox="1"/>
          <p:nvPr/>
        </p:nvSpPr>
        <p:spPr>
          <a:xfrm>
            <a:off x="7539250" y="380430"/>
            <a:ext cx="10291549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err="1"/>
              <a:t>D’fhógar</a:t>
            </a:r>
            <a:r>
              <a:rPr lang="en-US" sz="3600"/>
              <a:t> an </a:t>
            </a:r>
            <a:r>
              <a:rPr lang="en-US" sz="3600" err="1"/>
              <a:t>Bhreatain</a:t>
            </a:r>
            <a:r>
              <a:rPr lang="en-US" sz="3600"/>
              <a:t> </a:t>
            </a:r>
            <a:r>
              <a:rPr lang="en-US" sz="3600" err="1"/>
              <a:t>cogadh</a:t>
            </a:r>
            <a:r>
              <a:rPr lang="en-US" sz="3600"/>
              <a:t> </a:t>
            </a:r>
            <a:r>
              <a:rPr lang="en-US" sz="3600" err="1"/>
              <a:t>ar</a:t>
            </a:r>
            <a:r>
              <a:rPr lang="en-US" sz="3600"/>
              <a:t> an </a:t>
            </a:r>
            <a:r>
              <a:rPr lang="en-US" sz="3600" err="1"/>
              <a:t>nGearmáin</a:t>
            </a:r>
            <a:r>
              <a:rPr lang="en-US" sz="3600"/>
              <a:t> </a:t>
            </a:r>
            <a:r>
              <a:rPr lang="en-US" sz="3600" err="1"/>
              <a:t>ar</a:t>
            </a:r>
            <a:r>
              <a:rPr lang="en-US" sz="3600"/>
              <a:t> an 3 </a:t>
            </a:r>
            <a:r>
              <a:rPr lang="en-US" sz="3600" err="1"/>
              <a:t>Meán</a:t>
            </a:r>
            <a:r>
              <a:rPr lang="en-US" sz="3600"/>
              <a:t> </a:t>
            </a:r>
            <a:r>
              <a:rPr lang="en-IE" sz="3600" err="1"/>
              <a:t>Fómhair</a:t>
            </a:r>
            <a:r>
              <a:rPr lang="en-IE" sz="3600"/>
              <a:t> 1939.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78EF97-F2BE-34B1-CD2F-0E569905ACE3}"/>
              </a:ext>
            </a:extLst>
          </p:cNvPr>
          <p:cNvSpPr txBox="1"/>
          <p:nvPr/>
        </p:nvSpPr>
        <p:spPr>
          <a:xfrm>
            <a:off x="7539250" y="2134281"/>
            <a:ext cx="9525000" cy="175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IE" sz="3600" err="1"/>
              <a:t>Bhí</a:t>
            </a:r>
            <a:r>
              <a:rPr lang="en-IE" sz="3600"/>
              <a:t> </a:t>
            </a:r>
            <a:r>
              <a:rPr lang="en-IE" sz="3600" err="1"/>
              <a:t>grúpaí</a:t>
            </a:r>
            <a:r>
              <a:rPr lang="en-IE" sz="3600"/>
              <a:t> </a:t>
            </a:r>
            <a:r>
              <a:rPr lang="en-IE" sz="3600" err="1"/>
              <a:t>eile</a:t>
            </a:r>
            <a:r>
              <a:rPr lang="en-IE" sz="3600"/>
              <a:t> go </a:t>
            </a:r>
            <a:r>
              <a:rPr lang="en-IE" sz="3600" err="1"/>
              <a:t>mór</a:t>
            </a:r>
            <a:r>
              <a:rPr lang="en-IE" sz="3600"/>
              <a:t> </a:t>
            </a:r>
            <a:r>
              <a:rPr lang="en-IE" sz="3600" err="1"/>
              <a:t>ina</a:t>
            </a:r>
            <a:r>
              <a:rPr lang="en-IE" sz="3600"/>
              <a:t> </a:t>
            </a:r>
            <a:r>
              <a:rPr lang="en-IE" sz="3600" err="1"/>
              <a:t>choinne</a:t>
            </a:r>
            <a:r>
              <a:rPr lang="en-IE" sz="3600"/>
              <a:t> </a:t>
            </a:r>
            <a:r>
              <a:rPr lang="en-IE" sz="3600" err="1"/>
              <a:t>freisin</a:t>
            </a:r>
            <a:r>
              <a:rPr lang="en-IE" sz="3600"/>
              <a:t>, mar </a:t>
            </a:r>
            <a:r>
              <a:rPr lang="en-IE" sz="3600" err="1"/>
              <a:t>shampla</a:t>
            </a:r>
            <a:r>
              <a:rPr lang="en-IE" sz="3600"/>
              <a:t> </a:t>
            </a:r>
            <a:r>
              <a:rPr lang="en-IE" sz="3600" err="1"/>
              <a:t>na</a:t>
            </a:r>
            <a:r>
              <a:rPr lang="en-IE" sz="3600"/>
              <a:t> </a:t>
            </a:r>
            <a:r>
              <a:rPr lang="en-IE" sz="3600" err="1"/>
              <a:t>ceardchumainn</a:t>
            </a:r>
            <a:r>
              <a:rPr lang="en-IE" sz="3600"/>
              <a:t> </a:t>
            </a:r>
            <a:r>
              <a:rPr lang="en-IE" sz="3600" err="1"/>
              <a:t>agus</a:t>
            </a:r>
            <a:r>
              <a:rPr lang="en-IE" sz="3600"/>
              <a:t> an </a:t>
            </a:r>
            <a:r>
              <a:rPr lang="en-IE" sz="3600" err="1"/>
              <a:t>Eaglais</a:t>
            </a:r>
            <a:r>
              <a:rPr lang="en-IE" sz="3600"/>
              <a:t> </a:t>
            </a:r>
            <a:r>
              <a:rPr lang="en-IE" sz="3600" err="1"/>
              <a:t>Caitliceach</a:t>
            </a:r>
            <a:r>
              <a:rPr lang="en-IE" sz="3600"/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96271C-5DB4-D029-99BC-634F7C165451}"/>
              </a:ext>
            </a:extLst>
          </p:cNvPr>
          <p:cNvSpPr txBox="1"/>
          <p:nvPr/>
        </p:nvSpPr>
        <p:spPr>
          <a:xfrm>
            <a:off x="7525602" y="4453979"/>
            <a:ext cx="9224749" cy="175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IE" sz="3600" err="1"/>
              <a:t>Thugadh</a:t>
            </a:r>
            <a:r>
              <a:rPr lang="en-IE" sz="3600"/>
              <a:t> </a:t>
            </a:r>
            <a:r>
              <a:rPr lang="en-IE" sz="3600" err="1"/>
              <a:t>coinscríobh</a:t>
            </a:r>
            <a:r>
              <a:rPr lang="en-IE" sz="3600"/>
              <a:t> </a:t>
            </a:r>
            <a:r>
              <a:rPr lang="en-IE" sz="3600" err="1"/>
              <a:t>isteach</a:t>
            </a:r>
            <a:r>
              <a:rPr lang="en-IE" sz="3600"/>
              <a:t> </a:t>
            </a:r>
            <a:r>
              <a:rPr lang="en-IE" sz="3600" err="1"/>
              <a:t>sa</a:t>
            </a:r>
            <a:r>
              <a:rPr lang="en-IE" sz="3600"/>
              <a:t> </a:t>
            </a:r>
            <a:r>
              <a:rPr lang="en-IE" sz="3600" err="1"/>
              <a:t>Bhreatain</a:t>
            </a:r>
            <a:r>
              <a:rPr lang="en-IE" sz="3600"/>
              <a:t> </a:t>
            </a:r>
            <a:r>
              <a:rPr lang="en-IE" sz="3600" err="1"/>
              <a:t>sa</a:t>
            </a:r>
            <a:r>
              <a:rPr lang="en-IE" sz="3600"/>
              <a:t> </a:t>
            </a:r>
            <a:r>
              <a:rPr lang="en-IE" sz="3600" err="1"/>
              <a:t>bhliain</a:t>
            </a:r>
            <a:r>
              <a:rPr lang="en-IE" sz="3600"/>
              <a:t> 1939, ach </a:t>
            </a:r>
            <a:r>
              <a:rPr lang="pt-BR" sz="3600"/>
              <a:t>bhí ar Craig éirí as an iarracht é a chur i bhfeidhm i dTuaisceart </a:t>
            </a:r>
            <a:r>
              <a:rPr lang="en-IE" sz="3600"/>
              <a:t>Éireann.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AD88A2-F410-B55F-0706-B93C86ED7610}"/>
              </a:ext>
            </a:extLst>
          </p:cNvPr>
          <p:cNvSpPr txBox="1"/>
          <p:nvPr/>
        </p:nvSpPr>
        <p:spPr>
          <a:xfrm>
            <a:off x="7539250" y="6787893"/>
            <a:ext cx="9525000" cy="23083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IE" sz="3600" err="1"/>
              <a:t>Dúirt</a:t>
            </a:r>
            <a:r>
              <a:rPr lang="en-IE" sz="3600"/>
              <a:t> </a:t>
            </a:r>
            <a:r>
              <a:rPr lang="en-IE" sz="3600" err="1"/>
              <a:t>Príomh</a:t>
            </a:r>
            <a:r>
              <a:rPr lang="en-IE" sz="3600"/>
              <a:t>-Aire </a:t>
            </a:r>
            <a:r>
              <a:rPr lang="en-IE" sz="3600" err="1"/>
              <a:t>Thuaisceart</a:t>
            </a:r>
            <a:r>
              <a:rPr lang="en-IE" sz="3600"/>
              <a:t> Éireann, Edward Carson</a:t>
            </a:r>
            <a:r>
              <a:rPr lang="en-US" sz="3600"/>
              <a:t>, go </a:t>
            </a:r>
            <a:r>
              <a:rPr lang="en-US" sz="3600" err="1"/>
              <a:t>dtacódh</a:t>
            </a:r>
            <a:r>
              <a:rPr lang="en-US" sz="3600"/>
              <a:t> an </a:t>
            </a:r>
            <a:r>
              <a:rPr lang="en-US" sz="3600" err="1"/>
              <a:t>Tuaisceart</a:t>
            </a:r>
            <a:r>
              <a:rPr lang="en-US" sz="3600"/>
              <a:t> go </a:t>
            </a:r>
            <a:r>
              <a:rPr lang="en-US" sz="3600" err="1"/>
              <a:t>dílis</a:t>
            </a:r>
            <a:r>
              <a:rPr lang="en-US" sz="3600"/>
              <a:t> le </a:t>
            </a:r>
            <a:r>
              <a:rPr lang="en-US" sz="3600" err="1"/>
              <a:t>hobair</a:t>
            </a:r>
            <a:r>
              <a:rPr lang="en-US" sz="3600"/>
              <a:t> an </a:t>
            </a:r>
            <a:r>
              <a:rPr lang="en-US" sz="3600" err="1"/>
              <a:t>chogaidh</a:t>
            </a:r>
            <a:r>
              <a:rPr lang="en-US" sz="3600"/>
              <a:t> </a:t>
            </a:r>
            <a:r>
              <a:rPr lang="en-IE" sz="3600" err="1"/>
              <a:t>agus</a:t>
            </a:r>
            <a:r>
              <a:rPr lang="en-IE" sz="3600"/>
              <a:t> go </a:t>
            </a:r>
            <a:r>
              <a:rPr lang="en-IE" sz="3600" err="1"/>
              <a:t>gcuirfeadh</a:t>
            </a:r>
            <a:r>
              <a:rPr lang="en-IE" sz="3600"/>
              <a:t> </a:t>
            </a:r>
            <a:r>
              <a:rPr lang="en-IE" sz="3600" err="1"/>
              <a:t>sé</a:t>
            </a:r>
            <a:r>
              <a:rPr lang="en-IE" sz="3600"/>
              <a:t> </a:t>
            </a:r>
            <a:r>
              <a:rPr lang="en-IE" sz="3600" err="1"/>
              <a:t>iomlán</a:t>
            </a:r>
            <a:r>
              <a:rPr lang="en-IE" sz="3600"/>
              <a:t> a </a:t>
            </a:r>
            <a:r>
              <a:rPr lang="en-IE" sz="3600" err="1"/>
              <a:t>chuid</a:t>
            </a:r>
            <a:r>
              <a:rPr lang="en-IE" sz="3600"/>
              <a:t> </a:t>
            </a:r>
            <a:r>
              <a:rPr lang="en-IE" sz="3600" err="1"/>
              <a:t>acmhainní</a:t>
            </a:r>
            <a:r>
              <a:rPr lang="en-IE" sz="3600"/>
              <a:t> </a:t>
            </a:r>
            <a:r>
              <a:rPr lang="en-IE" sz="3600" err="1"/>
              <a:t>ar</a:t>
            </a:r>
            <a:r>
              <a:rPr lang="en-IE" sz="3600"/>
              <a:t> </a:t>
            </a:r>
            <a:r>
              <a:rPr lang="en-IE" sz="3600" err="1"/>
              <a:t>fáil</a:t>
            </a:r>
            <a:r>
              <a:rPr lang="en-IE" sz="3600"/>
              <a:t> do </a:t>
            </a:r>
            <a:r>
              <a:rPr lang="en-IE" sz="3600" err="1"/>
              <a:t>rialtas</a:t>
            </a:r>
            <a:r>
              <a:rPr lang="en-IE" sz="3600"/>
              <a:t> </a:t>
            </a:r>
            <a:r>
              <a:rPr lang="en-IE" sz="3600" err="1"/>
              <a:t>na</a:t>
            </a:r>
            <a:r>
              <a:rPr lang="en-IE" sz="3600"/>
              <a:t> </a:t>
            </a:r>
            <a:r>
              <a:rPr lang="en-IE" sz="3600" err="1"/>
              <a:t>Breataine</a:t>
            </a:r>
            <a:r>
              <a:rPr lang="en-IE" sz="3600"/>
              <a:t>.</a:t>
            </a:r>
            <a:endParaRPr lang="en-IE" sz="720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D04E2781-E1D6-2DB1-FC39-ED0C46B13085}"/>
              </a:ext>
            </a:extLst>
          </p:cNvPr>
          <p:cNvSpPr/>
          <p:nvPr/>
        </p:nvSpPr>
        <p:spPr>
          <a:xfrm>
            <a:off x="7315200" y="185995"/>
            <a:ext cx="2362200" cy="1004787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CFAE803-2BB9-ACE8-294F-827900154F2E}"/>
              </a:ext>
            </a:extLst>
          </p:cNvPr>
          <p:cNvSpPr/>
          <p:nvPr/>
        </p:nvSpPr>
        <p:spPr>
          <a:xfrm>
            <a:off x="7086600" y="3173585"/>
            <a:ext cx="3276600" cy="990600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E6779D9-4C1A-8845-4969-64E4C7D343EF}"/>
              </a:ext>
            </a:extLst>
          </p:cNvPr>
          <p:cNvSpPr/>
          <p:nvPr/>
        </p:nvSpPr>
        <p:spPr>
          <a:xfrm>
            <a:off x="6858000" y="4234257"/>
            <a:ext cx="3276600" cy="990600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954F055-A0DC-4E25-2ABB-E25CC6103CDA}"/>
              </a:ext>
            </a:extLst>
          </p:cNvPr>
          <p:cNvSpPr/>
          <p:nvPr/>
        </p:nvSpPr>
        <p:spPr>
          <a:xfrm>
            <a:off x="7539250" y="7247134"/>
            <a:ext cx="1604750" cy="770878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7492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7BD2BB0-4FB6-B2C0-67EE-E2D55AE951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0"/>
            <a:ext cx="6705600" cy="990913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9FDBED8-DCA2-16DC-5040-90408A7FB5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7400" y="188934"/>
            <a:ext cx="6705600" cy="990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49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71FCB5B-2856-E055-C48D-338E1FE2ED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419100"/>
            <a:ext cx="13639800" cy="9669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12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533400" y="313969"/>
            <a:ext cx="12927748" cy="12288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500"/>
              </a:lnSpc>
            </a:pPr>
            <a:r>
              <a:rPr lang="en-US" sz="7500" err="1">
                <a:solidFill>
                  <a:srgbClr val="16191B"/>
                </a:solidFill>
                <a:latin typeface="Lilita One"/>
              </a:rPr>
              <a:t>Teagasc</a:t>
            </a:r>
            <a:r>
              <a:rPr lang="en-US" sz="7500">
                <a:solidFill>
                  <a:srgbClr val="16191B"/>
                </a:solidFill>
                <a:latin typeface="Lilita One"/>
              </a:rPr>
              <a:t> </a:t>
            </a:r>
            <a:r>
              <a:rPr lang="en-US" sz="7500" err="1">
                <a:solidFill>
                  <a:srgbClr val="16191B"/>
                </a:solidFill>
                <a:latin typeface="Lilita One"/>
              </a:rPr>
              <a:t>Foirmdhírithe</a:t>
            </a:r>
            <a:endParaRPr lang="en-US" sz="7500">
              <a:solidFill>
                <a:srgbClr val="16191B"/>
              </a:solidFill>
              <a:latin typeface="Lilita One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0D882C-44FC-895D-E9F7-71CFB61209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919" y="2193901"/>
            <a:ext cx="11627978" cy="2658836"/>
          </a:xfrm>
          <a:prstGeom prst="rect">
            <a:avLst/>
          </a:prstGeom>
        </p:spPr>
      </p:pic>
      <p:pic>
        <p:nvPicPr>
          <p:cNvPr id="4" name="Fir Ban">
            <a:hlinkClick r:id="" action="ppaction://media"/>
            <a:extLst>
              <a:ext uri="{FF2B5EF4-FFF2-40B4-BE49-F238E27FC236}">
                <a16:creationId xmlns:a16="http://schemas.microsoft.com/office/drawing/2014/main" id="{034F2BF5-B33E-AE08-90A7-EB0BB99F478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725400" y="3314700"/>
            <a:ext cx="4076700" cy="4572000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1FC7C91-FDAA-6819-A6F9-5EDA2AED69D2}"/>
              </a:ext>
            </a:extLst>
          </p:cNvPr>
          <p:cNvCxnSpPr>
            <a:cxnSpLocks/>
          </p:cNvCxnSpPr>
          <p:nvPr/>
        </p:nvCxnSpPr>
        <p:spPr>
          <a:xfrm>
            <a:off x="2072711" y="3773773"/>
            <a:ext cx="8770393" cy="2739454"/>
          </a:xfrm>
          <a:prstGeom prst="straightConnector1">
            <a:avLst/>
          </a:prstGeom>
          <a:ln w="19050" cap="flat" cmpd="sng" algn="ctr">
            <a:solidFill>
              <a:schemeClr val="accent4"/>
            </a:solidFill>
            <a:prstDash val="solid"/>
            <a:round/>
            <a:headEnd type="arrow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" name="AutoShape 2" descr="Leabhrán Téarmaí by coggoid - Issuu">
            <a:extLst>
              <a:ext uri="{FF2B5EF4-FFF2-40B4-BE49-F238E27FC236}">
                <a16:creationId xmlns:a16="http://schemas.microsoft.com/office/drawing/2014/main" id="{BFA1C4B0-C253-B843-96C4-9A056F6BA4F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91600" y="4991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6" name="IMG_0 (1).MOV" descr="IMG_0 (1).MOV">
            <a:hlinkClick r:id="" action="ppaction://media"/>
            <a:extLst>
              <a:ext uri="{FF2B5EF4-FFF2-40B4-BE49-F238E27FC236}">
                <a16:creationId xmlns:a16="http://schemas.microsoft.com/office/drawing/2014/main" id="{92E12B98-4E21-8FB5-8D89-878F7258149F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644962" y="5600700"/>
            <a:ext cx="3046994" cy="3417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0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4FF27C1-42C2-7B6A-4EAF-CE9F18A98B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1" t="18148" r="9721" b="13034"/>
          <a:stretch/>
        </p:blipFill>
        <p:spPr>
          <a:xfrm>
            <a:off x="2209800" y="462469"/>
            <a:ext cx="12567556" cy="936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9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8D14408-8695-CB92-C68F-1BB69637DCC1}"/>
              </a:ext>
            </a:extLst>
          </p:cNvPr>
          <p:cNvSpPr txBox="1"/>
          <p:nvPr/>
        </p:nvSpPr>
        <p:spPr>
          <a:xfrm>
            <a:off x="838200" y="3086100"/>
            <a:ext cx="17526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>
                <a:hlinkClick r:id="rId2"/>
              </a:rPr>
              <a:t>https://www.educaplay.com/learning-resources/14162450-an_tocras_mor_vrs_ocras_mor_vrs_ocrais_mhoir.html</a:t>
            </a:r>
            <a:r>
              <a:rPr lang="en-US" sz="180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AEF740-5B5F-42A8-837E-BD4E6F13EE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8600" y="2095500"/>
            <a:ext cx="12496800" cy="76253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18EDE31-E920-5C5D-E29B-F870786E89D5}"/>
              </a:ext>
            </a:extLst>
          </p:cNvPr>
          <p:cNvSpPr txBox="1"/>
          <p:nvPr/>
        </p:nvSpPr>
        <p:spPr>
          <a:xfrm>
            <a:off x="533400" y="313969"/>
            <a:ext cx="12927748" cy="12288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500"/>
              </a:lnSpc>
            </a:pPr>
            <a:r>
              <a:rPr lang="en-US" sz="7500">
                <a:solidFill>
                  <a:srgbClr val="16191B"/>
                </a:solidFill>
                <a:latin typeface="Lilita One"/>
              </a:rPr>
              <a:t>Cur </a:t>
            </a:r>
            <a:r>
              <a:rPr lang="en-US" sz="7500" err="1">
                <a:solidFill>
                  <a:srgbClr val="16191B"/>
                </a:solidFill>
                <a:latin typeface="Lilita One"/>
              </a:rPr>
              <a:t>Chuige</a:t>
            </a:r>
            <a:r>
              <a:rPr lang="en-US" sz="7500">
                <a:solidFill>
                  <a:srgbClr val="16191B"/>
                </a:solidFill>
                <a:latin typeface="Lilita One"/>
              </a:rPr>
              <a:t> an </a:t>
            </a:r>
            <a:r>
              <a:rPr lang="en-US" sz="7500" err="1">
                <a:solidFill>
                  <a:srgbClr val="16191B"/>
                </a:solidFill>
                <a:latin typeface="Lilita One"/>
              </a:rPr>
              <a:t>Chomhlánaithe</a:t>
            </a:r>
            <a:endParaRPr lang="en-US" sz="7500">
              <a:solidFill>
                <a:srgbClr val="16191B"/>
              </a:solidFill>
              <a:latin typeface="Lilita One"/>
            </a:endParaRPr>
          </a:p>
        </p:txBody>
      </p:sp>
    </p:spTree>
    <p:extLst>
      <p:ext uri="{BB962C8B-B14F-4D97-AF65-F5344CB8AC3E}">
        <p14:creationId xmlns:p14="http://schemas.microsoft.com/office/powerpoint/2010/main" val="2062033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4F69B1-A269-C92B-3A36-8A82FE9BA3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8BAB3D29-6023-9A10-E2F6-F59DB5251EB7}"/>
              </a:ext>
            </a:extLst>
          </p:cNvPr>
          <p:cNvSpPr/>
          <p:nvPr/>
        </p:nvSpPr>
        <p:spPr>
          <a:xfrm rot="-10800000" flipH="1">
            <a:off x="-3355620" y="-2741174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92A516A9-39DB-6541-973C-C7BAD95672B2}"/>
              </a:ext>
            </a:extLst>
          </p:cNvPr>
          <p:cNvGrpSpPr/>
          <p:nvPr/>
        </p:nvGrpSpPr>
        <p:grpSpPr>
          <a:xfrm>
            <a:off x="1178077" y="1439071"/>
            <a:ext cx="7408887" cy="7408858"/>
            <a:chOff x="0" y="0"/>
            <a:chExt cx="6350000" cy="6349975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569EB647-4BA8-23A3-9911-CD82394653D1}"/>
                </a:ext>
              </a:extLst>
            </p:cNvPr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 t="-2037" b="-36851"/>
              </a:stretch>
            </a:blipFill>
          </p:spPr>
          <p:txBody>
            <a:bodyPr/>
            <a:lstStyle/>
            <a:p>
              <a:endParaRPr lang="en-IE"/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FA3815E3-8856-8842-4A2E-3D426C33FC73}"/>
              </a:ext>
            </a:extLst>
          </p:cNvPr>
          <p:cNvGrpSpPr/>
          <p:nvPr/>
        </p:nvGrpSpPr>
        <p:grpSpPr>
          <a:xfrm>
            <a:off x="8856275" y="2402326"/>
            <a:ext cx="8403025" cy="6331673"/>
            <a:chOff x="0" y="0"/>
            <a:chExt cx="11204033" cy="8442231"/>
          </a:xfrm>
        </p:grpSpPr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7F761ED7-544F-5B94-EC64-F1C2FF8A9E59}"/>
                </a:ext>
              </a:extLst>
            </p:cNvPr>
            <p:cNvSpPr txBox="1"/>
            <p:nvPr/>
          </p:nvSpPr>
          <p:spPr>
            <a:xfrm>
              <a:off x="0" y="0"/>
              <a:ext cx="11204033" cy="184666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10800"/>
                </a:lnSpc>
                <a:spcBef>
                  <a:spcPct val="0"/>
                </a:spcBef>
              </a:pPr>
              <a:endParaRPr lang="en-US" sz="9000" b="1">
                <a:solidFill>
                  <a:srgbClr val="9194C0"/>
                </a:solidFill>
                <a:latin typeface="Roboto Slab Bold"/>
                <a:ea typeface="Roboto Slab Bold"/>
                <a:cs typeface="Roboto Slab Bold"/>
                <a:sym typeface="Roboto Slab Bold"/>
              </a:endParaRP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D3783CF4-8EBE-D479-C3CC-2FCC40987721}"/>
                </a:ext>
              </a:extLst>
            </p:cNvPr>
            <p:cNvSpPr txBox="1"/>
            <p:nvPr/>
          </p:nvSpPr>
          <p:spPr>
            <a:xfrm>
              <a:off x="0" y="7765956"/>
              <a:ext cx="11204033" cy="6762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200"/>
                </a:lnSpc>
              </a:pPr>
              <a:endParaRPr/>
            </a:p>
          </p:txBody>
        </p:sp>
      </p:grpSp>
      <p:sp>
        <p:nvSpPr>
          <p:cNvPr id="8" name="Freeform 8">
            <a:extLst>
              <a:ext uri="{FF2B5EF4-FFF2-40B4-BE49-F238E27FC236}">
                <a16:creationId xmlns:a16="http://schemas.microsoft.com/office/drawing/2014/main" id="{9F8C6811-E12B-98A2-741C-EDAB3E775436}"/>
              </a:ext>
            </a:extLst>
          </p:cNvPr>
          <p:cNvSpPr/>
          <p:nvPr/>
        </p:nvSpPr>
        <p:spPr>
          <a:xfrm rot="5043927" flipH="1" flipV="1">
            <a:off x="11227112" y="5628014"/>
            <a:ext cx="9884725" cy="9884725"/>
          </a:xfrm>
          <a:custGeom>
            <a:avLst/>
            <a:gdLst/>
            <a:ahLst/>
            <a:cxnLst/>
            <a:rect l="l" t="t" r="r" b="b"/>
            <a:pathLst>
              <a:path w="9884725" h="9884725">
                <a:moveTo>
                  <a:pt x="9884726" y="9884725"/>
                </a:moveTo>
                <a:lnTo>
                  <a:pt x="0" y="9884725"/>
                </a:lnTo>
                <a:lnTo>
                  <a:pt x="0" y="0"/>
                </a:lnTo>
                <a:lnTo>
                  <a:pt x="9884726" y="0"/>
                </a:lnTo>
                <a:lnTo>
                  <a:pt x="9884726" y="9884725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03429737-F765-97FB-6853-3B9A213B4D37}"/>
              </a:ext>
            </a:extLst>
          </p:cNvPr>
          <p:cNvSpPr/>
          <p:nvPr/>
        </p:nvSpPr>
        <p:spPr>
          <a:xfrm>
            <a:off x="13742013" y="-79384"/>
            <a:ext cx="4545987" cy="2216168"/>
          </a:xfrm>
          <a:custGeom>
            <a:avLst/>
            <a:gdLst/>
            <a:ahLst/>
            <a:cxnLst/>
            <a:rect l="l" t="t" r="r" b="b"/>
            <a:pathLst>
              <a:path w="4545987" h="2216168">
                <a:moveTo>
                  <a:pt x="0" y="0"/>
                </a:moveTo>
                <a:lnTo>
                  <a:pt x="4545987" y="0"/>
                </a:lnTo>
                <a:lnTo>
                  <a:pt x="4545987" y="2216168"/>
                </a:lnTo>
                <a:lnTo>
                  <a:pt x="0" y="22161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8ED2C7-15A4-9535-DC05-46532B37378C}"/>
              </a:ext>
            </a:extLst>
          </p:cNvPr>
          <p:cNvSpPr txBox="1"/>
          <p:nvPr/>
        </p:nvSpPr>
        <p:spPr>
          <a:xfrm>
            <a:off x="9332515" y="1553001"/>
            <a:ext cx="6932675" cy="7478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GB" sz="4000" b="0" i="0">
                <a:solidFill>
                  <a:srgbClr val="000000"/>
                </a:solidFill>
                <a:effectLst/>
                <a:latin typeface="Segoe UI" panose="020B0502040204020203" pitchFamily="34" charset="0"/>
              </a:rPr>
              <a:t>https://flippity.net/ma.php?c=Is,Ba,pag%C3%A1nach,pag%C3%A1naigh,phag%C3%A1nach,phag%C3%A1naigh,iad,Lochlannaigh,Lochlannach,shaighdi%C3%BAir%C3%AD,saighdi%C3%BAir%C3%AD,%C3%A9,%C3%AD,T%C3%A1,siad,Bh%C3%AD,bhandia,Dhia,an%20chogaidh,an%20ghr%C3%A1,na,ina,siad,Odin,Freya&amp;t=Manipulatives&amp;b=Cork%20Board  </a:t>
            </a:r>
            <a:endParaRPr lang="en-GB" sz="400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828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82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6979190">
            <a:off x="3021304" y="-985383"/>
            <a:ext cx="11826292" cy="12257766"/>
          </a:xfrm>
          <a:custGeom>
            <a:avLst/>
            <a:gdLst/>
            <a:ahLst/>
            <a:cxnLst/>
            <a:rect l="l" t="t" r="r" b="b"/>
            <a:pathLst>
              <a:path w="11826292" h="12257766">
                <a:moveTo>
                  <a:pt x="0" y="0"/>
                </a:moveTo>
                <a:lnTo>
                  <a:pt x="11826292" y="0"/>
                </a:lnTo>
                <a:lnTo>
                  <a:pt x="11826292" y="12257766"/>
                </a:lnTo>
                <a:lnTo>
                  <a:pt x="0" y="122577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3" name="Freeform 3"/>
          <p:cNvSpPr/>
          <p:nvPr/>
        </p:nvSpPr>
        <p:spPr>
          <a:xfrm rot="3087261" flipH="1" flipV="1">
            <a:off x="14495980" y="5473904"/>
            <a:ext cx="5933531" cy="5933531"/>
          </a:xfrm>
          <a:custGeom>
            <a:avLst/>
            <a:gdLst/>
            <a:ahLst/>
            <a:cxnLst/>
            <a:rect l="l" t="t" r="r" b="b"/>
            <a:pathLst>
              <a:path w="5933531" h="5933531">
                <a:moveTo>
                  <a:pt x="5933531" y="5933531"/>
                </a:moveTo>
                <a:lnTo>
                  <a:pt x="0" y="5933531"/>
                </a:lnTo>
                <a:lnTo>
                  <a:pt x="0" y="0"/>
                </a:lnTo>
                <a:lnTo>
                  <a:pt x="5933531" y="0"/>
                </a:lnTo>
                <a:lnTo>
                  <a:pt x="5933531" y="5933531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4" name="Freeform 4"/>
          <p:cNvSpPr/>
          <p:nvPr/>
        </p:nvSpPr>
        <p:spPr>
          <a:xfrm rot="-6557971">
            <a:off x="-4011996" y="4406691"/>
            <a:ext cx="6383909" cy="6616821"/>
          </a:xfrm>
          <a:custGeom>
            <a:avLst/>
            <a:gdLst/>
            <a:ahLst/>
            <a:cxnLst/>
            <a:rect l="l" t="t" r="r" b="b"/>
            <a:pathLst>
              <a:path w="6383909" h="6616821">
                <a:moveTo>
                  <a:pt x="0" y="0"/>
                </a:moveTo>
                <a:lnTo>
                  <a:pt x="6383909" y="0"/>
                </a:lnTo>
                <a:lnTo>
                  <a:pt x="6383909" y="6616821"/>
                </a:lnTo>
                <a:lnTo>
                  <a:pt x="0" y="661682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5" name="Freeform 5"/>
          <p:cNvSpPr/>
          <p:nvPr/>
        </p:nvSpPr>
        <p:spPr>
          <a:xfrm rot="3691186">
            <a:off x="611880" y="2907795"/>
            <a:ext cx="2108064" cy="2184976"/>
          </a:xfrm>
          <a:custGeom>
            <a:avLst/>
            <a:gdLst/>
            <a:ahLst/>
            <a:cxnLst/>
            <a:rect l="l" t="t" r="r" b="b"/>
            <a:pathLst>
              <a:path w="2108064" h="2184976">
                <a:moveTo>
                  <a:pt x="0" y="0"/>
                </a:moveTo>
                <a:lnTo>
                  <a:pt x="2108065" y="0"/>
                </a:lnTo>
                <a:lnTo>
                  <a:pt x="2108065" y="2184975"/>
                </a:lnTo>
                <a:lnTo>
                  <a:pt x="0" y="218497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6" name="Freeform 6"/>
          <p:cNvSpPr/>
          <p:nvPr/>
        </p:nvSpPr>
        <p:spPr>
          <a:xfrm rot="2539844">
            <a:off x="15089302" y="-486222"/>
            <a:ext cx="4210041" cy="4363641"/>
          </a:xfrm>
          <a:custGeom>
            <a:avLst/>
            <a:gdLst/>
            <a:ahLst/>
            <a:cxnLst/>
            <a:rect l="l" t="t" r="r" b="b"/>
            <a:pathLst>
              <a:path w="4210041" h="4363641">
                <a:moveTo>
                  <a:pt x="0" y="0"/>
                </a:moveTo>
                <a:lnTo>
                  <a:pt x="4210041" y="0"/>
                </a:lnTo>
                <a:lnTo>
                  <a:pt x="4210041" y="4363641"/>
                </a:lnTo>
                <a:lnTo>
                  <a:pt x="0" y="436364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7" name="Freeform 7"/>
          <p:cNvSpPr/>
          <p:nvPr/>
        </p:nvSpPr>
        <p:spPr>
          <a:xfrm rot="9115676">
            <a:off x="628635" y="-1236564"/>
            <a:ext cx="3791589" cy="3929923"/>
          </a:xfrm>
          <a:custGeom>
            <a:avLst/>
            <a:gdLst/>
            <a:ahLst/>
            <a:cxnLst/>
            <a:rect l="l" t="t" r="r" b="b"/>
            <a:pathLst>
              <a:path w="3791589" h="3929923">
                <a:moveTo>
                  <a:pt x="0" y="0"/>
                </a:moveTo>
                <a:lnTo>
                  <a:pt x="3791589" y="0"/>
                </a:lnTo>
                <a:lnTo>
                  <a:pt x="3791589" y="3929922"/>
                </a:lnTo>
                <a:lnTo>
                  <a:pt x="0" y="392992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8" name="Freeform 8"/>
          <p:cNvSpPr/>
          <p:nvPr/>
        </p:nvSpPr>
        <p:spPr>
          <a:xfrm rot="3611657" flipH="1" flipV="1">
            <a:off x="2288771" y="8571846"/>
            <a:ext cx="3415013" cy="3415013"/>
          </a:xfrm>
          <a:custGeom>
            <a:avLst/>
            <a:gdLst/>
            <a:ahLst/>
            <a:cxnLst/>
            <a:rect l="l" t="t" r="r" b="b"/>
            <a:pathLst>
              <a:path w="3415013" h="3415013">
                <a:moveTo>
                  <a:pt x="3415013" y="3415013"/>
                </a:moveTo>
                <a:lnTo>
                  <a:pt x="0" y="3415013"/>
                </a:lnTo>
                <a:lnTo>
                  <a:pt x="0" y="0"/>
                </a:lnTo>
                <a:lnTo>
                  <a:pt x="3415013" y="0"/>
                </a:lnTo>
                <a:lnTo>
                  <a:pt x="3415013" y="3415013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9" name="Freeform 9"/>
          <p:cNvSpPr/>
          <p:nvPr/>
        </p:nvSpPr>
        <p:spPr>
          <a:xfrm rot="9115676">
            <a:off x="13077861" y="-120432"/>
            <a:ext cx="1276182" cy="1322743"/>
          </a:xfrm>
          <a:custGeom>
            <a:avLst/>
            <a:gdLst/>
            <a:ahLst/>
            <a:cxnLst/>
            <a:rect l="l" t="t" r="r" b="b"/>
            <a:pathLst>
              <a:path w="1276182" h="1322743">
                <a:moveTo>
                  <a:pt x="0" y="0"/>
                </a:moveTo>
                <a:lnTo>
                  <a:pt x="1276182" y="0"/>
                </a:lnTo>
                <a:lnTo>
                  <a:pt x="1276182" y="1322742"/>
                </a:lnTo>
                <a:lnTo>
                  <a:pt x="0" y="132274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0" name="Freeform 10"/>
          <p:cNvSpPr/>
          <p:nvPr/>
        </p:nvSpPr>
        <p:spPr>
          <a:xfrm rot="-1397896">
            <a:off x="15637720" y="2907795"/>
            <a:ext cx="2108064" cy="2184976"/>
          </a:xfrm>
          <a:custGeom>
            <a:avLst/>
            <a:gdLst/>
            <a:ahLst/>
            <a:cxnLst/>
            <a:rect l="l" t="t" r="r" b="b"/>
            <a:pathLst>
              <a:path w="2108064" h="2184976">
                <a:moveTo>
                  <a:pt x="0" y="0"/>
                </a:moveTo>
                <a:lnTo>
                  <a:pt x="2108064" y="0"/>
                </a:lnTo>
                <a:lnTo>
                  <a:pt x="2108064" y="2184975"/>
                </a:lnTo>
                <a:lnTo>
                  <a:pt x="0" y="21849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1" name="Freeform 11"/>
          <p:cNvSpPr/>
          <p:nvPr/>
        </p:nvSpPr>
        <p:spPr>
          <a:xfrm>
            <a:off x="6059057" y="6936760"/>
            <a:ext cx="6169886" cy="3007819"/>
          </a:xfrm>
          <a:custGeom>
            <a:avLst/>
            <a:gdLst/>
            <a:ahLst/>
            <a:cxnLst/>
            <a:rect l="l" t="t" r="r" b="b"/>
            <a:pathLst>
              <a:path w="6169886" h="3007819">
                <a:moveTo>
                  <a:pt x="0" y="0"/>
                </a:moveTo>
                <a:lnTo>
                  <a:pt x="6169886" y="0"/>
                </a:lnTo>
                <a:lnTo>
                  <a:pt x="6169886" y="3007819"/>
                </a:lnTo>
                <a:lnTo>
                  <a:pt x="0" y="3007819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2" name="TextBox 12"/>
          <p:cNvSpPr txBox="1"/>
          <p:nvPr/>
        </p:nvSpPr>
        <p:spPr>
          <a:xfrm>
            <a:off x="4119113" y="2012120"/>
            <a:ext cx="10049773" cy="35346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5"/>
              </a:lnSpc>
            </a:pPr>
            <a:r>
              <a:rPr lang="en-US" sz="9725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Moltaí</a:t>
            </a:r>
            <a:r>
              <a:rPr lang="en-US" sz="9725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  <a:r>
              <a:rPr lang="en-US" sz="9725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ón</a:t>
            </a:r>
            <a:r>
              <a:rPr lang="en-US" sz="9725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  <a:r>
              <a:rPr lang="en-US" sz="9725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Taighde</a:t>
            </a:r>
            <a:endParaRPr lang="en-US" sz="9725" b="1">
              <a:solidFill>
                <a:srgbClr val="000000"/>
              </a:solidFill>
              <a:latin typeface="Roboto Slab Bold"/>
              <a:ea typeface="Roboto Slab Bold"/>
              <a:cs typeface="Roboto Slab Bold"/>
              <a:sym typeface="Roboto Slab Bold"/>
            </a:endParaRPr>
          </a:p>
          <a:p>
            <a:pPr algn="ctr">
              <a:lnSpc>
                <a:spcPts val="9725"/>
              </a:lnSpc>
            </a:pPr>
            <a:r>
              <a:rPr lang="en-US" sz="3600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Buntáistí</a:t>
            </a:r>
            <a:r>
              <a:rPr lang="en-US" sz="3600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  <a:r>
              <a:rPr lang="en-US" sz="3600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agus</a:t>
            </a:r>
            <a:r>
              <a:rPr lang="en-US" sz="3600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  <a:r>
              <a:rPr lang="en-US" sz="3600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Dúshláin</a:t>
            </a:r>
            <a:r>
              <a:rPr lang="en-US" sz="3600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an </a:t>
            </a:r>
            <a:r>
              <a:rPr lang="en-US" sz="3600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Tumoideachais</a:t>
            </a:r>
            <a:endParaRPr lang="en-US" sz="3600" b="1">
              <a:solidFill>
                <a:srgbClr val="000000"/>
              </a:solidFill>
              <a:latin typeface="Roboto Slab Bold"/>
              <a:ea typeface="Roboto Slab Bold"/>
              <a:cs typeface="Roboto Slab Bold"/>
              <a:sym typeface="Roboto Slab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8227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1F4A72-F468-7998-06AB-98B1C4AD4E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DF1EF9C-BD3E-1339-F2D0-9E8E145305CD}"/>
              </a:ext>
            </a:extLst>
          </p:cNvPr>
          <p:cNvSpPr/>
          <p:nvPr/>
        </p:nvSpPr>
        <p:spPr>
          <a:xfrm rot="-6979190">
            <a:off x="3021304" y="-985383"/>
            <a:ext cx="11826292" cy="12257766"/>
          </a:xfrm>
          <a:custGeom>
            <a:avLst/>
            <a:gdLst/>
            <a:ahLst/>
            <a:cxnLst/>
            <a:rect l="l" t="t" r="r" b="b"/>
            <a:pathLst>
              <a:path w="11826292" h="12257766">
                <a:moveTo>
                  <a:pt x="0" y="0"/>
                </a:moveTo>
                <a:lnTo>
                  <a:pt x="11826292" y="0"/>
                </a:lnTo>
                <a:lnTo>
                  <a:pt x="11826292" y="12257766"/>
                </a:lnTo>
                <a:lnTo>
                  <a:pt x="0" y="122577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871D1937-B06E-0585-99A2-9EC5F2BA0268}"/>
              </a:ext>
            </a:extLst>
          </p:cNvPr>
          <p:cNvSpPr/>
          <p:nvPr/>
        </p:nvSpPr>
        <p:spPr>
          <a:xfrm rot="3087261" flipH="1" flipV="1">
            <a:off x="14495980" y="5473904"/>
            <a:ext cx="5933531" cy="5933531"/>
          </a:xfrm>
          <a:custGeom>
            <a:avLst/>
            <a:gdLst/>
            <a:ahLst/>
            <a:cxnLst/>
            <a:rect l="l" t="t" r="r" b="b"/>
            <a:pathLst>
              <a:path w="5933531" h="5933531">
                <a:moveTo>
                  <a:pt x="5933531" y="5933531"/>
                </a:moveTo>
                <a:lnTo>
                  <a:pt x="0" y="5933531"/>
                </a:lnTo>
                <a:lnTo>
                  <a:pt x="0" y="0"/>
                </a:lnTo>
                <a:lnTo>
                  <a:pt x="5933531" y="0"/>
                </a:lnTo>
                <a:lnTo>
                  <a:pt x="5933531" y="5933531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4CD27B1D-2EFA-D6F9-503C-356667688F9A}"/>
              </a:ext>
            </a:extLst>
          </p:cNvPr>
          <p:cNvSpPr/>
          <p:nvPr/>
        </p:nvSpPr>
        <p:spPr>
          <a:xfrm rot="-6557971">
            <a:off x="-4011996" y="4406691"/>
            <a:ext cx="6383909" cy="6616821"/>
          </a:xfrm>
          <a:custGeom>
            <a:avLst/>
            <a:gdLst/>
            <a:ahLst/>
            <a:cxnLst/>
            <a:rect l="l" t="t" r="r" b="b"/>
            <a:pathLst>
              <a:path w="6383909" h="6616821">
                <a:moveTo>
                  <a:pt x="0" y="0"/>
                </a:moveTo>
                <a:lnTo>
                  <a:pt x="6383909" y="0"/>
                </a:lnTo>
                <a:lnTo>
                  <a:pt x="6383909" y="6616821"/>
                </a:lnTo>
                <a:lnTo>
                  <a:pt x="0" y="661682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6B39DFB1-71E4-C42D-6CA4-6F2446023678}"/>
              </a:ext>
            </a:extLst>
          </p:cNvPr>
          <p:cNvSpPr/>
          <p:nvPr/>
        </p:nvSpPr>
        <p:spPr>
          <a:xfrm rot="3691186">
            <a:off x="611880" y="2907795"/>
            <a:ext cx="2108064" cy="2184976"/>
          </a:xfrm>
          <a:custGeom>
            <a:avLst/>
            <a:gdLst/>
            <a:ahLst/>
            <a:cxnLst/>
            <a:rect l="l" t="t" r="r" b="b"/>
            <a:pathLst>
              <a:path w="2108064" h="2184976">
                <a:moveTo>
                  <a:pt x="0" y="0"/>
                </a:moveTo>
                <a:lnTo>
                  <a:pt x="2108065" y="0"/>
                </a:lnTo>
                <a:lnTo>
                  <a:pt x="2108065" y="2184975"/>
                </a:lnTo>
                <a:lnTo>
                  <a:pt x="0" y="218497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9564A6D7-DAE4-E440-A031-1CD200C4393A}"/>
              </a:ext>
            </a:extLst>
          </p:cNvPr>
          <p:cNvSpPr/>
          <p:nvPr/>
        </p:nvSpPr>
        <p:spPr>
          <a:xfrm rot="2539844">
            <a:off x="15089302" y="-486222"/>
            <a:ext cx="4210041" cy="4363641"/>
          </a:xfrm>
          <a:custGeom>
            <a:avLst/>
            <a:gdLst/>
            <a:ahLst/>
            <a:cxnLst/>
            <a:rect l="l" t="t" r="r" b="b"/>
            <a:pathLst>
              <a:path w="4210041" h="4363641">
                <a:moveTo>
                  <a:pt x="0" y="0"/>
                </a:moveTo>
                <a:lnTo>
                  <a:pt x="4210041" y="0"/>
                </a:lnTo>
                <a:lnTo>
                  <a:pt x="4210041" y="4363641"/>
                </a:lnTo>
                <a:lnTo>
                  <a:pt x="0" y="436364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6224CFCE-46D8-6547-D4CE-207D71A7AFD6}"/>
              </a:ext>
            </a:extLst>
          </p:cNvPr>
          <p:cNvSpPr/>
          <p:nvPr/>
        </p:nvSpPr>
        <p:spPr>
          <a:xfrm rot="9115676">
            <a:off x="628635" y="-1236564"/>
            <a:ext cx="3791589" cy="3929923"/>
          </a:xfrm>
          <a:custGeom>
            <a:avLst/>
            <a:gdLst/>
            <a:ahLst/>
            <a:cxnLst/>
            <a:rect l="l" t="t" r="r" b="b"/>
            <a:pathLst>
              <a:path w="3791589" h="3929923">
                <a:moveTo>
                  <a:pt x="0" y="0"/>
                </a:moveTo>
                <a:lnTo>
                  <a:pt x="3791589" y="0"/>
                </a:lnTo>
                <a:lnTo>
                  <a:pt x="3791589" y="3929922"/>
                </a:lnTo>
                <a:lnTo>
                  <a:pt x="0" y="392992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91BA00C9-AC67-57DB-FC9A-6E00727479CD}"/>
              </a:ext>
            </a:extLst>
          </p:cNvPr>
          <p:cNvSpPr/>
          <p:nvPr/>
        </p:nvSpPr>
        <p:spPr>
          <a:xfrm rot="3611657" flipH="1" flipV="1">
            <a:off x="2288771" y="8571846"/>
            <a:ext cx="3415013" cy="3415013"/>
          </a:xfrm>
          <a:custGeom>
            <a:avLst/>
            <a:gdLst/>
            <a:ahLst/>
            <a:cxnLst/>
            <a:rect l="l" t="t" r="r" b="b"/>
            <a:pathLst>
              <a:path w="3415013" h="3415013">
                <a:moveTo>
                  <a:pt x="3415013" y="3415013"/>
                </a:moveTo>
                <a:lnTo>
                  <a:pt x="0" y="3415013"/>
                </a:lnTo>
                <a:lnTo>
                  <a:pt x="0" y="0"/>
                </a:lnTo>
                <a:lnTo>
                  <a:pt x="3415013" y="0"/>
                </a:lnTo>
                <a:lnTo>
                  <a:pt x="3415013" y="3415013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4AFFC2B2-3EFC-ACCB-D84B-B89ADF424D8A}"/>
              </a:ext>
            </a:extLst>
          </p:cNvPr>
          <p:cNvSpPr/>
          <p:nvPr/>
        </p:nvSpPr>
        <p:spPr>
          <a:xfrm rot="9115676">
            <a:off x="13077861" y="-120432"/>
            <a:ext cx="1276182" cy="1322743"/>
          </a:xfrm>
          <a:custGeom>
            <a:avLst/>
            <a:gdLst/>
            <a:ahLst/>
            <a:cxnLst/>
            <a:rect l="l" t="t" r="r" b="b"/>
            <a:pathLst>
              <a:path w="1276182" h="1322743">
                <a:moveTo>
                  <a:pt x="0" y="0"/>
                </a:moveTo>
                <a:lnTo>
                  <a:pt x="1276182" y="0"/>
                </a:lnTo>
                <a:lnTo>
                  <a:pt x="1276182" y="1322742"/>
                </a:lnTo>
                <a:lnTo>
                  <a:pt x="0" y="132274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E5A63299-7A23-2B77-D494-D00D75C49FE2}"/>
              </a:ext>
            </a:extLst>
          </p:cNvPr>
          <p:cNvSpPr/>
          <p:nvPr/>
        </p:nvSpPr>
        <p:spPr>
          <a:xfrm rot="-1397896">
            <a:off x="15637720" y="2907795"/>
            <a:ext cx="2108064" cy="2184976"/>
          </a:xfrm>
          <a:custGeom>
            <a:avLst/>
            <a:gdLst/>
            <a:ahLst/>
            <a:cxnLst/>
            <a:rect l="l" t="t" r="r" b="b"/>
            <a:pathLst>
              <a:path w="2108064" h="2184976">
                <a:moveTo>
                  <a:pt x="0" y="0"/>
                </a:moveTo>
                <a:lnTo>
                  <a:pt x="2108064" y="0"/>
                </a:lnTo>
                <a:lnTo>
                  <a:pt x="2108064" y="2184975"/>
                </a:lnTo>
                <a:lnTo>
                  <a:pt x="0" y="21849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9FAF0644-C7AC-03F6-C9DC-A1EBF7CA62D8}"/>
              </a:ext>
            </a:extLst>
          </p:cNvPr>
          <p:cNvSpPr/>
          <p:nvPr/>
        </p:nvSpPr>
        <p:spPr>
          <a:xfrm>
            <a:off x="6059057" y="6936760"/>
            <a:ext cx="6169886" cy="3007819"/>
          </a:xfrm>
          <a:custGeom>
            <a:avLst/>
            <a:gdLst/>
            <a:ahLst/>
            <a:cxnLst/>
            <a:rect l="l" t="t" r="r" b="b"/>
            <a:pathLst>
              <a:path w="6169886" h="3007819">
                <a:moveTo>
                  <a:pt x="0" y="0"/>
                </a:moveTo>
                <a:lnTo>
                  <a:pt x="6169886" y="0"/>
                </a:lnTo>
                <a:lnTo>
                  <a:pt x="6169886" y="3007819"/>
                </a:lnTo>
                <a:lnTo>
                  <a:pt x="0" y="3007819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F1BF3B84-7996-A3E7-31AA-F749EFFC6682}"/>
              </a:ext>
            </a:extLst>
          </p:cNvPr>
          <p:cNvSpPr txBox="1"/>
          <p:nvPr/>
        </p:nvSpPr>
        <p:spPr>
          <a:xfrm>
            <a:off x="4081188" y="3291168"/>
            <a:ext cx="10049773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5"/>
              </a:lnSpc>
            </a:pPr>
            <a:r>
              <a:rPr lang="en-US" sz="9725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Aschur </a:t>
            </a:r>
            <a:r>
              <a:rPr lang="en-US" sz="9725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Teanga</a:t>
            </a:r>
            <a:endParaRPr lang="en-US" sz="9725" b="1">
              <a:solidFill>
                <a:srgbClr val="000000"/>
              </a:solidFill>
              <a:latin typeface="Roboto Slab Bold"/>
              <a:ea typeface="Roboto Slab Bold"/>
              <a:cs typeface="Roboto Slab Bold"/>
              <a:sym typeface="Roboto Slab Bold"/>
            </a:endParaRPr>
          </a:p>
        </p:txBody>
      </p:sp>
    </p:spTree>
    <p:extLst>
      <p:ext uri="{BB962C8B-B14F-4D97-AF65-F5344CB8AC3E}">
        <p14:creationId xmlns:p14="http://schemas.microsoft.com/office/powerpoint/2010/main" val="248581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1B59678-BACE-E6A3-5BCA-6A6210949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6426D7C9-2B11-AA8A-6D26-E6FF57F86760}"/>
              </a:ext>
            </a:extLst>
          </p:cNvPr>
          <p:cNvSpPr/>
          <p:nvPr/>
        </p:nvSpPr>
        <p:spPr>
          <a:xfrm rot="-10800000" flipH="1">
            <a:off x="-3355620" y="-2741174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EA755A9A-1E2F-E3C7-7511-7201C629AA17}"/>
              </a:ext>
            </a:extLst>
          </p:cNvPr>
          <p:cNvSpPr/>
          <p:nvPr/>
        </p:nvSpPr>
        <p:spPr>
          <a:xfrm rot="5043927" flipH="1" flipV="1">
            <a:off x="11227112" y="5628014"/>
            <a:ext cx="9884725" cy="9884725"/>
          </a:xfrm>
          <a:custGeom>
            <a:avLst/>
            <a:gdLst/>
            <a:ahLst/>
            <a:cxnLst/>
            <a:rect l="l" t="t" r="r" b="b"/>
            <a:pathLst>
              <a:path w="9884725" h="9884725">
                <a:moveTo>
                  <a:pt x="9884726" y="9884725"/>
                </a:moveTo>
                <a:lnTo>
                  <a:pt x="0" y="9884725"/>
                </a:lnTo>
                <a:lnTo>
                  <a:pt x="0" y="0"/>
                </a:lnTo>
                <a:lnTo>
                  <a:pt x="9884726" y="0"/>
                </a:lnTo>
                <a:lnTo>
                  <a:pt x="9884726" y="9884725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A0E89F-3E98-97BD-9DD0-E192272F1C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6980" y="1328092"/>
            <a:ext cx="9617598" cy="739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3473AEB-00A6-68D6-F3BE-6B77A8614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EEC78C92-3DF7-B967-87EC-D8F232925139}"/>
              </a:ext>
            </a:extLst>
          </p:cNvPr>
          <p:cNvSpPr/>
          <p:nvPr/>
        </p:nvSpPr>
        <p:spPr>
          <a:xfrm rot="-10800000" flipH="1">
            <a:off x="-3355620" y="-2741174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DD984484-123C-7708-AFD4-943B9D53DEBB}"/>
              </a:ext>
            </a:extLst>
          </p:cNvPr>
          <p:cNvSpPr/>
          <p:nvPr/>
        </p:nvSpPr>
        <p:spPr>
          <a:xfrm rot="5043927" flipH="1" flipV="1">
            <a:off x="11227112" y="5628014"/>
            <a:ext cx="9884725" cy="9884725"/>
          </a:xfrm>
          <a:custGeom>
            <a:avLst/>
            <a:gdLst/>
            <a:ahLst/>
            <a:cxnLst/>
            <a:rect l="l" t="t" r="r" b="b"/>
            <a:pathLst>
              <a:path w="9884725" h="9884725">
                <a:moveTo>
                  <a:pt x="9884726" y="9884725"/>
                </a:moveTo>
                <a:lnTo>
                  <a:pt x="0" y="9884725"/>
                </a:lnTo>
                <a:lnTo>
                  <a:pt x="0" y="0"/>
                </a:lnTo>
                <a:lnTo>
                  <a:pt x="9884726" y="0"/>
                </a:lnTo>
                <a:lnTo>
                  <a:pt x="9884726" y="9884725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80ACB9-E096-B357-FEC2-88195E18B521}"/>
              </a:ext>
            </a:extLst>
          </p:cNvPr>
          <p:cNvSpPr txBox="1"/>
          <p:nvPr/>
        </p:nvSpPr>
        <p:spPr>
          <a:xfrm>
            <a:off x="4504588" y="1409700"/>
            <a:ext cx="1247601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7200" b="1" err="1"/>
              <a:t>Físeáin</a:t>
            </a:r>
            <a:r>
              <a:rPr lang="en-US" sz="7200" b="1"/>
              <a:t>: </a:t>
            </a:r>
          </a:p>
          <a:p>
            <a:r>
              <a:rPr lang="en-US" sz="7200"/>
              <a:t>Ní </a:t>
            </a:r>
            <a:r>
              <a:rPr lang="en-US" sz="7200" err="1"/>
              <a:t>Féidir</a:t>
            </a:r>
            <a:r>
              <a:rPr lang="en-US" sz="7200"/>
              <a:t> Mé a </a:t>
            </a:r>
            <a:r>
              <a:rPr lang="en-US" sz="7200" err="1"/>
              <a:t>Bhaint</a:t>
            </a:r>
            <a:r>
              <a:rPr lang="en-US" sz="7200"/>
              <a:t>/</a:t>
            </a:r>
            <a:r>
              <a:rPr lang="en-US" sz="7200" err="1"/>
              <a:t>Agallamh</a:t>
            </a:r>
            <a:r>
              <a:rPr lang="en-US" sz="7200"/>
              <a:t> le </a:t>
            </a:r>
            <a:r>
              <a:rPr lang="en-US" sz="7200" err="1"/>
              <a:t>Cúpla</a:t>
            </a:r>
            <a:r>
              <a:rPr lang="en-US" sz="7200"/>
              <a:t>/</a:t>
            </a:r>
            <a:r>
              <a:rPr lang="en-US" sz="7200" err="1"/>
              <a:t>Rapáil</a:t>
            </a:r>
            <a:r>
              <a:rPr lang="en-US" sz="7200"/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A30B04B-D448-9EA3-B95A-D0793AAD36F4}"/>
              </a:ext>
            </a:extLst>
          </p:cNvPr>
          <p:cNvSpPr txBox="1"/>
          <p:nvPr/>
        </p:nvSpPr>
        <p:spPr>
          <a:xfrm>
            <a:off x="4469754" y="4827109"/>
            <a:ext cx="1247601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7200">
                <a:hlinkClick r:id="rId6"/>
              </a:rPr>
              <a:t>https://www.colaistefeirste.org/forbairtghairmiuilsacholaiste</a:t>
            </a:r>
            <a:r>
              <a:rPr lang="en-IE" sz="72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1224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8227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BDBB54-75E8-7F80-1314-B1748A2D6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23F52ED9-825A-4C25-97C4-A67A071D2423}"/>
              </a:ext>
            </a:extLst>
          </p:cNvPr>
          <p:cNvSpPr/>
          <p:nvPr/>
        </p:nvSpPr>
        <p:spPr>
          <a:xfrm rot="-6979190">
            <a:off x="3021304" y="-985383"/>
            <a:ext cx="11826292" cy="12257766"/>
          </a:xfrm>
          <a:custGeom>
            <a:avLst/>
            <a:gdLst/>
            <a:ahLst/>
            <a:cxnLst/>
            <a:rect l="l" t="t" r="r" b="b"/>
            <a:pathLst>
              <a:path w="11826292" h="12257766">
                <a:moveTo>
                  <a:pt x="0" y="0"/>
                </a:moveTo>
                <a:lnTo>
                  <a:pt x="11826292" y="0"/>
                </a:lnTo>
                <a:lnTo>
                  <a:pt x="11826292" y="12257766"/>
                </a:lnTo>
                <a:lnTo>
                  <a:pt x="0" y="122577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4F74CE8-586A-4950-BF2F-FDC3C96876B9}"/>
              </a:ext>
            </a:extLst>
          </p:cNvPr>
          <p:cNvSpPr/>
          <p:nvPr/>
        </p:nvSpPr>
        <p:spPr>
          <a:xfrm rot="3087261" flipH="1" flipV="1">
            <a:off x="14495980" y="5473904"/>
            <a:ext cx="5933531" cy="5933531"/>
          </a:xfrm>
          <a:custGeom>
            <a:avLst/>
            <a:gdLst/>
            <a:ahLst/>
            <a:cxnLst/>
            <a:rect l="l" t="t" r="r" b="b"/>
            <a:pathLst>
              <a:path w="5933531" h="5933531">
                <a:moveTo>
                  <a:pt x="5933531" y="5933531"/>
                </a:moveTo>
                <a:lnTo>
                  <a:pt x="0" y="5933531"/>
                </a:lnTo>
                <a:lnTo>
                  <a:pt x="0" y="0"/>
                </a:lnTo>
                <a:lnTo>
                  <a:pt x="5933531" y="0"/>
                </a:lnTo>
                <a:lnTo>
                  <a:pt x="5933531" y="5933531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A06D6A42-E4B6-8B28-14A2-3645610C78BF}"/>
              </a:ext>
            </a:extLst>
          </p:cNvPr>
          <p:cNvSpPr/>
          <p:nvPr/>
        </p:nvSpPr>
        <p:spPr>
          <a:xfrm rot="-6557971">
            <a:off x="-4011996" y="4406691"/>
            <a:ext cx="6383909" cy="6616821"/>
          </a:xfrm>
          <a:custGeom>
            <a:avLst/>
            <a:gdLst/>
            <a:ahLst/>
            <a:cxnLst/>
            <a:rect l="l" t="t" r="r" b="b"/>
            <a:pathLst>
              <a:path w="6383909" h="6616821">
                <a:moveTo>
                  <a:pt x="0" y="0"/>
                </a:moveTo>
                <a:lnTo>
                  <a:pt x="6383909" y="0"/>
                </a:lnTo>
                <a:lnTo>
                  <a:pt x="6383909" y="6616821"/>
                </a:lnTo>
                <a:lnTo>
                  <a:pt x="0" y="661682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C9AFF7C8-703F-5C41-576A-003DA8A87ECB}"/>
              </a:ext>
            </a:extLst>
          </p:cNvPr>
          <p:cNvSpPr/>
          <p:nvPr/>
        </p:nvSpPr>
        <p:spPr>
          <a:xfrm rot="3691186">
            <a:off x="611880" y="2907795"/>
            <a:ext cx="2108064" cy="2184976"/>
          </a:xfrm>
          <a:custGeom>
            <a:avLst/>
            <a:gdLst/>
            <a:ahLst/>
            <a:cxnLst/>
            <a:rect l="l" t="t" r="r" b="b"/>
            <a:pathLst>
              <a:path w="2108064" h="2184976">
                <a:moveTo>
                  <a:pt x="0" y="0"/>
                </a:moveTo>
                <a:lnTo>
                  <a:pt x="2108065" y="0"/>
                </a:lnTo>
                <a:lnTo>
                  <a:pt x="2108065" y="2184975"/>
                </a:lnTo>
                <a:lnTo>
                  <a:pt x="0" y="218497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909AED5A-4E98-4A83-A2A9-6563CB136C4D}"/>
              </a:ext>
            </a:extLst>
          </p:cNvPr>
          <p:cNvSpPr/>
          <p:nvPr/>
        </p:nvSpPr>
        <p:spPr>
          <a:xfrm rot="2539844">
            <a:off x="15089302" y="-486222"/>
            <a:ext cx="4210041" cy="4363641"/>
          </a:xfrm>
          <a:custGeom>
            <a:avLst/>
            <a:gdLst/>
            <a:ahLst/>
            <a:cxnLst/>
            <a:rect l="l" t="t" r="r" b="b"/>
            <a:pathLst>
              <a:path w="4210041" h="4363641">
                <a:moveTo>
                  <a:pt x="0" y="0"/>
                </a:moveTo>
                <a:lnTo>
                  <a:pt x="4210041" y="0"/>
                </a:lnTo>
                <a:lnTo>
                  <a:pt x="4210041" y="4363641"/>
                </a:lnTo>
                <a:lnTo>
                  <a:pt x="0" y="436364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AE92E689-87F5-92B9-6505-A1D10DA7C528}"/>
              </a:ext>
            </a:extLst>
          </p:cNvPr>
          <p:cNvSpPr/>
          <p:nvPr/>
        </p:nvSpPr>
        <p:spPr>
          <a:xfrm rot="9115676">
            <a:off x="628635" y="-1236564"/>
            <a:ext cx="3791589" cy="3929923"/>
          </a:xfrm>
          <a:custGeom>
            <a:avLst/>
            <a:gdLst/>
            <a:ahLst/>
            <a:cxnLst/>
            <a:rect l="l" t="t" r="r" b="b"/>
            <a:pathLst>
              <a:path w="3791589" h="3929923">
                <a:moveTo>
                  <a:pt x="0" y="0"/>
                </a:moveTo>
                <a:lnTo>
                  <a:pt x="3791589" y="0"/>
                </a:lnTo>
                <a:lnTo>
                  <a:pt x="3791589" y="3929922"/>
                </a:lnTo>
                <a:lnTo>
                  <a:pt x="0" y="392992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6BC194CA-BF45-737D-3C11-BF8F1919A443}"/>
              </a:ext>
            </a:extLst>
          </p:cNvPr>
          <p:cNvSpPr/>
          <p:nvPr/>
        </p:nvSpPr>
        <p:spPr>
          <a:xfrm rot="3611657" flipH="1" flipV="1">
            <a:off x="2288771" y="8571846"/>
            <a:ext cx="3415013" cy="3415013"/>
          </a:xfrm>
          <a:custGeom>
            <a:avLst/>
            <a:gdLst/>
            <a:ahLst/>
            <a:cxnLst/>
            <a:rect l="l" t="t" r="r" b="b"/>
            <a:pathLst>
              <a:path w="3415013" h="3415013">
                <a:moveTo>
                  <a:pt x="3415013" y="3415013"/>
                </a:moveTo>
                <a:lnTo>
                  <a:pt x="0" y="3415013"/>
                </a:lnTo>
                <a:lnTo>
                  <a:pt x="0" y="0"/>
                </a:lnTo>
                <a:lnTo>
                  <a:pt x="3415013" y="0"/>
                </a:lnTo>
                <a:lnTo>
                  <a:pt x="3415013" y="3415013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1BF6D943-84C1-4535-BECB-67534E7FCF99}"/>
              </a:ext>
            </a:extLst>
          </p:cNvPr>
          <p:cNvSpPr/>
          <p:nvPr/>
        </p:nvSpPr>
        <p:spPr>
          <a:xfrm rot="9115676">
            <a:off x="13077861" y="-120432"/>
            <a:ext cx="1276182" cy="1322743"/>
          </a:xfrm>
          <a:custGeom>
            <a:avLst/>
            <a:gdLst/>
            <a:ahLst/>
            <a:cxnLst/>
            <a:rect l="l" t="t" r="r" b="b"/>
            <a:pathLst>
              <a:path w="1276182" h="1322743">
                <a:moveTo>
                  <a:pt x="0" y="0"/>
                </a:moveTo>
                <a:lnTo>
                  <a:pt x="1276182" y="0"/>
                </a:lnTo>
                <a:lnTo>
                  <a:pt x="1276182" y="1322742"/>
                </a:lnTo>
                <a:lnTo>
                  <a:pt x="0" y="132274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FC148D05-635D-24A5-2569-AA633384E4E0}"/>
              </a:ext>
            </a:extLst>
          </p:cNvPr>
          <p:cNvSpPr/>
          <p:nvPr/>
        </p:nvSpPr>
        <p:spPr>
          <a:xfrm rot="-1397896">
            <a:off x="15637720" y="2907795"/>
            <a:ext cx="2108064" cy="2184976"/>
          </a:xfrm>
          <a:custGeom>
            <a:avLst/>
            <a:gdLst/>
            <a:ahLst/>
            <a:cxnLst/>
            <a:rect l="l" t="t" r="r" b="b"/>
            <a:pathLst>
              <a:path w="2108064" h="2184976">
                <a:moveTo>
                  <a:pt x="0" y="0"/>
                </a:moveTo>
                <a:lnTo>
                  <a:pt x="2108064" y="0"/>
                </a:lnTo>
                <a:lnTo>
                  <a:pt x="2108064" y="2184975"/>
                </a:lnTo>
                <a:lnTo>
                  <a:pt x="0" y="21849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38EA8586-2A9E-DF7D-67C0-7D257086A6C7}"/>
              </a:ext>
            </a:extLst>
          </p:cNvPr>
          <p:cNvSpPr/>
          <p:nvPr/>
        </p:nvSpPr>
        <p:spPr>
          <a:xfrm>
            <a:off x="6059057" y="6936760"/>
            <a:ext cx="6169886" cy="3007819"/>
          </a:xfrm>
          <a:custGeom>
            <a:avLst/>
            <a:gdLst/>
            <a:ahLst/>
            <a:cxnLst/>
            <a:rect l="l" t="t" r="r" b="b"/>
            <a:pathLst>
              <a:path w="6169886" h="3007819">
                <a:moveTo>
                  <a:pt x="0" y="0"/>
                </a:moveTo>
                <a:lnTo>
                  <a:pt x="6169886" y="0"/>
                </a:lnTo>
                <a:lnTo>
                  <a:pt x="6169886" y="3007819"/>
                </a:lnTo>
                <a:lnTo>
                  <a:pt x="0" y="3007819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887BCE32-E659-80D7-797D-5B57A16101F2}"/>
              </a:ext>
            </a:extLst>
          </p:cNvPr>
          <p:cNvSpPr txBox="1"/>
          <p:nvPr/>
        </p:nvSpPr>
        <p:spPr>
          <a:xfrm>
            <a:off x="4081188" y="3291168"/>
            <a:ext cx="10049773" cy="2487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5"/>
              </a:lnSpc>
            </a:pPr>
            <a:r>
              <a:rPr lang="en-US" sz="9725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Scafláil</a:t>
            </a:r>
            <a:r>
              <a:rPr lang="en-US" sz="9725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  <a:r>
              <a:rPr lang="en-US" sz="9725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Teanga</a:t>
            </a:r>
            <a:r>
              <a:rPr lang="en-US" sz="9725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  <a:r>
              <a:rPr lang="en-US" sz="9725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agus</a:t>
            </a:r>
            <a:r>
              <a:rPr lang="en-US" sz="9725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  <a:r>
              <a:rPr lang="en-US" sz="9725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Aischothú</a:t>
            </a:r>
            <a:endParaRPr lang="en-US" sz="9725" b="1">
              <a:solidFill>
                <a:srgbClr val="000000"/>
              </a:solidFill>
              <a:latin typeface="Roboto Slab Bold"/>
              <a:ea typeface="Roboto Slab Bold"/>
              <a:cs typeface="Roboto Slab Bold"/>
              <a:sym typeface="Roboto Slab Bold"/>
            </a:endParaRPr>
          </a:p>
        </p:txBody>
      </p:sp>
    </p:spTree>
    <p:extLst>
      <p:ext uri="{BB962C8B-B14F-4D97-AF65-F5344CB8AC3E}">
        <p14:creationId xmlns:p14="http://schemas.microsoft.com/office/powerpoint/2010/main" val="370160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8F4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1F9D9C-8FB2-F5A1-2238-518BF05E2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57247-91D8-896E-F0CB-FA9C8C474A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990014"/>
            <a:ext cx="11300083" cy="8306969"/>
          </a:xfrm>
          <a:prstGeom prst="rect">
            <a:avLst/>
          </a:prstGeom>
        </p:spPr>
      </p:pic>
      <p:sp>
        <p:nvSpPr>
          <p:cNvPr id="3" name="Freeform 2">
            <a:extLst>
              <a:ext uri="{FF2B5EF4-FFF2-40B4-BE49-F238E27FC236}">
                <a16:creationId xmlns:a16="http://schemas.microsoft.com/office/drawing/2014/main" id="{CFD1E71A-1AAE-03B1-6C3D-06DC718B1D0E}"/>
              </a:ext>
            </a:extLst>
          </p:cNvPr>
          <p:cNvSpPr/>
          <p:nvPr/>
        </p:nvSpPr>
        <p:spPr>
          <a:xfrm rot="-10800000" flipH="1">
            <a:off x="-3355620" y="-2741174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6A71F2B9-6E22-CEC6-4783-48F42662C103}"/>
              </a:ext>
            </a:extLst>
          </p:cNvPr>
          <p:cNvSpPr/>
          <p:nvPr/>
        </p:nvSpPr>
        <p:spPr>
          <a:xfrm rot="5043927" flipH="1" flipV="1">
            <a:off x="11227112" y="5628014"/>
            <a:ext cx="9884725" cy="9884725"/>
          </a:xfrm>
          <a:custGeom>
            <a:avLst/>
            <a:gdLst/>
            <a:ahLst/>
            <a:cxnLst/>
            <a:rect l="l" t="t" r="r" b="b"/>
            <a:pathLst>
              <a:path w="9884725" h="9884725">
                <a:moveTo>
                  <a:pt x="9884726" y="9884725"/>
                </a:moveTo>
                <a:lnTo>
                  <a:pt x="0" y="9884725"/>
                </a:lnTo>
                <a:lnTo>
                  <a:pt x="0" y="0"/>
                </a:lnTo>
                <a:lnTo>
                  <a:pt x="9884726" y="0"/>
                </a:lnTo>
                <a:lnTo>
                  <a:pt x="9884726" y="9884725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43954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740D7-2BE1-6747-6E14-67FBFAE7C7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419100"/>
            <a:ext cx="6400800" cy="94052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A6EC86D-D864-E108-CBE2-A75DF84E21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2600" y="376237"/>
            <a:ext cx="6400800" cy="9405257"/>
          </a:xfrm>
          <a:prstGeom prst="rect">
            <a:avLst/>
          </a:prstGeom>
        </p:spPr>
      </p:pic>
      <p:sp>
        <p:nvSpPr>
          <p:cNvPr id="5" name="Freeform 2">
            <a:extLst>
              <a:ext uri="{FF2B5EF4-FFF2-40B4-BE49-F238E27FC236}">
                <a16:creationId xmlns:a16="http://schemas.microsoft.com/office/drawing/2014/main" id="{CAAB043B-548A-34EE-2B76-21EE0A63A48F}"/>
              </a:ext>
            </a:extLst>
          </p:cNvPr>
          <p:cNvSpPr/>
          <p:nvPr/>
        </p:nvSpPr>
        <p:spPr>
          <a:xfrm rot="-10800000" flipH="1">
            <a:off x="-3355620" y="-2741174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4D405FFB-31A6-A038-722C-CBA89E72B3A9}"/>
              </a:ext>
            </a:extLst>
          </p:cNvPr>
          <p:cNvSpPr/>
          <p:nvPr/>
        </p:nvSpPr>
        <p:spPr>
          <a:xfrm rot="5043927" flipH="1" flipV="1">
            <a:off x="11227112" y="5628014"/>
            <a:ext cx="9884725" cy="9884725"/>
          </a:xfrm>
          <a:custGeom>
            <a:avLst/>
            <a:gdLst/>
            <a:ahLst/>
            <a:cxnLst/>
            <a:rect l="l" t="t" r="r" b="b"/>
            <a:pathLst>
              <a:path w="9884725" h="9884725">
                <a:moveTo>
                  <a:pt x="9884726" y="9884725"/>
                </a:moveTo>
                <a:lnTo>
                  <a:pt x="0" y="9884725"/>
                </a:lnTo>
                <a:lnTo>
                  <a:pt x="0" y="0"/>
                </a:lnTo>
                <a:lnTo>
                  <a:pt x="9884726" y="0"/>
                </a:lnTo>
                <a:lnTo>
                  <a:pt x="9884726" y="9884725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1218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3CBAFEE-E065-8487-5AFD-1E5D585B42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3" y="1739265"/>
            <a:ext cx="9805035" cy="60159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3BF0B00-7DEB-F141-1B9A-F6368DA16B63}"/>
              </a:ext>
            </a:extLst>
          </p:cNvPr>
          <p:cNvSpPr txBox="1"/>
          <p:nvPr/>
        </p:nvSpPr>
        <p:spPr>
          <a:xfrm>
            <a:off x="11430000" y="2095500"/>
            <a:ext cx="6065520" cy="45243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IE" sz="7200" u="sng">
                <a:solidFill>
                  <a:srgbClr val="0000FF"/>
                </a:solidFill>
                <a:ea typeface="Calibri"/>
                <a:cs typeface="Calibri"/>
                <a:hlinkClick r:id="rId3"/>
              </a:rPr>
              <a:t>https://www.colaistefeirste.org/forbairtghairmiuilsacholaiste</a:t>
            </a:r>
            <a:r>
              <a:rPr lang="en-IE" sz="7200">
                <a:ea typeface="Calibri"/>
                <a:cs typeface="Calibri"/>
              </a:rPr>
              <a:t> </a:t>
            </a:r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3F971D-BB00-9D82-E721-4FAB48448955}"/>
              </a:ext>
            </a:extLst>
          </p:cNvPr>
          <p:cNvSpPr txBox="1"/>
          <p:nvPr/>
        </p:nvSpPr>
        <p:spPr>
          <a:xfrm>
            <a:off x="3679833" y="118194"/>
            <a:ext cx="12476018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7200" err="1"/>
              <a:t>Ceartaigh</a:t>
            </a:r>
            <a:r>
              <a:rPr lang="en-US" sz="7200"/>
              <a:t> le </a:t>
            </a:r>
            <a:r>
              <a:rPr lang="en-US" sz="7200" err="1"/>
              <a:t>Cinealtás</a:t>
            </a:r>
            <a:r>
              <a:rPr lang="en-US" sz="72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409312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26F1302-1273-2D05-0D11-64D7C2F1406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29"/>
          <a:stretch>
            <a:fillRect/>
          </a:stretch>
        </p:blipFill>
        <p:spPr>
          <a:xfrm>
            <a:off x="5943600" y="647699"/>
            <a:ext cx="7093046" cy="9116677"/>
          </a:xfrm>
          <a:prstGeom prst="rect">
            <a:avLst/>
          </a:prstGeom>
        </p:spPr>
      </p:pic>
      <p:sp>
        <p:nvSpPr>
          <p:cNvPr id="3" name="Freeform 2">
            <a:extLst>
              <a:ext uri="{FF2B5EF4-FFF2-40B4-BE49-F238E27FC236}">
                <a16:creationId xmlns:a16="http://schemas.microsoft.com/office/drawing/2014/main" id="{8BD8EC65-B4FE-4CB6-882E-DD0827B37602}"/>
              </a:ext>
            </a:extLst>
          </p:cNvPr>
          <p:cNvSpPr/>
          <p:nvPr/>
        </p:nvSpPr>
        <p:spPr>
          <a:xfrm rot="-10800000" flipH="1">
            <a:off x="-3355620" y="-2741174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40BCB7DB-09DA-5306-9A0E-ECAF9608A92B}"/>
              </a:ext>
            </a:extLst>
          </p:cNvPr>
          <p:cNvSpPr/>
          <p:nvPr/>
        </p:nvSpPr>
        <p:spPr>
          <a:xfrm rot="5043927" flipH="1" flipV="1">
            <a:off x="11227112" y="5628014"/>
            <a:ext cx="9884725" cy="9884725"/>
          </a:xfrm>
          <a:custGeom>
            <a:avLst/>
            <a:gdLst/>
            <a:ahLst/>
            <a:cxnLst/>
            <a:rect l="l" t="t" r="r" b="b"/>
            <a:pathLst>
              <a:path w="9884725" h="9884725">
                <a:moveTo>
                  <a:pt x="9884726" y="9884725"/>
                </a:moveTo>
                <a:lnTo>
                  <a:pt x="0" y="9884725"/>
                </a:lnTo>
                <a:lnTo>
                  <a:pt x="0" y="0"/>
                </a:lnTo>
                <a:lnTo>
                  <a:pt x="9884726" y="0"/>
                </a:lnTo>
                <a:lnTo>
                  <a:pt x="9884726" y="9884725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51952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326E9E-BEB4-A2BB-6852-C0757CD75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7283C507-AC50-6DA7-DD25-D111364110EF}"/>
              </a:ext>
            </a:extLst>
          </p:cNvPr>
          <p:cNvSpPr/>
          <p:nvPr/>
        </p:nvSpPr>
        <p:spPr>
          <a:xfrm rot="-3478668" flipH="1">
            <a:off x="15153224" y="332216"/>
            <a:ext cx="2787516" cy="2602843"/>
          </a:xfrm>
          <a:custGeom>
            <a:avLst/>
            <a:gdLst/>
            <a:ahLst/>
            <a:cxnLst/>
            <a:rect l="l" t="t" r="r" b="b"/>
            <a:pathLst>
              <a:path w="2787516" h="2602843">
                <a:moveTo>
                  <a:pt x="2787517" y="0"/>
                </a:moveTo>
                <a:lnTo>
                  <a:pt x="0" y="0"/>
                </a:lnTo>
                <a:lnTo>
                  <a:pt x="0" y="2602843"/>
                </a:lnTo>
                <a:lnTo>
                  <a:pt x="2787517" y="2602843"/>
                </a:lnTo>
                <a:lnTo>
                  <a:pt x="278751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49FFF8DD-73E5-88F8-BEB7-392DAF936C00}"/>
              </a:ext>
            </a:extLst>
          </p:cNvPr>
          <p:cNvSpPr/>
          <p:nvPr/>
        </p:nvSpPr>
        <p:spPr>
          <a:xfrm rot="-1427624">
            <a:off x="-561177" y="7094716"/>
            <a:ext cx="2354159" cy="1333042"/>
          </a:xfrm>
          <a:custGeom>
            <a:avLst/>
            <a:gdLst/>
            <a:ahLst/>
            <a:cxnLst/>
            <a:rect l="l" t="t" r="r" b="b"/>
            <a:pathLst>
              <a:path w="2354159" h="1333042">
                <a:moveTo>
                  <a:pt x="0" y="0"/>
                </a:moveTo>
                <a:lnTo>
                  <a:pt x="2354159" y="0"/>
                </a:lnTo>
                <a:lnTo>
                  <a:pt x="2354159" y="1333043"/>
                </a:lnTo>
                <a:lnTo>
                  <a:pt x="0" y="133304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6A9504DE-88AA-D27A-CB97-18D277E485C2}"/>
              </a:ext>
            </a:extLst>
          </p:cNvPr>
          <p:cNvSpPr/>
          <p:nvPr/>
        </p:nvSpPr>
        <p:spPr>
          <a:xfrm>
            <a:off x="894293" y="8152158"/>
            <a:ext cx="1305828" cy="1305828"/>
          </a:xfrm>
          <a:custGeom>
            <a:avLst/>
            <a:gdLst/>
            <a:ahLst/>
            <a:cxnLst/>
            <a:rect l="l" t="t" r="r" b="b"/>
            <a:pathLst>
              <a:path w="1305828" h="1305828">
                <a:moveTo>
                  <a:pt x="0" y="0"/>
                </a:moveTo>
                <a:lnTo>
                  <a:pt x="1305828" y="0"/>
                </a:lnTo>
                <a:lnTo>
                  <a:pt x="1305828" y="1305828"/>
                </a:lnTo>
                <a:lnTo>
                  <a:pt x="0" y="13058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IE" dirty="0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8589C302-BCE2-F74A-D8C2-288E517EDBBB}"/>
              </a:ext>
            </a:extLst>
          </p:cNvPr>
          <p:cNvSpPr/>
          <p:nvPr/>
        </p:nvSpPr>
        <p:spPr>
          <a:xfrm rot="666165">
            <a:off x="16719800" y="7996914"/>
            <a:ext cx="1708443" cy="1960910"/>
          </a:xfrm>
          <a:custGeom>
            <a:avLst/>
            <a:gdLst/>
            <a:ahLst/>
            <a:cxnLst/>
            <a:rect l="l" t="t" r="r" b="b"/>
            <a:pathLst>
              <a:path w="1708443" h="1960910">
                <a:moveTo>
                  <a:pt x="0" y="0"/>
                </a:moveTo>
                <a:lnTo>
                  <a:pt x="1708443" y="0"/>
                </a:lnTo>
                <a:lnTo>
                  <a:pt x="1708443" y="1960910"/>
                </a:lnTo>
                <a:lnTo>
                  <a:pt x="0" y="196091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I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1B783E8C-E995-0AF0-DA31-19028B675356}"/>
              </a:ext>
            </a:extLst>
          </p:cNvPr>
          <p:cNvSpPr/>
          <p:nvPr/>
        </p:nvSpPr>
        <p:spPr>
          <a:xfrm>
            <a:off x="-579955" y="9694550"/>
            <a:ext cx="19657578" cy="3308535"/>
          </a:xfrm>
          <a:custGeom>
            <a:avLst/>
            <a:gdLst/>
            <a:ahLst/>
            <a:cxnLst/>
            <a:rect l="l" t="t" r="r" b="b"/>
            <a:pathLst>
              <a:path w="19657578" h="3308535">
                <a:moveTo>
                  <a:pt x="0" y="0"/>
                </a:moveTo>
                <a:lnTo>
                  <a:pt x="19657578" y="0"/>
                </a:lnTo>
                <a:lnTo>
                  <a:pt x="19657578" y="3308535"/>
                </a:lnTo>
                <a:lnTo>
                  <a:pt x="0" y="330853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b="-64875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I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7202B3EB-EDC4-94ED-9917-73409F8B93DA}"/>
              </a:ext>
            </a:extLst>
          </p:cNvPr>
          <p:cNvSpPr/>
          <p:nvPr/>
        </p:nvSpPr>
        <p:spPr>
          <a:xfrm rot="5615269">
            <a:off x="-300147" y="-385853"/>
            <a:ext cx="2108154" cy="2524736"/>
          </a:xfrm>
          <a:custGeom>
            <a:avLst/>
            <a:gdLst/>
            <a:ahLst/>
            <a:cxnLst/>
            <a:rect l="l" t="t" r="r" b="b"/>
            <a:pathLst>
              <a:path w="2108154" h="2524736">
                <a:moveTo>
                  <a:pt x="0" y="0"/>
                </a:moveTo>
                <a:lnTo>
                  <a:pt x="2108154" y="0"/>
                </a:lnTo>
                <a:lnTo>
                  <a:pt x="2108154" y="2524736"/>
                </a:lnTo>
                <a:lnTo>
                  <a:pt x="0" y="252473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IE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4D2C8548-A5C3-D0F7-DE74-8F5D1F0D9C8D}"/>
              </a:ext>
            </a:extLst>
          </p:cNvPr>
          <p:cNvSpPr txBox="1"/>
          <p:nvPr/>
        </p:nvSpPr>
        <p:spPr>
          <a:xfrm>
            <a:off x="3213033" y="190500"/>
            <a:ext cx="11861934" cy="11564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999"/>
              </a:lnSpc>
            </a:pPr>
            <a:r>
              <a:rPr lang="en-US" sz="6600" b="1" spc="-449" dirty="0" err="1">
                <a:solidFill>
                  <a:srgbClr val="0C0B36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Acmhainní</a:t>
            </a:r>
            <a:r>
              <a:rPr lang="en-US" sz="6600" b="1" spc="-449" dirty="0">
                <a:solidFill>
                  <a:srgbClr val="0C0B36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 </a:t>
            </a:r>
            <a:r>
              <a:rPr lang="en-US" sz="6600" b="1" spc="-449" dirty="0" err="1">
                <a:solidFill>
                  <a:srgbClr val="0C0B36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Cruinnis</a:t>
            </a:r>
            <a:r>
              <a:rPr lang="en-US" sz="6600" b="1" spc="-449" dirty="0">
                <a:solidFill>
                  <a:srgbClr val="0C0B36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/</a:t>
            </a:r>
            <a:r>
              <a:rPr lang="en-US" sz="6600" b="1" spc="-449" dirty="0" err="1">
                <a:solidFill>
                  <a:srgbClr val="0C0B36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Saibhris</a:t>
            </a:r>
            <a:endParaRPr lang="en-US" sz="6600" b="1" spc="-449" dirty="0">
              <a:solidFill>
                <a:srgbClr val="0C0B36"/>
              </a:solidFill>
              <a:latin typeface="Open Sauce Bold"/>
              <a:ea typeface="Open Sauce Bold"/>
              <a:cs typeface="Open Sauce Bold"/>
              <a:sym typeface="Open Sauce Bold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FCA7E6B-839A-9131-C121-A70FE88C86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840" y="2436149"/>
            <a:ext cx="6140153" cy="505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EF5DBEA1-7225-A2C4-FF00-7EFA9FB298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200" y="2436149"/>
            <a:ext cx="6140153" cy="505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2111B6D-4254-8958-0457-CA4D5316373F}"/>
              </a:ext>
            </a:extLst>
          </p:cNvPr>
          <p:cNvSpPr txBox="1"/>
          <p:nvPr/>
        </p:nvSpPr>
        <p:spPr>
          <a:xfrm>
            <a:off x="6399290" y="7739059"/>
            <a:ext cx="99082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dirty="0">
                <a:hlinkClick r:id="rId16"/>
              </a:rPr>
              <a:t>https://online.fliphtml5.com/lfbld/ooab/#p=1</a:t>
            </a:r>
            <a:r>
              <a:rPr lang="en-IE" dirty="0"/>
              <a:t>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0A4F851-690D-E3C8-1BB0-B698E75FE030}"/>
              </a:ext>
            </a:extLst>
          </p:cNvPr>
          <p:cNvSpPr txBox="1"/>
          <p:nvPr/>
        </p:nvSpPr>
        <p:spPr>
          <a:xfrm>
            <a:off x="6394741" y="8340098"/>
            <a:ext cx="99082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dirty="0">
                <a:hlinkClick r:id="rId17"/>
              </a:rPr>
              <a:t>https://online.fliphtml5.com/lfbld/nxrb/#p=1</a:t>
            </a:r>
            <a:r>
              <a:rPr lang="en-I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664170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8A906F-42E4-8A67-1776-A0CF70ADEC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64AD7CCB-F6C0-713E-C780-8A0C33AD0F11}"/>
              </a:ext>
            </a:extLst>
          </p:cNvPr>
          <p:cNvSpPr/>
          <p:nvPr/>
        </p:nvSpPr>
        <p:spPr>
          <a:xfrm rot="-3478668" flipH="1">
            <a:off x="15153224" y="332216"/>
            <a:ext cx="2787516" cy="2602843"/>
          </a:xfrm>
          <a:custGeom>
            <a:avLst/>
            <a:gdLst/>
            <a:ahLst/>
            <a:cxnLst/>
            <a:rect l="l" t="t" r="r" b="b"/>
            <a:pathLst>
              <a:path w="2787516" h="2602843">
                <a:moveTo>
                  <a:pt x="2787517" y="0"/>
                </a:moveTo>
                <a:lnTo>
                  <a:pt x="0" y="0"/>
                </a:lnTo>
                <a:lnTo>
                  <a:pt x="0" y="2602843"/>
                </a:lnTo>
                <a:lnTo>
                  <a:pt x="2787517" y="2602843"/>
                </a:lnTo>
                <a:lnTo>
                  <a:pt x="2787517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895B2158-3ED9-6032-E325-9F470072DF43}"/>
              </a:ext>
            </a:extLst>
          </p:cNvPr>
          <p:cNvSpPr/>
          <p:nvPr/>
        </p:nvSpPr>
        <p:spPr>
          <a:xfrm rot="-1427624">
            <a:off x="-561177" y="7094716"/>
            <a:ext cx="2354159" cy="1333042"/>
          </a:xfrm>
          <a:custGeom>
            <a:avLst/>
            <a:gdLst/>
            <a:ahLst/>
            <a:cxnLst/>
            <a:rect l="l" t="t" r="r" b="b"/>
            <a:pathLst>
              <a:path w="2354159" h="1333042">
                <a:moveTo>
                  <a:pt x="0" y="0"/>
                </a:moveTo>
                <a:lnTo>
                  <a:pt x="2354159" y="0"/>
                </a:lnTo>
                <a:lnTo>
                  <a:pt x="2354159" y="1333043"/>
                </a:lnTo>
                <a:lnTo>
                  <a:pt x="0" y="133304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3D7C82DB-FF02-DA8C-0679-36DF27568683}"/>
              </a:ext>
            </a:extLst>
          </p:cNvPr>
          <p:cNvSpPr/>
          <p:nvPr/>
        </p:nvSpPr>
        <p:spPr>
          <a:xfrm>
            <a:off x="894293" y="8152158"/>
            <a:ext cx="1305828" cy="1305828"/>
          </a:xfrm>
          <a:custGeom>
            <a:avLst/>
            <a:gdLst/>
            <a:ahLst/>
            <a:cxnLst/>
            <a:rect l="l" t="t" r="r" b="b"/>
            <a:pathLst>
              <a:path w="1305828" h="1305828">
                <a:moveTo>
                  <a:pt x="0" y="0"/>
                </a:moveTo>
                <a:lnTo>
                  <a:pt x="1305828" y="0"/>
                </a:lnTo>
                <a:lnTo>
                  <a:pt x="1305828" y="1305828"/>
                </a:lnTo>
                <a:lnTo>
                  <a:pt x="0" y="13058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IE" dirty="0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3D256B7D-554C-5CD2-6C2F-724A25C23896}"/>
              </a:ext>
            </a:extLst>
          </p:cNvPr>
          <p:cNvSpPr/>
          <p:nvPr/>
        </p:nvSpPr>
        <p:spPr>
          <a:xfrm rot="666165">
            <a:off x="16719800" y="7996914"/>
            <a:ext cx="1708443" cy="1960910"/>
          </a:xfrm>
          <a:custGeom>
            <a:avLst/>
            <a:gdLst/>
            <a:ahLst/>
            <a:cxnLst/>
            <a:rect l="l" t="t" r="r" b="b"/>
            <a:pathLst>
              <a:path w="1708443" h="1960910">
                <a:moveTo>
                  <a:pt x="0" y="0"/>
                </a:moveTo>
                <a:lnTo>
                  <a:pt x="1708443" y="0"/>
                </a:lnTo>
                <a:lnTo>
                  <a:pt x="1708443" y="1960910"/>
                </a:lnTo>
                <a:lnTo>
                  <a:pt x="0" y="196091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I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300F5F77-E18C-3AD4-A262-7AB7E62A5B0C}"/>
              </a:ext>
            </a:extLst>
          </p:cNvPr>
          <p:cNvSpPr/>
          <p:nvPr/>
        </p:nvSpPr>
        <p:spPr>
          <a:xfrm>
            <a:off x="-579955" y="9694550"/>
            <a:ext cx="19657578" cy="3308535"/>
          </a:xfrm>
          <a:custGeom>
            <a:avLst/>
            <a:gdLst/>
            <a:ahLst/>
            <a:cxnLst/>
            <a:rect l="l" t="t" r="r" b="b"/>
            <a:pathLst>
              <a:path w="19657578" h="3308535">
                <a:moveTo>
                  <a:pt x="0" y="0"/>
                </a:moveTo>
                <a:lnTo>
                  <a:pt x="19657578" y="0"/>
                </a:lnTo>
                <a:lnTo>
                  <a:pt x="19657578" y="3308535"/>
                </a:lnTo>
                <a:lnTo>
                  <a:pt x="0" y="330853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b="-64875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I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B5239A3E-F960-489D-4EB7-AA8FF75E52C1}"/>
              </a:ext>
            </a:extLst>
          </p:cNvPr>
          <p:cNvSpPr/>
          <p:nvPr/>
        </p:nvSpPr>
        <p:spPr>
          <a:xfrm rot="5615269">
            <a:off x="-300147" y="-385853"/>
            <a:ext cx="2108154" cy="2524736"/>
          </a:xfrm>
          <a:custGeom>
            <a:avLst/>
            <a:gdLst/>
            <a:ahLst/>
            <a:cxnLst/>
            <a:rect l="l" t="t" r="r" b="b"/>
            <a:pathLst>
              <a:path w="2108154" h="2524736">
                <a:moveTo>
                  <a:pt x="0" y="0"/>
                </a:moveTo>
                <a:lnTo>
                  <a:pt x="2108154" y="0"/>
                </a:lnTo>
                <a:lnTo>
                  <a:pt x="2108154" y="2524736"/>
                </a:lnTo>
                <a:lnTo>
                  <a:pt x="0" y="252473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IE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FFA8B041-6958-F61D-75AA-68A26FD06FC8}"/>
              </a:ext>
            </a:extLst>
          </p:cNvPr>
          <p:cNvSpPr txBox="1"/>
          <p:nvPr/>
        </p:nvSpPr>
        <p:spPr>
          <a:xfrm>
            <a:off x="3213033" y="190500"/>
            <a:ext cx="11861934" cy="11564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999"/>
              </a:lnSpc>
            </a:pPr>
            <a:r>
              <a:rPr lang="en-US" sz="6600" b="1" spc="-449" dirty="0">
                <a:solidFill>
                  <a:srgbClr val="0C0B36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Bain </a:t>
            </a:r>
            <a:r>
              <a:rPr lang="en-US" sz="6600" b="1" spc="-449" dirty="0" err="1">
                <a:solidFill>
                  <a:srgbClr val="0C0B36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Súp</a:t>
            </a:r>
            <a:r>
              <a:rPr lang="en-US" sz="6600" b="1" spc="-449" dirty="0">
                <a:solidFill>
                  <a:srgbClr val="0C0B36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 As</a:t>
            </a:r>
          </a:p>
        </p:txBody>
      </p:sp>
      <p:pic>
        <p:nvPicPr>
          <p:cNvPr id="2050" name="Picture 2" descr="Bain Súp As ! Treoir maidir le múineadh na gramadaí (QR)">
            <a:extLst>
              <a:ext uri="{FF2B5EF4-FFF2-40B4-BE49-F238E27FC236}">
                <a16:creationId xmlns:a16="http://schemas.microsoft.com/office/drawing/2014/main" id="{E1F32C64-ADDA-81E4-F63D-D919E186D9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9319" y="1941520"/>
            <a:ext cx="4818939" cy="7006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6949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8764145" flipH="1" flipV="1">
            <a:off x="-4375158" y="5344637"/>
            <a:ext cx="9884725" cy="9884725"/>
          </a:xfrm>
          <a:custGeom>
            <a:avLst/>
            <a:gdLst/>
            <a:ahLst/>
            <a:cxnLst/>
            <a:rect l="l" t="t" r="r" b="b"/>
            <a:pathLst>
              <a:path w="9884725" h="9884725">
                <a:moveTo>
                  <a:pt x="9884725" y="9884726"/>
                </a:moveTo>
                <a:lnTo>
                  <a:pt x="0" y="9884726"/>
                </a:lnTo>
                <a:lnTo>
                  <a:pt x="0" y="0"/>
                </a:lnTo>
                <a:lnTo>
                  <a:pt x="9884725" y="0"/>
                </a:lnTo>
                <a:lnTo>
                  <a:pt x="9884725" y="9884726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3" name="Freeform 3"/>
          <p:cNvSpPr/>
          <p:nvPr/>
        </p:nvSpPr>
        <p:spPr>
          <a:xfrm rot="9115676">
            <a:off x="6249660" y="-681554"/>
            <a:ext cx="2442371" cy="2531479"/>
          </a:xfrm>
          <a:custGeom>
            <a:avLst/>
            <a:gdLst/>
            <a:ahLst/>
            <a:cxnLst/>
            <a:rect l="l" t="t" r="r" b="b"/>
            <a:pathLst>
              <a:path w="2442371" h="2531479">
                <a:moveTo>
                  <a:pt x="0" y="0"/>
                </a:moveTo>
                <a:lnTo>
                  <a:pt x="2442371" y="0"/>
                </a:lnTo>
                <a:lnTo>
                  <a:pt x="2442371" y="2531479"/>
                </a:lnTo>
                <a:lnTo>
                  <a:pt x="0" y="253147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4" name="Freeform 4"/>
          <p:cNvSpPr/>
          <p:nvPr/>
        </p:nvSpPr>
        <p:spPr>
          <a:xfrm rot="-1204823">
            <a:off x="11412811" y="-6612716"/>
            <a:ext cx="8683149" cy="8683149"/>
          </a:xfrm>
          <a:custGeom>
            <a:avLst/>
            <a:gdLst/>
            <a:ahLst/>
            <a:cxnLst/>
            <a:rect l="l" t="t" r="r" b="b"/>
            <a:pathLst>
              <a:path w="8683149" h="8683149">
                <a:moveTo>
                  <a:pt x="0" y="0"/>
                </a:moveTo>
                <a:lnTo>
                  <a:pt x="8683149" y="0"/>
                </a:lnTo>
                <a:lnTo>
                  <a:pt x="8683149" y="8683149"/>
                </a:lnTo>
                <a:lnTo>
                  <a:pt x="0" y="868314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5" name="Freeform 5"/>
          <p:cNvSpPr/>
          <p:nvPr/>
        </p:nvSpPr>
        <p:spPr>
          <a:xfrm rot="2539844">
            <a:off x="15924018" y="8480280"/>
            <a:ext cx="4210041" cy="4363641"/>
          </a:xfrm>
          <a:custGeom>
            <a:avLst/>
            <a:gdLst/>
            <a:ahLst/>
            <a:cxnLst/>
            <a:rect l="l" t="t" r="r" b="b"/>
            <a:pathLst>
              <a:path w="4210041" h="4363641">
                <a:moveTo>
                  <a:pt x="0" y="0"/>
                </a:moveTo>
                <a:lnTo>
                  <a:pt x="4210040" y="0"/>
                </a:lnTo>
                <a:lnTo>
                  <a:pt x="4210040" y="4363640"/>
                </a:lnTo>
                <a:lnTo>
                  <a:pt x="0" y="436364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6" name="Freeform 6"/>
          <p:cNvSpPr/>
          <p:nvPr/>
        </p:nvSpPr>
        <p:spPr>
          <a:xfrm>
            <a:off x="5336371" y="-239992"/>
            <a:ext cx="6204481" cy="4451715"/>
          </a:xfrm>
          <a:custGeom>
            <a:avLst/>
            <a:gdLst/>
            <a:ahLst/>
            <a:cxnLst/>
            <a:rect l="l" t="t" r="r" b="b"/>
            <a:pathLst>
              <a:path w="6204481" h="4451715">
                <a:moveTo>
                  <a:pt x="0" y="0"/>
                </a:moveTo>
                <a:lnTo>
                  <a:pt x="6204481" y="0"/>
                </a:lnTo>
                <a:lnTo>
                  <a:pt x="6204481" y="4451716"/>
                </a:lnTo>
                <a:lnTo>
                  <a:pt x="0" y="445171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7" name="Freeform 7"/>
          <p:cNvSpPr/>
          <p:nvPr/>
        </p:nvSpPr>
        <p:spPr>
          <a:xfrm>
            <a:off x="4807811" y="5943153"/>
            <a:ext cx="4322732" cy="6356958"/>
          </a:xfrm>
          <a:custGeom>
            <a:avLst/>
            <a:gdLst/>
            <a:ahLst/>
            <a:cxnLst/>
            <a:rect l="l" t="t" r="r" b="b"/>
            <a:pathLst>
              <a:path w="4322732" h="6356958">
                <a:moveTo>
                  <a:pt x="0" y="0"/>
                </a:moveTo>
                <a:lnTo>
                  <a:pt x="4322731" y="0"/>
                </a:lnTo>
                <a:lnTo>
                  <a:pt x="4322731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8" name="Freeform 8"/>
          <p:cNvSpPr/>
          <p:nvPr/>
        </p:nvSpPr>
        <p:spPr>
          <a:xfrm>
            <a:off x="9431161" y="5713078"/>
            <a:ext cx="4354516" cy="6356958"/>
          </a:xfrm>
          <a:custGeom>
            <a:avLst/>
            <a:gdLst/>
            <a:ahLst/>
            <a:cxnLst/>
            <a:rect l="l" t="t" r="r" b="b"/>
            <a:pathLst>
              <a:path w="4354516" h="6356958">
                <a:moveTo>
                  <a:pt x="0" y="0"/>
                </a:moveTo>
                <a:lnTo>
                  <a:pt x="4354516" y="0"/>
                </a:lnTo>
                <a:lnTo>
                  <a:pt x="4354516" y="6356959"/>
                </a:lnTo>
                <a:lnTo>
                  <a:pt x="0" y="635695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9" name="Freeform 9"/>
          <p:cNvSpPr/>
          <p:nvPr/>
        </p:nvSpPr>
        <p:spPr>
          <a:xfrm rot="-1517498">
            <a:off x="12579270" y="1411452"/>
            <a:ext cx="3548788" cy="5024833"/>
          </a:xfrm>
          <a:custGeom>
            <a:avLst/>
            <a:gdLst/>
            <a:ahLst/>
            <a:cxnLst/>
            <a:rect l="l" t="t" r="r" b="b"/>
            <a:pathLst>
              <a:path w="3548788" h="5024833">
                <a:moveTo>
                  <a:pt x="0" y="0"/>
                </a:moveTo>
                <a:lnTo>
                  <a:pt x="3548788" y="0"/>
                </a:lnTo>
                <a:lnTo>
                  <a:pt x="3548788" y="5024833"/>
                </a:lnTo>
                <a:lnTo>
                  <a:pt x="0" y="5024833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0" name="Freeform 10"/>
          <p:cNvSpPr/>
          <p:nvPr/>
        </p:nvSpPr>
        <p:spPr>
          <a:xfrm rot="935555">
            <a:off x="150921" y="-297884"/>
            <a:ext cx="3991597" cy="6002034"/>
          </a:xfrm>
          <a:custGeom>
            <a:avLst/>
            <a:gdLst/>
            <a:ahLst/>
            <a:cxnLst/>
            <a:rect l="l" t="t" r="r" b="b"/>
            <a:pathLst>
              <a:path w="3991597" h="6002034">
                <a:moveTo>
                  <a:pt x="0" y="0"/>
                </a:moveTo>
                <a:lnTo>
                  <a:pt x="3991596" y="0"/>
                </a:lnTo>
                <a:lnTo>
                  <a:pt x="3991596" y="6002034"/>
                </a:lnTo>
                <a:lnTo>
                  <a:pt x="0" y="6002034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1" name="Freeform 11"/>
          <p:cNvSpPr/>
          <p:nvPr/>
        </p:nvSpPr>
        <p:spPr>
          <a:xfrm rot="1585280">
            <a:off x="100698" y="4908847"/>
            <a:ext cx="4001356" cy="6002034"/>
          </a:xfrm>
          <a:custGeom>
            <a:avLst/>
            <a:gdLst/>
            <a:ahLst/>
            <a:cxnLst/>
            <a:rect l="l" t="t" r="r" b="b"/>
            <a:pathLst>
              <a:path w="4001356" h="6002034">
                <a:moveTo>
                  <a:pt x="0" y="0"/>
                </a:moveTo>
                <a:lnTo>
                  <a:pt x="4001356" y="0"/>
                </a:lnTo>
                <a:lnTo>
                  <a:pt x="4001356" y="6002034"/>
                </a:lnTo>
                <a:lnTo>
                  <a:pt x="0" y="6002034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2" name="Freeform 12"/>
          <p:cNvSpPr/>
          <p:nvPr/>
        </p:nvSpPr>
        <p:spPr>
          <a:xfrm rot="-1373935">
            <a:off x="13876832" y="5853907"/>
            <a:ext cx="5605538" cy="4643918"/>
          </a:xfrm>
          <a:custGeom>
            <a:avLst/>
            <a:gdLst/>
            <a:ahLst/>
            <a:cxnLst/>
            <a:rect l="l" t="t" r="r" b="b"/>
            <a:pathLst>
              <a:path w="5605538" h="4643918">
                <a:moveTo>
                  <a:pt x="0" y="0"/>
                </a:moveTo>
                <a:lnTo>
                  <a:pt x="5605538" y="0"/>
                </a:lnTo>
                <a:lnTo>
                  <a:pt x="5605538" y="4643918"/>
                </a:lnTo>
                <a:lnTo>
                  <a:pt x="0" y="4643918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3" name="Freeform 13"/>
          <p:cNvSpPr/>
          <p:nvPr/>
        </p:nvSpPr>
        <p:spPr>
          <a:xfrm rot="853897">
            <a:off x="13893363" y="258812"/>
            <a:ext cx="4419910" cy="2306830"/>
          </a:xfrm>
          <a:custGeom>
            <a:avLst/>
            <a:gdLst/>
            <a:ahLst/>
            <a:cxnLst/>
            <a:rect l="l" t="t" r="r" b="b"/>
            <a:pathLst>
              <a:path w="4419910" h="2306830">
                <a:moveTo>
                  <a:pt x="0" y="0"/>
                </a:moveTo>
                <a:lnTo>
                  <a:pt x="4419910" y="0"/>
                </a:lnTo>
                <a:lnTo>
                  <a:pt x="4419910" y="2306829"/>
                </a:lnTo>
                <a:lnTo>
                  <a:pt x="0" y="2306829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189AA93-FDEA-4627-B946-28ED33433A2C}"/>
              </a:ext>
            </a:extLst>
          </p:cNvPr>
          <p:cNvSpPr txBox="1"/>
          <p:nvPr/>
        </p:nvSpPr>
        <p:spPr>
          <a:xfrm>
            <a:off x="3500992" y="4435624"/>
            <a:ext cx="10049773" cy="11859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5"/>
              </a:lnSpc>
            </a:pPr>
            <a:r>
              <a:rPr lang="en-US" sz="7200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Treochtaí</a:t>
            </a:r>
            <a:r>
              <a:rPr lang="en-US" sz="7200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  <a:r>
              <a:rPr lang="en-US" sz="7200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Taighde</a:t>
            </a:r>
            <a:endParaRPr lang="en-US" sz="7200" b="1">
              <a:solidFill>
                <a:srgbClr val="000000"/>
              </a:solidFill>
              <a:latin typeface="Roboto Slab Bold"/>
              <a:ea typeface="Roboto Slab Bold"/>
              <a:cs typeface="Roboto Slab Bold"/>
              <a:sym typeface="Roboto Slab Bold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2286" y="0"/>
            <a:ext cx="18283428" cy="10287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B01D6A-B679-F4D0-F205-215C89759A0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" t="7445" r="-13" b="53187"/>
          <a:stretch>
            <a:fillRect/>
          </a:stretch>
        </p:blipFill>
        <p:spPr>
          <a:xfrm>
            <a:off x="20" y="1923"/>
            <a:ext cx="18287980" cy="1028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9850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oster with cartoon characters&#10;&#10;Description automatically generated">
            <a:extLst>
              <a:ext uri="{FF2B5EF4-FFF2-40B4-BE49-F238E27FC236}">
                <a16:creationId xmlns:a16="http://schemas.microsoft.com/office/drawing/2014/main" id="{663E3102-72C5-F96F-1AC0-5FAC6C3D6D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86" b="15608"/>
          <a:stretch/>
        </p:blipFill>
        <p:spPr>
          <a:xfrm>
            <a:off x="20" y="1923"/>
            <a:ext cx="18287980" cy="1028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09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book&#10;&#10;Description automatically generated">
            <a:extLst>
              <a:ext uri="{FF2B5EF4-FFF2-40B4-BE49-F238E27FC236}">
                <a16:creationId xmlns:a16="http://schemas.microsoft.com/office/drawing/2014/main" id="{18DD57B7-F993-20B7-3ADA-41451C1EFB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788"/>
          <a:stretch/>
        </p:blipFill>
        <p:spPr>
          <a:xfrm>
            <a:off x="20" y="1923"/>
            <a:ext cx="18287980" cy="1028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2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9ABCB6-192E-38F1-363D-701071589C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77" t="1950"/>
          <a:stretch/>
        </p:blipFill>
        <p:spPr>
          <a:xfrm>
            <a:off x="2362200" y="266700"/>
            <a:ext cx="13258800" cy="924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08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081BEA-DD7B-7F26-E26A-42059725CD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90500"/>
            <a:ext cx="13716000" cy="964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82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8227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48DEB3-84BA-6CF4-E30F-4ABD1BD71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1BE11AF-D81B-FA5C-5E88-0129A2DC73E4}"/>
              </a:ext>
            </a:extLst>
          </p:cNvPr>
          <p:cNvSpPr/>
          <p:nvPr/>
        </p:nvSpPr>
        <p:spPr>
          <a:xfrm rot="-6979190">
            <a:off x="3021304" y="-985383"/>
            <a:ext cx="11826292" cy="12257766"/>
          </a:xfrm>
          <a:custGeom>
            <a:avLst/>
            <a:gdLst/>
            <a:ahLst/>
            <a:cxnLst/>
            <a:rect l="l" t="t" r="r" b="b"/>
            <a:pathLst>
              <a:path w="11826292" h="12257766">
                <a:moveTo>
                  <a:pt x="0" y="0"/>
                </a:moveTo>
                <a:lnTo>
                  <a:pt x="11826292" y="0"/>
                </a:lnTo>
                <a:lnTo>
                  <a:pt x="11826292" y="12257766"/>
                </a:lnTo>
                <a:lnTo>
                  <a:pt x="0" y="122577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B78EBF9-F513-5586-A58F-C9120EC2DBFD}"/>
              </a:ext>
            </a:extLst>
          </p:cNvPr>
          <p:cNvSpPr/>
          <p:nvPr/>
        </p:nvSpPr>
        <p:spPr>
          <a:xfrm rot="3087261" flipH="1" flipV="1">
            <a:off x="14495980" y="5473904"/>
            <a:ext cx="5933531" cy="5933531"/>
          </a:xfrm>
          <a:custGeom>
            <a:avLst/>
            <a:gdLst/>
            <a:ahLst/>
            <a:cxnLst/>
            <a:rect l="l" t="t" r="r" b="b"/>
            <a:pathLst>
              <a:path w="5933531" h="5933531">
                <a:moveTo>
                  <a:pt x="5933531" y="5933531"/>
                </a:moveTo>
                <a:lnTo>
                  <a:pt x="0" y="5933531"/>
                </a:lnTo>
                <a:lnTo>
                  <a:pt x="0" y="0"/>
                </a:lnTo>
                <a:lnTo>
                  <a:pt x="5933531" y="0"/>
                </a:lnTo>
                <a:lnTo>
                  <a:pt x="5933531" y="5933531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7BF9C9D8-508D-AB3D-24DF-A5DF7F2BA0F7}"/>
              </a:ext>
            </a:extLst>
          </p:cNvPr>
          <p:cNvSpPr/>
          <p:nvPr/>
        </p:nvSpPr>
        <p:spPr>
          <a:xfrm rot="-6557971">
            <a:off x="-4011996" y="4406691"/>
            <a:ext cx="6383909" cy="6616821"/>
          </a:xfrm>
          <a:custGeom>
            <a:avLst/>
            <a:gdLst/>
            <a:ahLst/>
            <a:cxnLst/>
            <a:rect l="l" t="t" r="r" b="b"/>
            <a:pathLst>
              <a:path w="6383909" h="6616821">
                <a:moveTo>
                  <a:pt x="0" y="0"/>
                </a:moveTo>
                <a:lnTo>
                  <a:pt x="6383909" y="0"/>
                </a:lnTo>
                <a:lnTo>
                  <a:pt x="6383909" y="6616821"/>
                </a:lnTo>
                <a:lnTo>
                  <a:pt x="0" y="661682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498CDE94-CF38-50DB-1DCF-14AD5666A9EE}"/>
              </a:ext>
            </a:extLst>
          </p:cNvPr>
          <p:cNvSpPr/>
          <p:nvPr/>
        </p:nvSpPr>
        <p:spPr>
          <a:xfrm rot="3691186">
            <a:off x="611880" y="2907795"/>
            <a:ext cx="2108064" cy="2184976"/>
          </a:xfrm>
          <a:custGeom>
            <a:avLst/>
            <a:gdLst/>
            <a:ahLst/>
            <a:cxnLst/>
            <a:rect l="l" t="t" r="r" b="b"/>
            <a:pathLst>
              <a:path w="2108064" h="2184976">
                <a:moveTo>
                  <a:pt x="0" y="0"/>
                </a:moveTo>
                <a:lnTo>
                  <a:pt x="2108065" y="0"/>
                </a:lnTo>
                <a:lnTo>
                  <a:pt x="2108065" y="2184975"/>
                </a:lnTo>
                <a:lnTo>
                  <a:pt x="0" y="218497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99AEABA3-9663-249C-0624-B222C01AFEA0}"/>
              </a:ext>
            </a:extLst>
          </p:cNvPr>
          <p:cNvSpPr/>
          <p:nvPr/>
        </p:nvSpPr>
        <p:spPr>
          <a:xfrm rot="2539844">
            <a:off x="15089302" y="-486222"/>
            <a:ext cx="4210041" cy="4363641"/>
          </a:xfrm>
          <a:custGeom>
            <a:avLst/>
            <a:gdLst/>
            <a:ahLst/>
            <a:cxnLst/>
            <a:rect l="l" t="t" r="r" b="b"/>
            <a:pathLst>
              <a:path w="4210041" h="4363641">
                <a:moveTo>
                  <a:pt x="0" y="0"/>
                </a:moveTo>
                <a:lnTo>
                  <a:pt x="4210041" y="0"/>
                </a:lnTo>
                <a:lnTo>
                  <a:pt x="4210041" y="4363641"/>
                </a:lnTo>
                <a:lnTo>
                  <a:pt x="0" y="436364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E4234B8B-FC93-745C-5824-6377976537D6}"/>
              </a:ext>
            </a:extLst>
          </p:cNvPr>
          <p:cNvSpPr/>
          <p:nvPr/>
        </p:nvSpPr>
        <p:spPr>
          <a:xfrm rot="9115676">
            <a:off x="628635" y="-1236564"/>
            <a:ext cx="3791589" cy="3929923"/>
          </a:xfrm>
          <a:custGeom>
            <a:avLst/>
            <a:gdLst/>
            <a:ahLst/>
            <a:cxnLst/>
            <a:rect l="l" t="t" r="r" b="b"/>
            <a:pathLst>
              <a:path w="3791589" h="3929923">
                <a:moveTo>
                  <a:pt x="0" y="0"/>
                </a:moveTo>
                <a:lnTo>
                  <a:pt x="3791589" y="0"/>
                </a:lnTo>
                <a:lnTo>
                  <a:pt x="3791589" y="3929922"/>
                </a:lnTo>
                <a:lnTo>
                  <a:pt x="0" y="392992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381FBA1A-99CA-E411-4519-4F0A9EC41F3F}"/>
              </a:ext>
            </a:extLst>
          </p:cNvPr>
          <p:cNvSpPr/>
          <p:nvPr/>
        </p:nvSpPr>
        <p:spPr>
          <a:xfrm rot="3611657" flipH="1" flipV="1">
            <a:off x="2288771" y="8571846"/>
            <a:ext cx="3415013" cy="3415013"/>
          </a:xfrm>
          <a:custGeom>
            <a:avLst/>
            <a:gdLst/>
            <a:ahLst/>
            <a:cxnLst/>
            <a:rect l="l" t="t" r="r" b="b"/>
            <a:pathLst>
              <a:path w="3415013" h="3415013">
                <a:moveTo>
                  <a:pt x="3415013" y="3415013"/>
                </a:moveTo>
                <a:lnTo>
                  <a:pt x="0" y="3415013"/>
                </a:lnTo>
                <a:lnTo>
                  <a:pt x="0" y="0"/>
                </a:lnTo>
                <a:lnTo>
                  <a:pt x="3415013" y="0"/>
                </a:lnTo>
                <a:lnTo>
                  <a:pt x="3415013" y="3415013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BA016FD-4405-12FC-25DF-D73217E10D3E}"/>
              </a:ext>
            </a:extLst>
          </p:cNvPr>
          <p:cNvSpPr/>
          <p:nvPr/>
        </p:nvSpPr>
        <p:spPr>
          <a:xfrm rot="9115676">
            <a:off x="13077861" y="-120432"/>
            <a:ext cx="1276182" cy="1322743"/>
          </a:xfrm>
          <a:custGeom>
            <a:avLst/>
            <a:gdLst/>
            <a:ahLst/>
            <a:cxnLst/>
            <a:rect l="l" t="t" r="r" b="b"/>
            <a:pathLst>
              <a:path w="1276182" h="1322743">
                <a:moveTo>
                  <a:pt x="0" y="0"/>
                </a:moveTo>
                <a:lnTo>
                  <a:pt x="1276182" y="0"/>
                </a:lnTo>
                <a:lnTo>
                  <a:pt x="1276182" y="1322742"/>
                </a:lnTo>
                <a:lnTo>
                  <a:pt x="0" y="132274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3DCDB89A-ADF8-FB6F-3A40-78CED9B7058E}"/>
              </a:ext>
            </a:extLst>
          </p:cNvPr>
          <p:cNvSpPr/>
          <p:nvPr/>
        </p:nvSpPr>
        <p:spPr>
          <a:xfrm rot="-1397896">
            <a:off x="15637720" y="2907795"/>
            <a:ext cx="2108064" cy="2184976"/>
          </a:xfrm>
          <a:custGeom>
            <a:avLst/>
            <a:gdLst/>
            <a:ahLst/>
            <a:cxnLst/>
            <a:rect l="l" t="t" r="r" b="b"/>
            <a:pathLst>
              <a:path w="2108064" h="2184976">
                <a:moveTo>
                  <a:pt x="0" y="0"/>
                </a:moveTo>
                <a:lnTo>
                  <a:pt x="2108064" y="0"/>
                </a:lnTo>
                <a:lnTo>
                  <a:pt x="2108064" y="2184975"/>
                </a:lnTo>
                <a:lnTo>
                  <a:pt x="0" y="21849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8636EE42-5953-114D-162A-BBDAA7E74BA7}"/>
              </a:ext>
            </a:extLst>
          </p:cNvPr>
          <p:cNvSpPr/>
          <p:nvPr/>
        </p:nvSpPr>
        <p:spPr>
          <a:xfrm>
            <a:off x="6059057" y="6936760"/>
            <a:ext cx="6169886" cy="3007819"/>
          </a:xfrm>
          <a:custGeom>
            <a:avLst/>
            <a:gdLst/>
            <a:ahLst/>
            <a:cxnLst/>
            <a:rect l="l" t="t" r="r" b="b"/>
            <a:pathLst>
              <a:path w="6169886" h="3007819">
                <a:moveTo>
                  <a:pt x="0" y="0"/>
                </a:moveTo>
                <a:lnTo>
                  <a:pt x="6169886" y="0"/>
                </a:lnTo>
                <a:lnTo>
                  <a:pt x="6169886" y="3007819"/>
                </a:lnTo>
                <a:lnTo>
                  <a:pt x="0" y="3007819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EC3BDB9B-99DD-1032-C587-75E18DB56976}"/>
              </a:ext>
            </a:extLst>
          </p:cNvPr>
          <p:cNvSpPr txBox="1"/>
          <p:nvPr/>
        </p:nvSpPr>
        <p:spPr>
          <a:xfrm>
            <a:off x="4263807" y="3307047"/>
            <a:ext cx="10049773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5"/>
              </a:lnSpc>
            </a:pPr>
            <a:r>
              <a:rPr lang="en-US" sz="9725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Míreanna</a:t>
            </a:r>
            <a:r>
              <a:rPr lang="en-US" sz="9725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  <a:r>
              <a:rPr lang="en-US" sz="9725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Breise</a:t>
            </a:r>
            <a:endParaRPr lang="en-US" sz="9725" b="1">
              <a:solidFill>
                <a:srgbClr val="000000"/>
              </a:solidFill>
              <a:latin typeface="Roboto Slab Bold"/>
              <a:ea typeface="Roboto Slab Bold"/>
              <a:cs typeface="Roboto Slab Bold"/>
              <a:sym typeface="Roboto Slab Bold"/>
            </a:endParaRPr>
          </a:p>
        </p:txBody>
      </p:sp>
    </p:spTree>
    <p:extLst>
      <p:ext uri="{BB962C8B-B14F-4D97-AF65-F5344CB8AC3E}">
        <p14:creationId xmlns:p14="http://schemas.microsoft.com/office/powerpoint/2010/main" val="88203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08CE49EB-6CAF-4479-B93F-85773D92A3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2286" y="0"/>
            <a:ext cx="18283428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EFAE61-6408-9745-3DC3-F02EEB7B117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" b="-1408"/>
          <a:stretch>
            <a:fillRect/>
          </a:stretch>
        </p:blipFill>
        <p:spPr>
          <a:xfrm rot="19539386">
            <a:off x="6278187" y="179564"/>
            <a:ext cx="3242445" cy="48895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9CECF6F-9BB0-9EB5-B4B5-2CDD5714210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1277" t="-1" r="-2281" b="-1"/>
          <a:stretch>
            <a:fillRect/>
          </a:stretch>
        </p:blipFill>
        <p:spPr>
          <a:xfrm rot="1303307">
            <a:off x="491919" y="1657638"/>
            <a:ext cx="5410199" cy="36963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7675CA5-6815-5F0F-6E5D-F0F1B08B4F6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-1053"/>
          <a:stretch>
            <a:fillRect/>
          </a:stretch>
        </p:blipFill>
        <p:spPr>
          <a:xfrm rot="20561879">
            <a:off x="3622856" y="4465032"/>
            <a:ext cx="7213601" cy="50147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9FFDEAC-4395-B41A-9290-BF010C76DD9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-316" t="752"/>
          <a:stretch>
            <a:fillRect/>
          </a:stretch>
        </p:blipFill>
        <p:spPr>
          <a:xfrm>
            <a:off x="10896600" y="360434"/>
            <a:ext cx="7222990" cy="1039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4613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FD321C7-0816-44C3-3E1B-BEE22FE852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43" y="338137"/>
            <a:ext cx="12420997" cy="87677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4B0FF8B-B3A8-D08A-01FF-7F00D13A81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8200" y="338137"/>
            <a:ext cx="6191537" cy="892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7654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B63E10B8-7A5C-4E1D-BE92-AAA068608C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6948" y="728706"/>
            <a:ext cx="4029492" cy="5266164"/>
          </a:xfrm>
          <a:prstGeom prst="rect">
            <a:avLst/>
          </a:prstGeom>
          <a:solidFill>
            <a:srgbClr val="FFFFFF"/>
          </a:solidFill>
          <a:ln w="63500">
            <a:solidFill>
              <a:srgbClr val="AF9B8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E6CDCF-E6DB-96A2-328D-6BB99A21AD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373" y="948789"/>
            <a:ext cx="3285220" cy="477850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25C29AA3-A1AC-448F-A505-87CEAA1D90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21923" y="728706"/>
            <a:ext cx="4029492" cy="5266164"/>
          </a:xfrm>
          <a:prstGeom prst="rect">
            <a:avLst/>
          </a:prstGeom>
          <a:solidFill>
            <a:srgbClr val="FFFFFF"/>
          </a:solidFill>
          <a:ln w="63500">
            <a:solidFill>
              <a:srgbClr val="AF9B8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4AC9E2C-AC39-3FEC-EB71-AD9CC1DE66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822" y="950773"/>
            <a:ext cx="3261326" cy="4778501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E1C32068-6A8E-44A5-BE2D-65E7EC2DBF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6949" y="6236173"/>
            <a:ext cx="4029492" cy="3325260"/>
          </a:xfrm>
          <a:prstGeom prst="rect">
            <a:avLst/>
          </a:prstGeom>
          <a:solidFill>
            <a:srgbClr val="FFFFFF"/>
          </a:solidFill>
          <a:ln w="6350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B418DFA-DE46-0DDB-F35B-51FBAF324E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1713" y="6493330"/>
            <a:ext cx="1960636" cy="2810948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83940A33-AE5F-4FC1-AFFF-1BC5DD32E1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97740" y="6236173"/>
            <a:ext cx="4029492" cy="3325260"/>
          </a:xfrm>
          <a:prstGeom prst="rect">
            <a:avLst/>
          </a:prstGeom>
          <a:solidFill>
            <a:srgbClr val="FFFFFF"/>
          </a:solidFill>
          <a:ln w="6350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2C42F89-C7E3-47D9-CB10-3DA8C97632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62253" y="6692463"/>
            <a:ext cx="3500465" cy="2476578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9310DD53-17D0-4A12-A0E2-72F333487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94282" y="728707"/>
            <a:ext cx="8266768" cy="8832726"/>
          </a:xfrm>
          <a:prstGeom prst="rect">
            <a:avLst/>
          </a:prstGeom>
          <a:solidFill>
            <a:srgbClr val="FFFFFF"/>
          </a:solidFill>
          <a:ln w="6350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070D42-06C0-707D-D13C-704254B19B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25291" y="953914"/>
            <a:ext cx="5804750" cy="8382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70095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F35535-3754-A1F4-B09E-A665B5AA06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266700"/>
            <a:ext cx="13551987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968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57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204823">
            <a:off x="11412811" y="-6324102"/>
            <a:ext cx="8683149" cy="8683149"/>
          </a:xfrm>
          <a:custGeom>
            <a:avLst/>
            <a:gdLst/>
            <a:ahLst/>
            <a:cxnLst/>
            <a:rect l="l" t="t" r="r" b="b"/>
            <a:pathLst>
              <a:path w="8683149" h="8683149">
                <a:moveTo>
                  <a:pt x="0" y="0"/>
                </a:moveTo>
                <a:lnTo>
                  <a:pt x="8683149" y="0"/>
                </a:lnTo>
                <a:lnTo>
                  <a:pt x="8683149" y="8683149"/>
                </a:lnTo>
                <a:lnTo>
                  <a:pt x="0" y="86831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3" name="Freeform 3"/>
          <p:cNvSpPr/>
          <p:nvPr/>
        </p:nvSpPr>
        <p:spPr>
          <a:xfrm rot="-10800000" flipH="1">
            <a:off x="-5143500" y="-3050565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grpSp>
        <p:nvGrpSpPr>
          <p:cNvPr id="4" name="Group 4"/>
          <p:cNvGrpSpPr/>
          <p:nvPr/>
        </p:nvGrpSpPr>
        <p:grpSpPr>
          <a:xfrm>
            <a:off x="3722871" y="205404"/>
            <a:ext cx="11112553" cy="10247849"/>
            <a:chOff x="0" y="0"/>
            <a:chExt cx="14816737" cy="13663799"/>
          </a:xfrm>
        </p:grpSpPr>
        <p:sp>
          <p:nvSpPr>
            <p:cNvPr id="5" name="Freeform 5"/>
            <p:cNvSpPr/>
            <p:nvPr/>
          </p:nvSpPr>
          <p:spPr>
            <a:xfrm>
              <a:off x="6513153" y="0"/>
              <a:ext cx="1790431" cy="1873984"/>
            </a:xfrm>
            <a:custGeom>
              <a:avLst/>
              <a:gdLst/>
              <a:ahLst/>
              <a:cxnLst/>
              <a:rect l="l" t="t" r="r" b="b"/>
              <a:pathLst>
                <a:path w="1790431" h="1873984">
                  <a:moveTo>
                    <a:pt x="0" y="0"/>
                  </a:moveTo>
                  <a:lnTo>
                    <a:pt x="1790431" y="0"/>
                  </a:lnTo>
                  <a:lnTo>
                    <a:pt x="1790431" y="1873984"/>
                  </a:lnTo>
                  <a:lnTo>
                    <a:pt x="0" y="18739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-20465" t="-11019" r="-1788" b="-16114"/>
              </a:stretch>
            </a:blipFill>
          </p:spPr>
          <p:txBody>
            <a:bodyPr/>
            <a:lstStyle/>
            <a:p>
              <a:endParaRPr lang="en-IE"/>
            </a:p>
          </p:txBody>
        </p:sp>
        <p:sp>
          <p:nvSpPr>
            <p:cNvPr id="6" name="Freeform 6"/>
            <p:cNvSpPr/>
            <p:nvPr/>
          </p:nvSpPr>
          <p:spPr>
            <a:xfrm>
              <a:off x="6993482" y="621678"/>
              <a:ext cx="829774" cy="630628"/>
            </a:xfrm>
            <a:custGeom>
              <a:avLst/>
              <a:gdLst/>
              <a:ahLst/>
              <a:cxnLst/>
              <a:rect l="l" t="t" r="r" b="b"/>
              <a:pathLst>
                <a:path w="829774" h="630628">
                  <a:moveTo>
                    <a:pt x="0" y="0"/>
                  </a:moveTo>
                  <a:lnTo>
                    <a:pt x="829774" y="0"/>
                  </a:lnTo>
                  <a:lnTo>
                    <a:pt x="829774" y="630628"/>
                  </a:lnTo>
                  <a:lnTo>
                    <a:pt x="0" y="6306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IE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2748583"/>
              <a:ext cx="14816737" cy="87683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720"/>
                </a:lnSpc>
                <a:spcBef>
                  <a:spcPct val="0"/>
                </a:spcBef>
              </a:pPr>
              <a:r>
                <a:rPr lang="en-US" sz="56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Bíonn </a:t>
              </a:r>
              <a:r>
                <a:rPr lang="en-US" sz="5600" b="1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scileanna</a:t>
              </a:r>
              <a:r>
                <a:rPr lang="en-US" sz="56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5600" b="1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ginchumais</a:t>
              </a:r>
              <a:r>
                <a:rPr lang="en-US" sz="56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5600" b="1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teanga</a:t>
              </a:r>
              <a:r>
                <a:rPr lang="en-US" sz="56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5600" b="1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na</a:t>
              </a:r>
              <a:r>
                <a:rPr lang="en-US" sz="56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5600" b="1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ndaltaí</a:t>
              </a:r>
              <a:r>
                <a:rPr lang="en-US" sz="56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5600" b="1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tumoideachais</a:t>
              </a:r>
              <a:r>
                <a:rPr lang="en-US" sz="56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5600" b="1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tearcfhorbartha</a:t>
              </a:r>
              <a:r>
                <a:rPr lang="en-US" sz="56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56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i</a:t>
              </a:r>
              <a:r>
                <a:rPr lang="en-US" sz="56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56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réimsí</a:t>
              </a:r>
              <a:r>
                <a:rPr lang="en-US" sz="56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56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amhail</a:t>
              </a:r>
              <a:r>
                <a:rPr lang="en-US" sz="56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:</a:t>
              </a:r>
            </a:p>
            <a:p>
              <a:pPr marL="0" lvl="0" indent="0" algn="ctr">
                <a:lnSpc>
                  <a:spcPts val="6720"/>
                </a:lnSpc>
                <a:spcBef>
                  <a:spcPct val="0"/>
                </a:spcBef>
              </a:pPr>
              <a:r>
                <a:rPr lang="en-US" sz="56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cruinneas</a:t>
              </a:r>
              <a:r>
                <a:rPr lang="en-US" sz="56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56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agus</a:t>
              </a:r>
              <a:r>
                <a:rPr lang="en-US" sz="56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56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castacht</a:t>
              </a:r>
              <a:r>
                <a:rPr lang="en-US" sz="56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56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gramadaí</a:t>
              </a:r>
              <a:r>
                <a:rPr lang="en-US" sz="56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, </a:t>
              </a:r>
              <a:r>
                <a:rPr lang="en-US" sz="56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sainiúlacht</a:t>
              </a:r>
              <a:r>
                <a:rPr lang="en-US" sz="56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56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léacsach</a:t>
              </a:r>
              <a:r>
                <a:rPr lang="en-US" sz="56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56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agus</a:t>
              </a:r>
              <a:r>
                <a:rPr lang="en-US" sz="56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56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oiriúnacht</a:t>
              </a:r>
              <a:r>
                <a:rPr lang="en-US" sz="56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56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shochtheangeolaíoch</a:t>
              </a:r>
              <a:r>
                <a:rPr lang="en-US" sz="56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.</a:t>
              </a:r>
            </a:p>
            <a:p>
              <a:pPr marL="0" lvl="0" indent="0" algn="ctr">
                <a:lnSpc>
                  <a:spcPts val="3960"/>
                </a:lnSpc>
                <a:spcBef>
                  <a:spcPct val="0"/>
                </a:spcBef>
              </a:pPr>
              <a:endParaRPr lang="en-US" sz="5600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12157580"/>
              <a:ext cx="14816737" cy="150621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20"/>
                </a:lnSpc>
              </a:pPr>
              <a:r>
                <a:rPr lang="en-US" sz="1800">
                  <a:solidFill>
                    <a:srgbClr val="FFFFFF"/>
                  </a:solidFill>
                  <a:latin typeface="DM Sans"/>
                  <a:ea typeface="DM Sans"/>
                  <a:cs typeface="DM Sans"/>
                  <a:sym typeface="DM Sans"/>
                </a:rPr>
                <a:t>T.J. Ó Ceallaigh agus Aoife Ní Shéaghdha</a:t>
              </a:r>
            </a:p>
            <a:p>
              <a:pPr algn="ctr">
                <a:lnSpc>
                  <a:spcPts val="2520"/>
                </a:lnSpc>
              </a:pPr>
              <a:r>
                <a:rPr lang="en-US" sz="1800">
                  <a:solidFill>
                    <a:srgbClr val="FFFFFF"/>
                  </a:solidFill>
                  <a:latin typeface="DM Sans"/>
                  <a:ea typeface="DM Sans"/>
                  <a:cs typeface="DM Sans"/>
                  <a:sym typeface="DM Sans"/>
                </a:rPr>
                <a:t>Coláiste Mhuire gan Smál, OllscoilLuimnigh, 2017</a:t>
              </a:r>
            </a:p>
            <a:p>
              <a:pPr algn="ctr">
                <a:lnSpc>
                  <a:spcPts val="4200"/>
                </a:lnSpc>
              </a:pPr>
              <a:endParaRPr lang="en-US" sz="1800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 flipH="1">
            <a:off x="13724435" y="2685443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0" name="Freeform 10"/>
          <p:cNvSpPr/>
          <p:nvPr/>
        </p:nvSpPr>
        <p:spPr>
          <a:xfrm rot="10603093">
            <a:off x="-2740600" y="8088223"/>
            <a:ext cx="8683149" cy="8683149"/>
          </a:xfrm>
          <a:custGeom>
            <a:avLst/>
            <a:gdLst/>
            <a:ahLst/>
            <a:cxnLst/>
            <a:rect l="l" t="t" r="r" b="b"/>
            <a:pathLst>
              <a:path w="8683149" h="8683149">
                <a:moveTo>
                  <a:pt x="0" y="0"/>
                </a:moveTo>
                <a:lnTo>
                  <a:pt x="8683149" y="0"/>
                </a:lnTo>
                <a:lnTo>
                  <a:pt x="8683149" y="8683149"/>
                </a:lnTo>
                <a:lnTo>
                  <a:pt x="0" y="86831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8227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C82486-BF44-0DFA-1377-699D04DDE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4F5635B2-B300-39A6-96F1-C2B5A6A7974B}"/>
              </a:ext>
            </a:extLst>
          </p:cNvPr>
          <p:cNvSpPr/>
          <p:nvPr/>
        </p:nvSpPr>
        <p:spPr>
          <a:xfrm rot="-6979190">
            <a:off x="3021304" y="-985383"/>
            <a:ext cx="11826292" cy="12257766"/>
          </a:xfrm>
          <a:custGeom>
            <a:avLst/>
            <a:gdLst/>
            <a:ahLst/>
            <a:cxnLst/>
            <a:rect l="l" t="t" r="r" b="b"/>
            <a:pathLst>
              <a:path w="11826292" h="12257766">
                <a:moveTo>
                  <a:pt x="0" y="0"/>
                </a:moveTo>
                <a:lnTo>
                  <a:pt x="11826292" y="0"/>
                </a:lnTo>
                <a:lnTo>
                  <a:pt x="11826292" y="12257766"/>
                </a:lnTo>
                <a:lnTo>
                  <a:pt x="0" y="1225776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DF2F6235-6618-4B42-C4D7-C2C04FE1A78C}"/>
              </a:ext>
            </a:extLst>
          </p:cNvPr>
          <p:cNvSpPr/>
          <p:nvPr/>
        </p:nvSpPr>
        <p:spPr>
          <a:xfrm rot="3087261" flipH="1" flipV="1">
            <a:off x="14495980" y="5473904"/>
            <a:ext cx="5933531" cy="5933531"/>
          </a:xfrm>
          <a:custGeom>
            <a:avLst/>
            <a:gdLst/>
            <a:ahLst/>
            <a:cxnLst/>
            <a:rect l="l" t="t" r="r" b="b"/>
            <a:pathLst>
              <a:path w="5933531" h="5933531">
                <a:moveTo>
                  <a:pt x="5933531" y="5933531"/>
                </a:moveTo>
                <a:lnTo>
                  <a:pt x="0" y="5933531"/>
                </a:lnTo>
                <a:lnTo>
                  <a:pt x="0" y="0"/>
                </a:lnTo>
                <a:lnTo>
                  <a:pt x="5933531" y="0"/>
                </a:lnTo>
                <a:lnTo>
                  <a:pt x="5933531" y="5933531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44E77AF8-CBB0-0602-F97E-D67B801493E4}"/>
              </a:ext>
            </a:extLst>
          </p:cNvPr>
          <p:cNvSpPr/>
          <p:nvPr/>
        </p:nvSpPr>
        <p:spPr>
          <a:xfrm rot="-6557971">
            <a:off x="-4011996" y="4406691"/>
            <a:ext cx="6383909" cy="6616821"/>
          </a:xfrm>
          <a:custGeom>
            <a:avLst/>
            <a:gdLst/>
            <a:ahLst/>
            <a:cxnLst/>
            <a:rect l="l" t="t" r="r" b="b"/>
            <a:pathLst>
              <a:path w="6383909" h="6616821">
                <a:moveTo>
                  <a:pt x="0" y="0"/>
                </a:moveTo>
                <a:lnTo>
                  <a:pt x="6383909" y="0"/>
                </a:lnTo>
                <a:lnTo>
                  <a:pt x="6383909" y="6616821"/>
                </a:lnTo>
                <a:lnTo>
                  <a:pt x="0" y="661682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2E30BEEF-D411-498A-B9B7-52E6E11528BA}"/>
              </a:ext>
            </a:extLst>
          </p:cNvPr>
          <p:cNvSpPr/>
          <p:nvPr/>
        </p:nvSpPr>
        <p:spPr>
          <a:xfrm rot="3691186">
            <a:off x="611880" y="2907795"/>
            <a:ext cx="2108064" cy="2184976"/>
          </a:xfrm>
          <a:custGeom>
            <a:avLst/>
            <a:gdLst/>
            <a:ahLst/>
            <a:cxnLst/>
            <a:rect l="l" t="t" r="r" b="b"/>
            <a:pathLst>
              <a:path w="2108064" h="2184976">
                <a:moveTo>
                  <a:pt x="0" y="0"/>
                </a:moveTo>
                <a:lnTo>
                  <a:pt x="2108065" y="0"/>
                </a:lnTo>
                <a:lnTo>
                  <a:pt x="2108065" y="2184975"/>
                </a:lnTo>
                <a:lnTo>
                  <a:pt x="0" y="218497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5D10343E-3534-4D6F-06F0-25A66AAA9B7D}"/>
              </a:ext>
            </a:extLst>
          </p:cNvPr>
          <p:cNvSpPr/>
          <p:nvPr/>
        </p:nvSpPr>
        <p:spPr>
          <a:xfrm rot="2539844">
            <a:off x="15089302" y="-486222"/>
            <a:ext cx="4210041" cy="4363641"/>
          </a:xfrm>
          <a:custGeom>
            <a:avLst/>
            <a:gdLst/>
            <a:ahLst/>
            <a:cxnLst/>
            <a:rect l="l" t="t" r="r" b="b"/>
            <a:pathLst>
              <a:path w="4210041" h="4363641">
                <a:moveTo>
                  <a:pt x="0" y="0"/>
                </a:moveTo>
                <a:lnTo>
                  <a:pt x="4210041" y="0"/>
                </a:lnTo>
                <a:lnTo>
                  <a:pt x="4210041" y="4363641"/>
                </a:lnTo>
                <a:lnTo>
                  <a:pt x="0" y="436364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0111C47F-2492-BB1F-6C97-9DBDE92A7A95}"/>
              </a:ext>
            </a:extLst>
          </p:cNvPr>
          <p:cNvSpPr/>
          <p:nvPr/>
        </p:nvSpPr>
        <p:spPr>
          <a:xfrm rot="9115676">
            <a:off x="628635" y="-1236564"/>
            <a:ext cx="3791589" cy="3929923"/>
          </a:xfrm>
          <a:custGeom>
            <a:avLst/>
            <a:gdLst/>
            <a:ahLst/>
            <a:cxnLst/>
            <a:rect l="l" t="t" r="r" b="b"/>
            <a:pathLst>
              <a:path w="3791589" h="3929923">
                <a:moveTo>
                  <a:pt x="0" y="0"/>
                </a:moveTo>
                <a:lnTo>
                  <a:pt x="3791589" y="0"/>
                </a:lnTo>
                <a:lnTo>
                  <a:pt x="3791589" y="3929922"/>
                </a:lnTo>
                <a:lnTo>
                  <a:pt x="0" y="392992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F0112425-D428-C95D-CBCD-753F10BE7370}"/>
              </a:ext>
            </a:extLst>
          </p:cNvPr>
          <p:cNvSpPr/>
          <p:nvPr/>
        </p:nvSpPr>
        <p:spPr>
          <a:xfrm rot="3611657" flipH="1" flipV="1">
            <a:off x="2288771" y="8571846"/>
            <a:ext cx="3415013" cy="3415013"/>
          </a:xfrm>
          <a:custGeom>
            <a:avLst/>
            <a:gdLst/>
            <a:ahLst/>
            <a:cxnLst/>
            <a:rect l="l" t="t" r="r" b="b"/>
            <a:pathLst>
              <a:path w="3415013" h="3415013">
                <a:moveTo>
                  <a:pt x="3415013" y="3415013"/>
                </a:moveTo>
                <a:lnTo>
                  <a:pt x="0" y="3415013"/>
                </a:lnTo>
                <a:lnTo>
                  <a:pt x="0" y="0"/>
                </a:lnTo>
                <a:lnTo>
                  <a:pt x="3415013" y="0"/>
                </a:lnTo>
                <a:lnTo>
                  <a:pt x="3415013" y="3415013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5642F7FD-D423-2868-E899-6C0824282D28}"/>
              </a:ext>
            </a:extLst>
          </p:cNvPr>
          <p:cNvSpPr/>
          <p:nvPr/>
        </p:nvSpPr>
        <p:spPr>
          <a:xfrm rot="9115676">
            <a:off x="13077861" y="-120432"/>
            <a:ext cx="1276182" cy="1322743"/>
          </a:xfrm>
          <a:custGeom>
            <a:avLst/>
            <a:gdLst/>
            <a:ahLst/>
            <a:cxnLst/>
            <a:rect l="l" t="t" r="r" b="b"/>
            <a:pathLst>
              <a:path w="1276182" h="1322743">
                <a:moveTo>
                  <a:pt x="0" y="0"/>
                </a:moveTo>
                <a:lnTo>
                  <a:pt x="1276182" y="0"/>
                </a:lnTo>
                <a:lnTo>
                  <a:pt x="1276182" y="1322742"/>
                </a:lnTo>
                <a:lnTo>
                  <a:pt x="0" y="132274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C6C749EB-A5C7-576C-DF7E-B27E6E7E891F}"/>
              </a:ext>
            </a:extLst>
          </p:cNvPr>
          <p:cNvSpPr/>
          <p:nvPr/>
        </p:nvSpPr>
        <p:spPr>
          <a:xfrm rot="-1397896">
            <a:off x="15637720" y="2907795"/>
            <a:ext cx="2108064" cy="2184976"/>
          </a:xfrm>
          <a:custGeom>
            <a:avLst/>
            <a:gdLst/>
            <a:ahLst/>
            <a:cxnLst/>
            <a:rect l="l" t="t" r="r" b="b"/>
            <a:pathLst>
              <a:path w="2108064" h="2184976">
                <a:moveTo>
                  <a:pt x="0" y="0"/>
                </a:moveTo>
                <a:lnTo>
                  <a:pt x="2108064" y="0"/>
                </a:lnTo>
                <a:lnTo>
                  <a:pt x="2108064" y="2184975"/>
                </a:lnTo>
                <a:lnTo>
                  <a:pt x="0" y="21849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6D423596-28E4-0125-B17D-1EB4BBC0D93C}"/>
              </a:ext>
            </a:extLst>
          </p:cNvPr>
          <p:cNvSpPr/>
          <p:nvPr/>
        </p:nvSpPr>
        <p:spPr>
          <a:xfrm>
            <a:off x="5951674" y="4707282"/>
            <a:ext cx="6169886" cy="3007819"/>
          </a:xfrm>
          <a:custGeom>
            <a:avLst/>
            <a:gdLst/>
            <a:ahLst/>
            <a:cxnLst/>
            <a:rect l="l" t="t" r="r" b="b"/>
            <a:pathLst>
              <a:path w="6169886" h="3007819">
                <a:moveTo>
                  <a:pt x="0" y="0"/>
                </a:moveTo>
                <a:lnTo>
                  <a:pt x="6169886" y="0"/>
                </a:lnTo>
                <a:lnTo>
                  <a:pt x="6169886" y="3007819"/>
                </a:lnTo>
                <a:lnTo>
                  <a:pt x="0" y="3007819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2E19B368-69A1-3F96-EBF7-949F6E3C46FA}"/>
              </a:ext>
            </a:extLst>
          </p:cNvPr>
          <p:cNvSpPr txBox="1"/>
          <p:nvPr/>
        </p:nvSpPr>
        <p:spPr>
          <a:xfrm>
            <a:off x="4263807" y="3307047"/>
            <a:ext cx="10049773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5"/>
              </a:lnSpc>
            </a:pPr>
            <a:r>
              <a:rPr lang="en-US" sz="9725" b="1" err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Ceisteanna</a:t>
            </a:r>
            <a:r>
              <a:rPr lang="en-US" sz="9725" b="1">
                <a:solidFill>
                  <a:srgbClr val="000000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42801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57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204823">
            <a:off x="11412811" y="-6324102"/>
            <a:ext cx="8683149" cy="8683149"/>
          </a:xfrm>
          <a:custGeom>
            <a:avLst/>
            <a:gdLst/>
            <a:ahLst/>
            <a:cxnLst/>
            <a:rect l="l" t="t" r="r" b="b"/>
            <a:pathLst>
              <a:path w="8683149" h="8683149">
                <a:moveTo>
                  <a:pt x="0" y="0"/>
                </a:moveTo>
                <a:lnTo>
                  <a:pt x="8683149" y="0"/>
                </a:lnTo>
                <a:lnTo>
                  <a:pt x="8683149" y="8683149"/>
                </a:lnTo>
                <a:lnTo>
                  <a:pt x="0" y="86831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3" name="Freeform 3"/>
          <p:cNvSpPr/>
          <p:nvPr/>
        </p:nvSpPr>
        <p:spPr>
          <a:xfrm rot="-10800000" flipH="1">
            <a:off x="-5143500" y="-3050565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grpSp>
        <p:nvGrpSpPr>
          <p:cNvPr id="4" name="Group 4"/>
          <p:cNvGrpSpPr/>
          <p:nvPr/>
        </p:nvGrpSpPr>
        <p:grpSpPr>
          <a:xfrm>
            <a:off x="3587723" y="102015"/>
            <a:ext cx="11112553" cy="10184985"/>
            <a:chOff x="0" y="0"/>
            <a:chExt cx="14816737" cy="13579980"/>
          </a:xfrm>
        </p:grpSpPr>
        <p:sp>
          <p:nvSpPr>
            <p:cNvPr id="5" name="Freeform 5"/>
            <p:cNvSpPr/>
            <p:nvPr/>
          </p:nvSpPr>
          <p:spPr>
            <a:xfrm>
              <a:off x="6513153" y="0"/>
              <a:ext cx="1790431" cy="1873984"/>
            </a:xfrm>
            <a:custGeom>
              <a:avLst/>
              <a:gdLst/>
              <a:ahLst/>
              <a:cxnLst/>
              <a:rect l="l" t="t" r="r" b="b"/>
              <a:pathLst>
                <a:path w="1790431" h="1873984">
                  <a:moveTo>
                    <a:pt x="0" y="0"/>
                  </a:moveTo>
                  <a:lnTo>
                    <a:pt x="1790431" y="0"/>
                  </a:lnTo>
                  <a:lnTo>
                    <a:pt x="1790431" y="1873984"/>
                  </a:lnTo>
                  <a:lnTo>
                    <a:pt x="0" y="18739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-20465" t="-11019" r="-1788" b="-16114"/>
              </a:stretch>
            </a:blipFill>
          </p:spPr>
          <p:txBody>
            <a:bodyPr/>
            <a:lstStyle/>
            <a:p>
              <a:endParaRPr lang="en-IE"/>
            </a:p>
          </p:txBody>
        </p:sp>
        <p:sp>
          <p:nvSpPr>
            <p:cNvPr id="6" name="Freeform 6"/>
            <p:cNvSpPr/>
            <p:nvPr/>
          </p:nvSpPr>
          <p:spPr>
            <a:xfrm>
              <a:off x="6993482" y="621678"/>
              <a:ext cx="829774" cy="630628"/>
            </a:xfrm>
            <a:custGeom>
              <a:avLst/>
              <a:gdLst/>
              <a:ahLst/>
              <a:cxnLst/>
              <a:rect l="l" t="t" r="r" b="b"/>
              <a:pathLst>
                <a:path w="829774" h="630628">
                  <a:moveTo>
                    <a:pt x="0" y="0"/>
                  </a:moveTo>
                  <a:lnTo>
                    <a:pt x="829774" y="0"/>
                  </a:lnTo>
                  <a:lnTo>
                    <a:pt x="829774" y="630628"/>
                  </a:lnTo>
                  <a:lnTo>
                    <a:pt x="0" y="6306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IE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2758107"/>
              <a:ext cx="14816737" cy="60073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880"/>
                </a:lnSpc>
              </a:pPr>
              <a:r>
                <a:rPr lang="en-US" sz="49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Bíonn </a:t>
              </a:r>
              <a:r>
                <a:rPr lang="en-US" sz="4900" b="1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deacrachtaí</a:t>
              </a:r>
              <a:r>
                <a:rPr lang="en-US" sz="49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b="1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móra</a:t>
              </a:r>
              <a:r>
                <a:rPr lang="en-US" sz="49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ag </a:t>
              </a:r>
              <a:r>
                <a:rPr lang="en-US" sz="4900" b="1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múinteoirí</a:t>
              </a:r>
              <a:r>
                <a:rPr lang="en-US" sz="49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b="1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tumoideachais</a:t>
              </a:r>
              <a:r>
                <a:rPr lang="en-US" sz="49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b="1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breith</a:t>
              </a:r>
              <a:r>
                <a:rPr lang="en-US" sz="49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b="1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ar</a:t>
              </a:r>
              <a:r>
                <a:rPr lang="en-US" sz="49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b="1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conas</a:t>
              </a:r>
              <a:r>
                <a:rPr lang="en-US" sz="49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is </a:t>
              </a:r>
              <a:r>
                <a:rPr lang="en-US" sz="4900" b="1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féidir</a:t>
              </a:r>
              <a:r>
                <a:rPr lang="en-US" sz="49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an </a:t>
              </a:r>
              <a:r>
                <a:rPr lang="en-US" sz="4900" b="1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teanga</a:t>
              </a:r>
              <a:r>
                <a:rPr lang="en-US" sz="49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a </a:t>
              </a:r>
              <a:r>
                <a:rPr lang="en-US" sz="4900" b="1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chomhtháthú</a:t>
              </a:r>
              <a:endParaRPr lang="en-US" sz="4900" b="1">
                <a:solidFill>
                  <a:srgbClr val="FFFFFF"/>
                </a:solidFill>
                <a:latin typeface="Roboto Slab"/>
                <a:ea typeface="Roboto Slab"/>
                <a:cs typeface="Roboto Slab"/>
                <a:sym typeface="Roboto Slab"/>
              </a:endParaRPr>
            </a:p>
            <a:p>
              <a:pPr marL="0" lvl="0" indent="0" algn="ctr">
                <a:lnSpc>
                  <a:spcPts val="5880"/>
                </a:lnSpc>
                <a:spcBef>
                  <a:spcPct val="0"/>
                </a:spcBef>
              </a:pPr>
              <a:r>
                <a:rPr lang="en-US" sz="4900" b="1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i</a:t>
              </a:r>
              <a:r>
                <a:rPr lang="en-US" sz="49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b="1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dteagasc</a:t>
              </a:r>
              <a:r>
                <a:rPr lang="en-US" sz="49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an </a:t>
              </a:r>
              <a:r>
                <a:rPr lang="en-US" sz="4900" b="1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ábhair</a:t>
              </a:r>
              <a:r>
                <a:rPr lang="en-US" sz="4900" b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ar</a:t>
              </a:r>
              <a:r>
                <a:rPr lang="en-US" sz="49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bhealach</a:t>
              </a:r>
              <a:r>
                <a:rPr lang="en-US" sz="49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bríoch</a:t>
              </a:r>
              <a:r>
                <a:rPr lang="en-US" sz="49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.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11481305"/>
              <a:ext cx="14816737" cy="20986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00"/>
                </a:lnSpc>
              </a:pPr>
              <a:r>
                <a:rPr lang="en-US" sz="3000">
                  <a:solidFill>
                    <a:srgbClr val="FFFFFF"/>
                  </a:solidFill>
                  <a:latin typeface="DM Sans"/>
                  <a:ea typeface="DM Sans"/>
                  <a:cs typeface="DM Sans"/>
                  <a:sym typeface="DM Sans"/>
                </a:rPr>
                <a:t>T.J. Ó Ceallaigh agus Aoife Ní Shéaghdha</a:t>
              </a:r>
            </a:p>
            <a:p>
              <a:pPr algn="ctr">
                <a:lnSpc>
                  <a:spcPts val="4200"/>
                </a:lnSpc>
              </a:pPr>
              <a:r>
                <a:rPr lang="en-US" sz="3000">
                  <a:solidFill>
                    <a:srgbClr val="FFFFFF"/>
                  </a:solidFill>
                  <a:latin typeface="DM Sans"/>
                  <a:ea typeface="DM Sans"/>
                  <a:cs typeface="DM Sans"/>
                  <a:sym typeface="DM Sans"/>
                </a:rPr>
                <a:t>Coláiste Mhuire gan Smál, OllscoilLuimnigh, 2017</a:t>
              </a:r>
            </a:p>
            <a:p>
              <a:pPr algn="ctr">
                <a:lnSpc>
                  <a:spcPts val="4200"/>
                </a:lnSpc>
              </a:pPr>
              <a:endParaRPr lang="en-US" sz="3000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 flipH="1">
            <a:off x="13724435" y="2685443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0" name="Freeform 10"/>
          <p:cNvSpPr/>
          <p:nvPr/>
        </p:nvSpPr>
        <p:spPr>
          <a:xfrm rot="10603093">
            <a:off x="-2740600" y="8070364"/>
            <a:ext cx="8683149" cy="8683149"/>
          </a:xfrm>
          <a:custGeom>
            <a:avLst/>
            <a:gdLst/>
            <a:ahLst/>
            <a:cxnLst/>
            <a:rect l="l" t="t" r="r" b="b"/>
            <a:pathLst>
              <a:path w="8683149" h="8683149">
                <a:moveTo>
                  <a:pt x="0" y="0"/>
                </a:moveTo>
                <a:lnTo>
                  <a:pt x="8683149" y="0"/>
                </a:lnTo>
                <a:lnTo>
                  <a:pt x="8683149" y="8683149"/>
                </a:lnTo>
                <a:lnTo>
                  <a:pt x="0" y="86831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57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204823">
            <a:off x="11412811" y="-6324102"/>
            <a:ext cx="8683149" cy="8683149"/>
          </a:xfrm>
          <a:custGeom>
            <a:avLst/>
            <a:gdLst/>
            <a:ahLst/>
            <a:cxnLst/>
            <a:rect l="l" t="t" r="r" b="b"/>
            <a:pathLst>
              <a:path w="8683149" h="8683149">
                <a:moveTo>
                  <a:pt x="0" y="0"/>
                </a:moveTo>
                <a:lnTo>
                  <a:pt x="8683149" y="0"/>
                </a:lnTo>
                <a:lnTo>
                  <a:pt x="8683149" y="8683149"/>
                </a:lnTo>
                <a:lnTo>
                  <a:pt x="0" y="86831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3" name="Freeform 3"/>
          <p:cNvSpPr/>
          <p:nvPr/>
        </p:nvSpPr>
        <p:spPr>
          <a:xfrm rot="-10800000" flipH="1">
            <a:off x="-5143500" y="-3050565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grpSp>
        <p:nvGrpSpPr>
          <p:cNvPr id="4" name="Group 4"/>
          <p:cNvGrpSpPr/>
          <p:nvPr/>
        </p:nvGrpSpPr>
        <p:grpSpPr>
          <a:xfrm>
            <a:off x="3587723" y="102015"/>
            <a:ext cx="11112553" cy="10184985"/>
            <a:chOff x="0" y="0"/>
            <a:chExt cx="14816737" cy="13579980"/>
          </a:xfrm>
        </p:grpSpPr>
        <p:sp>
          <p:nvSpPr>
            <p:cNvPr id="5" name="Freeform 5"/>
            <p:cNvSpPr/>
            <p:nvPr/>
          </p:nvSpPr>
          <p:spPr>
            <a:xfrm>
              <a:off x="6513153" y="0"/>
              <a:ext cx="1790431" cy="1873984"/>
            </a:xfrm>
            <a:custGeom>
              <a:avLst/>
              <a:gdLst/>
              <a:ahLst/>
              <a:cxnLst/>
              <a:rect l="l" t="t" r="r" b="b"/>
              <a:pathLst>
                <a:path w="1790431" h="1873984">
                  <a:moveTo>
                    <a:pt x="0" y="0"/>
                  </a:moveTo>
                  <a:lnTo>
                    <a:pt x="1790431" y="0"/>
                  </a:lnTo>
                  <a:lnTo>
                    <a:pt x="1790431" y="1873984"/>
                  </a:lnTo>
                  <a:lnTo>
                    <a:pt x="0" y="18739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 l="-20465" t="-11019" r="-1788" b="-16114"/>
              </a:stretch>
            </a:blipFill>
          </p:spPr>
          <p:txBody>
            <a:bodyPr/>
            <a:lstStyle/>
            <a:p>
              <a:endParaRPr lang="en-IE"/>
            </a:p>
          </p:txBody>
        </p:sp>
        <p:sp>
          <p:nvSpPr>
            <p:cNvPr id="6" name="Freeform 6"/>
            <p:cNvSpPr/>
            <p:nvPr/>
          </p:nvSpPr>
          <p:spPr>
            <a:xfrm>
              <a:off x="6993482" y="621678"/>
              <a:ext cx="829774" cy="630628"/>
            </a:xfrm>
            <a:custGeom>
              <a:avLst/>
              <a:gdLst/>
              <a:ahLst/>
              <a:cxnLst/>
              <a:rect l="l" t="t" r="r" b="b"/>
              <a:pathLst>
                <a:path w="829774" h="630628">
                  <a:moveTo>
                    <a:pt x="0" y="0"/>
                  </a:moveTo>
                  <a:lnTo>
                    <a:pt x="829774" y="0"/>
                  </a:lnTo>
                  <a:lnTo>
                    <a:pt x="829774" y="630628"/>
                  </a:lnTo>
                  <a:lnTo>
                    <a:pt x="0" y="6306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IE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2758107"/>
              <a:ext cx="14816737" cy="90338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880"/>
                </a:lnSpc>
              </a:pPr>
              <a:r>
                <a:rPr lang="en-US" sz="4900" b="1" err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Inniúlacht</a:t>
              </a:r>
              <a:r>
                <a:rPr lang="en-US" sz="4900" b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 </a:t>
              </a:r>
              <a:r>
                <a:rPr lang="en-US" sz="4900" b="1" err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múinteoirí</a:t>
              </a:r>
              <a:r>
                <a:rPr lang="en-US" sz="4900" b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 </a:t>
              </a:r>
              <a:r>
                <a:rPr lang="en-US" sz="4900" b="1" err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tumoideachais</a:t>
              </a:r>
              <a:endParaRPr lang="en-US" sz="4900" b="1">
                <a:solidFill>
                  <a:srgbClr val="FFFFFF"/>
                </a:solidFill>
                <a:latin typeface="Roboto Slab Bold"/>
                <a:ea typeface="Roboto Slab Bold"/>
                <a:cs typeface="Roboto Slab Bold"/>
                <a:sym typeface="Roboto Slab Bold"/>
              </a:endParaRPr>
            </a:p>
            <a:p>
              <a:pPr algn="ctr">
                <a:lnSpc>
                  <a:spcPts val="5880"/>
                </a:lnSpc>
              </a:pPr>
              <a:r>
                <a:rPr lang="en-US" sz="49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Tugann</a:t>
              </a:r>
              <a:r>
                <a:rPr lang="en-US" sz="49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múinteoirí</a:t>
              </a:r>
              <a:r>
                <a:rPr lang="en-US" sz="49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ar</a:t>
              </a:r>
              <a:r>
                <a:rPr lang="en-US" sz="49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cainteoirí</a:t>
              </a:r>
              <a:r>
                <a:rPr lang="en-US" sz="49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dúchais</a:t>
              </a:r>
              <a:r>
                <a:rPr lang="en-US" sz="49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iad</a:t>
              </a:r>
              <a:r>
                <a:rPr lang="en-US" sz="49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agus</a:t>
              </a:r>
              <a:r>
                <a:rPr lang="en-US" sz="49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múinteoirí</a:t>
              </a:r>
              <a:r>
                <a:rPr lang="en-US" sz="49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nach</a:t>
              </a:r>
              <a:r>
                <a:rPr lang="en-US" sz="49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cainteoirí</a:t>
              </a:r>
              <a:r>
                <a:rPr lang="en-US" sz="49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dúchais</a:t>
              </a:r>
              <a:r>
                <a:rPr lang="en-US" sz="49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iad</a:t>
              </a:r>
              <a:r>
                <a:rPr lang="en-US" sz="49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araon</a:t>
              </a:r>
              <a:r>
                <a:rPr lang="en-US" sz="49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le </a:t>
              </a:r>
              <a:r>
                <a:rPr lang="en-US" sz="49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fios</a:t>
              </a:r>
              <a:r>
                <a:rPr lang="en-US" sz="49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go </a:t>
              </a:r>
              <a:r>
                <a:rPr lang="en-US" sz="4900" err="1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mbíonn</a:t>
              </a:r>
              <a:r>
                <a:rPr lang="en-US" sz="4900">
                  <a:solidFill>
                    <a:srgbClr val="FFFFFF"/>
                  </a:solidFill>
                  <a:latin typeface="Roboto Slab"/>
                  <a:ea typeface="Roboto Slab"/>
                  <a:cs typeface="Roboto Slab"/>
                  <a:sym typeface="Roboto Slab"/>
                </a:rPr>
                <a:t> </a:t>
              </a:r>
              <a:r>
                <a:rPr lang="en-US" sz="4900" b="1" err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tacaíocht</a:t>
              </a:r>
              <a:r>
                <a:rPr lang="en-US" sz="4900" b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 </a:t>
              </a:r>
              <a:r>
                <a:rPr lang="en-US" sz="4900" b="1" err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leanúnach</a:t>
              </a:r>
              <a:r>
                <a:rPr lang="en-US" sz="4900" b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 ag </a:t>
              </a:r>
              <a:r>
                <a:rPr lang="en-US" sz="4900" b="1" err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teastáil</a:t>
              </a:r>
              <a:r>
                <a:rPr lang="en-US" sz="4900" b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 </a:t>
              </a:r>
              <a:r>
                <a:rPr lang="en-US" sz="4900" b="1" err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uathu</a:t>
              </a:r>
              <a:r>
                <a:rPr lang="en-US" sz="4900" b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 </a:t>
              </a:r>
              <a:r>
                <a:rPr lang="en-US" sz="4900" b="1" err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ar</a:t>
              </a:r>
              <a:r>
                <a:rPr lang="en-US" sz="4900" b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 </a:t>
              </a:r>
              <a:r>
                <a:rPr lang="en-US" sz="4900" b="1" err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mhaithe</a:t>
              </a:r>
              <a:r>
                <a:rPr lang="en-US" sz="4900" b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 </a:t>
              </a:r>
              <a:r>
                <a:rPr lang="en-US" sz="4900" b="1" err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lena</a:t>
              </a:r>
              <a:r>
                <a:rPr lang="en-US" sz="4900" b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 n-</a:t>
              </a:r>
              <a:r>
                <a:rPr lang="en-US" sz="4900" b="1" err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inniúlacht</a:t>
              </a:r>
              <a:r>
                <a:rPr lang="en-US" sz="4900" b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 </a:t>
              </a:r>
              <a:r>
                <a:rPr lang="en-US" sz="4900" b="1" err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féin</a:t>
              </a:r>
              <a:r>
                <a:rPr lang="en-US" sz="4900" b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 </a:t>
              </a:r>
              <a:r>
                <a:rPr lang="en-US" sz="4900" b="1" err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sa</a:t>
              </a:r>
              <a:r>
                <a:rPr lang="en-US" sz="4900" b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 </a:t>
              </a:r>
              <a:r>
                <a:rPr lang="en-US" sz="4900" b="1" err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tumtheanga</a:t>
              </a:r>
              <a:endParaRPr lang="en-US" sz="4900" b="1">
                <a:solidFill>
                  <a:srgbClr val="FFFFFF"/>
                </a:solidFill>
                <a:latin typeface="Roboto Slab Bold"/>
                <a:ea typeface="Roboto Slab Bold"/>
                <a:cs typeface="Roboto Slab Bold"/>
                <a:sym typeface="Roboto Slab Bold"/>
              </a:endParaRPr>
            </a:p>
            <a:p>
              <a:pPr algn="ctr">
                <a:lnSpc>
                  <a:spcPts val="5880"/>
                </a:lnSpc>
              </a:pPr>
              <a:r>
                <a:rPr lang="en-US" sz="4900" b="1" i="1" err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Imní</a:t>
              </a:r>
              <a:r>
                <a:rPr lang="en-US" sz="4900" b="1" i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 </a:t>
              </a:r>
              <a:r>
                <a:rPr lang="en-US" sz="4900" b="1" i="1" err="1">
                  <a:solidFill>
                    <a:srgbClr val="FFFFFF"/>
                  </a:solidFill>
                  <a:latin typeface="Roboto Slab Bold"/>
                  <a:ea typeface="Roboto Slab Bold"/>
                  <a:cs typeface="Roboto Slab Bold"/>
                  <a:sym typeface="Roboto Slab Bold"/>
                </a:rPr>
                <a:t>Teanga</a:t>
              </a:r>
              <a:endParaRPr lang="en-US" sz="4900" b="1" i="1">
                <a:solidFill>
                  <a:srgbClr val="FFFFFF"/>
                </a:solidFill>
                <a:latin typeface="Roboto Slab Bold"/>
                <a:ea typeface="Roboto Slab Bold"/>
                <a:cs typeface="Roboto Slab Bold"/>
                <a:sym typeface="Roboto Slab Bold"/>
              </a:endParaRPr>
            </a:p>
            <a:p>
              <a:pPr marL="0" lvl="0" indent="0" algn="ctr">
                <a:lnSpc>
                  <a:spcPts val="5880"/>
                </a:lnSpc>
                <a:spcBef>
                  <a:spcPct val="0"/>
                </a:spcBef>
              </a:pPr>
              <a:endParaRPr lang="en-US" sz="4900" b="1">
                <a:solidFill>
                  <a:srgbClr val="FFFFFF"/>
                </a:solidFill>
                <a:latin typeface="Roboto Slab Bold"/>
                <a:ea typeface="Roboto Slab Bold"/>
                <a:cs typeface="Roboto Slab Bold"/>
                <a:sym typeface="Roboto Slab Bold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11481305"/>
              <a:ext cx="14816737" cy="20986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00"/>
                </a:lnSpc>
              </a:pPr>
              <a:r>
                <a:rPr lang="en-US" sz="3000">
                  <a:solidFill>
                    <a:srgbClr val="FFFFFF"/>
                  </a:solidFill>
                  <a:latin typeface="DM Sans"/>
                  <a:ea typeface="DM Sans"/>
                  <a:cs typeface="DM Sans"/>
                  <a:sym typeface="DM Sans"/>
                </a:rPr>
                <a:t>T.J. Ó Ceallaigh agus Aoife Ní Shéaghdha</a:t>
              </a:r>
            </a:p>
            <a:p>
              <a:pPr algn="ctr">
                <a:lnSpc>
                  <a:spcPts val="4200"/>
                </a:lnSpc>
              </a:pPr>
              <a:r>
                <a:rPr lang="en-US" sz="3000">
                  <a:solidFill>
                    <a:srgbClr val="FFFFFF"/>
                  </a:solidFill>
                  <a:latin typeface="DM Sans"/>
                  <a:ea typeface="DM Sans"/>
                  <a:cs typeface="DM Sans"/>
                  <a:sym typeface="DM Sans"/>
                </a:rPr>
                <a:t>Coláiste Mhuire gan Smál, OllscoilLuimnigh, 2017</a:t>
              </a:r>
            </a:p>
            <a:p>
              <a:pPr algn="ctr">
                <a:lnSpc>
                  <a:spcPts val="4200"/>
                </a:lnSpc>
              </a:pPr>
              <a:endParaRPr lang="en-US" sz="3000">
                <a:solidFill>
                  <a:srgbClr val="FFFFFF"/>
                </a:solidFill>
                <a:latin typeface="DM Sans"/>
                <a:ea typeface="DM Sans"/>
                <a:cs typeface="DM Sans"/>
                <a:sym typeface="DM Sans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 flipH="1">
            <a:off x="13724435" y="2685443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10" name="Freeform 10"/>
          <p:cNvSpPr/>
          <p:nvPr/>
        </p:nvSpPr>
        <p:spPr>
          <a:xfrm rot="10603093">
            <a:off x="-2740600" y="8070364"/>
            <a:ext cx="8683149" cy="8683149"/>
          </a:xfrm>
          <a:custGeom>
            <a:avLst/>
            <a:gdLst/>
            <a:ahLst/>
            <a:cxnLst/>
            <a:rect l="l" t="t" r="r" b="b"/>
            <a:pathLst>
              <a:path w="8683149" h="8683149">
                <a:moveTo>
                  <a:pt x="0" y="0"/>
                </a:moveTo>
                <a:lnTo>
                  <a:pt x="8683149" y="0"/>
                </a:lnTo>
                <a:lnTo>
                  <a:pt x="8683149" y="8683149"/>
                </a:lnTo>
                <a:lnTo>
                  <a:pt x="0" y="86831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204823">
            <a:off x="11412811" y="-6324102"/>
            <a:ext cx="8683149" cy="8683149"/>
          </a:xfrm>
          <a:custGeom>
            <a:avLst/>
            <a:gdLst/>
            <a:ahLst/>
            <a:cxnLst/>
            <a:rect l="l" t="t" r="r" b="b"/>
            <a:pathLst>
              <a:path w="8683149" h="8683149">
                <a:moveTo>
                  <a:pt x="0" y="0"/>
                </a:moveTo>
                <a:lnTo>
                  <a:pt x="8683149" y="0"/>
                </a:lnTo>
                <a:lnTo>
                  <a:pt x="8683149" y="8683149"/>
                </a:lnTo>
                <a:lnTo>
                  <a:pt x="0" y="86831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3" name="Freeform 3"/>
          <p:cNvSpPr/>
          <p:nvPr/>
        </p:nvSpPr>
        <p:spPr>
          <a:xfrm rot="-10800000" flipH="1">
            <a:off x="-5143500" y="-3050565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4" name="TextBox 4"/>
          <p:cNvSpPr txBox="1"/>
          <p:nvPr/>
        </p:nvSpPr>
        <p:spPr>
          <a:xfrm>
            <a:off x="3587723" y="9304448"/>
            <a:ext cx="11112553" cy="358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80"/>
              </a:lnSpc>
            </a:pPr>
            <a:endParaRPr/>
          </a:p>
        </p:txBody>
      </p:sp>
      <p:sp>
        <p:nvSpPr>
          <p:cNvPr id="5" name="Freeform 5"/>
          <p:cNvSpPr/>
          <p:nvPr/>
        </p:nvSpPr>
        <p:spPr>
          <a:xfrm flipH="1">
            <a:off x="13724435" y="2685443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6" name="Freeform 6"/>
          <p:cNvSpPr/>
          <p:nvPr/>
        </p:nvSpPr>
        <p:spPr>
          <a:xfrm rot="10603093">
            <a:off x="-2740600" y="8070364"/>
            <a:ext cx="8683149" cy="8683149"/>
          </a:xfrm>
          <a:custGeom>
            <a:avLst/>
            <a:gdLst/>
            <a:ahLst/>
            <a:cxnLst/>
            <a:rect l="l" t="t" r="r" b="b"/>
            <a:pathLst>
              <a:path w="8683149" h="8683149">
                <a:moveTo>
                  <a:pt x="0" y="0"/>
                </a:moveTo>
                <a:lnTo>
                  <a:pt x="8683149" y="0"/>
                </a:lnTo>
                <a:lnTo>
                  <a:pt x="8683149" y="8683149"/>
                </a:lnTo>
                <a:lnTo>
                  <a:pt x="0" y="86831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7" name="Freeform 7"/>
          <p:cNvSpPr/>
          <p:nvPr/>
        </p:nvSpPr>
        <p:spPr>
          <a:xfrm>
            <a:off x="1600975" y="1381416"/>
            <a:ext cx="14832654" cy="7397786"/>
          </a:xfrm>
          <a:custGeom>
            <a:avLst/>
            <a:gdLst/>
            <a:ahLst/>
            <a:cxnLst/>
            <a:rect l="l" t="t" r="r" b="b"/>
            <a:pathLst>
              <a:path w="14832654" h="7397786">
                <a:moveTo>
                  <a:pt x="0" y="0"/>
                </a:moveTo>
                <a:lnTo>
                  <a:pt x="14832654" y="0"/>
                </a:lnTo>
                <a:lnTo>
                  <a:pt x="14832654" y="7397786"/>
                </a:lnTo>
                <a:lnTo>
                  <a:pt x="0" y="739778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838200" y="538404"/>
            <a:ext cx="17000654" cy="21007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8640"/>
              </a:lnSpc>
              <a:spcBef>
                <a:spcPct val="0"/>
              </a:spcBef>
            </a:pPr>
            <a:r>
              <a:rPr lang="en-US" sz="5400" b="1" err="1">
                <a:solidFill>
                  <a:srgbClr val="D04621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Croí-Inniúlachaí</a:t>
            </a:r>
            <a:r>
              <a:rPr lang="en-US" sz="5400" b="1">
                <a:solidFill>
                  <a:srgbClr val="D04621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  <a:r>
              <a:rPr lang="en-US" sz="5400" b="1" err="1">
                <a:solidFill>
                  <a:srgbClr val="D04621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san</a:t>
            </a:r>
            <a:r>
              <a:rPr lang="en-US" sz="5400" b="1">
                <a:solidFill>
                  <a:srgbClr val="D04621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  <a:r>
              <a:rPr lang="en-US" sz="5400" b="1" err="1">
                <a:solidFill>
                  <a:srgbClr val="D04621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Oideachas</a:t>
            </a:r>
            <a:r>
              <a:rPr lang="en-US" sz="5400" b="1">
                <a:solidFill>
                  <a:srgbClr val="D04621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  <a:r>
              <a:rPr lang="en-US" sz="5400" b="1" err="1">
                <a:solidFill>
                  <a:srgbClr val="D04621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lán-Ghaeilge</a:t>
            </a:r>
            <a:r>
              <a:rPr lang="en-US" sz="5400" b="1">
                <a:solidFill>
                  <a:srgbClr val="D04621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(30 </a:t>
            </a:r>
            <a:r>
              <a:rPr lang="en-US" sz="5400" b="1" err="1">
                <a:solidFill>
                  <a:srgbClr val="D04621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san</a:t>
            </a:r>
            <a:r>
              <a:rPr lang="en-US" sz="5400" b="1">
                <a:solidFill>
                  <a:srgbClr val="D04621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 </a:t>
            </a:r>
            <a:r>
              <a:rPr lang="en-US" sz="5400" b="1" err="1">
                <a:solidFill>
                  <a:srgbClr val="D04621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Iomlán</a:t>
            </a:r>
            <a:r>
              <a:rPr lang="en-US" sz="5400" b="1">
                <a:solidFill>
                  <a:srgbClr val="D04621"/>
                </a:solidFill>
                <a:latin typeface="Roboto Slab Bold"/>
                <a:ea typeface="Roboto Slab Bold"/>
                <a:cs typeface="Roboto Slab Bold"/>
                <a:sym typeface="Roboto Slab Bold"/>
              </a:rPr>
              <a:t>)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990600" y="3119995"/>
            <a:ext cx="3928709" cy="1708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550"/>
              </a:lnSpc>
              <a:spcBef>
                <a:spcPct val="0"/>
              </a:spcBef>
            </a:pPr>
            <a:r>
              <a:rPr lang="en-US" sz="3500" b="1" err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Comhtháthú</a:t>
            </a:r>
            <a:r>
              <a:rPr lang="en-US" sz="3500" b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 </a:t>
            </a:r>
            <a:r>
              <a:rPr lang="en-US" sz="3500" b="1" err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Ábhar</a:t>
            </a:r>
            <a:r>
              <a:rPr lang="en-US" sz="3500" b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 </a:t>
            </a:r>
            <a:r>
              <a:rPr lang="en-US" sz="3500" b="1" err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agus</a:t>
            </a:r>
            <a:r>
              <a:rPr lang="en-US" sz="3500" b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 </a:t>
            </a:r>
            <a:r>
              <a:rPr lang="en-US" sz="3500" b="1" err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Teanga</a:t>
            </a:r>
            <a:endParaRPr lang="en-US" sz="3500" b="1">
              <a:solidFill>
                <a:srgbClr val="000000"/>
              </a:solidFill>
              <a:latin typeface="DM Sans Bold"/>
              <a:ea typeface="DM Sans Bold"/>
              <a:cs typeface="DM Sans Bold"/>
              <a:sym typeface="DM Sans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38200" y="7169140"/>
            <a:ext cx="3928709" cy="1136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550"/>
              </a:lnSpc>
              <a:spcBef>
                <a:spcPct val="0"/>
              </a:spcBef>
            </a:pPr>
            <a:r>
              <a:rPr lang="en-US" sz="3500" b="1" err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Scafláil</a:t>
            </a:r>
            <a:r>
              <a:rPr lang="en-US" sz="3500" b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 </a:t>
            </a:r>
            <a:r>
              <a:rPr lang="en-US" sz="3500" b="1" err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Theagascach</a:t>
            </a:r>
            <a:r>
              <a:rPr lang="en-US" sz="3500" b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 </a:t>
            </a:r>
          </a:p>
        </p:txBody>
      </p:sp>
      <p:sp>
        <p:nvSpPr>
          <p:cNvPr id="6" name="Freeform 6"/>
          <p:cNvSpPr/>
          <p:nvPr/>
        </p:nvSpPr>
        <p:spPr>
          <a:xfrm rot="2573591" flipH="1">
            <a:off x="11409709" y="5448879"/>
            <a:ext cx="10287000" cy="10287000"/>
          </a:xfrm>
          <a:custGeom>
            <a:avLst/>
            <a:gdLst/>
            <a:ahLst/>
            <a:cxnLst/>
            <a:rect l="l" t="t" r="r" b="b"/>
            <a:pathLst>
              <a:path w="10287000" h="10287000">
                <a:moveTo>
                  <a:pt x="10287000" y="0"/>
                </a:moveTo>
                <a:lnTo>
                  <a:pt x="0" y="0"/>
                </a:lnTo>
                <a:lnTo>
                  <a:pt x="0" y="10287000"/>
                </a:lnTo>
                <a:lnTo>
                  <a:pt x="10287000" y="10287000"/>
                </a:lnTo>
                <a:lnTo>
                  <a:pt x="1028700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  <p:sp>
        <p:nvSpPr>
          <p:cNvPr id="7" name="TextBox 7"/>
          <p:cNvSpPr txBox="1"/>
          <p:nvPr/>
        </p:nvSpPr>
        <p:spPr>
          <a:xfrm>
            <a:off x="4769086" y="5223394"/>
            <a:ext cx="3928709" cy="565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550"/>
              </a:lnSpc>
              <a:spcBef>
                <a:spcPct val="0"/>
              </a:spcBef>
            </a:pPr>
            <a:r>
              <a:rPr lang="en-US" sz="3500" b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Aschur </a:t>
            </a:r>
            <a:r>
              <a:rPr lang="en-US" sz="3500" b="1" err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Teanga</a:t>
            </a:r>
            <a:r>
              <a:rPr lang="en-US" sz="3500" b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38200" y="5262117"/>
            <a:ext cx="3928709" cy="1136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550"/>
              </a:lnSpc>
              <a:spcBef>
                <a:spcPct val="0"/>
              </a:spcBef>
            </a:pPr>
            <a:r>
              <a:rPr lang="en-US" sz="3500" b="1" err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Aiseolas</a:t>
            </a:r>
            <a:r>
              <a:rPr lang="en-US" sz="3500" b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 </a:t>
            </a:r>
            <a:r>
              <a:rPr lang="en-US" sz="3500" b="1" err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Ceartaitheach</a:t>
            </a:r>
            <a:endParaRPr lang="en-US" sz="3500" b="1">
              <a:solidFill>
                <a:srgbClr val="000000"/>
              </a:solidFill>
              <a:latin typeface="DM Sans Bold"/>
              <a:ea typeface="DM Sans Bold"/>
              <a:cs typeface="DM Sans Bold"/>
              <a:sym typeface="DM Sans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084282" y="3137311"/>
            <a:ext cx="3928709" cy="1136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550"/>
              </a:lnSpc>
              <a:spcBef>
                <a:spcPct val="0"/>
              </a:spcBef>
            </a:pPr>
            <a:r>
              <a:rPr lang="en-US" sz="3500" b="1" err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Measúnú</a:t>
            </a:r>
            <a:r>
              <a:rPr lang="en-US" sz="3500" b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 </a:t>
            </a:r>
            <a:r>
              <a:rPr lang="en-US" sz="3500" b="1" err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Comhtháite</a:t>
            </a:r>
            <a:r>
              <a:rPr lang="en-US" sz="3500" b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766909" y="6883390"/>
            <a:ext cx="3928709" cy="1708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550"/>
              </a:lnSpc>
              <a:spcBef>
                <a:spcPct val="0"/>
              </a:spcBef>
            </a:pPr>
            <a:r>
              <a:rPr lang="en-US" sz="3500" b="1" err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Timpeallacht</a:t>
            </a:r>
            <a:r>
              <a:rPr lang="en-US" sz="3500" b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 </a:t>
            </a:r>
            <a:r>
              <a:rPr lang="en-US" sz="3500" b="1" err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atá</a:t>
            </a:r>
            <a:r>
              <a:rPr lang="en-US" sz="3500" b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 </a:t>
            </a:r>
            <a:r>
              <a:rPr lang="en-US" sz="3500" b="1" err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saibhir</a:t>
            </a:r>
            <a:r>
              <a:rPr lang="en-US" sz="3500" b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 ó </a:t>
            </a:r>
            <a:r>
              <a:rPr lang="en-US" sz="3500" b="1" err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thaobh</a:t>
            </a:r>
            <a:r>
              <a:rPr lang="en-US" sz="3500" b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 </a:t>
            </a:r>
            <a:r>
              <a:rPr lang="en-US" sz="3500" b="1" err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teanga</a:t>
            </a:r>
            <a:r>
              <a:rPr lang="en-US" sz="3500" b="1">
                <a:solidFill>
                  <a:srgbClr val="000000"/>
                </a:solidFill>
                <a:latin typeface="DM Sans Bold"/>
                <a:ea typeface="DM Sans Bold"/>
                <a:cs typeface="DM Sans Bold"/>
                <a:sym typeface="DM Sans Bold"/>
              </a:rPr>
              <a:t> de</a:t>
            </a: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0C76CA1B-1835-0E6D-9530-00C380CA989F}"/>
              </a:ext>
            </a:extLst>
          </p:cNvPr>
          <p:cNvSpPr/>
          <p:nvPr/>
        </p:nvSpPr>
        <p:spPr>
          <a:xfrm>
            <a:off x="9601491" y="3137311"/>
            <a:ext cx="7164854" cy="4845244"/>
          </a:xfrm>
          <a:custGeom>
            <a:avLst/>
            <a:gdLst/>
            <a:ahLst/>
            <a:cxnLst/>
            <a:rect l="l" t="t" r="r" b="b"/>
            <a:pathLst>
              <a:path w="6204481" h="4451715">
                <a:moveTo>
                  <a:pt x="0" y="0"/>
                </a:moveTo>
                <a:lnTo>
                  <a:pt x="6204481" y="0"/>
                </a:lnTo>
                <a:lnTo>
                  <a:pt x="6204481" y="4451716"/>
                </a:lnTo>
                <a:lnTo>
                  <a:pt x="0" y="445171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I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1A10BE1B4AF146B82FFAF03DC026A0" ma:contentTypeVersion="39" ma:contentTypeDescription="Create a new document." ma:contentTypeScope="" ma:versionID="5bb74843a2ae185d4e2c9de17cc35669">
  <xsd:schema xmlns:xsd="http://www.w3.org/2001/XMLSchema" xmlns:xs="http://www.w3.org/2001/XMLSchema" xmlns:p="http://schemas.microsoft.com/office/2006/metadata/properties" xmlns:ns2="cbada16c-9dda-4ba7-962e-71d1a1b1eb47" xmlns:ns3="6a7b58f9-1314-4aba-806b-dd6840280bce" targetNamespace="http://schemas.microsoft.com/office/2006/metadata/properties" ma:root="true" ma:fieldsID="078833816e9ecab218729c8d53b02e1b" ns2:_="" ns3:_="">
    <xsd:import namespace="cbada16c-9dda-4ba7-962e-71d1a1b1eb47"/>
    <xsd:import namespace="6a7b58f9-1314-4aba-806b-dd6840280bce"/>
    <xsd:element name="properties">
      <xsd:complexType>
        <xsd:sequence>
          <xsd:element name="documentManagement">
            <xsd:complexType>
              <xsd:all>
                <xsd:element ref="ns2:NotebookType" minOccurs="0"/>
                <xsd:element ref="ns2:FolderType" minOccurs="0"/>
                <xsd:element ref="ns2:CultureName" minOccurs="0"/>
                <xsd:element ref="ns2:AppVersion" minOccurs="0"/>
                <xsd:element ref="ns2:TeamsChannelId" minOccurs="0"/>
                <xsd:element ref="ns2:Owner" minOccurs="0"/>
                <xsd:element ref="ns2:Math_Settings" minOccurs="0"/>
                <xsd:element ref="ns2:DefaultSectionNames" minOccurs="0"/>
                <xsd:element ref="ns2:Templates" minOccurs="0"/>
                <xsd:element ref="ns2:Leaders" minOccurs="0"/>
                <xsd:element ref="ns2:Members" minOccurs="0"/>
                <xsd:element ref="ns2:Member_Groups" minOccurs="0"/>
                <xsd:element ref="ns2:Distribution_Groups" minOccurs="0"/>
                <xsd:element ref="ns2:LMS_Mappings" minOccurs="0"/>
                <xsd:element ref="ns2:Invited_Leaders" minOccurs="0"/>
                <xsd:element ref="ns2:Invited_Members" minOccurs="0"/>
                <xsd:element ref="ns2:Self_Registration_Enabled" minOccurs="0"/>
                <xsd:element ref="ns2:Has_Leaders_Only_SectionGroup" minOccurs="0"/>
                <xsd:element ref="ns2:Is_Collaboration_Space_Locked" minOccurs="0"/>
                <xsd:element ref="ns2:IsNotebookLocked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Roinntel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a16c-9dda-4ba7-962e-71d1a1b1eb47" elementFormDefault="qualified">
    <xsd:import namespace="http://schemas.microsoft.com/office/2006/documentManagement/types"/>
    <xsd:import namespace="http://schemas.microsoft.com/office/infopath/2007/PartnerControls"/>
    <xsd:element name="NotebookType" ma:index="8" nillable="true" ma:displayName="Notebook Type" ma:internalName="NotebookType">
      <xsd:simpleType>
        <xsd:restriction base="dms:Text"/>
      </xsd:simpleType>
    </xsd:element>
    <xsd:element name="FolderType" ma:index="9" nillable="true" ma:displayName="Folder Type" ma:internalName="FolderType">
      <xsd:simpleType>
        <xsd:restriction base="dms:Text"/>
      </xsd:simpleType>
    </xsd:element>
    <xsd:element name="CultureName" ma:index="10" nillable="true" ma:displayName="Culture Name" ma:internalName="CultureName">
      <xsd:simpleType>
        <xsd:restriction base="dms:Text"/>
      </xsd:simpleType>
    </xsd:element>
    <xsd:element name="AppVersion" ma:index="11" nillable="true" ma:displayName="App Version" ma:internalName="AppVersion">
      <xsd:simpleType>
        <xsd:restriction base="dms:Text"/>
      </xsd:simpleType>
    </xsd:element>
    <xsd:element name="TeamsChannelId" ma:index="12" nillable="true" ma:displayName="Teams Channel Id" ma:internalName="TeamsChannelId">
      <xsd:simpleType>
        <xsd:restriction base="dms:Text"/>
      </xsd:simpleType>
    </xsd:element>
    <xsd:element name="Owner" ma:index="13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14" nillable="true" ma:displayName="Math Settings" ma:internalName="Math_Settings">
      <xsd:simpleType>
        <xsd:restriction base="dms:Text"/>
      </xsd:simpleType>
    </xsd:element>
    <xsd:element name="DefaultSectionNames" ma:index="15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6" nillable="true" ma:displayName="Templates" ma:internalName="Templates">
      <xsd:simpleType>
        <xsd:restriction base="dms:Note">
          <xsd:maxLength value="255"/>
        </xsd:restriction>
      </xsd:simpleType>
    </xsd:element>
    <xsd:element name="Leaders" ma:index="17" nillable="true" ma:displayName="Leaders" ma:internalName="Lead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s" ma:index="18" nillable="true" ma:displayName="Members" ma:internalName="Memb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_Groups" ma:index="19" nillable="true" ma:displayName="Member Groups" ma:internalName="Member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0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1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Leaders" ma:index="22" nillable="true" ma:displayName="Invited Leaders" ma:internalName="Invited_Leaders">
      <xsd:simpleType>
        <xsd:restriction base="dms:Note">
          <xsd:maxLength value="255"/>
        </xsd:restriction>
      </xsd:simpleType>
    </xsd:element>
    <xsd:element name="Invited_Members" ma:index="23" nillable="true" ma:displayName="Invited Members" ma:internalName="Invited_Member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Leaders_Only_SectionGroup" ma:index="25" nillable="true" ma:displayName="Has Leaders Only SectionGroup" ma:internalName="Has_Leaders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42" nillable="true" ma:taxonomy="true" ma:internalName="lcf76f155ced4ddcb4097134ff3c332f" ma:taxonomyFieldName="MediaServiceImageTags" ma:displayName="Image Tags" ma:readOnly="false" ma:fieldId="{5cf76f15-5ced-4ddc-b409-7134ff3c332f}" ma:taxonomyMulti="true" ma:sspId="84f5938b-0e6b-4a82-8fe1-21018fda76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Roinntele" ma:index="45" nillable="true" ma:displayName="Roinnte le" ma:format="Dropdown" ma:internalName="Roinntele">
      <xsd:simpleType>
        <xsd:restriction base="dms:Note">
          <xsd:maxLength value="255"/>
        </xsd:restriction>
      </xsd:simpleType>
    </xsd:element>
    <xsd:element name="MediaServiceSearchProperties" ma:index="4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7b58f9-1314-4aba-806b-dd6840280bce" elementFormDefault="qualified">
    <xsd:import namespace="http://schemas.microsoft.com/office/2006/documentManagement/types"/>
    <xsd:import namespace="http://schemas.microsoft.com/office/infopath/2007/PartnerControls"/>
    <xsd:element name="SharedWithUsers" ma:index="3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43" nillable="true" ma:displayName="Taxonomy Catch All Column" ma:hidden="true" ma:list="{ee9d450a-29c7-4c6c-9cbe-58f73340bf63}" ma:internalName="TaxCatchAll" ma:showField="CatchAllData" ma:web="6a7b58f9-1314-4aba-806b-dd6840280b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Leaders xmlns="cbada16c-9dda-4ba7-962e-71d1a1b1eb47" xsi:nil="true"/>
    <Roinntele xmlns="cbada16c-9dda-4ba7-962e-71d1a1b1eb47" xsi:nil="true"/>
    <Templates xmlns="cbada16c-9dda-4ba7-962e-71d1a1b1eb47" xsi:nil="true"/>
    <Self_Registration_Enabled xmlns="cbada16c-9dda-4ba7-962e-71d1a1b1eb47" xsi:nil="true"/>
    <TaxCatchAll xmlns="6a7b58f9-1314-4aba-806b-dd6840280bce" xsi:nil="true"/>
    <AppVersion xmlns="cbada16c-9dda-4ba7-962e-71d1a1b1eb47" xsi:nil="true"/>
    <LMS_Mappings xmlns="cbada16c-9dda-4ba7-962e-71d1a1b1eb47" xsi:nil="true"/>
    <IsNotebookLocked xmlns="cbada16c-9dda-4ba7-962e-71d1a1b1eb47" xsi:nil="true"/>
    <NotebookType xmlns="cbada16c-9dda-4ba7-962e-71d1a1b1eb47" xsi:nil="true"/>
    <Member_Groups xmlns="cbada16c-9dda-4ba7-962e-71d1a1b1eb47">
      <UserInfo>
        <DisplayName/>
        <AccountId xsi:nil="true"/>
        <AccountType/>
      </UserInfo>
    </Member_Groups>
    <FolderType xmlns="cbada16c-9dda-4ba7-962e-71d1a1b1eb47" xsi:nil="true"/>
    <CultureName xmlns="cbada16c-9dda-4ba7-962e-71d1a1b1eb47" xsi:nil="true"/>
    <Owner xmlns="cbada16c-9dda-4ba7-962e-71d1a1b1eb47">
      <UserInfo>
        <DisplayName/>
        <AccountId xsi:nil="true"/>
        <AccountType/>
      </UserInfo>
    </Owner>
    <lcf76f155ced4ddcb4097134ff3c332f xmlns="cbada16c-9dda-4ba7-962e-71d1a1b1eb47">
      <Terms xmlns="http://schemas.microsoft.com/office/infopath/2007/PartnerControls"/>
    </lcf76f155ced4ddcb4097134ff3c332f>
    <Math_Settings xmlns="cbada16c-9dda-4ba7-962e-71d1a1b1eb47" xsi:nil="true"/>
    <Members xmlns="cbada16c-9dda-4ba7-962e-71d1a1b1eb47">
      <UserInfo>
        <DisplayName/>
        <AccountId xsi:nil="true"/>
        <AccountType/>
      </UserInfo>
    </Members>
    <Has_Leaders_Only_SectionGroup xmlns="cbada16c-9dda-4ba7-962e-71d1a1b1eb47" xsi:nil="true"/>
    <Leaders xmlns="cbada16c-9dda-4ba7-962e-71d1a1b1eb47">
      <UserInfo>
        <DisplayName/>
        <AccountId xsi:nil="true"/>
        <AccountType/>
      </UserInfo>
    </Leaders>
    <Distribution_Groups xmlns="cbada16c-9dda-4ba7-962e-71d1a1b1eb47" xsi:nil="true"/>
    <TeamsChannelId xmlns="cbada16c-9dda-4ba7-962e-71d1a1b1eb47" xsi:nil="true"/>
    <DefaultSectionNames xmlns="cbada16c-9dda-4ba7-962e-71d1a1b1eb47" xsi:nil="true"/>
    <Invited_Members xmlns="cbada16c-9dda-4ba7-962e-71d1a1b1eb47" xsi:nil="true"/>
    <Is_Collaboration_Space_Locked xmlns="cbada16c-9dda-4ba7-962e-71d1a1b1eb47" xsi:nil="true"/>
  </documentManagement>
</p:properties>
</file>

<file path=customXml/itemProps1.xml><?xml version="1.0" encoding="utf-8"?>
<ds:datastoreItem xmlns:ds="http://schemas.openxmlformats.org/officeDocument/2006/customXml" ds:itemID="{C43393CD-7D0B-4081-B2D1-E913AFCEF586}"/>
</file>

<file path=customXml/itemProps2.xml><?xml version="1.0" encoding="utf-8"?>
<ds:datastoreItem xmlns:ds="http://schemas.openxmlformats.org/officeDocument/2006/customXml" ds:itemID="{57F5A7D3-0033-459A-95BA-76E7DE1EB8E5}"/>
</file>

<file path=customXml/itemProps3.xml><?xml version="1.0" encoding="utf-8"?>
<ds:datastoreItem xmlns:ds="http://schemas.openxmlformats.org/officeDocument/2006/customXml" ds:itemID="{8F6CD988-0BEA-4D60-AF8B-8EC9ED74D42D}"/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Custom</PresentationFormat>
  <Slides>50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 Dialann Phleanála</dc:title>
  <dc:creator>Caitlín  Ní Ruanaidh</dc:creator>
  <cp:revision>113</cp:revision>
  <dcterms:created xsi:type="dcterms:W3CDTF">2006-08-16T00:00:00Z</dcterms:created>
  <dcterms:modified xsi:type="dcterms:W3CDTF">2025-11-21T12:41:12Z</dcterms:modified>
  <dc:identifier>DAGwgnKswjc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0x010100031A10BE1B4AF146B82FFAF03DC026A0</vt:lpwstr>
  </property>
</Properties>
</file>