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sldIdLst>
    <p:sldId id="4159" r:id="rId2"/>
    <p:sldId id="4158" r:id="rId3"/>
    <p:sldId id="4160" r:id="rId4"/>
    <p:sldId id="262" r:id="rId5"/>
    <p:sldId id="344" r:id="rId6"/>
    <p:sldId id="398" r:id="rId7"/>
    <p:sldId id="263" r:id="rId8"/>
    <p:sldId id="273" r:id="rId9"/>
    <p:sldId id="364" r:id="rId10"/>
    <p:sldId id="4111" r:id="rId11"/>
    <p:sldId id="4161" r:id="rId12"/>
    <p:sldId id="264" r:id="rId13"/>
    <p:sldId id="261" r:id="rId14"/>
    <p:sldId id="4108" r:id="rId15"/>
    <p:sldId id="4153" r:id="rId16"/>
    <p:sldId id="4155" r:id="rId17"/>
    <p:sldId id="4154" r:id="rId18"/>
    <p:sldId id="4156" r:id="rId19"/>
    <p:sldId id="4109" r:id="rId20"/>
    <p:sldId id="4162" r:id="rId21"/>
    <p:sldId id="266" r:id="rId22"/>
    <p:sldId id="4165" r:id="rId23"/>
    <p:sldId id="270" r:id="rId24"/>
    <p:sldId id="274" r:id="rId25"/>
    <p:sldId id="4117" r:id="rId26"/>
    <p:sldId id="4163" r:id="rId27"/>
    <p:sldId id="267"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1105D08-F499-491D-8EDE-7C949F70B761}">
          <p14:sldIdLst>
            <p14:sldId id="4159"/>
            <p14:sldId id="4158"/>
            <p14:sldId id="4160"/>
            <p14:sldId id="262"/>
            <p14:sldId id="344"/>
            <p14:sldId id="398"/>
          </p14:sldIdLst>
        </p14:section>
        <p14:section name="Untitled Section" id="{4AEA3F3A-007E-4119-8509-89CDB2798354}">
          <p14:sldIdLst>
            <p14:sldId id="263"/>
            <p14:sldId id="273"/>
            <p14:sldId id="364"/>
            <p14:sldId id="4111"/>
            <p14:sldId id="4161"/>
            <p14:sldId id="264"/>
            <p14:sldId id="261"/>
            <p14:sldId id="4108"/>
            <p14:sldId id="4153"/>
            <p14:sldId id="4155"/>
            <p14:sldId id="4154"/>
            <p14:sldId id="4156"/>
            <p14:sldId id="4109"/>
            <p14:sldId id="4162"/>
            <p14:sldId id="266"/>
            <p14:sldId id="4165"/>
            <p14:sldId id="270"/>
            <p14:sldId id="274"/>
            <p14:sldId id="4117"/>
            <p14:sldId id="4163"/>
            <p14:sldId id="26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16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C1385E-4107-4AB0-A18A-718387ACB095}" v="3" dt="2025-11-16T21:50:23.1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506" autoAdjust="0"/>
    <p:restoredTop sz="69110"/>
  </p:normalViewPr>
  <p:slideViewPr>
    <p:cSldViewPr snapToGrid="0">
      <p:cViewPr>
        <p:scale>
          <a:sx n="34" d="100"/>
          <a:sy n="34" d="100"/>
        </p:scale>
        <p:origin x="624" y="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abrielle Nig Uidhir" userId="737d5ea1-581d-4354-957a-fc96a720cd4a" providerId="ADAL" clId="{CDF49F21-06D5-4208-B1CA-CB2806DEA6DF}"/>
    <pc:docChg chg="undo redo custSel addSld delSld modSld sldOrd addSection modSection">
      <pc:chgData name="Gabrielle Nig Uidhir" userId="737d5ea1-581d-4354-957a-fc96a720cd4a" providerId="ADAL" clId="{CDF49F21-06D5-4208-B1CA-CB2806DEA6DF}" dt="2025-11-17T19:25:14.852" v="5477" actId="1076"/>
      <pc:docMkLst>
        <pc:docMk/>
      </pc:docMkLst>
      <pc:sldChg chg="del ord">
        <pc:chgData name="Gabrielle Nig Uidhir" userId="737d5ea1-581d-4354-957a-fc96a720cd4a" providerId="ADAL" clId="{CDF49F21-06D5-4208-B1CA-CB2806DEA6DF}" dt="2025-11-16T23:50:22.647" v="1238" actId="47"/>
        <pc:sldMkLst>
          <pc:docMk/>
          <pc:sldMk cId="2155152760" sldId="257"/>
        </pc:sldMkLst>
      </pc:sldChg>
      <pc:sldChg chg="del">
        <pc:chgData name="Gabrielle Nig Uidhir" userId="737d5ea1-581d-4354-957a-fc96a720cd4a" providerId="ADAL" clId="{CDF49F21-06D5-4208-B1CA-CB2806DEA6DF}" dt="2025-11-17T17:27:59.465" v="4897" actId="47"/>
        <pc:sldMkLst>
          <pc:docMk/>
          <pc:sldMk cId="3501347425" sldId="260"/>
        </pc:sldMkLst>
      </pc:sldChg>
      <pc:sldChg chg="modSp mod modNotesTx">
        <pc:chgData name="Gabrielle Nig Uidhir" userId="737d5ea1-581d-4354-957a-fc96a720cd4a" providerId="ADAL" clId="{CDF49F21-06D5-4208-B1CA-CB2806DEA6DF}" dt="2025-11-17T15:23:42.481" v="2809" actId="20577"/>
        <pc:sldMkLst>
          <pc:docMk/>
          <pc:sldMk cId="3073763726" sldId="261"/>
        </pc:sldMkLst>
        <pc:picChg chg="mod">
          <ac:chgData name="Gabrielle Nig Uidhir" userId="737d5ea1-581d-4354-957a-fc96a720cd4a" providerId="ADAL" clId="{CDF49F21-06D5-4208-B1CA-CB2806DEA6DF}" dt="2025-11-17T13:14:02.023" v="2397" actId="1076"/>
          <ac:picMkLst>
            <pc:docMk/>
            <pc:sldMk cId="3073763726" sldId="261"/>
            <ac:picMk id="6" creationId="{B6C9FED5-DC36-83EE-7A32-A700A07453DA}"/>
          </ac:picMkLst>
        </pc:picChg>
      </pc:sldChg>
      <pc:sldChg chg="modSp mod ord">
        <pc:chgData name="Gabrielle Nig Uidhir" userId="737d5ea1-581d-4354-957a-fc96a720cd4a" providerId="ADAL" clId="{CDF49F21-06D5-4208-B1CA-CB2806DEA6DF}" dt="2025-11-16T23:54:10.854" v="1278"/>
        <pc:sldMkLst>
          <pc:docMk/>
          <pc:sldMk cId="2147904817" sldId="262"/>
        </pc:sldMkLst>
        <pc:picChg chg="mod">
          <ac:chgData name="Gabrielle Nig Uidhir" userId="737d5ea1-581d-4354-957a-fc96a720cd4a" providerId="ADAL" clId="{CDF49F21-06D5-4208-B1CA-CB2806DEA6DF}" dt="2025-11-16T22:21:54.433" v="202" actId="1076"/>
          <ac:picMkLst>
            <pc:docMk/>
            <pc:sldMk cId="2147904817" sldId="262"/>
            <ac:picMk id="5" creationId="{2ACDD42D-2965-6355-B095-C420186C86D7}"/>
          </ac:picMkLst>
        </pc:picChg>
      </pc:sldChg>
      <pc:sldChg chg="modNotesTx">
        <pc:chgData name="Gabrielle Nig Uidhir" userId="737d5ea1-581d-4354-957a-fc96a720cd4a" providerId="ADAL" clId="{CDF49F21-06D5-4208-B1CA-CB2806DEA6DF}" dt="2025-11-17T11:38:08.878" v="1767" actId="20577"/>
        <pc:sldMkLst>
          <pc:docMk/>
          <pc:sldMk cId="2999643009" sldId="263"/>
        </pc:sldMkLst>
      </pc:sldChg>
      <pc:sldChg chg="modNotesTx">
        <pc:chgData name="Gabrielle Nig Uidhir" userId="737d5ea1-581d-4354-957a-fc96a720cd4a" providerId="ADAL" clId="{CDF49F21-06D5-4208-B1CA-CB2806DEA6DF}" dt="2025-11-17T13:08:30.912" v="2392" actId="20577"/>
        <pc:sldMkLst>
          <pc:docMk/>
          <pc:sldMk cId="191783350" sldId="264"/>
        </pc:sldMkLst>
      </pc:sldChg>
      <pc:sldChg chg="modSp mod modNotesTx">
        <pc:chgData name="Gabrielle Nig Uidhir" userId="737d5ea1-581d-4354-957a-fc96a720cd4a" providerId="ADAL" clId="{CDF49F21-06D5-4208-B1CA-CB2806DEA6DF}" dt="2025-11-17T19:25:14.852" v="5477" actId="1076"/>
        <pc:sldMkLst>
          <pc:docMk/>
          <pc:sldMk cId="2290701842" sldId="266"/>
        </pc:sldMkLst>
        <pc:spChg chg="mod">
          <ac:chgData name="Gabrielle Nig Uidhir" userId="737d5ea1-581d-4354-957a-fc96a720cd4a" providerId="ADAL" clId="{CDF49F21-06D5-4208-B1CA-CB2806DEA6DF}" dt="2025-11-17T19:25:14.852" v="5477" actId="1076"/>
          <ac:spMkLst>
            <pc:docMk/>
            <pc:sldMk cId="2290701842" sldId="266"/>
            <ac:spMk id="2" creationId="{CA25E765-50AF-5E87-240B-29696933E047}"/>
          </ac:spMkLst>
        </pc:spChg>
      </pc:sldChg>
      <pc:sldChg chg="modSp mod modNotesTx">
        <pc:chgData name="Gabrielle Nig Uidhir" userId="737d5ea1-581d-4354-957a-fc96a720cd4a" providerId="ADAL" clId="{CDF49F21-06D5-4208-B1CA-CB2806DEA6DF}" dt="2025-11-17T11:41:34.285" v="1778" actId="20577"/>
        <pc:sldMkLst>
          <pc:docMk/>
          <pc:sldMk cId="3476449952" sldId="273"/>
        </pc:sldMkLst>
        <pc:spChg chg="mod">
          <ac:chgData name="Gabrielle Nig Uidhir" userId="737d5ea1-581d-4354-957a-fc96a720cd4a" providerId="ADAL" clId="{CDF49F21-06D5-4208-B1CA-CB2806DEA6DF}" dt="2025-11-17T11:41:34.285" v="1778" actId="20577"/>
          <ac:spMkLst>
            <pc:docMk/>
            <pc:sldMk cId="3476449952" sldId="273"/>
            <ac:spMk id="3" creationId="{30DA3BD7-D103-5415-A6C5-E467AFDA719A}"/>
          </ac:spMkLst>
        </pc:spChg>
      </pc:sldChg>
      <pc:sldChg chg="ord">
        <pc:chgData name="Gabrielle Nig Uidhir" userId="737d5ea1-581d-4354-957a-fc96a720cd4a" providerId="ADAL" clId="{CDF49F21-06D5-4208-B1CA-CB2806DEA6DF}" dt="2025-11-16T23:54:29.752" v="1282"/>
        <pc:sldMkLst>
          <pc:docMk/>
          <pc:sldMk cId="2568291871" sldId="344"/>
        </pc:sldMkLst>
      </pc:sldChg>
      <pc:sldChg chg="addSp delSp modSp mod">
        <pc:chgData name="Gabrielle Nig Uidhir" userId="737d5ea1-581d-4354-957a-fc96a720cd4a" providerId="ADAL" clId="{CDF49F21-06D5-4208-B1CA-CB2806DEA6DF}" dt="2025-11-17T11:32:20.406" v="1675" actId="14100"/>
        <pc:sldMkLst>
          <pc:docMk/>
          <pc:sldMk cId="3047350186" sldId="398"/>
        </pc:sldMkLst>
        <pc:spChg chg="mod">
          <ac:chgData name="Gabrielle Nig Uidhir" userId="737d5ea1-581d-4354-957a-fc96a720cd4a" providerId="ADAL" clId="{CDF49F21-06D5-4208-B1CA-CB2806DEA6DF}" dt="2025-11-17T11:31:20.061" v="1674" actId="1076"/>
          <ac:spMkLst>
            <pc:docMk/>
            <pc:sldMk cId="3047350186" sldId="398"/>
            <ac:spMk id="3" creationId="{7C3EE700-74C4-BC68-E3D1-266FF3C42D3D}"/>
          </ac:spMkLst>
        </pc:spChg>
        <pc:picChg chg="add mod">
          <ac:chgData name="Gabrielle Nig Uidhir" userId="737d5ea1-581d-4354-957a-fc96a720cd4a" providerId="ADAL" clId="{CDF49F21-06D5-4208-B1CA-CB2806DEA6DF}" dt="2025-11-17T11:32:20.406" v="1675" actId="14100"/>
          <ac:picMkLst>
            <pc:docMk/>
            <pc:sldMk cId="3047350186" sldId="398"/>
            <ac:picMk id="4" creationId="{82C90E38-3FE6-F288-E360-9BEA230C880F}"/>
          </ac:picMkLst>
        </pc:picChg>
        <pc:picChg chg="del">
          <ac:chgData name="Gabrielle Nig Uidhir" userId="737d5ea1-581d-4354-957a-fc96a720cd4a" providerId="ADAL" clId="{CDF49F21-06D5-4208-B1CA-CB2806DEA6DF}" dt="2025-11-17T11:26:23.072" v="1651" actId="478"/>
          <ac:picMkLst>
            <pc:docMk/>
            <pc:sldMk cId="3047350186" sldId="398"/>
            <ac:picMk id="6" creationId="{51B4A7B2-20BE-CABC-25C7-06BF1E75F4E6}"/>
          </ac:picMkLst>
        </pc:picChg>
      </pc:sldChg>
      <pc:sldChg chg="modNotesTx">
        <pc:chgData name="Gabrielle Nig Uidhir" userId="737d5ea1-581d-4354-957a-fc96a720cd4a" providerId="ADAL" clId="{CDF49F21-06D5-4208-B1CA-CB2806DEA6DF}" dt="2025-11-17T15:10:51.951" v="2740" actId="20577"/>
        <pc:sldMkLst>
          <pc:docMk/>
          <pc:sldMk cId="2766778315" sldId="4108"/>
        </pc:sldMkLst>
      </pc:sldChg>
      <pc:sldChg chg="modSp add mod modAnim modNotesTx">
        <pc:chgData name="Gabrielle Nig Uidhir" userId="737d5ea1-581d-4354-957a-fc96a720cd4a" providerId="ADAL" clId="{CDF49F21-06D5-4208-B1CA-CB2806DEA6DF}" dt="2025-11-17T16:26:28.103" v="3996" actId="1076"/>
        <pc:sldMkLst>
          <pc:docMk/>
          <pc:sldMk cId="268620630" sldId="4109"/>
        </pc:sldMkLst>
        <pc:spChg chg="mod">
          <ac:chgData name="Gabrielle Nig Uidhir" userId="737d5ea1-581d-4354-957a-fc96a720cd4a" providerId="ADAL" clId="{CDF49F21-06D5-4208-B1CA-CB2806DEA6DF}" dt="2025-11-17T16:25:52.060" v="3978" actId="20577"/>
          <ac:spMkLst>
            <pc:docMk/>
            <pc:sldMk cId="268620630" sldId="4109"/>
            <ac:spMk id="2" creationId="{51E553BD-065F-F9B9-3228-1B3F3595C4F4}"/>
          </ac:spMkLst>
        </pc:spChg>
        <pc:spChg chg="mod">
          <ac:chgData name="Gabrielle Nig Uidhir" userId="737d5ea1-581d-4354-957a-fc96a720cd4a" providerId="ADAL" clId="{CDF49F21-06D5-4208-B1CA-CB2806DEA6DF}" dt="2025-11-17T16:24:44.954" v="3958" actId="1076"/>
          <ac:spMkLst>
            <pc:docMk/>
            <pc:sldMk cId="268620630" sldId="4109"/>
            <ac:spMk id="3" creationId="{C8CE0FEC-B1FF-4D6B-9CC6-A2193B0E0EE8}"/>
          </ac:spMkLst>
        </pc:spChg>
        <pc:spChg chg="mod">
          <ac:chgData name="Gabrielle Nig Uidhir" userId="737d5ea1-581d-4354-957a-fc96a720cd4a" providerId="ADAL" clId="{CDF49F21-06D5-4208-B1CA-CB2806DEA6DF}" dt="2025-11-17T16:24:29.548" v="3955" actId="1076"/>
          <ac:spMkLst>
            <pc:docMk/>
            <pc:sldMk cId="268620630" sldId="4109"/>
            <ac:spMk id="4" creationId="{641875D1-8A62-47A9-A244-71817901E72E}"/>
          </ac:spMkLst>
        </pc:spChg>
        <pc:spChg chg="mod">
          <ac:chgData name="Gabrielle Nig Uidhir" userId="737d5ea1-581d-4354-957a-fc96a720cd4a" providerId="ADAL" clId="{CDF49F21-06D5-4208-B1CA-CB2806DEA6DF}" dt="2025-11-17T16:24:26.520" v="3954" actId="1076"/>
          <ac:spMkLst>
            <pc:docMk/>
            <pc:sldMk cId="268620630" sldId="4109"/>
            <ac:spMk id="5" creationId="{58D30B84-FF7F-4AD7-87B6-DD4F3A65E4C5}"/>
          </ac:spMkLst>
        </pc:spChg>
        <pc:spChg chg="mod">
          <ac:chgData name="Gabrielle Nig Uidhir" userId="737d5ea1-581d-4354-957a-fc96a720cd4a" providerId="ADAL" clId="{CDF49F21-06D5-4208-B1CA-CB2806DEA6DF}" dt="2025-11-17T16:24:32.958" v="3956" actId="1076"/>
          <ac:spMkLst>
            <pc:docMk/>
            <pc:sldMk cId="268620630" sldId="4109"/>
            <ac:spMk id="6" creationId="{85C82149-DDFE-4BA9-969B-5B8D2B5C7C5D}"/>
          </ac:spMkLst>
        </pc:spChg>
        <pc:spChg chg="mod">
          <ac:chgData name="Gabrielle Nig Uidhir" userId="737d5ea1-581d-4354-957a-fc96a720cd4a" providerId="ADAL" clId="{CDF49F21-06D5-4208-B1CA-CB2806DEA6DF}" dt="2025-11-17T16:24:37.057" v="3957" actId="1076"/>
          <ac:spMkLst>
            <pc:docMk/>
            <pc:sldMk cId="268620630" sldId="4109"/>
            <ac:spMk id="7" creationId="{D719650D-1161-44DF-B6DE-9F6AFEB4485C}"/>
          </ac:spMkLst>
        </pc:spChg>
        <pc:spChg chg="mod">
          <ac:chgData name="Gabrielle Nig Uidhir" userId="737d5ea1-581d-4354-957a-fc96a720cd4a" providerId="ADAL" clId="{CDF49F21-06D5-4208-B1CA-CB2806DEA6DF}" dt="2025-11-17T16:26:28.103" v="3996" actId="1076"/>
          <ac:spMkLst>
            <pc:docMk/>
            <pc:sldMk cId="268620630" sldId="4109"/>
            <ac:spMk id="8" creationId="{1E0AD622-D69F-80A8-5547-56C30DAD737F}"/>
          </ac:spMkLst>
        </pc:spChg>
        <pc:spChg chg="mod">
          <ac:chgData name="Gabrielle Nig Uidhir" userId="737d5ea1-581d-4354-957a-fc96a720cd4a" providerId="ADAL" clId="{CDF49F21-06D5-4208-B1CA-CB2806DEA6DF}" dt="2025-11-17T16:24:01.356" v="3952" actId="1076"/>
          <ac:spMkLst>
            <pc:docMk/>
            <pc:sldMk cId="268620630" sldId="4109"/>
            <ac:spMk id="13" creationId="{9A03B2A2-67A9-474B-94E2-38B4438A0148}"/>
          </ac:spMkLst>
        </pc:spChg>
        <pc:spChg chg="mod">
          <ac:chgData name="Gabrielle Nig Uidhir" userId="737d5ea1-581d-4354-957a-fc96a720cd4a" providerId="ADAL" clId="{CDF49F21-06D5-4208-B1CA-CB2806DEA6DF}" dt="2025-11-17T16:26:23.849" v="3995" actId="1076"/>
          <ac:spMkLst>
            <pc:docMk/>
            <pc:sldMk cId="268620630" sldId="4109"/>
            <ac:spMk id="14" creationId="{3F448B85-21AF-9858-8253-DFA9043A707E}"/>
          </ac:spMkLst>
        </pc:spChg>
        <pc:spChg chg="mod">
          <ac:chgData name="Gabrielle Nig Uidhir" userId="737d5ea1-581d-4354-957a-fc96a720cd4a" providerId="ADAL" clId="{CDF49F21-06D5-4208-B1CA-CB2806DEA6DF}" dt="2025-11-17T16:24:56.880" v="3960" actId="1076"/>
          <ac:spMkLst>
            <pc:docMk/>
            <pc:sldMk cId="268620630" sldId="4109"/>
            <ac:spMk id="16" creationId="{96C39346-FB7D-3F91-5026-AB6688EDA975}"/>
          </ac:spMkLst>
        </pc:spChg>
      </pc:sldChg>
      <pc:sldChg chg="addSp delSp modSp mod modClrScheme delDesignElem chgLayout">
        <pc:chgData name="Gabrielle Nig Uidhir" userId="737d5ea1-581d-4354-957a-fc96a720cd4a" providerId="ADAL" clId="{CDF49F21-06D5-4208-B1CA-CB2806DEA6DF}" dt="2025-11-17T12:08:34.039" v="1996" actId="20577"/>
        <pc:sldMkLst>
          <pc:docMk/>
          <pc:sldMk cId="3023214475" sldId="4111"/>
        </pc:sldMkLst>
        <pc:spChg chg="add del mod ord">
          <ac:chgData name="Gabrielle Nig Uidhir" userId="737d5ea1-581d-4354-957a-fc96a720cd4a" providerId="ADAL" clId="{CDF49F21-06D5-4208-B1CA-CB2806DEA6DF}" dt="2025-11-17T11:44:55.764" v="1782" actId="700"/>
          <ac:spMkLst>
            <pc:docMk/>
            <pc:sldMk cId="3023214475" sldId="4111"/>
            <ac:spMk id="2" creationId="{E5769AFC-439A-E539-78CD-9592CBF1910D}"/>
          </ac:spMkLst>
        </pc:spChg>
        <pc:spChg chg="add del mod ord">
          <ac:chgData name="Gabrielle Nig Uidhir" userId="737d5ea1-581d-4354-957a-fc96a720cd4a" providerId="ADAL" clId="{CDF49F21-06D5-4208-B1CA-CB2806DEA6DF}" dt="2025-11-17T11:44:55.764" v="1782" actId="700"/>
          <ac:spMkLst>
            <pc:docMk/>
            <pc:sldMk cId="3023214475" sldId="4111"/>
            <ac:spMk id="3" creationId="{12862616-2F5F-E8C6-4B8E-C9B057A8A6AB}"/>
          </ac:spMkLst>
        </pc:spChg>
        <pc:spChg chg="mod ord">
          <ac:chgData name="Gabrielle Nig Uidhir" userId="737d5ea1-581d-4354-957a-fc96a720cd4a" providerId="ADAL" clId="{CDF49F21-06D5-4208-B1CA-CB2806DEA6DF}" dt="2025-11-17T12:08:34.039" v="1996" actId="20577"/>
          <ac:spMkLst>
            <pc:docMk/>
            <pc:sldMk cId="3023214475" sldId="4111"/>
            <ac:spMk id="4" creationId="{FDAE9BCA-1244-A142-FE01-E906FE483812}"/>
          </ac:spMkLst>
        </pc:spChg>
        <pc:spChg chg="add del mod ord">
          <ac:chgData name="Gabrielle Nig Uidhir" userId="737d5ea1-581d-4354-957a-fc96a720cd4a" providerId="ADAL" clId="{CDF49F21-06D5-4208-B1CA-CB2806DEA6DF}" dt="2025-11-17T11:44:55.764" v="1782" actId="700"/>
          <ac:spMkLst>
            <pc:docMk/>
            <pc:sldMk cId="3023214475" sldId="4111"/>
            <ac:spMk id="6" creationId="{65798351-22B0-011F-808A-DB5603C21DED}"/>
          </ac:spMkLst>
        </pc:spChg>
        <pc:spChg chg="add del">
          <ac:chgData name="Gabrielle Nig Uidhir" userId="737d5ea1-581d-4354-957a-fc96a720cd4a" providerId="ADAL" clId="{CDF49F21-06D5-4208-B1CA-CB2806DEA6DF}" dt="2025-11-17T11:44:55.764" v="1782" actId="700"/>
          <ac:spMkLst>
            <pc:docMk/>
            <pc:sldMk cId="3023214475" sldId="4111"/>
            <ac:spMk id="33" creationId="{955A2079-FA98-4876-80F0-72364A7D2EA4}"/>
          </ac:spMkLst>
        </pc:spChg>
        <pc:graphicFrameChg chg="mod ord modGraphic">
          <ac:chgData name="Gabrielle Nig Uidhir" userId="737d5ea1-581d-4354-957a-fc96a720cd4a" providerId="ADAL" clId="{CDF49F21-06D5-4208-B1CA-CB2806DEA6DF}" dt="2025-11-17T12:02:48.982" v="1948" actId="120"/>
          <ac:graphicFrameMkLst>
            <pc:docMk/>
            <pc:sldMk cId="3023214475" sldId="4111"/>
            <ac:graphicFrameMk id="5" creationId="{A76902FB-7C1D-608D-D131-B0F1656D9994}"/>
          </ac:graphicFrameMkLst>
        </pc:graphicFrameChg>
      </pc:sldChg>
      <pc:sldChg chg="modSp del mod ord">
        <pc:chgData name="Gabrielle Nig Uidhir" userId="737d5ea1-581d-4354-957a-fc96a720cd4a" providerId="ADAL" clId="{CDF49F21-06D5-4208-B1CA-CB2806DEA6DF}" dt="2025-11-17T11:40:08.693" v="1769" actId="47"/>
        <pc:sldMkLst>
          <pc:docMk/>
          <pc:sldMk cId="4206297566" sldId="4118"/>
        </pc:sldMkLst>
        <pc:spChg chg="mod">
          <ac:chgData name="Gabrielle Nig Uidhir" userId="737d5ea1-581d-4354-957a-fc96a720cd4a" providerId="ADAL" clId="{CDF49F21-06D5-4208-B1CA-CB2806DEA6DF}" dt="2025-11-16T23:52:39.595" v="1269" actId="20577"/>
          <ac:spMkLst>
            <pc:docMk/>
            <pc:sldMk cId="4206297566" sldId="4118"/>
            <ac:spMk id="3" creationId="{9911DE1E-DA7F-60CD-3C06-250BD00B7A2C}"/>
          </ac:spMkLst>
        </pc:spChg>
        <pc:picChg chg="mod">
          <ac:chgData name="Gabrielle Nig Uidhir" userId="737d5ea1-581d-4354-957a-fc96a720cd4a" providerId="ADAL" clId="{CDF49F21-06D5-4208-B1CA-CB2806DEA6DF}" dt="2025-11-16T23:50:34.639" v="1239" actId="1076"/>
          <ac:picMkLst>
            <pc:docMk/>
            <pc:sldMk cId="4206297566" sldId="4118"/>
            <ac:picMk id="4" creationId="{EFDE13C7-1B91-338C-CDD4-97B9038EF062}"/>
          </ac:picMkLst>
        </pc:picChg>
      </pc:sldChg>
      <pc:sldChg chg="del">
        <pc:chgData name="Gabrielle Nig Uidhir" userId="737d5ea1-581d-4354-957a-fc96a720cd4a" providerId="ADAL" clId="{CDF49F21-06D5-4208-B1CA-CB2806DEA6DF}" dt="2025-11-17T13:09:13.855" v="2393" actId="47"/>
        <pc:sldMkLst>
          <pc:docMk/>
          <pc:sldMk cId="2379359456" sldId="4119"/>
        </pc:sldMkLst>
      </pc:sldChg>
      <pc:sldChg chg="modSp del mod ord">
        <pc:chgData name="Gabrielle Nig Uidhir" userId="737d5ea1-581d-4354-957a-fc96a720cd4a" providerId="ADAL" clId="{CDF49F21-06D5-4208-B1CA-CB2806DEA6DF}" dt="2025-11-17T17:14:35.052" v="4794" actId="47"/>
        <pc:sldMkLst>
          <pc:docMk/>
          <pc:sldMk cId="3059708284" sldId="4120"/>
        </pc:sldMkLst>
        <pc:spChg chg="mod">
          <ac:chgData name="Gabrielle Nig Uidhir" userId="737d5ea1-581d-4354-957a-fc96a720cd4a" providerId="ADAL" clId="{CDF49F21-06D5-4208-B1CA-CB2806DEA6DF}" dt="2025-11-17T15:18:54.854" v="2745" actId="27636"/>
          <ac:spMkLst>
            <pc:docMk/>
            <pc:sldMk cId="3059708284" sldId="4120"/>
            <ac:spMk id="2" creationId="{01A6026C-46DA-B28C-8688-0C02ED3E55A2}"/>
          </ac:spMkLst>
        </pc:spChg>
      </pc:sldChg>
      <pc:sldChg chg="del">
        <pc:chgData name="Gabrielle Nig Uidhir" userId="737d5ea1-581d-4354-957a-fc96a720cd4a" providerId="ADAL" clId="{CDF49F21-06D5-4208-B1CA-CB2806DEA6DF}" dt="2025-11-17T15:12:05.232" v="2743" actId="47"/>
        <pc:sldMkLst>
          <pc:docMk/>
          <pc:sldMk cId="3308962071" sldId="4151"/>
        </pc:sldMkLst>
      </pc:sldChg>
      <pc:sldChg chg="ord modNotesTx">
        <pc:chgData name="Gabrielle Nig Uidhir" userId="737d5ea1-581d-4354-957a-fc96a720cd4a" providerId="ADAL" clId="{CDF49F21-06D5-4208-B1CA-CB2806DEA6DF}" dt="2025-11-17T15:41:52.844" v="3159" actId="20577"/>
        <pc:sldMkLst>
          <pc:docMk/>
          <pc:sldMk cId="1002097742" sldId="4153"/>
        </pc:sldMkLst>
      </pc:sldChg>
      <pc:sldChg chg="ord">
        <pc:chgData name="Gabrielle Nig Uidhir" userId="737d5ea1-581d-4354-957a-fc96a720cd4a" providerId="ADAL" clId="{CDF49F21-06D5-4208-B1CA-CB2806DEA6DF}" dt="2025-11-17T15:11:32.007" v="2742"/>
        <pc:sldMkLst>
          <pc:docMk/>
          <pc:sldMk cId="3962357739" sldId="4155"/>
        </pc:sldMkLst>
      </pc:sldChg>
      <pc:sldChg chg="modSp mod">
        <pc:chgData name="Gabrielle Nig Uidhir" userId="737d5ea1-581d-4354-957a-fc96a720cd4a" providerId="ADAL" clId="{CDF49F21-06D5-4208-B1CA-CB2806DEA6DF}" dt="2025-11-17T14:57:01.054" v="2703" actId="1076"/>
        <pc:sldMkLst>
          <pc:docMk/>
          <pc:sldMk cId="3852069798" sldId="4156"/>
        </pc:sldMkLst>
        <pc:picChg chg="mod">
          <ac:chgData name="Gabrielle Nig Uidhir" userId="737d5ea1-581d-4354-957a-fc96a720cd4a" providerId="ADAL" clId="{CDF49F21-06D5-4208-B1CA-CB2806DEA6DF}" dt="2025-11-17T14:57:01.054" v="2703" actId="1076"/>
          <ac:picMkLst>
            <pc:docMk/>
            <pc:sldMk cId="3852069798" sldId="4156"/>
            <ac:picMk id="4" creationId="{FC758A56-1915-784F-443A-C8DDCF60DE06}"/>
          </ac:picMkLst>
        </pc:picChg>
      </pc:sldChg>
      <pc:sldChg chg="modSp new del mod ord">
        <pc:chgData name="Gabrielle Nig Uidhir" userId="737d5ea1-581d-4354-957a-fc96a720cd4a" providerId="ADAL" clId="{CDF49F21-06D5-4208-B1CA-CB2806DEA6DF}" dt="2025-11-16T23:55:11.228" v="1283" actId="2696"/>
        <pc:sldMkLst>
          <pc:docMk/>
          <pc:sldMk cId="1583082816" sldId="4157"/>
        </pc:sldMkLst>
        <pc:spChg chg="mod">
          <ac:chgData name="Gabrielle Nig Uidhir" userId="737d5ea1-581d-4354-957a-fc96a720cd4a" providerId="ADAL" clId="{CDF49F21-06D5-4208-B1CA-CB2806DEA6DF}" dt="2025-11-16T23:21:36.135" v="925" actId="20577"/>
          <ac:spMkLst>
            <pc:docMk/>
            <pc:sldMk cId="1583082816" sldId="4157"/>
            <ac:spMk id="2" creationId="{4B45B3BA-059E-1F26-EA2C-DAC3285E226E}"/>
          </ac:spMkLst>
        </pc:spChg>
      </pc:sldChg>
      <pc:sldChg chg="delSp modSp add mod ord setBg delDesignElem modNotesTx">
        <pc:chgData name="Gabrielle Nig Uidhir" userId="737d5ea1-581d-4354-957a-fc96a720cd4a" providerId="ADAL" clId="{CDF49F21-06D5-4208-B1CA-CB2806DEA6DF}" dt="2025-11-16T23:13:10.054" v="837" actId="20577"/>
        <pc:sldMkLst>
          <pc:docMk/>
          <pc:sldMk cId="2541222513" sldId="4158"/>
        </pc:sldMkLst>
        <pc:spChg chg="mod">
          <ac:chgData name="Gabrielle Nig Uidhir" userId="737d5ea1-581d-4354-957a-fc96a720cd4a" providerId="ADAL" clId="{CDF49F21-06D5-4208-B1CA-CB2806DEA6DF}" dt="2025-11-16T23:13:10.054" v="837" actId="20577"/>
          <ac:spMkLst>
            <pc:docMk/>
            <pc:sldMk cId="2541222513" sldId="4158"/>
            <ac:spMk id="2" creationId="{D087068D-8748-3FFB-4725-3146A0EEF4DA}"/>
          </ac:spMkLst>
        </pc:spChg>
        <pc:spChg chg="del">
          <ac:chgData name="Gabrielle Nig Uidhir" userId="737d5ea1-581d-4354-957a-fc96a720cd4a" providerId="ADAL" clId="{CDF49F21-06D5-4208-B1CA-CB2806DEA6DF}" dt="2025-11-16T20:47:42.684" v="2"/>
          <ac:spMkLst>
            <pc:docMk/>
            <pc:sldMk cId="2541222513" sldId="4158"/>
            <ac:spMk id="114" creationId="{9B7AD9F6-8CE7-4299-8FC6-328F4DCD3FF9}"/>
          </ac:spMkLst>
        </pc:spChg>
        <pc:spChg chg="del">
          <ac:chgData name="Gabrielle Nig Uidhir" userId="737d5ea1-581d-4354-957a-fc96a720cd4a" providerId="ADAL" clId="{CDF49F21-06D5-4208-B1CA-CB2806DEA6DF}" dt="2025-11-16T20:47:42.684" v="2"/>
          <ac:spMkLst>
            <pc:docMk/>
            <pc:sldMk cId="2541222513" sldId="4158"/>
            <ac:spMk id="116" creationId="{F49775AF-8896-43EE-92C6-83497D6DC56F}"/>
          </ac:spMkLst>
        </pc:spChg>
      </pc:sldChg>
      <pc:sldChg chg="addSp modSp new mod ord setBg">
        <pc:chgData name="Gabrielle Nig Uidhir" userId="737d5ea1-581d-4354-957a-fc96a720cd4a" providerId="ADAL" clId="{CDF49F21-06D5-4208-B1CA-CB2806DEA6DF}" dt="2025-11-16T22:45:39.317" v="430" actId="1076"/>
        <pc:sldMkLst>
          <pc:docMk/>
          <pc:sldMk cId="335704260" sldId="4159"/>
        </pc:sldMkLst>
        <pc:spChg chg="mod">
          <ac:chgData name="Gabrielle Nig Uidhir" userId="737d5ea1-581d-4354-957a-fc96a720cd4a" providerId="ADAL" clId="{CDF49F21-06D5-4208-B1CA-CB2806DEA6DF}" dt="2025-11-16T22:45:39.317" v="430" actId="1076"/>
          <ac:spMkLst>
            <pc:docMk/>
            <pc:sldMk cId="335704260" sldId="4159"/>
            <ac:spMk id="2" creationId="{23947624-DB10-E2D0-EC2D-1A4DEF6C9703}"/>
          </ac:spMkLst>
        </pc:spChg>
        <pc:spChg chg="mod">
          <ac:chgData name="Gabrielle Nig Uidhir" userId="737d5ea1-581d-4354-957a-fc96a720cd4a" providerId="ADAL" clId="{CDF49F21-06D5-4208-B1CA-CB2806DEA6DF}" dt="2025-11-16T22:43:25.439" v="429" actId="1076"/>
          <ac:spMkLst>
            <pc:docMk/>
            <pc:sldMk cId="335704260" sldId="4159"/>
            <ac:spMk id="3" creationId="{A0EF98E7-0C16-EC54-CBF0-6051B30ED573}"/>
          </ac:spMkLst>
        </pc:spChg>
        <pc:spChg chg="add">
          <ac:chgData name="Gabrielle Nig Uidhir" userId="737d5ea1-581d-4354-957a-fc96a720cd4a" providerId="ADAL" clId="{CDF49F21-06D5-4208-B1CA-CB2806DEA6DF}" dt="2025-11-16T22:39:22.930" v="414" actId="26606"/>
          <ac:spMkLst>
            <pc:docMk/>
            <pc:sldMk cId="335704260" sldId="4159"/>
            <ac:spMk id="10" creationId="{C4879EFC-8E62-4E00-973C-C45EE9EC676D}"/>
          </ac:spMkLst>
        </pc:spChg>
        <pc:spChg chg="add">
          <ac:chgData name="Gabrielle Nig Uidhir" userId="737d5ea1-581d-4354-957a-fc96a720cd4a" providerId="ADAL" clId="{CDF49F21-06D5-4208-B1CA-CB2806DEA6DF}" dt="2025-11-16T22:39:22.930" v="414" actId="26606"/>
          <ac:spMkLst>
            <pc:docMk/>
            <pc:sldMk cId="335704260" sldId="4159"/>
            <ac:spMk id="12" creationId="{D6A9C53F-5F90-40A5-8C85-5412D39C8C68}"/>
          </ac:spMkLst>
        </pc:spChg>
        <pc:picChg chg="add mod">
          <ac:chgData name="Gabrielle Nig Uidhir" userId="737d5ea1-581d-4354-957a-fc96a720cd4a" providerId="ADAL" clId="{CDF49F21-06D5-4208-B1CA-CB2806DEA6DF}" dt="2025-11-16T22:40:00.202" v="419" actId="1076"/>
          <ac:picMkLst>
            <pc:docMk/>
            <pc:sldMk cId="335704260" sldId="4159"/>
            <ac:picMk id="4" creationId="{24E71486-DF25-0C01-DF79-DBDC48B86C13}"/>
          </ac:picMkLst>
        </pc:picChg>
        <pc:picChg chg="add mod">
          <ac:chgData name="Gabrielle Nig Uidhir" userId="737d5ea1-581d-4354-957a-fc96a720cd4a" providerId="ADAL" clId="{CDF49F21-06D5-4208-B1CA-CB2806DEA6DF}" dt="2025-11-16T22:40:59.222" v="423" actId="1076"/>
          <ac:picMkLst>
            <pc:docMk/>
            <pc:sldMk cId="335704260" sldId="4159"/>
            <ac:picMk id="5" creationId="{91F6C788-D896-D987-F98E-0F01F0BEBF5B}"/>
          </ac:picMkLst>
        </pc:picChg>
      </pc:sldChg>
      <pc:sldChg chg="new del">
        <pc:chgData name="Gabrielle Nig Uidhir" userId="737d5ea1-581d-4354-957a-fc96a720cd4a" providerId="ADAL" clId="{CDF49F21-06D5-4208-B1CA-CB2806DEA6DF}" dt="2025-11-16T23:17:10.740" v="841" actId="2696"/>
        <pc:sldMkLst>
          <pc:docMk/>
          <pc:sldMk cId="2322266196" sldId="4160"/>
        </pc:sldMkLst>
      </pc:sldChg>
      <pc:sldChg chg="addSp delSp modSp new mod">
        <pc:chgData name="Gabrielle Nig Uidhir" userId="737d5ea1-581d-4354-957a-fc96a720cd4a" providerId="ADAL" clId="{CDF49F21-06D5-4208-B1CA-CB2806DEA6DF}" dt="2025-11-16T23:53:57.382" v="1276"/>
        <pc:sldMkLst>
          <pc:docMk/>
          <pc:sldMk cId="3045590489" sldId="4160"/>
        </pc:sldMkLst>
        <pc:spChg chg="mod">
          <ac:chgData name="Gabrielle Nig Uidhir" userId="737d5ea1-581d-4354-957a-fc96a720cd4a" providerId="ADAL" clId="{CDF49F21-06D5-4208-B1CA-CB2806DEA6DF}" dt="2025-11-16T23:43:17.641" v="1162" actId="20577"/>
          <ac:spMkLst>
            <pc:docMk/>
            <pc:sldMk cId="3045590489" sldId="4160"/>
            <ac:spMk id="2" creationId="{97B38980-8787-D71F-8B43-E4F0D49956B6}"/>
          </ac:spMkLst>
        </pc:spChg>
        <pc:spChg chg="mod">
          <ac:chgData name="Gabrielle Nig Uidhir" userId="737d5ea1-581d-4354-957a-fc96a720cd4a" providerId="ADAL" clId="{CDF49F21-06D5-4208-B1CA-CB2806DEA6DF}" dt="2025-11-16T23:41:44.017" v="1144" actId="1076"/>
          <ac:spMkLst>
            <pc:docMk/>
            <pc:sldMk cId="3045590489" sldId="4160"/>
            <ac:spMk id="3" creationId="{C4D08CAD-7038-830F-D370-ADD8136B671A}"/>
          </ac:spMkLst>
        </pc:spChg>
        <pc:graphicFrameChg chg="add del mod modGraphic">
          <ac:chgData name="Gabrielle Nig Uidhir" userId="737d5ea1-581d-4354-957a-fc96a720cd4a" providerId="ADAL" clId="{CDF49F21-06D5-4208-B1CA-CB2806DEA6DF}" dt="2025-11-16T23:53:57.382" v="1276"/>
          <ac:graphicFrameMkLst>
            <pc:docMk/>
            <pc:sldMk cId="3045590489" sldId="4160"/>
            <ac:graphicFrameMk id="4" creationId="{CFBB9797-323E-E30E-AC78-F47D7F4B49CE}"/>
          </ac:graphicFrameMkLst>
        </pc:graphicFrameChg>
      </pc:sldChg>
      <pc:sldChg chg="addSp delSp modSp new del mod">
        <pc:chgData name="Gabrielle Nig Uidhir" userId="737d5ea1-581d-4354-957a-fc96a720cd4a" providerId="ADAL" clId="{CDF49F21-06D5-4208-B1CA-CB2806DEA6DF}" dt="2025-11-16T23:48:36.541" v="1237" actId="47"/>
        <pc:sldMkLst>
          <pc:docMk/>
          <pc:sldMk cId="1589966775" sldId="4161"/>
        </pc:sldMkLst>
        <pc:spChg chg="del">
          <ac:chgData name="Gabrielle Nig Uidhir" userId="737d5ea1-581d-4354-957a-fc96a720cd4a" providerId="ADAL" clId="{CDF49F21-06D5-4208-B1CA-CB2806DEA6DF}" dt="2025-11-16T23:38:07.799" v="1048" actId="1032"/>
          <ac:spMkLst>
            <pc:docMk/>
            <pc:sldMk cId="1589966775" sldId="4161"/>
            <ac:spMk id="3" creationId="{401069E9-02B1-8C2A-BCC5-ED2430FC7221}"/>
          </ac:spMkLst>
        </pc:spChg>
        <pc:graphicFrameChg chg="add modGraphic">
          <ac:chgData name="Gabrielle Nig Uidhir" userId="737d5ea1-581d-4354-957a-fc96a720cd4a" providerId="ADAL" clId="{CDF49F21-06D5-4208-B1CA-CB2806DEA6DF}" dt="2025-11-16T23:38:07.799" v="1048" actId="1032"/>
          <ac:graphicFrameMkLst>
            <pc:docMk/>
            <pc:sldMk cId="1589966775" sldId="4161"/>
            <ac:graphicFrameMk id="4" creationId="{42C94003-2E1F-20F0-85F7-94FA4043854B}"/>
          </ac:graphicFrameMkLst>
        </pc:graphicFrameChg>
      </pc:sldChg>
      <pc:sldChg chg="new del">
        <pc:chgData name="Gabrielle Nig Uidhir" userId="737d5ea1-581d-4354-957a-fc96a720cd4a" providerId="ADAL" clId="{CDF49F21-06D5-4208-B1CA-CB2806DEA6DF}" dt="2025-11-17T11:43:35.494" v="1780" actId="680"/>
        <pc:sldMkLst>
          <pc:docMk/>
          <pc:sldMk cId="3924608106" sldId="4161"/>
        </pc:sldMkLst>
      </pc:sldChg>
      <pc:sldChg chg="delSp modSp add mod setBg delDesignElem">
        <pc:chgData name="Gabrielle Nig Uidhir" userId="737d5ea1-581d-4354-957a-fc96a720cd4a" providerId="ADAL" clId="{CDF49F21-06D5-4208-B1CA-CB2806DEA6DF}" dt="2025-11-17T12:08:57.119" v="2027" actId="20577"/>
        <pc:sldMkLst>
          <pc:docMk/>
          <pc:sldMk cId="4211584852" sldId="4161"/>
        </pc:sldMkLst>
        <pc:spChg chg="mod">
          <ac:chgData name="Gabrielle Nig Uidhir" userId="737d5ea1-581d-4354-957a-fc96a720cd4a" providerId="ADAL" clId="{CDF49F21-06D5-4208-B1CA-CB2806DEA6DF}" dt="2025-11-17T12:08:57.119" v="2027" actId="20577"/>
          <ac:spMkLst>
            <pc:docMk/>
            <pc:sldMk cId="4211584852" sldId="4161"/>
            <ac:spMk id="4" creationId="{5FA32C6B-55E0-0C98-C046-056057041F07}"/>
          </ac:spMkLst>
        </pc:spChg>
        <pc:spChg chg="del">
          <ac:chgData name="Gabrielle Nig Uidhir" userId="737d5ea1-581d-4354-957a-fc96a720cd4a" providerId="ADAL" clId="{CDF49F21-06D5-4208-B1CA-CB2806DEA6DF}" dt="2025-11-17T11:46:18.059" v="1797"/>
          <ac:spMkLst>
            <pc:docMk/>
            <pc:sldMk cId="4211584852" sldId="4161"/>
            <ac:spMk id="33" creationId="{240401A8-C434-A5A4-CFB1-4CFDF89C9B78}"/>
          </ac:spMkLst>
        </pc:spChg>
        <pc:graphicFrameChg chg="mod modGraphic">
          <ac:chgData name="Gabrielle Nig Uidhir" userId="737d5ea1-581d-4354-957a-fc96a720cd4a" providerId="ADAL" clId="{CDF49F21-06D5-4208-B1CA-CB2806DEA6DF}" dt="2025-11-17T12:08:02.873" v="1956" actId="1076"/>
          <ac:graphicFrameMkLst>
            <pc:docMk/>
            <pc:sldMk cId="4211584852" sldId="4161"/>
            <ac:graphicFrameMk id="5" creationId="{E9FFCB3E-B9E6-691A-9FEF-AA92E86EADA1}"/>
          </ac:graphicFrameMkLst>
        </pc:graphicFrameChg>
      </pc:sldChg>
      <pc:sldChg chg="delSp modSp add mod delAnim modAnim">
        <pc:chgData name="Gabrielle Nig Uidhir" userId="737d5ea1-581d-4354-957a-fc96a720cd4a" providerId="ADAL" clId="{CDF49F21-06D5-4208-B1CA-CB2806DEA6DF}" dt="2025-11-17T17:13:50.673" v="4793" actId="1076"/>
        <pc:sldMkLst>
          <pc:docMk/>
          <pc:sldMk cId="1261218627" sldId="4162"/>
        </pc:sldMkLst>
        <pc:spChg chg="mod">
          <ac:chgData name="Gabrielle Nig Uidhir" userId="737d5ea1-581d-4354-957a-fc96a720cd4a" providerId="ADAL" clId="{CDF49F21-06D5-4208-B1CA-CB2806DEA6DF}" dt="2025-11-17T16:31:26.198" v="3997" actId="207"/>
          <ac:spMkLst>
            <pc:docMk/>
            <pc:sldMk cId="1261218627" sldId="4162"/>
            <ac:spMk id="2" creationId="{51E553BD-065F-F9B9-3228-1B3F3595C4F4}"/>
          </ac:spMkLst>
        </pc:spChg>
        <pc:spChg chg="mod">
          <ac:chgData name="Gabrielle Nig Uidhir" userId="737d5ea1-581d-4354-957a-fc96a720cd4a" providerId="ADAL" clId="{CDF49F21-06D5-4208-B1CA-CB2806DEA6DF}" dt="2025-11-17T17:04:17.801" v="4588" actId="1076"/>
          <ac:spMkLst>
            <pc:docMk/>
            <pc:sldMk cId="1261218627" sldId="4162"/>
            <ac:spMk id="3" creationId="{C8CE0FEC-B1FF-4D6B-9CC6-A2193B0E0EE8}"/>
          </ac:spMkLst>
        </pc:spChg>
        <pc:spChg chg="mod">
          <ac:chgData name="Gabrielle Nig Uidhir" userId="737d5ea1-581d-4354-957a-fc96a720cd4a" providerId="ADAL" clId="{CDF49F21-06D5-4208-B1CA-CB2806DEA6DF}" dt="2025-11-17T17:04:21.369" v="4589" actId="1076"/>
          <ac:spMkLst>
            <pc:docMk/>
            <pc:sldMk cId="1261218627" sldId="4162"/>
            <ac:spMk id="4" creationId="{641875D1-8A62-47A9-A244-71817901E72E}"/>
          </ac:spMkLst>
        </pc:spChg>
        <pc:spChg chg="mod">
          <ac:chgData name="Gabrielle Nig Uidhir" userId="737d5ea1-581d-4354-957a-fc96a720cd4a" providerId="ADAL" clId="{CDF49F21-06D5-4208-B1CA-CB2806DEA6DF}" dt="2025-11-17T17:04:07.480" v="4586" actId="1076"/>
          <ac:spMkLst>
            <pc:docMk/>
            <pc:sldMk cId="1261218627" sldId="4162"/>
            <ac:spMk id="5" creationId="{58D30B84-FF7F-4AD7-87B6-DD4F3A65E4C5}"/>
          </ac:spMkLst>
        </pc:spChg>
        <pc:spChg chg="mod">
          <ac:chgData name="Gabrielle Nig Uidhir" userId="737d5ea1-581d-4354-957a-fc96a720cd4a" providerId="ADAL" clId="{CDF49F21-06D5-4208-B1CA-CB2806DEA6DF}" dt="2025-11-17T17:13:47.649" v="4792" actId="1076"/>
          <ac:spMkLst>
            <pc:docMk/>
            <pc:sldMk cId="1261218627" sldId="4162"/>
            <ac:spMk id="6" creationId="{85C82149-DDFE-4BA9-969B-5B8D2B5C7C5D}"/>
          </ac:spMkLst>
        </pc:spChg>
        <pc:spChg chg="mod">
          <ac:chgData name="Gabrielle Nig Uidhir" userId="737d5ea1-581d-4354-957a-fc96a720cd4a" providerId="ADAL" clId="{CDF49F21-06D5-4208-B1CA-CB2806DEA6DF}" dt="2025-11-17T17:13:50.673" v="4793" actId="1076"/>
          <ac:spMkLst>
            <pc:docMk/>
            <pc:sldMk cId="1261218627" sldId="4162"/>
            <ac:spMk id="7" creationId="{D719650D-1161-44DF-B6DE-9F6AFEB4485C}"/>
          </ac:spMkLst>
        </pc:spChg>
        <pc:spChg chg="mod">
          <ac:chgData name="Gabrielle Nig Uidhir" userId="737d5ea1-581d-4354-957a-fc96a720cd4a" providerId="ADAL" clId="{CDF49F21-06D5-4208-B1CA-CB2806DEA6DF}" dt="2025-11-17T17:04:57.930" v="4597" actId="1076"/>
          <ac:spMkLst>
            <pc:docMk/>
            <pc:sldMk cId="1261218627" sldId="4162"/>
            <ac:spMk id="8" creationId="{887759EC-1D59-0839-ED8C-76472F28C553}"/>
          </ac:spMkLst>
        </pc:spChg>
        <pc:spChg chg="mod">
          <ac:chgData name="Gabrielle Nig Uidhir" userId="737d5ea1-581d-4354-957a-fc96a720cd4a" providerId="ADAL" clId="{CDF49F21-06D5-4208-B1CA-CB2806DEA6DF}" dt="2025-11-17T17:04:35.373" v="4594" actId="1076"/>
          <ac:spMkLst>
            <pc:docMk/>
            <pc:sldMk cId="1261218627" sldId="4162"/>
            <ac:spMk id="9" creationId="{ED517FBA-BB2E-7112-FD53-720CE7216FC0}"/>
          </ac:spMkLst>
        </pc:spChg>
        <pc:spChg chg="mod">
          <ac:chgData name="Gabrielle Nig Uidhir" userId="737d5ea1-581d-4354-957a-fc96a720cd4a" providerId="ADAL" clId="{CDF49F21-06D5-4208-B1CA-CB2806DEA6DF}" dt="2025-11-17T17:12:53.361" v="4786" actId="20577"/>
          <ac:spMkLst>
            <pc:docMk/>
            <pc:sldMk cId="1261218627" sldId="4162"/>
            <ac:spMk id="10" creationId="{907C40E7-B66A-4ADF-4FE6-A4D31BBF7107}"/>
          </ac:spMkLst>
        </pc:spChg>
        <pc:spChg chg="del mod">
          <ac:chgData name="Gabrielle Nig Uidhir" userId="737d5ea1-581d-4354-957a-fc96a720cd4a" providerId="ADAL" clId="{CDF49F21-06D5-4208-B1CA-CB2806DEA6DF}" dt="2025-11-17T17:04:30.918" v="4593"/>
          <ac:spMkLst>
            <pc:docMk/>
            <pc:sldMk cId="1261218627" sldId="4162"/>
            <ac:spMk id="11" creationId="{DC45495A-BC04-5087-2B09-9E31D9A9C3D9}"/>
          </ac:spMkLst>
        </pc:spChg>
        <pc:spChg chg="mod">
          <ac:chgData name="Gabrielle Nig Uidhir" userId="737d5ea1-581d-4354-957a-fc96a720cd4a" providerId="ADAL" clId="{CDF49F21-06D5-4208-B1CA-CB2806DEA6DF}" dt="2025-11-17T17:04:12.144" v="4587" actId="1076"/>
          <ac:spMkLst>
            <pc:docMk/>
            <pc:sldMk cId="1261218627" sldId="4162"/>
            <ac:spMk id="13" creationId="{9A03B2A2-67A9-474B-94E2-38B4438A0148}"/>
          </ac:spMkLst>
        </pc:spChg>
        <pc:spChg chg="mod">
          <ac:chgData name="Gabrielle Nig Uidhir" userId="737d5ea1-581d-4354-957a-fc96a720cd4a" providerId="ADAL" clId="{CDF49F21-06D5-4208-B1CA-CB2806DEA6DF}" dt="2025-11-17T17:04:46.809" v="4596" actId="1076"/>
          <ac:spMkLst>
            <pc:docMk/>
            <pc:sldMk cId="1261218627" sldId="4162"/>
            <ac:spMk id="14" creationId="{3F448B85-21AF-9858-8253-DFA9043A707E}"/>
          </ac:spMkLst>
        </pc:spChg>
        <pc:spChg chg="mod">
          <ac:chgData name="Gabrielle Nig Uidhir" userId="737d5ea1-581d-4354-957a-fc96a720cd4a" providerId="ADAL" clId="{CDF49F21-06D5-4208-B1CA-CB2806DEA6DF}" dt="2025-11-17T17:05:06.477" v="4598" actId="1076"/>
          <ac:spMkLst>
            <pc:docMk/>
            <pc:sldMk cId="1261218627" sldId="4162"/>
            <ac:spMk id="15" creationId="{98567A3A-A198-2855-90FA-9A04BEEF41C2}"/>
          </ac:spMkLst>
        </pc:spChg>
        <pc:spChg chg="mod">
          <ac:chgData name="Gabrielle Nig Uidhir" userId="737d5ea1-581d-4354-957a-fc96a720cd4a" providerId="ADAL" clId="{CDF49F21-06D5-4208-B1CA-CB2806DEA6DF}" dt="2025-11-17T17:13:33.340" v="4791" actId="14100"/>
          <ac:spMkLst>
            <pc:docMk/>
            <pc:sldMk cId="1261218627" sldId="4162"/>
            <ac:spMk id="16" creationId="{96C39346-FB7D-3F91-5026-AB6688EDA975}"/>
          </ac:spMkLst>
        </pc:spChg>
      </pc:sldChg>
      <pc:sldChg chg="addSp delSp modSp new mod">
        <pc:chgData name="Gabrielle Nig Uidhir" userId="737d5ea1-581d-4354-957a-fc96a720cd4a" providerId="ADAL" clId="{CDF49F21-06D5-4208-B1CA-CB2806DEA6DF}" dt="2025-11-17T17:33:04.307" v="4902" actId="1076"/>
        <pc:sldMkLst>
          <pc:docMk/>
          <pc:sldMk cId="499088269" sldId="4163"/>
        </pc:sldMkLst>
        <pc:spChg chg="del">
          <ac:chgData name="Gabrielle Nig Uidhir" userId="737d5ea1-581d-4354-957a-fc96a720cd4a" providerId="ADAL" clId="{CDF49F21-06D5-4208-B1CA-CB2806DEA6DF}" dt="2025-11-17T17:32:44.062" v="4899" actId="22"/>
          <ac:spMkLst>
            <pc:docMk/>
            <pc:sldMk cId="499088269" sldId="4163"/>
            <ac:spMk id="3" creationId="{DF2A8498-F2EF-2874-6F04-ED65457E0CAD}"/>
          </ac:spMkLst>
        </pc:spChg>
        <pc:picChg chg="add mod ord">
          <ac:chgData name="Gabrielle Nig Uidhir" userId="737d5ea1-581d-4354-957a-fc96a720cd4a" providerId="ADAL" clId="{CDF49F21-06D5-4208-B1CA-CB2806DEA6DF}" dt="2025-11-17T17:33:04.307" v="4902" actId="1076"/>
          <ac:picMkLst>
            <pc:docMk/>
            <pc:sldMk cId="499088269" sldId="4163"/>
            <ac:picMk id="5" creationId="{C63BFD3A-20F3-70E2-CF06-A06D58C55E40}"/>
          </ac:picMkLst>
        </pc:picChg>
      </pc:sldChg>
      <pc:sldChg chg="addSp delSp modSp new del mod setBg">
        <pc:chgData name="Gabrielle Nig Uidhir" userId="737d5ea1-581d-4354-957a-fc96a720cd4a" providerId="ADAL" clId="{CDF49F21-06D5-4208-B1CA-CB2806DEA6DF}" dt="2025-11-17T19:21:20.612" v="5476" actId="47"/>
        <pc:sldMkLst>
          <pc:docMk/>
          <pc:sldMk cId="1547599731" sldId="4164"/>
        </pc:sldMkLst>
        <pc:spChg chg="mod">
          <ac:chgData name="Gabrielle Nig Uidhir" userId="737d5ea1-581d-4354-957a-fc96a720cd4a" providerId="ADAL" clId="{CDF49F21-06D5-4208-B1CA-CB2806DEA6DF}" dt="2025-11-17T18:58:17.545" v="5216" actId="27636"/>
          <ac:spMkLst>
            <pc:docMk/>
            <pc:sldMk cId="1547599731" sldId="4164"/>
            <ac:spMk id="2" creationId="{6702E785-8F37-C054-8E17-31C2D20519F5}"/>
          </ac:spMkLst>
        </pc:spChg>
        <pc:spChg chg="mod">
          <ac:chgData name="Gabrielle Nig Uidhir" userId="737d5ea1-581d-4354-957a-fc96a720cd4a" providerId="ADAL" clId="{CDF49F21-06D5-4208-B1CA-CB2806DEA6DF}" dt="2025-11-17T19:00:14.254" v="5239" actId="114"/>
          <ac:spMkLst>
            <pc:docMk/>
            <pc:sldMk cId="1547599731" sldId="4164"/>
            <ac:spMk id="3" creationId="{FE95B171-F3B3-34F1-5E95-6DB5FEC214C4}"/>
          </ac:spMkLst>
        </pc:spChg>
        <pc:spChg chg="add mod">
          <ac:chgData name="Gabrielle Nig Uidhir" userId="737d5ea1-581d-4354-957a-fc96a720cd4a" providerId="ADAL" clId="{CDF49F21-06D5-4208-B1CA-CB2806DEA6DF}" dt="2025-11-17T19:04:30.598" v="5289" actId="20577"/>
          <ac:spMkLst>
            <pc:docMk/>
            <pc:sldMk cId="1547599731" sldId="4164"/>
            <ac:spMk id="6" creationId="{6CF490B2-7412-C268-9BFC-6CD2DE659188}"/>
          </ac:spMkLst>
        </pc:spChg>
        <pc:spChg chg="add mod">
          <ac:chgData name="Gabrielle Nig Uidhir" userId="737d5ea1-581d-4354-957a-fc96a720cd4a" providerId="ADAL" clId="{CDF49F21-06D5-4208-B1CA-CB2806DEA6DF}" dt="2025-11-17T19:03:37.557" v="5273" actId="1076"/>
          <ac:spMkLst>
            <pc:docMk/>
            <pc:sldMk cId="1547599731" sldId="4164"/>
            <ac:spMk id="7" creationId="{05EF508E-30F2-8A0E-5363-DBE43E52A755}"/>
          </ac:spMkLst>
        </pc:spChg>
        <pc:spChg chg="add del">
          <ac:chgData name="Gabrielle Nig Uidhir" userId="737d5ea1-581d-4354-957a-fc96a720cd4a" providerId="ADAL" clId="{CDF49F21-06D5-4208-B1CA-CB2806DEA6DF}" dt="2025-11-17T18:52:35.405" v="5205" actId="26606"/>
          <ac:spMkLst>
            <pc:docMk/>
            <pc:sldMk cId="1547599731" sldId="4164"/>
            <ac:spMk id="8" creationId="{943CAA20-3569-4189-9E48-239A229A86CA}"/>
          </ac:spMkLst>
        </pc:spChg>
        <pc:spChg chg="add del">
          <ac:chgData name="Gabrielle Nig Uidhir" userId="737d5ea1-581d-4354-957a-fc96a720cd4a" providerId="ADAL" clId="{CDF49F21-06D5-4208-B1CA-CB2806DEA6DF}" dt="2025-11-17T18:52:35.405" v="5205" actId="26606"/>
          <ac:spMkLst>
            <pc:docMk/>
            <pc:sldMk cId="1547599731" sldId="4164"/>
            <ac:spMk id="10" creationId="{DA542B6D-E775-4832-91DC-2D20F857813A}"/>
          </ac:spMkLst>
        </pc:spChg>
        <pc:spChg chg="add">
          <ac:chgData name="Gabrielle Nig Uidhir" userId="737d5ea1-581d-4354-957a-fc96a720cd4a" providerId="ADAL" clId="{CDF49F21-06D5-4208-B1CA-CB2806DEA6DF}" dt="2025-11-17T18:52:35.405" v="5205" actId="26606"/>
          <ac:spMkLst>
            <pc:docMk/>
            <pc:sldMk cId="1547599731" sldId="4164"/>
            <ac:spMk id="15" creationId="{76906711-0AFB-47DD-A4B6-4E94B38B8C91}"/>
          </ac:spMkLst>
        </pc:spChg>
        <pc:spChg chg="add">
          <ac:chgData name="Gabrielle Nig Uidhir" userId="737d5ea1-581d-4354-957a-fc96a720cd4a" providerId="ADAL" clId="{CDF49F21-06D5-4208-B1CA-CB2806DEA6DF}" dt="2025-11-17T18:52:35.405" v="5205" actId="26606"/>
          <ac:spMkLst>
            <pc:docMk/>
            <pc:sldMk cId="1547599731" sldId="4164"/>
            <ac:spMk id="17" creationId="{AA91F649-894C-41F6-A21D-3D1AC558E934}"/>
          </ac:spMkLst>
        </pc:spChg>
        <pc:spChg chg="add">
          <ac:chgData name="Gabrielle Nig Uidhir" userId="737d5ea1-581d-4354-957a-fc96a720cd4a" providerId="ADAL" clId="{CDF49F21-06D5-4208-B1CA-CB2806DEA6DF}" dt="2025-11-17T18:52:35.405" v="5205" actId="26606"/>
          <ac:spMkLst>
            <pc:docMk/>
            <pc:sldMk cId="1547599731" sldId="4164"/>
            <ac:spMk id="19" creationId="{56037404-66BD-46B5-9323-1B531319671A}"/>
          </ac:spMkLst>
        </pc:spChg>
        <pc:graphicFrameChg chg="add del modGraphic">
          <ac:chgData name="Gabrielle Nig Uidhir" userId="737d5ea1-581d-4354-957a-fc96a720cd4a" providerId="ADAL" clId="{CDF49F21-06D5-4208-B1CA-CB2806DEA6DF}" dt="2025-11-17T19:06:08.763" v="5291" actId="478"/>
          <ac:graphicFrameMkLst>
            <pc:docMk/>
            <pc:sldMk cId="1547599731" sldId="4164"/>
            <ac:graphicFrameMk id="11" creationId="{B6132F15-E3EB-215F-28A4-DA92E20B2E86}"/>
          </ac:graphicFrameMkLst>
        </pc:graphicFrameChg>
        <pc:picChg chg="add mod">
          <ac:chgData name="Gabrielle Nig Uidhir" userId="737d5ea1-581d-4354-957a-fc96a720cd4a" providerId="ADAL" clId="{CDF49F21-06D5-4208-B1CA-CB2806DEA6DF}" dt="2025-11-17T18:57:47.341" v="5206" actId="1076"/>
          <ac:picMkLst>
            <pc:docMk/>
            <pc:sldMk cId="1547599731" sldId="4164"/>
            <ac:picMk id="5" creationId="{14B478C2-8896-4138-CA12-DD3EAF019D9B}"/>
          </ac:picMkLst>
        </pc:picChg>
      </pc:sldChg>
      <pc:sldChg chg="addSp modSp new mod setBg">
        <pc:chgData name="Gabrielle Nig Uidhir" userId="737d5ea1-581d-4354-957a-fc96a720cd4a" providerId="ADAL" clId="{CDF49F21-06D5-4208-B1CA-CB2806DEA6DF}" dt="2025-11-17T19:21:01.874" v="5475" actId="207"/>
        <pc:sldMkLst>
          <pc:docMk/>
          <pc:sldMk cId="3139269722" sldId="4165"/>
        </pc:sldMkLst>
        <pc:spChg chg="mod">
          <ac:chgData name="Gabrielle Nig Uidhir" userId="737d5ea1-581d-4354-957a-fc96a720cd4a" providerId="ADAL" clId="{CDF49F21-06D5-4208-B1CA-CB2806DEA6DF}" dt="2025-11-17T19:15:14.075" v="5295" actId="1076"/>
          <ac:spMkLst>
            <pc:docMk/>
            <pc:sldMk cId="3139269722" sldId="4165"/>
            <ac:spMk id="2" creationId="{9C65CA12-9AC9-9C9F-BF70-4B9319A18023}"/>
          </ac:spMkLst>
        </pc:spChg>
        <pc:spChg chg="mod">
          <ac:chgData name="Gabrielle Nig Uidhir" userId="737d5ea1-581d-4354-957a-fc96a720cd4a" providerId="ADAL" clId="{CDF49F21-06D5-4208-B1CA-CB2806DEA6DF}" dt="2025-11-17T19:21:01.874" v="5475" actId="207"/>
          <ac:spMkLst>
            <pc:docMk/>
            <pc:sldMk cId="3139269722" sldId="4165"/>
            <ac:spMk id="3" creationId="{64DE9BA1-9C63-4443-98FE-0355358CA279}"/>
          </ac:spMkLst>
        </pc:spChg>
        <pc:picChg chg="add mod">
          <ac:chgData name="Gabrielle Nig Uidhir" userId="737d5ea1-581d-4354-957a-fc96a720cd4a" providerId="ADAL" clId="{CDF49F21-06D5-4208-B1CA-CB2806DEA6DF}" dt="2025-11-17T19:15:24.603" v="5296" actId="1076"/>
          <ac:picMkLst>
            <pc:docMk/>
            <pc:sldMk cId="3139269722" sldId="4165"/>
            <ac:picMk id="4" creationId="{B78C54E2-89DC-9495-4F93-23BEEACDBF86}"/>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F32BDF3-A96D-486B-A550-664EB9735B76}" type="doc">
      <dgm:prSet loTypeId="urn:microsoft.com/office/officeart/2005/8/layout/StepDownProcess" loCatId="process" qsTypeId="urn:microsoft.com/office/officeart/2005/8/quickstyle/simple1" qsCatId="simple" csTypeId="urn:microsoft.com/office/officeart/2005/8/colors/colorful4" csCatId="colorful" phldr="1"/>
      <dgm:spPr/>
      <dgm:t>
        <a:bodyPr/>
        <a:lstStyle/>
        <a:p>
          <a:endParaRPr lang="en-GB"/>
        </a:p>
      </dgm:t>
    </dgm:pt>
    <dgm:pt modelId="{0AFE9A02-BB20-41A6-AF7B-85E08B3B5629}">
      <dgm:prSet phldrT="[Text]" custT="1"/>
      <dgm:spPr/>
      <dgm:t>
        <a:bodyPr/>
        <a:lstStyle/>
        <a:p>
          <a:r>
            <a:rPr lang="en-GB" sz="2400" dirty="0"/>
            <a:t>1. </a:t>
          </a:r>
          <a:r>
            <a:rPr lang="en-GB" sz="2400" dirty="0" err="1"/>
            <a:t>Comhthéacs</a:t>
          </a:r>
          <a:r>
            <a:rPr lang="en-GB" sz="2400" dirty="0"/>
            <a:t>  don </a:t>
          </a:r>
          <a:r>
            <a:rPr lang="en-GB" sz="2400" dirty="0" err="1"/>
            <a:t>cheist</a:t>
          </a:r>
          <a:r>
            <a:rPr lang="en-GB" sz="2400" dirty="0"/>
            <a:t> </a:t>
          </a:r>
        </a:p>
      </dgm:t>
    </dgm:pt>
    <dgm:pt modelId="{601AFCEF-ADA0-41E7-81E1-000D466A1AD4}" type="parTrans" cxnId="{94F44A66-5D01-49A1-B10F-D8BACCBCDE4C}">
      <dgm:prSet/>
      <dgm:spPr/>
      <dgm:t>
        <a:bodyPr/>
        <a:lstStyle/>
        <a:p>
          <a:endParaRPr lang="en-GB"/>
        </a:p>
      </dgm:t>
    </dgm:pt>
    <dgm:pt modelId="{DC1C4862-3688-4864-BAA4-8DE56744435F}" type="sibTrans" cxnId="{94F44A66-5D01-49A1-B10F-D8BACCBCDE4C}">
      <dgm:prSet/>
      <dgm:spPr/>
      <dgm:t>
        <a:bodyPr/>
        <a:lstStyle/>
        <a:p>
          <a:endParaRPr lang="en-GB"/>
        </a:p>
      </dgm:t>
    </dgm:pt>
    <dgm:pt modelId="{D0F0E535-F6A4-4A24-AFBE-6ECBD951AC24}">
      <dgm:prSet phldrT="[Text]" custT="1"/>
      <dgm:spPr/>
      <dgm:t>
        <a:bodyPr/>
        <a:lstStyle/>
        <a:p>
          <a:r>
            <a:rPr lang="en-US" sz="2400" dirty="0"/>
            <a:t>2. An </a:t>
          </a:r>
          <a:r>
            <a:rPr lang="en-US" sz="2400" dirty="0" err="1"/>
            <a:t>Staidéar</a:t>
          </a:r>
          <a:endParaRPr lang="en-GB" sz="2400" dirty="0"/>
        </a:p>
      </dgm:t>
    </dgm:pt>
    <dgm:pt modelId="{C7771A7D-B7FC-4A77-94FF-3073D4C6ABB5}" type="parTrans" cxnId="{3F55D172-BAB8-410D-9358-BC295F9A755A}">
      <dgm:prSet/>
      <dgm:spPr/>
      <dgm:t>
        <a:bodyPr/>
        <a:lstStyle/>
        <a:p>
          <a:endParaRPr lang="en-GB"/>
        </a:p>
      </dgm:t>
    </dgm:pt>
    <dgm:pt modelId="{D51B1BAB-242C-4A8B-8AEE-9FB69491EC4F}" type="sibTrans" cxnId="{3F55D172-BAB8-410D-9358-BC295F9A755A}">
      <dgm:prSet/>
      <dgm:spPr/>
      <dgm:t>
        <a:bodyPr/>
        <a:lstStyle/>
        <a:p>
          <a:endParaRPr lang="en-GB"/>
        </a:p>
      </dgm:t>
    </dgm:pt>
    <dgm:pt modelId="{30A040F7-F071-4CB5-8600-EACEF83F21D7}">
      <dgm:prSet phldrT="[Text]" custT="1"/>
      <dgm:spPr/>
      <dgm:t>
        <a:bodyPr/>
        <a:lstStyle/>
        <a:p>
          <a:r>
            <a:rPr lang="en-US" sz="2400" dirty="0"/>
            <a:t>3. </a:t>
          </a:r>
          <a:r>
            <a:rPr lang="en-US" sz="2400" dirty="0" err="1"/>
            <a:t>Croí-inniúlachtaí</a:t>
          </a:r>
          <a:r>
            <a:rPr lang="en-US" sz="2400" dirty="0"/>
            <a:t> an </a:t>
          </a:r>
          <a:r>
            <a:rPr lang="en-US" sz="2400" dirty="0" err="1"/>
            <a:t>oideachais</a:t>
          </a:r>
          <a:r>
            <a:rPr lang="en-US" sz="2400" dirty="0"/>
            <a:t> </a:t>
          </a:r>
          <a:r>
            <a:rPr lang="en-US" sz="2400" dirty="0" err="1"/>
            <a:t>lán-Ghaeilge</a:t>
          </a:r>
          <a:endParaRPr lang="en-GB" sz="2400" dirty="0"/>
        </a:p>
      </dgm:t>
    </dgm:pt>
    <dgm:pt modelId="{A064F6A5-93C5-405F-A494-6B73B55DFEBB}" type="parTrans" cxnId="{BA5BB94F-8B8E-42E7-B51E-34B5A64B2B59}">
      <dgm:prSet/>
      <dgm:spPr/>
      <dgm:t>
        <a:bodyPr/>
        <a:lstStyle/>
        <a:p>
          <a:endParaRPr lang="en-GB"/>
        </a:p>
      </dgm:t>
    </dgm:pt>
    <dgm:pt modelId="{825AA1EF-83B6-45B4-B371-1B4816372516}" type="sibTrans" cxnId="{BA5BB94F-8B8E-42E7-B51E-34B5A64B2B59}">
      <dgm:prSet/>
      <dgm:spPr/>
      <dgm:t>
        <a:bodyPr/>
        <a:lstStyle/>
        <a:p>
          <a:endParaRPr lang="en-GB"/>
        </a:p>
      </dgm:t>
    </dgm:pt>
    <dgm:pt modelId="{54791C3B-5B0E-4686-834B-D54565E21662}">
      <dgm:prSet custT="1"/>
      <dgm:spPr/>
      <dgm:t>
        <a:bodyPr/>
        <a:lstStyle/>
        <a:p>
          <a:r>
            <a:rPr lang="en-GB" sz="2400" dirty="0"/>
            <a:t>5. Cur </a:t>
          </a:r>
          <a:r>
            <a:rPr lang="en-GB" sz="2400" dirty="0" err="1"/>
            <a:t>i</a:t>
          </a:r>
          <a:r>
            <a:rPr lang="en-GB" sz="2400" dirty="0"/>
            <a:t> </a:t>
          </a:r>
          <a:r>
            <a:rPr lang="en-GB" sz="2400" dirty="0" err="1"/>
            <a:t>bhfeidhm</a:t>
          </a:r>
          <a:r>
            <a:rPr lang="en-GB" sz="2400" dirty="0"/>
            <a:t> </a:t>
          </a:r>
          <a:r>
            <a:rPr lang="en-GB" sz="2400" dirty="0" err="1"/>
            <a:t>sna</a:t>
          </a:r>
          <a:r>
            <a:rPr lang="en-GB" sz="2400" dirty="0"/>
            <a:t> </a:t>
          </a:r>
          <a:r>
            <a:rPr lang="en-GB" sz="2400" dirty="0" err="1"/>
            <a:t>scoileanna</a:t>
          </a:r>
          <a:endParaRPr lang="en-GB" sz="2400" dirty="0"/>
        </a:p>
      </dgm:t>
    </dgm:pt>
    <dgm:pt modelId="{887D4462-5DF9-4BEB-813B-3F009F86EE9B}" type="parTrans" cxnId="{98F9237B-B5B6-40E4-ACD2-5E2209C51419}">
      <dgm:prSet/>
      <dgm:spPr/>
      <dgm:t>
        <a:bodyPr/>
        <a:lstStyle/>
        <a:p>
          <a:endParaRPr lang="en-GB"/>
        </a:p>
      </dgm:t>
    </dgm:pt>
    <dgm:pt modelId="{0FFDFE7A-139F-4209-8451-60BEA9458B97}" type="sibTrans" cxnId="{98F9237B-B5B6-40E4-ACD2-5E2209C51419}">
      <dgm:prSet/>
      <dgm:spPr/>
      <dgm:t>
        <a:bodyPr/>
        <a:lstStyle/>
        <a:p>
          <a:endParaRPr lang="en-GB"/>
        </a:p>
      </dgm:t>
    </dgm:pt>
    <dgm:pt modelId="{39EE6748-7520-4453-9B8A-EA23C37F9607}">
      <dgm:prSet custT="1"/>
      <dgm:spPr/>
      <dgm:t>
        <a:bodyPr/>
        <a:lstStyle/>
        <a:p>
          <a:r>
            <a:rPr lang="en-GB" sz="2400" dirty="0"/>
            <a:t>4. </a:t>
          </a:r>
          <a:r>
            <a:rPr lang="ga-IE" sz="2400" dirty="0"/>
            <a:t>Táscairí </a:t>
          </a:r>
          <a:r>
            <a:rPr lang="en-GB" sz="2400" dirty="0"/>
            <a:t> &amp; an </a:t>
          </a:r>
          <a:r>
            <a:rPr lang="en-GB" sz="2400" dirty="0" err="1"/>
            <a:t>creat</a:t>
          </a:r>
          <a:r>
            <a:rPr lang="en-GB" sz="2400" dirty="0"/>
            <a:t> </a:t>
          </a:r>
          <a:r>
            <a:rPr lang="en-GB" sz="2400" dirty="0" err="1"/>
            <a:t>measúnaithe</a:t>
          </a:r>
          <a:r>
            <a:rPr lang="en-GB" sz="2400" dirty="0"/>
            <a:t> </a:t>
          </a:r>
        </a:p>
      </dgm:t>
    </dgm:pt>
    <dgm:pt modelId="{DB366BEC-CF35-48EB-805E-09FEC692DDBE}" type="parTrans" cxnId="{CC514F92-3CBE-4AA5-974E-2415F89D2476}">
      <dgm:prSet/>
      <dgm:spPr/>
      <dgm:t>
        <a:bodyPr/>
        <a:lstStyle/>
        <a:p>
          <a:endParaRPr lang="en-GB"/>
        </a:p>
      </dgm:t>
    </dgm:pt>
    <dgm:pt modelId="{D68F9A4D-CAD4-49F8-8B28-AB1CCF919B86}" type="sibTrans" cxnId="{CC514F92-3CBE-4AA5-974E-2415F89D2476}">
      <dgm:prSet/>
      <dgm:spPr/>
      <dgm:t>
        <a:bodyPr/>
        <a:lstStyle/>
        <a:p>
          <a:endParaRPr lang="en-GB"/>
        </a:p>
      </dgm:t>
    </dgm:pt>
    <dgm:pt modelId="{15DE37F7-9580-4735-9AD0-422F851F8B01}" type="pres">
      <dgm:prSet presAssocID="{EF32BDF3-A96D-486B-A550-664EB9735B76}" presName="rootnode" presStyleCnt="0">
        <dgm:presLayoutVars>
          <dgm:chMax/>
          <dgm:chPref/>
          <dgm:dir/>
          <dgm:animLvl val="lvl"/>
        </dgm:presLayoutVars>
      </dgm:prSet>
      <dgm:spPr/>
    </dgm:pt>
    <dgm:pt modelId="{12FD6206-FF8C-48CF-890E-724671A395F1}" type="pres">
      <dgm:prSet presAssocID="{0AFE9A02-BB20-41A6-AF7B-85E08B3B5629}" presName="composite" presStyleCnt="0"/>
      <dgm:spPr/>
    </dgm:pt>
    <dgm:pt modelId="{1A9EA213-08AB-456C-86DC-314EB22422EB}" type="pres">
      <dgm:prSet presAssocID="{0AFE9A02-BB20-41A6-AF7B-85E08B3B5629}" presName="bentUpArrow1" presStyleLbl="alignImgPlace1" presStyleIdx="0" presStyleCnt="4"/>
      <dgm:spPr/>
    </dgm:pt>
    <dgm:pt modelId="{E5956A50-228D-48F1-8810-4720492B14DD}" type="pres">
      <dgm:prSet presAssocID="{0AFE9A02-BB20-41A6-AF7B-85E08B3B5629}" presName="ParentText" presStyleLbl="node1" presStyleIdx="0" presStyleCnt="5" custScaleX="194437" custScaleY="112938">
        <dgm:presLayoutVars>
          <dgm:chMax val="1"/>
          <dgm:chPref val="1"/>
          <dgm:bulletEnabled val="1"/>
        </dgm:presLayoutVars>
      </dgm:prSet>
      <dgm:spPr/>
    </dgm:pt>
    <dgm:pt modelId="{FBC34405-327B-4F4E-B7FB-3734EC0DD22D}" type="pres">
      <dgm:prSet presAssocID="{0AFE9A02-BB20-41A6-AF7B-85E08B3B5629}" presName="ChildText" presStyleLbl="revTx" presStyleIdx="0" presStyleCnt="4">
        <dgm:presLayoutVars>
          <dgm:chMax val="0"/>
          <dgm:chPref val="0"/>
          <dgm:bulletEnabled val="1"/>
        </dgm:presLayoutVars>
      </dgm:prSet>
      <dgm:spPr/>
    </dgm:pt>
    <dgm:pt modelId="{977642E6-DED3-4590-90F9-5CBF8E5B8DB6}" type="pres">
      <dgm:prSet presAssocID="{DC1C4862-3688-4864-BAA4-8DE56744435F}" presName="sibTrans" presStyleCnt="0"/>
      <dgm:spPr/>
    </dgm:pt>
    <dgm:pt modelId="{BE554B71-D872-4129-9BBB-6D8DC267C422}" type="pres">
      <dgm:prSet presAssocID="{D0F0E535-F6A4-4A24-AFBE-6ECBD951AC24}" presName="composite" presStyleCnt="0"/>
      <dgm:spPr/>
    </dgm:pt>
    <dgm:pt modelId="{9D4C0203-4429-4AE2-8633-44665BDC781F}" type="pres">
      <dgm:prSet presAssocID="{D0F0E535-F6A4-4A24-AFBE-6ECBD951AC24}" presName="bentUpArrow1" presStyleLbl="alignImgPlace1" presStyleIdx="1" presStyleCnt="4"/>
      <dgm:spPr/>
    </dgm:pt>
    <dgm:pt modelId="{B6F2BEAD-CBDB-4BC4-BDC7-326C26AE5DBE}" type="pres">
      <dgm:prSet presAssocID="{D0F0E535-F6A4-4A24-AFBE-6ECBD951AC24}" presName="ParentText" presStyleLbl="node1" presStyleIdx="1" presStyleCnt="5" custScaleX="203738" custScaleY="116613">
        <dgm:presLayoutVars>
          <dgm:chMax val="1"/>
          <dgm:chPref val="1"/>
          <dgm:bulletEnabled val="1"/>
        </dgm:presLayoutVars>
      </dgm:prSet>
      <dgm:spPr/>
    </dgm:pt>
    <dgm:pt modelId="{F149452B-E88F-4DBA-BC1C-A2827939008B}" type="pres">
      <dgm:prSet presAssocID="{D0F0E535-F6A4-4A24-AFBE-6ECBD951AC24}" presName="ChildText" presStyleLbl="revTx" presStyleIdx="1" presStyleCnt="4">
        <dgm:presLayoutVars>
          <dgm:chMax val="0"/>
          <dgm:chPref val="0"/>
          <dgm:bulletEnabled val="1"/>
        </dgm:presLayoutVars>
      </dgm:prSet>
      <dgm:spPr/>
    </dgm:pt>
    <dgm:pt modelId="{71CF9742-F284-47B8-A23E-107887317457}" type="pres">
      <dgm:prSet presAssocID="{D51B1BAB-242C-4A8B-8AEE-9FB69491EC4F}" presName="sibTrans" presStyleCnt="0"/>
      <dgm:spPr/>
    </dgm:pt>
    <dgm:pt modelId="{BD9A2B6D-393B-4403-B1D8-8A51F998600F}" type="pres">
      <dgm:prSet presAssocID="{30A040F7-F071-4CB5-8600-EACEF83F21D7}" presName="composite" presStyleCnt="0"/>
      <dgm:spPr/>
    </dgm:pt>
    <dgm:pt modelId="{A772443C-B59F-4025-BBFA-8A56885EABE9}" type="pres">
      <dgm:prSet presAssocID="{30A040F7-F071-4CB5-8600-EACEF83F21D7}" presName="bentUpArrow1" presStyleLbl="alignImgPlace1" presStyleIdx="2" presStyleCnt="4"/>
      <dgm:spPr/>
    </dgm:pt>
    <dgm:pt modelId="{8DA14C0B-1687-4231-BD4F-A4C52983D555}" type="pres">
      <dgm:prSet presAssocID="{30A040F7-F071-4CB5-8600-EACEF83F21D7}" presName="ParentText" presStyleLbl="node1" presStyleIdx="2" presStyleCnt="5" custScaleX="206912" custScaleY="109875">
        <dgm:presLayoutVars>
          <dgm:chMax val="1"/>
          <dgm:chPref val="1"/>
          <dgm:bulletEnabled val="1"/>
        </dgm:presLayoutVars>
      </dgm:prSet>
      <dgm:spPr/>
    </dgm:pt>
    <dgm:pt modelId="{5B633550-0CB8-4DD0-9EB1-E4DA9A9D49EE}" type="pres">
      <dgm:prSet presAssocID="{30A040F7-F071-4CB5-8600-EACEF83F21D7}" presName="ChildText" presStyleLbl="revTx" presStyleIdx="2" presStyleCnt="4">
        <dgm:presLayoutVars>
          <dgm:chMax val="0"/>
          <dgm:chPref val="0"/>
          <dgm:bulletEnabled val="1"/>
        </dgm:presLayoutVars>
      </dgm:prSet>
      <dgm:spPr/>
    </dgm:pt>
    <dgm:pt modelId="{947F1434-8D29-4B0A-A596-8A9EBDFDAD94}" type="pres">
      <dgm:prSet presAssocID="{825AA1EF-83B6-45B4-B371-1B4816372516}" presName="sibTrans" presStyleCnt="0"/>
      <dgm:spPr/>
    </dgm:pt>
    <dgm:pt modelId="{9590225E-DABB-4665-B10B-4708B9E518B5}" type="pres">
      <dgm:prSet presAssocID="{39EE6748-7520-4453-9B8A-EA23C37F9607}" presName="composite" presStyleCnt="0"/>
      <dgm:spPr/>
    </dgm:pt>
    <dgm:pt modelId="{65C9936A-64C7-4BBE-8AA9-AD16C07AED32}" type="pres">
      <dgm:prSet presAssocID="{39EE6748-7520-4453-9B8A-EA23C37F9607}" presName="bentUpArrow1" presStyleLbl="alignImgPlace1" presStyleIdx="3" presStyleCnt="4"/>
      <dgm:spPr/>
    </dgm:pt>
    <dgm:pt modelId="{039B1629-2186-41E1-A7E0-638F18F35A74}" type="pres">
      <dgm:prSet presAssocID="{39EE6748-7520-4453-9B8A-EA23C37F9607}" presName="ParentText" presStyleLbl="node1" presStyleIdx="3" presStyleCnt="5" custScaleX="191388" custScaleY="127982">
        <dgm:presLayoutVars>
          <dgm:chMax val="1"/>
          <dgm:chPref val="1"/>
          <dgm:bulletEnabled val="1"/>
        </dgm:presLayoutVars>
      </dgm:prSet>
      <dgm:spPr/>
    </dgm:pt>
    <dgm:pt modelId="{C86127FA-907D-423D-983C-7CE65D91F50B}" type="pres">
      <dgm:prSet presAssocID="{39EE6748-7520-4453-9B8A-EA23C37F9607}" presName="ChildText" presStyleLbl="revTx" presStyleIdx="3" presStyleCnt="4">
        <dgm:presLayoutVars>
          <dgm:chMax val="0"/>
          <dgm:chPref val="0"/>
          <dgm:bulletEnabled val="1"/>
        </dgm:presLayoutVars>
      </dgm:prSet>
      <dgm:spPr/>
    </dgm:pt>
    <dgm:pt modelId="{A6A0DFEF-847C-4A8E-AB13-529FD51AC4AB}" type="pres">
      <dgm:prSet presAssocID="{D68F9A4D-CAD4-49F8-8B28-AB1CCF919B86}" presName="sibTrans" presStyleCnt="0"/>
      <dgm:spPr/>
    </dgm:pt>
    <dgm:pt modelId="{F523E29D-BD5C-4D6F-958D-17D20BC59C13}" type="pres">
      <dgm:prSet presAssocID="{54791C3B-5B0E-4686-834B-D54565E21662}" presName="composite" presStyleCnt="0"/>
      <dgm:spPr/>
    </dgm:pt>
    <dgm:pt modelId="{F2DB2205-5EE7-41E2-A547-521F1B98EB5C}" type="pres">
      <dgm:prSet presAssocID="{54791C3B-5B0E-4686-834B-D54565E21662}" presName="ParentText" presStyleLbl="node1" presStyleIdx="4" presStyleCnt="5" custScaleX="177498" custScaleY="131662" custLinFactNeighborX="-4933" custLinFactNeighborY="5299">
        <dgm:presLayoutVars>
          <dgm:chMax val="1"/>
          <dgm:chPref val="1"/>
          <dgm:bulletEnabled val="1"/>
        </dgm:presLayoutVars>
      </dgm:prSet>
      <dgm:spPr/>
    </dgm:pt>
  </dgm:ptLst>
  <dgm:cxnLst>
    <dgm:cxn modelId="{421F9C28-0EFA-4BFC-8C9C-94399E17762A}" type="presOf" srcId="{D0F0E535-F6A4-4A24-AFBE-6ECBD951AC24}" destId="{B6F2BEAD-CBDB-4BC4-BDC7-326C26AE5DBE}" srcOrd="0" destOrd="0" presId="urn:microsoft.com/office/officeart/2005/8/layout/StepDownProcess"/>
    <dgm:cxn modelId="{D363765F-0382-4187-91B9-484FB423BB0D}" type="presOf" srcId="{EF32BDF3-A96D-486B-A550-664EB9735B76}" destId="{15DE37F7-9580-4735-9AD0-422F851F8B01}" srcOrd="0" destOrd="0" presId="urn:microsoft.com/office/officeart/2005/8/layout/StepDownProcess"/>
    <dgm:cxn modelId="{94F44A66-5D01-49A1-B10F-D8BACCBCDE4C}" srcId="{EF32BDF3-A96D-486B-A550-664EB9735B76}" destId="{0AFE9A02-BB20-41A6-AF7B-85E08B3B5629}" srcOrd="0" destOrd="0" parTransId="{601AFCEF-ADA0-41E7-81E1-000D466A1AD4}" sibTransId="{DC1C4862-3688-4864-BAA4-8DE56744435F}"/>
    <dgm:cxn modelId="{BA5BB94F-8B8E-42E7-B51E-34B5A64B2B59}" srcId="{EF32BDF3-A96D-486B-A550-664EB9735B76}" destId="{30A040F7-F071-4CB5-8600-EACEF83F21D7}" srcOrd="2" destOrd="0" parTransId="{A064F6A5-93C5-405F-A494-6B73B55DFEBB}" sibTransId="{825AA1EF-83B6-45B4-B371-1B4816372516}"/>
    <dgm:cxn modelId="{3F55D172-BAB8-410D-9358-BC295F9A755A}" srcId="{EF32BDF3-A96D-486B-A550-664EB9735B76}" destId="{D0F0E535-F6A4-4A24-AFBE-6ECBD951AC24}" srcOrd="1" destOrd="0" parTransId="{C7771A7D-B7FC-4A77-94FF-3073D4C6ABB5}" sibTransId="{D51B1BAB-242C-4A8B-8AEE-9FB69491EC4F}"/>
    <dgm:cxn modelId="{60A3EB72-18CA-411C-A428-CB9F63A5DB06}" type="presOf" srcId="{30A040F7-F071-4CB5-8600-EACEF83F21D7}" destId="{8DA14C0B-1687-4231-BD4F-A4C52983D555}" srcOrd="0" destOrd="0" presId="urn:microsoft.com/office/officeart/2005/8/layout/StepDownProcess"/>
    <dgm:cxn modelId="{98F9237B-B5B6-40E4-ACD2-5E2209C51419}" srcId="{EF32BDF3-A96D-486B-A550-664EB9735B76}" destId="{54791C3B-5B0E-4686-834B-D54565E21662}" srcOrd="4" destOrd="0" parTransId="{887D4462-5DF9-4BEB-813B-3F009F86EE9B}" sibTransId="{0FFDFE7A-139F-4209-8451-60BEA9458B97}"/>
    <dgm:cxn modelId="{5A641C8F-AB3A-4793-ADDD-4B1E62BA655B}" type="presOf" srcId="{39EE6748-7520-4453-9B8A-EA23C37F9607}" destId="{039B1629-2186-41E1-A7E0-638F18F35A74}" srcOrd="0" destOrd="0" presId="urn:microsoft.com/office/officeart/2005/8/layout/StepDownProcess"/>
    <dgm:cxn modelId="{CC514F92-3CBE-4AA5-974E-2415F89D2476}" srcId="{EF32BDF3-A96D-486B-A550-664EB9735B76}" destId="{39EE6748-7520-4453-9B8A-EA23C37F9607}" srcOrd="3" destOrd="0" parTransId="{DB366BEC-CF35-48EB-805E-09FEC692DDBE}" sibTransId="{D68F9A4D-CAD4-49F8-8B28-AB1CCF919B86}"/>
    <dgm:cxn modelId="{1B5CCB94-2112-45B3-B0EE-F3689A3D9030}" type="presOf" srcId="{0AFE9A02-BB20-41A6-AF7B-85E08B3B5629}" destId="{E5956A50-228D-48F1-8810-4720492B14DD}" srcOrd="0" destOrd="0" presId="urn:microsoft.com/office/officeart/2005/8/layout/StepDownProcess"/>
    <dgm:cxn modelId="{C9CE62F5-3D30-4B31-BA8D-5EB542768064}" type="presOf" srcId="{54791C3B-5B0E-4686-834B-D54565E21662}" destId="{F2DB2205-5EE7-41E2-A547-521F1B98EB5C}" srcOrd="0" destOrd="0" presId="urn:microsoft.com/office/officeart/2005/8/layout/StepDownProcess"/>
    <dgm:cxn modelId="{221DD337-850A-4634-873E-C29CFD24F60C}" type="presParOf" srcId="{15DE37F7-9580-4735-9AD0-422F851F8B01}" destId="{12FD6206-FF8C-48CF-890E-724671A395F1}" srcOrd="0" destOrd="0" presId="urn:microsoft.com/office/officeart/2005/8/layout/StepDownProcess"/>
    <dgm:cxn modelId="{E641D01A-C3F1-4B4A-B32D-6137A40CCA9C}" type="presParOf" srcId="{12FD6206-FF8C-48CF-890E-724671A395F1}" destId="{1A9EA213-08AB-456C-86DC-314EB22422EB}" srcOrd="0" destOrd="0" presId="urn:microsoft.com/office/officeart/2005/8/layout/StepDownProcess"/>
    <dgm:cxn modelId="{458F1487-B2AF-4A0E-B0C0-7004DA8422A5}" type="presParOf" srcId="{12FD6206-FF8C-48CF-890E-724671A395F1}" destId="{E5956A50-228D-48F1-8810-4720492B14DD}" srcOrd="1" destOrd="0" presId="urn:microsoft.com/office/officeart/2005/8/layout/StepDownProcess"/>
    <dgm:cxn modelId="{5F5979D7-8433-450D-90E5-90A7AC7F7AF4}" type="presParOf" srcId="{12FD6206-FF8C-48CF-890E-724671A395F1}" destId="{FBC34405-327B-4F4E-B7FB-3734EC0DD22D}" srcOrd="2" destOrd="0" presId="urn:microsoft.com/office/officeart/2005/8/layout/StepDownProcess"/>
    <dgm:cxn modelId="{D7EEE0BC-0875-40B2-BAE6-3906D21B0366}" type="presParOf" srcId="{15DE37F7-9580-4735-9AD0-422F851F8B01}" destId="{977642E6-DED3-4590-90F9-5CBF8E5B8DB6}" srcOrd="1" destOrd="0" presId="urn:microsoft.com/office/officeart/2005/8/layout/StepDownProcess"/>
    <dgm:cxn modelId="{3C940110-1706-41CD-9C27-C64D83E09AD7}" type="presParOf" srcId="{15DE37F7-9580-4735-9AD0-422F851F8B01}" destId="{BE554B71-D872-4129-9BBB-6D8DC267C422}" srcOrd="2" destOrd="0" presId="urn:microsoft.com/office/officeart/2005/8/layout/StepDownProcess"/>
    <dgm:cxn modelId="{DD2022A0-6AA7-4F86-85B3-5842C7A2C7CE}" type="presParOf" srcId="{BE554B71-D872-4129-9BBB-6D8DC267C422}" destId="{9D4C0203-4429-4AE2-8633-44665BDC781F}" srcOrd="0" destOrd="0" presId="urn:microsoft.com/office/officeart/2005/8/layout/StepDownProcess"/>
    <dgm:cxn modelId="{E69B0109-0615-4CD6-96F4-45B97136EF5F}" type="presParOf" srcId="{BE554B71-D872-4129-9BBB-6D8DC267C422}" destId="{B6F2BEAD-CBDB-4BC4-BDC7-326C26AE5DBE}" srcOrd="1" destOrd="0" presId="urn:microsoft.com/office/officeart/2005/8/layout/StepDownProcess"/>
    <dgm:cxn modelId="{48D30038-73C0-40C5-B314-3FCD31629BD5}" type="presParOf" srcId="{BE554B71-D872-4129-9BBB-6D8DC267C422}" destId="{F149452B-E88F-4DBA-BC1C-A2827939008B}" srcOrd="2" destOrd="0" presId="urn:microsoft.com/office/officeart/2005/8/layout/StepDownProcess"/>
    <dgm:cxn modelId="{3B42C53E-358C-419A-A144-09CDD8F3489A}" type="presParOf" srcId="{15DE37F7-9580-4735-9AD0-422F851F8B01}" destId="{71CF9742-F284-47B8-A23E-107887317457}" srcOrd="3" destOrd="0" presId="urn:microsoft.com/office/officeart/2005/8/layout/StepDownProcess"/>
    <dgm:cxn modelId="{812351FB-C6F8-4B6B-94C0-66180F462FED}" type="presParOf" srcId="{15DE37F7-9580-4735-9AD0-422F851F8B01}" destId="{BD9A2B6D-393B-4403-B1D8-8A51F998600F}" srcOrd="4" destOrd="0" presId="urn:microsoft.com/office/officeart/2005/8/layout/StepDownProcess"/>
    <dgm:cxn modelId="{516838D6-9170-4D8C-A873-592C4707B37C}" type="presParOf" srcId="{BD9A2B6D-393B-4403-B1D8-8A51F998600F}" destId="{A772443C-B59F-4025-BBFA-8A56885EABE9}" srcOrd="0" destOrd="0" presId="urn:microsoft.com/office/officeart/2005/8/layout/StepDownProcess"/>
    <dgm:cxn modelId="{1AA9CDAC-4440-4CAA-8F2E-149B4A079DD6}" type="presParOf" srcId="{BD9A2B6D-393B-4403-B1D8-8A51F998600F}" destId="{8DA14C0B-1687-4231-BD4F-A4C52983D555}" srcOrd="1" destOrd="0" presId="urn:microsoft.com/office/officeart/2005/8/layout/StepDownProcess"/>
    <dgm:cxn modelId="{AE8773F1-06B6-4298-8DF0-F8EC03E09C2B}" type="presParOf" srcId="{BD9A2B6D-393B-4403-B1D8-8A51F998600F}" destId="{5B633550-0CB8-4DD0-9EB1-E4DA9A9D49EE}" srcOrd="2" destOrd="0" presId="urn:microsoft.com/office/officeart/2005/8/layout/StepDownProcess"/>
    <dgm:cxn modelId="{EE0A7697-E9BE-4C7F-B0DF-4837FCE78E91}" type="presParOf" srcId="{15DE37F7-9580-4735-9AD0-422F851F8B01}" destId="{947F1434-8D29-4B0A-A596-8A9EBDFDAD94}" srcOrd="5" destOrd="0" presId="urn:microsoft.com/office/officeart/2005/8/layout/StepDownProcess"/>
    <dgm:cxn modelId="{8EF54D63-03C7-49B5-8EBF-8234C4050ED6}" type="presParOf" srcId="{15DE37F7-9580-4735-9AD0-422F851F8B01}" destId="{9590225E-DABB-4665-B10B-4708B9E518B5}" srcOrd="6" destOrd="0" presId="urn:microsoft.com/office/officeart/2005/8/layout/StepDownProcess"/>
    <dgm:cxn modelId="{6B991224-0766-4994-8B7B-59D4EA194845}" type="presParOf" srcId="{9590225E-DABB-4665-B10B-4708B9E518B5}" destId="{65C9936A-64C7-4BBE-8AA9-AD16C07AED32}" srcOrd="0" destOrd="0" presId="urn:microsoft.com/office/officeart/2005/8/layout/StepDownProcess"/>
    <dgm:cxn modelId="{951F7AEB-63C1-45E4-A9A2-BADE493BD6B3}" type="presParOf" srcId="{9590225E-DABB-4665-B10B-4708B9E518B5}" destId="{039B1629-2186-41E1-A7E0-638F18F35A74}" srcOrd="1" destOrd="0" presId="urn:microsoft.com/office/officeart/2005/8/layout/StepDownProcess"/>
    <dgm:cxn modelId="{B2D16875-08DC-420F-932F-DD9E45F6C422}" type="presParOf" srcId="{9590225E-DABB-4665-B10B-4708B9E518B5}" destId="{C86127FA-907D-423D-983C-7CE65D91F50B}" srcOrd="2" destOrd="0" presId="urn:microsoft.com/office/officeart/2005/8/layout/StepDownProcess"/>
    <dgm:cxn modelId="{B1F5C515-AA1C-4395-B1D8-6604DCC3A273}" type="presParOf" srcId="{15DE37F7-9580-4735-9AD0-422F851F8B01}" destId="{A6A0DFEF-847C-4A8E-AB13-529FD51AC4AB}" srcOrd="7" destOrd="0" presId="urn:microsoft.com/office/officeart/2005/8/layout/StepDownProcess"/>
    <dgm:cxn modelId="{E5662187-E81E-4D97-AAB6-BD8DE87A6FF5}" type="presParOf" srcId="{15DE37F7-9580-4735-9AD0-422F851F8B01}" destId="{F523E29D-BD5C-4D6F-958D-17D20BC59C13}" srcOrd="8" destOrd="0" presId="urn:microsoft.com/office/officeart/2005/8/layout/StepDownProcess"/>
    <dgm:cxn modelId="{9422A157-24DE-40F3-BD48-F2F469B8398F}" type="presParOf" srcId="{F523E29D-BD5C-4D6F-958D-17D20BC59C13}" destId="{F2DB2205-5EE7-41E2-A547-521F1B98EB5C}" srcOrd="0"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9EA213-08AB-456C-86DC-314EB22422EB}">
      <dsp:nvSpPr>
        <dsp:cNvPr id="0" name=""/>
        <dsp:cNvSpPr/>
      </dsp:nvSpPr>
      <dsp:spPr>
        <a:xfrm rot="5400000">
          <a:off x="1267706" y="1113353"/>
          <a:ext cx="909636" cy="1035588"/>
        </a:xfrm>
        <a:prstGeom prst="bentUpArrow">
          <a:avLst>
            <a:gd name="adj1" fmla="val 32840"/>
            <a:gd name="adj2" fmla="val 25000"/>
            <a:gd name="adj3" fmla="val 35780"/>
          </a:avLst>
        </a:prstGeom>
        <a:solidFill>
          <a:schemeClr val="accent4">
            <a:tint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5956A50-228D-48F1-8810-4720492B14DD}">
      <dsp:nvSpPr>
        <dsp:cNvPr id="0" name=""/>
        <dsp:cNvSpPr/>
      </dsp:nvSpPr>
      <dsp:spPr>
        <a:xfrm>
          <a:off x="303654" y="35665"/>
          <a:ext cx="2977398" cy="1210531"/>
        </a:xfrm>
        <a:prstGeom prst="roundRect">
          <a:avLst>
            <a:gd name="adj" fmla="val 16670"/>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1. </a:t>
          </a:r>
          <a:r>
            <a:rPr lang="en-GB" sz="2400" kern="1200" dirty="0" err="1"/>
            <a:t>Comhthéacs</a:t>
          </a:r>
          <a:r>
            <a:rPr lang="en-GB" sz="2400" kern="1200" dirty="0"/>
            <a:t>  don </a:t>
          </a:r>
          <a:r>
            <a:rPr lang="en-GB" sz="2400" kern="1200" dirty="0" err="1"/>
            <a:t>cheist</a:t>
          </a:r>
          <a:r>
            <a:rPr lang="en-GB" sz="2400" kern="1200" dirty="0"/>
            <a:t> </a:t>
          </a:r>
        </a:p>
      </dsp:txBody>
      <dsp:txXfrm>
        <a:off x="362758" y="94769"/>
        <a:ext cx="2859190" cy="1092323"/>
      </dsp:txXfrm>
    </dsp:sp>
    <dsp:sp modelId="{FBC34405-327B-4F4E-B7FB-3734EC0DD22D}">
      <dsp:nvSpPr>
        <dsp:cNvPr id="0" name=""/>
        <dsp:cNvSpPr/>
      </dsp:nvSpPr>
      <dsp:spPr>
        <a:xfrm>
          <a:off x="2558000" y="207229"/>
          <a:ext cx="1113715" cy="866320"/>
        </a:xfrm>
        <a:prstGeom prst="rect">
          <a:avLst/>
        </a:prstGeom>
        <a:noFill/>
        <a:ln>
          <a:noFill/>
        </a:ln>
        <a:effectLst/>
      </dsp:spPr>
      <dsp:style>
        <a:lnRef idx="0">
          <a:scrgbClr r="0" g="0" b="0"/>
        </a:lnRef>
        <a:fillRef idx="0">
          <a:scrgbClr r="0" g="0" b="0"/>
        </a:fillRef>
        <a:effectRef idx="0">
          <a:scrgbClr r="0" g="0" b="0"/>
        </a:effectRef>
        <a:fontRef idx="minor"/>
      </dsp:style>
    </dsp:sp>
    <dsp:sp modelId="{9D4C0203-4429-4AE2-8633-44665BDC781F}">
      <dsp:nvSpPr>
        <dsp:cNvPr id="0" name=""/>
        <dsp:cNvSpPr/>
      </dsp:nvSpPr>
      <dsp:spPr>
        <a:xfrm rot="5400000">
          <a:off x="2955588" y="2406433"/>
          <a:ext cx="909636" cy="1035588"/>
        </a:xfrm>
        <a:prstGeom prst="bentUpArrow">
          <a:avLst>
            <a:gd name="adj1" fmla="val 32840"/>
            <a:gd name="adj2" fmla="val 25000"/>
            <a:gd name="adj3" fmla="val 35780"/>
          </a:avLst>
        </a:prstGeom>
        <a:solidFill>
          <a:schemeClr val="accent4">
            <a:tint val="50000"/>
            <a:hueOff val="2071224"/>
            <a:satOff val="-11097"/>
            <a:lumOff val="3166"/>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6F2BEAD-CBDB-4BC4-BDC7-326C26AE5DBE}">
      <dsp:nvSpPr>
        <dsp:cNvPr id="0" name=""/>
        <dsp:cNvSpPr/>
      </dsp:nvSpPr>
      <dsp:spPr>
        <a:xfrm>
          <a:off x="1920324" y="1309049"/>
          <a:ext cx="3119823" cy="1249922"/>
        </a:xfrm>
        <a:prstGeom prst="roundRect">
          <a:avLst>
            <a:gd name="adj" fmla="val 16670"/>
          </a:avLst>
        </a:prstGeom>
        <a:solidFill>
          <a:schemeClr val="accent4">
            <a:hueOff val="1649984"/>
            <a:satOff val="-7300"/>
            <a:lumOff val="-1226"/>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2. An </a:t>
          </a:r>
          <a:r>
            <a:rPr lang="en-US" sz="2400" kern="1200" dirty="0" err="1"/>
            <a:t>Staidéar</a:t>
          </a:r>
          <a:endParaRPr lang="en-GB" sz="2400" kern="1200" dirty="0"/>
        </a:p>
      </dsp:txBody>
      <dsp:txXfrm>
        <a:off x="1981351" y="1370076"/>
        <a:ext cx="2997769" cy="1127868"/>
      </dsp:txXfrm>
    </dsp:sp>
    <dsp:sp modelId="{F149452B-E88F-4DBA-BC1C-A2827939008B}">
      <dsp:nvSpPr>
        <dsp:cNvPr id="0" name=""/>
        <dsp:cNvSpPr/>
      </dsp:nvSpPr>
      <dsp:spPr>
        <a:xfrm>
          <a:off x="4245882" y="1500309"/>
          <a:ext cx="1113715" cy="866320"/>
        </a:xfrm>
        <a:prstGeom prst="rect">
          <a:avLst/>
        </a:prstGeom>
        <a:noFill/>
        <a:ln>
          <a:noFill/>
        </a:ln>
        <a:effectLst/>
      </dsp:spPr>
      <dsp:style>
        <a:lnRef idx="0">
          <a:scrgbClr r="0" g="0" b="0"/>
        </a:lnRef>
        <a:fillRef idx="0">
          <a:scrgbClr r="0" g="0" b="0"/>
        </a:fillRef>
        <a:effectRef idx="0">
          <a:scrgbClr r="0" g="0" b="0"/>
        </a:effectRef>
        <a:fontRef idx="minor"/>
      </dsp:style>
    </dsp:sp>
    <dsp:sp modelId="{A772443C-B59F-4025-BBFA-8A56885EABE9}">
      <dsp:nvSpPr>
        <dsp:cNvPr id="0" name=""/>
        <dsp:cNvSpPr/>
      </dsp:nvSpPr>
      <dsp:spPr>
        <a:xfrm rot="5400000">
          <a:off x="4596559" y="3663403"/>
          <a:ext cx="909636" cy="1035588"/>
        </a:xfrm>
        <a:prstGeom prst="bentUpArrow">
          <a:avLst>
            <a:gd name="adj1" fmla="val 32840"/>
            <a:gd name="adj2" fmla="val 25000"/>
            <a:gd name="adj3" fmla="val 35780"/>
          </a:avLst>
        </a:prstGeom>
        <a:solidFill>
          <a:schemeClr val="accent4">
            <a:tint val="50000"/>
            <a:hueOff val="4142448"/>
            <a:satOff val="-22195"/>
            <a:lumOff val="6333"/>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DA14C0B-1687-4231-BD4F-A4C52983D555}">
      <dsp:nvSpPr>
        <dsp:cNvPr id="0" name=""/>
        <dsp:cNvSpPr/>
      </dsp:nvSpPr>
      <dsp:spPr>
        <a:xfrm>
          <a:off x="3536993" y="2602130"/>
          <a:ext cx="3168427" cy="1177700"/>
        </a:xfrm>
        <a:prstGeom prst="roundRect">
          <a:avLst>
            <a:gd name="adj" fmla="val 16670"/>
          </a:avLst>
        </a:prstGeom>
        <a:solidFill>
          <a:schemeClr val="accent4">
            <a:hueOff val="3299968"/>
            <a:satOff val="-14601"/>
            <a:lumOff val="-2452"/>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dirty="0"/>
            <a:t>3. </a:t>
          </a:r>
          <a:r>
            <a:rPr lang="en-US" sz="2400" kern="1200" dirty="0" err="1"/>
            <a:t>Croí-inniúlachtaí</a:t>
          </a:r>
          <a:r>
            <a:rPr lang="en-US" sz="2400" kern="1200" dirty="0"/>
            <a:t> an </a:t>
          </a:r>
          <a:r>
            <a:rPr lang="en-US" sz="2400" kern="1200" dirty="0" err="1"/>
            <a:t>oideachais</a:t>
          </a:r>
          <a:r>
            <a:rPr lang="en-US" sz="2400" kern="1200" dirty="0"/>
            <a:t> </a:t>
          </a:r>
          <a:r>
            <a:rPr lang="en-US" sz="2400" kern="1200" dirty="0" err="1"/>
            <a:t>lán-Ghaeilge</a:t>
          </a:r>
          <a:endParaRPr lang="en-GB" sz="2400" kern="1200" dirty="0"/>
        </a:p>
      </dsp:txBody>
      <dsp:txXfrm>
        <a:off x="3594494" y="2659631"/>
        <a:ext cx="3053425" cy="1062698"/>
      </dsp:txXfrm>
    </dsp:sp>
    <dsp:sp modelId="{5B633550-0CB8-4DD0-9EB1-E4DA9A9D49EE}">
      <dsp:nvSpPr>
        <dsp:cNvPr id="0" name=""/>
        <dsp:cNvSpPr/>
      </dsp:nvSpPr>
      <dsp:spPr>
        <a:xfrm>
          <a:off x="5886853" y="2757278"/>
          <a:ext cx="1113715" cy="866320"/>
        </a:xfrm>
        <a:prstGeom prst="rect">
          <a:avLst/>
        </a:prstGeom>
        <a:noFill/>
        <a:ln>
          <a:noFill/>
        </a:ln>
        <a:effectLst/>
      </dsp:spPr>
      <dsp:style>
        <a:lnRef idx="0">
          <a:scrgbClr r="0" g="0" b="0"/>
        </a:lnRef>
        <a:fillRef idx="0">
          <a:scrgbClr r="0" g="0" b="0"/>
        </a:fillRef>
        <a:effectRef idx="0">
          <a:scrgbClr r="0" g="0" b="0"/>
        </a:effectRef>
        <a:fontRef idx="minor"/>
      </dsp:style>
    </dsp:sp>
    <dsp:sp modelId="{65C9936A-64C7-4BBE-8AA9-AD16C07AED32}">
      <dsp:nvSpPr>
        <dsp:cNvPr id="0" name=""/>
        <dsp:cNvSpPr/>
      </dsp:nvSpPr>
      <dsp:spPr>
        <a:xfrm rot="5400000">
          <a:off x="6094369" y="5017412"/>
          <a:ext cx="909636" cy="1035588"/>
        </a:xfrm>
        <a:prstGeom prst="bentUpArrow">
          <a:avLst>
            <a:gd name="adj1" fmla="val 32840"/>
            <a:gd name="adj2" fmla="val 25000"/>
            <a:gd name="adj3" fmla="val 35780"/>
          </a:avLst>
        </a:prstGeom>
        <a:solidFill>
          <a:schemeClr val="accent4">
            <a:tint val="50000"/>
            <a:hueOff val="6213672"/>
            <a:satOff val="-33292"/>
            <a:lumOff val="949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39B1629-2186-41E1-A7E0-638F18F35A74}">
      <dsp:nvSpPr>
        <dsp:cNvPr id="0" name=""/>
        <dsp:cNvSpPr/>
      </dsp:nvSpPr>
      <dsp:spPr>
        <a:xfrm>
          <a:off x="5153662" y="3859099"/>
          <a:ext cx="2930709" cy="1371781"/>
        </a:xfrm>
        <a:prstGeom prst="roundRect">
          <a:avLst>
            <a:gd name="adj" fmla="val 16670"/>
          </a:avLst>
        </a:prstGeom>
        <a:solidFill>
          <a:schemeClr val="accent4">
            <a:hueOff val="4949952"/>
            <a:satOff val="-21901"/>
            <a:lumOff val="-3677"/>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4. </a:t>
          </a:r>
          <a:r>
            <a:rPr lang="ga-IE" sz="2400" kern="1200" dirty="0"/>
            <a:t>Táscairí </a:t>
          </a:r>
          <a:r>
            <a:rPr lang="en-GB" sz="2400" kern="1200" dirty="0"/>
            <a:t> &amp; an </a:t>
          </a:r>
          <a:r>
            <a:rPr lang="en-GB" sz="2400" kern="1200" dirty="0" err="1"/>
            <a:t>creat</a:t>
          </a:r>
          <a:r>
            <a:rPr lang="en-GB" sz="2400" kern="1200" dirty="0"/>
            <a:t> </a:t>
          </a:r>
          <a:r>
            <a:rPr lang="en-GB" sz="2400" kern="1200" dirty="0" err="1"/>
            <a:t>measúnaithe</a:t>
          </a:r>
          <a:r>
            <a:rPr lang="en-GB" sz="2400" kern="1200" dirty="0"/>
            <a:t> </a:t>
          </a:r>
        </a:p>
      </dsp:txBody>
      <dsp:txXfrm>
        <a:off x="5220639" y="3926076"/>
        <a:ext cx="2796755" cy="1237827"/>
      </dsp:txXfrm>
    </dsp:sp>
    <dsp:sp modelId="{C86127FA-907D-423D-983C-7CE65D91F50B}">
      <dsp:nvSpPr>
        <dsp:cNvPr id="0" name=""/>
        <dsp:cNvSpPr/>
      </dsp:nvSpPr>
      <dsp:spPr>
        <a:xfrm>
          <a:off x="7384663" y="4111288"/>
          <a:ext cx="1113715" cy="866320"/>
        </a:xfrm>
        <a:prstGeom prst="rect">
          <a:avLst/>
        </a:prstGeom>
        <a:noFill/>
        <a:ln>
          <a:noFill/>
        </a:ln>
        <a:effectLst/>
      </dsp:spPr>
      <dsp:style>
        <a:lnRef idx="0">
          <a:scrgbClr r="0" g="0" b="0"/>
        </a:lnRef>
        <a:fillRef idx="0">
          <a:scrgbClr r="0" g="0" b="0"/>
        </a:fillRef>
        <a:effectRef idx="0">
          <a:scrgbClr r="0" g="0" b="0"/>
        </a:effectRef>
        <a:fontRef idx="minor"/>
      </dsp:style>
    </dsp:sp>
    <dsp:sp modelId="{F2DB2205-5EE7-41E2-A547-521F1B98EB5C}">
      <dsp:nvSpPr>
        <dsp:cNvPr id="0" name=""/>
        <dsp:cNvSpPr/>
      </dsp:nvSpPr>
      <dsp:spPr>
        <a:xfrm>
          <a:off x="6694793" y="5248774"/>
          <a:ext cx="2718012" cy="1411225"/>
        </a:xfrm>
        <a:prstGeom prst="roundRect">
          <a:avLst>
            <a:gd name="adj" fmla="val 16670"/>
          </a:avLst>
        </a:prstGeom>
        <a:solidFill>
          <a:schemeClr val="accent4">
            <a:hueOff val="6599937"/>
            <a:satOff val="-29202"/>
            <a:lumOff val="-4903"/>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5. Cur </a:t>
          </a:r>
          <a:r>
            <a:rPr lang="en-GB" sz="2400" kern="1200" dirty="0" err="1"/>
            <a:t>i</a:t>
          </a:r>
          <a:r>
            <a:rPr lang="en-GB" sz="2400" kern="1200" dirty="0"/>
            <a:t> </a:t>
          </a:r>
          <a:r>
            <a:rPr lang="en-GB" sz="2400" kern="1200" dirty="0" err="1"/>
            <a:t>bhfeidhm</a:t>
          </a:r>
          <a:r>
            <a:rPr lang="en-GB" sz="2400" kern="1200" dirty="0"/>
            <a:t> </a:t>
          </a:r>
          <a:r>
            <a:rPr lang="en-GB" sz="2400" kern="1200" dirty="0" err="1"/>
            <a:t>sna</a:t>
          </a:r>
          <a:r>
            <a:rPr lang="en-GB" sz="2400" kern="1200" dirty="0"/>
            <a:t> </a:t>
          </a:r>
          <a:r>
            <a:rPr lang="en-GB" sz="2400" kern="1200" dirty="0" err="1"/>
            <a:t>scoileanna</a:t>
          </a:r>
          <a:endParaRPr lang="en-GB" sz="2400" kern="1200" dirty="0"/>
        </a:p>
      </dsp:txBody>
      <dsp:txXfrm>
        <a:off x="6763696" y="5317677"/>
        <a:ext cx="2580206" cy="1273419"/>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449D608-E81B-C349-B7CF-C4B1EFF2BD6D}" type="datetimeFigureOut">
              <a:rPr lang="en-US" smtClean="0"/>
              <a:t>11/17/2025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C825109-E237-384D-A04E-757D2DAD05E8}" type="slidenum">
              <a:rPr lang="en-US" smtClean="0"/>
              <a:t>‹#›</a:t>
            </a:fld>
            <a:endParaRPr lang="en-US"/>
          </a:p>
        </p:txBody>
      </p:sp>
    </p:spTree>
    <p:extLst>
      <p:ext uri="{BB962C8B-B14F-4D97-AF65-F5344CB8AC3E}">
        <p14:creationId xmlns:p14="http://schemas.microsoft.com/office/powerpoint/2010/main" val="2638369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825109-E237-384D-A04E-757D2DAD05E8}" type="slidenum">
              <a:rPr lang="en-US" smtClean="0"/>
              <a:t>1</a:t>
            </a:fld>
            <a:endParaRPr lang="en-US"/>
          </a:p>
        </p:txBody>
      </p:sp>
    </p:spTree>
    <p:extLst>
      <p:ext uri="{BB962C8B-B14F-4D97-AF65-F5344CB8AC3E}">
        <p14:creationId xmlns:p14="http://schemas.microsoft.com/office/powerpoint/2010/main" val="22978845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BD66B-FA48-28CF-9B91-15425AA118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5D5E672-6681-D2D0-BA38-01D9FFFC4032}"/>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AA84BB25-3D5E-61A8-69DB-43414448405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9566509-36FB-A803-8AB6-944C77B87647}"/>
              </a:ext>
            </a:extLst>
          </p:cNvPr>
          <p:cNvSpPr>
            <a:spLocks noGrp="1"/>
          </p:cNvSpPr>
          <p:nvPr>
            <p:ph type="sldNum" sz="quarter" idx="5"/>
          </p:nvPr>
        </p:nvSpPr>
        <p:spPr/>
        <p:txBody>
          <a:bodyPr/>
          <a:lstStyle/>
          <a:p>
            <a:fld id="{7C825109-E237-384D-A04E-757D2DAD05E8}" type="slidenum">
              <a:rPr lang="en-US" smtClean="0"/>
              <a:t>10</a:t>
            </a:fld>
            <a:endParaRPr lang="en-US"/>
          </a:p>
        </p:txBody>
      </p:sp>
    </p:spTree>
    <p:extLst>
      <p:ext uri="{BB962C8B-B14F-4D97-AF65-F5344CB8AC3E}">
        <p14:creationId xmlns:p14="http://schemas.microsoft.com/office/powerpoint/2010/main" val="10755815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3C864C-0465-540B-8966-DB9D455040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4D2F80-68C1-91B5-36EB-301636D3F30B}"/>
              </a:ext>
            </a:extLst>
          </p:cNvPr>
          <p:cNvSpPr>
            <a:spLocks noGrp="1" noRot="1" noChangeAspect="1"/>
          </p:cNvSpPr>
          <p:nvPr>
            <p:ph type="sldImg"/>
          </p:nvPr>
        </p:nvSpPr>
        <p:spPr/>
        <p:txBody>
          <a:bodyPr/>
          <a:lstStyle/>
          <a:p>
            <a:endParaRPr lang="en-GB"/>
          </a:p>
        </p:txBody>
      </p:sp>
      <p:sp>
        <p:nvSpPr>
          <p:cNvPr id="3" name="Notes Placeholder 2">
            <a:extLst>
              <a:ext uri="{FF2B5EF4-FFF2-40B4-BE49-F238E27FC236}">
                <a16:creationId xmlns:a16="http://schemas.microsoft.com/office/drawing/2014/main" id="{7C93E271-9950-811F-DD43-6DF3A775813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48AD224-4C70-3A7D-E147-02C9FF125FAC}"/>
              </a:ext>
            </a:extLst>
          </p:cNvPr>
          <p:cNvSpPr>
            <a:spLocks noGrp="1"/>
          </p:cNvSpPr>
          <p:nvPr>
            <p:ph type="sldNum" sz="quarter" idx="5"/>
          </p:nvPr>
        </p:nvSpPr>
        <p:spPr/>
        <p:txBody>
          <a:bodyPr/>
          <a:lstStyle/>
          <a:p>
            <a:fld id="{7C825109-E237-384D-A04E-757D2DAD05E8}" type="slidenum">
              <a:rPr lang="en-US" smtClean="0"/>
              <a:t>11</a:t>
            </a:fld>
            <a:endParaRPr lang="en-US"/>
          </a:p>
        </p:txBody>
      </p:sp>
    </p:spTree>
    <p:extLst>
      <p:ext uri="{BB962C8B-B14F-4D97-AF65-F5344CB8AC3E}">
        <p14:creationId xmlns:p14="http://schemas.microsoft.com/office/powerpoint/2010/main" val="966764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US" dirty="0"/>
          </a:p>
          <a:p>
            <a:endParaRPr lang="en-US" dirty="0"/>
          </a:p>
          <a:p>
            <a:r>
              <a:rPr lang="en-US" dirty="0"/>
              <a:t>QR Code don </a:t>
            </a:r>
            <a:r>
              <a:rPr lang="en-US" dirty="0" err="1"/>
              <a:t>leabhrán</a:t>
            </a:r>
            <a:r>
              <a:rPr lang="en-US" dirty="0"/>
              <a:t> ???</a:t>
            </a:r>
          </a:p>
        </p:txBody>
      </p:sp>
      <p:sp>
        <p:nvSpPr>
          <p:cNvPr id="4" name="Slide Number Placeholder 3"/>
          <p:cNvSpPr>
            <a:spLocks noGrp="1"/>
          </p:cNvSpPr>
          <p:nvPr>
            <p:ph type="sldNum" sz="quarter" idx="5"/>
          </p:nvPr>
        </p:nvSpPr>
        <p:spPr/>
        <p:txBody>
          <a:bodyPr/>
          <a:lstStyle/>
          <a:p>
            <a:fld id="{7C825109-E237-384D-A04E-757D2DAD05E8}" type="slidenum">
              <a:rPr lang="en-US" smtClean="0"/>
              <a:t>12</a:t>
            </a:fld>
            <a:endParaRPr lang="en-US"/>
          </a:p>
        </p:txBody>
      </p:sp>
    </p:spTree>
    <p:extLst>
      <p:ext uri="{BB962C8B-B14F-4D97-AF65-F5344CB8AC3E}">
        <p14:creationId xmlns:p14="http://schemas.microsoft.com/office/powerpoint/2010/main" val="2397963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dirty="0"/>
              <a:t>TÉAMAÍ     &gt;   RÉIMSÍ   &gt;  GNÉITHE        ILNAISC EADARTHU</a:t>
            </a:r>
          </a:p>
          <a:p>
            <a:endParaRPr lang="en-US" dirty="0"/>
          </a:p>
          <a:p>
            <a:r>
              <a:rPr lang="en-US" dirty="0"/>
              <a:t>ROTH -   ag </a:t>
            </a:r>
            <a:r>
              <a:rPr lang="en-US" dirty="0" err="1"/>
              <a:t>gluaiseacht</a:t>
            </a:r>
            <a:r>
              <a:rPr lang="en-US" dirty="0"/>
              <a:t> / ag </a:t>
            </a:r>
            <a:r>
              <a:rPr lang="en-US" dirty="0" err="1"/>
              <a:t>forbairt</a:t>
            </a:r>
            <a:r>
              <a:rPr lang="en-US" dirty="0"/>
              <a:t> / ag </a:t>
            </a:r>
            <a:r>
              <a:rPr lang="en-US" dirty="0" err="1"/>
              <a:t>taisteal</a:t>
            </a:r>
            <a:r>
              <a:rPr lang="en-US" dirty="0"/>
              <a:t> </a:t>
            </a:r>
            <a:r>
              <a:rPr lang="en-US" dirty="0" err="1"/>
              <a:t>i</a:t>
            </a:r>
            <a:r>
              <a:rPr lang="en-US" dirty="0"/>
              <a:t> </a:t>
            </a:r>
            <a:r>
              <a:rPr lang="en-US" dirty="0" err="1"/>
              <a:t>dtreo</a:t>
            </a:r>
            <a:r>
              <a:rPr lang="en-US" dirty="0"/>
              <a:t> </a:t>
            </a:r>
            <a:r>
              <a:rPr lang="en-US" dirty="0" err="1"/>
              <a:t>ceann</a:t>
            </a:r>
            <a:r>
              <a:rPr lang="en-US" dirty="0"/>
              <a:t> scribe.</a:t>
            </a:r>
          </a:p>
          <a:p>
            <a:endParaRPr lang="en-US" dirty="0"/>
          </a:p>
          <a:p>
            <a:r>
              <a:rPr lang="en-US" dirty="0"/>
              <a:t>                An </a:t>
            </a:r>
            <a:r>
              <a:rPr lang="en-US" dirty="0" err="1"/>
              <a:t>chuid</a:t>
            </a:r>
            <a:r>
              <a:rPr lang="en-US" dirty="0"/>
              <a:t> is </a:t>
            </a:r>
            <a:r>
              <a:rPr lang="en-US" dirty="0" err="1"/>
              <a:t>treise</a:t>
            </a:r>
            <a:r>
              <a:rPr lang="en-US" dirty="0"/>
              <a:t> den </a:t>
            </a:r>
            <a:r>
              <a:rPr lang="en-US" dirty="0" err="1"/>
              <a:t>roth</a:t>
            </a:r>
            <a:r>
              <a:rPr lang="en-US" dirty="0"/>
              <a:t>-   an mol /</a:t>
            </a:r>
            <a:r>
              <a:rPr lang="en-US" dirty="0" err="1"/>
              <a:t>píosa</a:t>
            </a:r>
            <a:r>
              <a:rPr lang="en-US" dirty="0"/>
              <a:t> </a:t>
            </a:r>
            <a:r>
              <a:rPr lang="en-US" dirty="0" err="1"/>
              <a:t>sa</a:t>
            </a:r>
            <a:r>
              <a:rPr lang="en-US" dirty="0"/>
              <a:t> </a:t>
            </a:r>
            <a:r>
              <a:rPr lang="en-US" dirty="0" err="1"/>
              <a:t>lár</a:t>
            </a:r>
            <a:r>
              <a:rPr lang="en-US" dirty="0"/>
              <a:t>.   1-30   </a:t>
            </a:r>
            <a:r>
              <a:rPr lang="en-US" dirty="0" err="1"/>
              <a:t>inniúlacht</a:t>
            </a:r>
            <a:r>
              <a:rPr lang="en-US" dirty="0"/>
              <a:t> </a:t>
            </a:r>
            <a:r>
              <a:rPr lang="en-US" dirty="0" err="1"/>
              <a:t>aitheanta</a:t>
            </a:r>
            <a:r>
              <a:rPr lang="en-US" dirty="0"/>
              <a:t> ag </a:t>
            </a:r>
            <a:r>
              <a:rPr lang="en-US" dirty="0" err="1"/>
              <a:t>múinteoirí</a:t>
            </a:r>
            <a:r>
              <a:rPr lang="en-US" dirty="0"/>
              <a:t> agus </a:t>
            </a:r>
            <a:r>
              <a:rPr lang="en-US" dirty="0" err="1"/>
              <a:t>comhartha</a:t>
            </a:r>
            <a:r>
              <a:rPr lang="en-US" dirty="0"/>
              <a:t> </a:t>
            </a:r>
            <a:r>
              <a:rPr lang="en-US" dirty="0" err="1"/>
              <a:t>na</a:t>
            </a:r>
            <a:r>
              <a:rPr lang="en-US" dirty="0"/>
              <a:t> </a:t>
            </a:r>
            <a:r>
              <a:rPr lang="en-US" dirty="0" err="1"/>
              <a:t>síoraíochta</a:t>
            </a:r>
            <a:r>
              <a:rPr lang="en-US" dirty="0"/>
              <a:t> a </a:t>
            </a:r>
            <a:r>
              <a:rPr lang="en-US" dirty="0" err="1"/>
              <a:t>léiríonn</a:t>
            </a:r>
            <a:r>
              <a:rPr lang="en-US" dirty="0"/>
              <a:t> </a:t>
            </a:r>
            <a:r>
              <a:rPr lang="en-US" dirty="0" err="1"/>
              <a:t>oscailteacht</a:t>
            </a:r>
            <a:r>
              <a:rPr lang="en-US" dirty="0"/>
              <a:t> don </a:t>
            </a:r>
            <a:r>
              <a:rPr lang="en-US" dirty="0" err="1"/>
              <a:t>síorfhoghlaim</a:t>
            </a:r>
            <a:r>
              <a:rPr lang="en-US" dirty="0"/>
              <a:t> agus </a:t>
            </a:r>
            <a:r>
              <a:rPr lang="en-US" dirty="0" err="1"/>
              <a:t>athrú</a:t>
            </a:r>
            <a:r>
              <a:rPr lang="en-US" dirty="0"/>
              <a:t> </a:t>
            </a:r>
            <a:r>
              <a:rPr lang="en-US" dirty="0" err="1"/>
              <a:t>dá</a:t>
            </a:r>
            <a:r>
              <a:rPr lang="en-US" dirty="0"/>
              <a:t> </a:t>
            </a:r>
            <a:r>
              <a:rPr lang="en-US" dirty="0" err="1"/>
              <a:t>réir</a:t>
            </a:r>
            <a:r>
              <a:rPr lang="en-US" dirty="0"/>
              <a:t>.</a:t>
            </a:r>
          </a:p>
        </p:txBody>
      </p:sp>
      <p:sp>
        <p:nvSpPr>
          <p:cNvPr id="4" name="Slide Number Placeholder 3"/>
          <p:cNvSpPr>
            <a:spLocks noGrp="1"/>
          </p:cNvSpPr>
          <p:nvPr>
            <p:ph type="sldNum" sz="quarter" idx="5"/>
          </p:nvPr>
        </p:nvSpPr>
        <p:spPr/>
        <p:txBody>
          <a:bodyPr/>
          <a:lstStyle/>
          <a:p>
            <a:fld id="{7C825109-E237-384D-A04E-757D2DAD05E8}" type="slidenum">
              <a:rPr lang="en-US" smtClean="0"/>
              <a:t>13</a:t>
            </a:fld>
            <a:endParaRPr lang="en-US"/>
          </a:p>
        </p:txBody>
      </p:sp>
    </p:spTree>
    <p:extLst>
      <p:ext uri="{BB962C8B-B14F-4D97-AF65-F5344CB8AC3E}">
        <p14:creationId xmlns:p14="http://schemas.microsoft.com/office/powerpoint/2010/main" val="22266113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IE" sz="1200" b="0" dirty="0" err="1">
                <a:solidFill>
                  <a:srgbClr val="941651"/>
                </a:solidFill>
                <a:ea typeface="Segoe UI Symbol" panose="020B0502040204020203" pitchFamily="34" charset="0"/>
              </a:rPr>
              <a:t>Eolas</a:t>
            </a:r>
            <a:r>
              <a:rPr lang="en-IE" sz="1200" b="0" dirty="0">
                <a:solidFill>
                  <a:srgbClr val="941651"/>
                </a:solidFill>
                <a:ea typeface="Segoe UI Symbol" panose="020B0502040204020203" pitchFamily="34" charset="0"/>
              </a:rPr>
              <a:t> le </a:t>
            </a:r>
            <a:r>
              <a:rPr lang="en-IE" sz="1200" b="0" dirty="0" err="1">
                <a:solidFill>
                  <a:srgbClr val="941651"/>
                </a:solidFill>
                <a:ea typeface="Segoe UI Symbol" panose="020B0502040204020203" pitchFamily="34" charset="0"/>
              </a:rPr>
              <a:t>haghaidh</a:t>
            </a:r>
            <a:r>
              <a:rPr lang="en-IE" sz="1200" b="0" dirty="0">
                <a:solidFill>
                  <a:srgbClr val="941651"/>
                </a:solidFill>
                <a:ea typeface="Segoe UI Symbol" panose="020B0502040204020203" pitchFamily="34" charset="0"/>
              </a:rPr>
              <a:t> </a:t>
            </a:r>
            <a:r>
              <a:rPr lang="en-IE" sz="1200" b="0" dirty="0" err="1">
                <a:solidFill>
                  <a:srgbClr val="941651"/>
                </a:solidFill>
                <a:ea typeface="Segoe UI Symbol" panose="020B0502040204020203" pitchFamily="34" charset="0"/>
              </a:rPr>
              <a:t>abhcóideacht</a:t>
            </a:r>
            <a:r>
              <a:rPr lang="en-IE" sz="1200" b="0" dirty="0">
                <a:solidFill>
                  <a:srgbClr val="941651"/>
                </a:solidFill>
                <a:ea typeface="Segoe UI Symbol" panose="020B0502040204020203" pitchFamily="34" charset="0"/>
              </a:rPr>
              <a:t> </a:t>
            </a:r>
            <a:r>
              <a:rPr lang="en-IE" sz="1200" b="0" dirty="0" err="1">
                <a:solidFill>
                  <a:srgbClr val="941651"/>
                </a:solidFill>
                <a:ea typeface="Segoe UI Symbol" panose="020B0502040204020203" pitchFamily="34" charset="0"/>
              </a:rPr>
              <a:t>ar</a:t>
            </a:r>
            <a:r>
              <a:rPr lang="en-IE" sz="1200" b="0" dirty="0">
                <a:solidFill>
                  <a:srgbClr val="941651"/>
                </a:solidFill>
                <a:ea typeface="Segoe UI Symbol" panose="020B0502040204020203" pitchFamily="34" charset="0"/>
              </a:rPr>
              <a:t> son an </a:t>
            </a:r>
            <a:r>
              <a:rPr lang="en-IE" sz="1200" b="0" dirty="0" err="1">
                <a:solidFill>
                  <a:srgbClr val="941651"/>
                </a:solidFill>
                <a:ea typeface="Segoe UI Symbol" panose="020B0502040204020203" pitchFamily="34" charset="0"/>
              </a:rPr>
              <a:t>tumoideachais</a:t>
            </a:r>
            <a:r>
              <a:rPr lang="en-IE" sz="1200" b="0" dirty="0">
                <a:solidFill>
                  <a:srgbClr val="941651"/>
                </a:solidFill>
                <a:ea typeface="Segoe UI Symbol" panose="020B0502040204020203" pitchFamily="34" charset="0"/>
              </a:rPr>
              <a:t>  (</a:t>
            </a:r>
            <a:r>
              <a:rPr lang="en-IE" sz="1200" b="0" i="1" dirty="0" err="1">
                <a:solidFill>
                  <a:srgbClr val="941651"/>
                </a:solidFill>
                <a:ea typeface="Segoe UI Symbol" panose="020B0502040204020203" pitchFamily="34" charset="0"/>
              </a:rPr>
              <a:t>buairimh</a:t>
            </a:r>
            <a:r>
              <a:rPr lang="en-IE" sz="1200" b="0" i="1" dirty="0">
                <a:solidFill>
                  <a:srgbClr val="941651"/>
                </a:solidFill>
                <a:ea typeface="Segoe UI Symbol" panose="020B0502040204020203" pitchFamily="34" charset="0"/>
              </a:rPr>
              <a:t> </a:t>
            </a:r>
            <a:r>
              <a:rPr lang="en-IE" sz="1200" b="0" i="1" dirty="0" err="1">
                <a:solidFill>
                  <a:srgbClr val="941651"/>
                </a:solidFill>
                <a:ea typeface="Segoe UI Symbol" panose="020B0502040204020203" pitchFamily="34" charset="0"/>
              </a:rPr>
              <a:t>na</a:t>
            </a:r>
            <a:r>
              <a:rPr lang="en-IE" sz="1200" b="0" i="1" dirty="0">
                <a:solidFill>
                  <a:srgbClr val="941651"/>
                </a:solidFill>
                <a:ea typeface="Segoe UI Symbol" panose="020B0502040204020203" pitchFamily="34" charset="0"/>
              </a:rPr>
              <a:t> </a:t>
            </a:r>
            <a:r>
              <a:rPr lang="en-IE" sz="1200" b="0" i="1" dirty="0" err="1">
                <a:solidFill>
                  <a:srgbClr val="941651"/>
                </a:solidFill>
                <a:ea typeface="Segoe UI Symbol" panose="020B0502040204020203" pitchFamily="34" charset="0"/>
              </a:rPr>
              <a:t>bpríomhoidí</a:t>
            </a:r>
            <a:r>
              <a:rPr lang="en-IE" sz="1200" b="0" i="1" dirty="0">
                <a:solidFill>
                  <a:srgbClr val="941651"/>
                </a:solidFill>
                <a:ea typeface="Segoe UI Symbol" panose="020B0502040204020203" pitchFamily="34" charset="0"/>
              </a:rPr>
              <a:t>- </a:t>
            </a:r>
            <a:r>
              <a:rPr lang="en-IE" sz="1200" b="0" i="1" dirty="0" err="1">
                <a:solidFill>
                  <a:srgbClr val="941651"/>
                </a:solidFill>
                <a:ea typeface="Segoe UI Symbol" panose="020B0502040204020203" pitchFamily="34" charset="0"/>
              </a:rPr>
              <a:t>i</a:t>
            </a:r>
            <a:r>
              <a:rPr lang="en-IE" sz="1200" b="0" i="1" dirty="0">
                <a:solidFill>
                  <a:srgbClr val="941651"/>
                </a:solidFill>
                <a:ea typeface="Segoe UI Symbol" panose="020B0502040204020203" pitchFamily="34" charset="0"/>
              </a:rPr>
              <a:t> </a:t>
            </a:r>
            <a:r>
              <a:rPr lang="en-IE" sz="1200" b="0" i="1" dirty="0" err="1">
                <a:solidFill>
                  <a:srgbClr val="941651"/>
                </a:solidFill>
                <a:ea typeface="Segoe UI Symbol" panose="020B0502040204020203" pitchFamily="34" charset="0"/>
              </a:rPr>
              <a:t>nglaiec</a:t>
            </a:r>
            <a:r>
              <a:rPr lang="en-IE" sz="1200" b="0" i="1" dirty="0">
                <a:solidFill>
                  <a:srgbClr val="941651"/>
                </a:solidFill>
                <a:ea typeface="Segoe UI Symbol" panose="020B0502040204020203" pitchFamily="34" charset="0"/>
              </a:rPr>
              <a:t> le </a:t>
            </a:r>
            <a:r>
              <a:rPr lang="en-IE" sz="1200" b="0" i="1" dirty="0" err="1">
                <a:solidFill>
                  <a:srgbClr val="941651"/>
                </a:solidFill>
                <a:ea typeface="Segoe UI Symbol" panose="020B0502040204020203" pitchFamily="34" charset="0"/>
              </a:rPr>
              <a:t>drochchóiríocht</a:t>
            </a:r>
            <a:r>
              <a:rPr lang="en-IE" sz="1200" b="0" i="1" dirty="0">
                <a:solidFill>
                  <a:srgbClr val="941651"/>
                </a:solidFill>
                <a:ea typeface="Segoe UI Symbol" panose="020B0502040204020203" pitchFamily="34" charset="0"/>
              </a:rPr>
              <a:t> / </a:t>
            </a:r>
            <a:r>
              <a:rPr lang="en-IE" sz="1200" b="0" i="1" dirty="0" err="1">
                <a:solidFill>
                  <a:srgbClr val="941651"/>
                </a:solidFill>
                <a:ea typeface="Segoe UI Symbol" panose="020B0502040204020203" pitchFamily="34" charset="0"/>
              </a:rPr>
              <a:t>earcaíocht</a:t>
            </a:r>
            <a:r>
              <a:rPr lang="en-IE" sz="1200" b="0" i="1" dirty="0">
                <a:solidFill>
                  <a:srgbClr val="941651"/>
                </a:solidFill>
                <a:ea typeface="Segoe UI Symbol" panose="020B0502040204020203" pitchFamily="34" charset="0"/>
              </a:rPr>
              <a:t>)  </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IE" sz="1200" b="0" dirty="0">
              <a:solidFill>
                <a:srgbClr val="941651"/>
              </a:solidFill>
              <a:ea typeface="Segoe UI Symbol" panose="020B0502040204020203" pitchFamily="34" charset="0"/>
            </a:endParaRPr>
          </a:p>
          <a:p>
            <a:r>
              <a:rPr lang="en-GB" sz="1200" dirty="0"/>
              <a:t>2. </a:t>
            </a:r>
            <a:r>
              <a:rPr lang="ga-IE" sz="1200" dirty="0"/>
              <a:t>Eolas múinteoirí faoin teanga</a:t>
            </a:r>
            <a:r>
              <a:rPr lang="en-GB" sz="1200" dirty="0"/>
              <a:t> </a:t>
            </a:r>
            <a:r>
              <a:rPr lang="en-GB" sz="1200" i="1" dirty="0"/>
              <a:t>– </a:t>
            </a:r>
            <a:r>
              <a:rPr lang="en-GB" sz="1200" i="1" dirty="0" err="1"/>
              <a:t>oilteacht</a:t>
            </a:r>
            <a:r>
              <a:rPr lang="en-GB" sz="1200" i="1" dirty="0"/>
              <a:t> an </a:t>
            </a:r>
            <a:r>
              <a:rPr lang="en-GB" sz="1200" i="1" dirty="0" err="1"/>
              <a:t>mhúinteora</a:t>
            </a:r>
            <a:r>
              <a:rPr lang="en-GB" sz="1200" i="1" dirty="0"/>
              <a:t> </a:t>
            </a:r>
            <a:r>
              <a:rPr lang="en-GB" sz="1200" i="1" dirty="0" err="1"/>
              <a:t>ar</a:t>
            </a:r>
            <a:r>
              <a:rPr lang="en-GB" sz="1200" i="1" dirty="0"/>
              <a:t> an </a:t>
            </a:r>
            <a:r>
              <a:rPr lang="en-GB" sz="1200" i="1" dirty="0" err="1"/>
              <a:t>teanga</a:t>
            </a:r>
            <a:r>
              <a:rPr lang="en-GB" sz="1200" i="1" dirty="0"/>
              <a:t>.</a:t>
            </a:r>
            <a:r>
              <a:rPr lang="en-IE" sz="2000" dirty="0"/>
              <a:t> </a:t>
            </a:r>
            <a:r>
              <a:rPr lang="en-IE" sz="2000" dirty="0" err="1"/>
              <a:t>ardoilteacht</a:t>
            </a:r>
            <a:r>
              <a:rPr lang="en-IE" sz="2000" dirty="0"/>
              <a:t> </a:t>
            </a:r>
            <a:r>
              <a:rPr lang="en-IE" sz="2000" dirty="0" err="1"/>
              <a:t>san</a:t>
            </a:r>
            <a:r>
              <a:rPr lang="en-IE" sz="2000" dirty="0"/>
              <a:t> </a:t>
            </a:r>
            <a:r>
              <a:rPr lang="en-IE" sz="2000" dirty="0" err="1"/>
              <a:t>inniúlacht</a:t>
            </a:r>
            <a:r>
              <a:rPr lang="en-IE" sz="2000" dirty="0"/>
              <a:t> 	</a:t>
            </a:r>
            <a:r>
              <a:rPr lang="en-IE" sz="2000" i="1" dirty="0" err="1"/>
              <a:t>teanga</a:t>
            </a:r>
            <a:r>
              <a:rPr lang="en-IE" sz="2000" i="1" dirty="0"/>
              <a:t> </a:t>
            </a:r>
            <a:r>
              <a:rPr lang="en-IE" sz="2000" i="1" dirty="0" err="1"/>
              <a:t>cumarsáidí</a:t>
            </a:r>
            <a:r>
              <a:rPr lang="en-IE" sz="2000" i="1" dirty="0"/>
              <a:t>; </a:t>
            </a:r>
            <a:r>
              <a:rPr lang="en-IE" sz="2000" i="1" dirty="0" err="1"/>
              <a:t>sárscileanna</a:t>
            </a:r>
            <a:r>
              <a:rPr lang="en-IE" sz="2000" i="1" dirty="0"/>
              <a:t> </a:t>
            </a:r>
            <a:r>
              <a:rPr lang="en-IE" sz="2000" i="1" dirty="0" err="1"/>
              <a:t>teanga</a:t>
            </a:r>
            <a:r>
              <a:rPr lang="en-IE" sz="2000" i="1" dirty="0"/>
              <a:t> </a:t>
            </a:r>
            <a:r>
              <a:rPr lang="en-IE" sz="2000" i="1" dirty="0" err="1"/>
              <a:t>lena</a:t>
            </a:r>
            <a:r>
              <a:rPr lang="en-IE" sz="2000" i="1" dirty="0"/>
              <a:t> n-</a:t>
            </a:r>
            <a:r>
              <a:rPr lang="en-IE" sz="2000" i="1" dirty="0" err="1"/>
              <a:t>áirítear</a:t>
            </a:r>
            <a:r>
              <a:rPr lang="en-IE" sz="2000" i="1" dirty="0"/>
              <a:t> </a:t>
            </a:r>
            <a:r>
              <a:rPr lang="en-IE" sz="2000" i="1" dirty="0" err="1"/>
              <a:t>saineolas</a:t>
            </a:r>
            <a:r>
              <a:rPr lang="en-IE" sz="2000" i="1" dirty="0"/>
              <a:t> </a:t>
            </a:r>
          </a:p>
          <a:p>
            <a:pPr lvl="1"/>
            <a:r>
              <a:rPr lang="en-IE" sz="2000" i="1" dirty="0" err="1"/>
              <a:t>ar</a:t>
            </a:r>
            <a:r>
              <a:rPr lang="en-GB" sz="2000" i="1" dirty="0"/>
              <a:t> </a:t>
            </a:r>
            <a:r>
              <a:rPr lang="en-GB" sz="2000" i="1" dirty="0" err="1"/>
              <a:t>phatrúin</a:t>
            </a:r>
            <a:r>
              <a:rPr lang="en-GB" sz="2000" i="1" dirty="0"/>
              <a:t> focal agus </a:t>
            </a:r>
            <a:r>
              <a:rPr lang="en-GB" sz="2000" i="1" dirty="0" err="1"/>
              <a:t>struchtúir</a:t>
            </a:r>
            <a:r>
              <a:rPr lang="en-GB" sz="2000" i="1" dirty="0"/>
              <a:t> </a:t>
            </a:r>
            <a:r>
              <a:rPr lang="en-GB" sz="2000" i="1" dirty="0" err="1"/>
              <a:t>ghramadaí</a:t>
            </a:r>
            <a:endParaRPr lang="en-GB" sz="2000" i="1" dirty="0"/>
          </a:p>
          <a:p>
            <a:pPr lvl="1"/>
            <a:r>
              <a:rPr lang="en-IE" sz="2000" i="1" dirty="0" err="1"/>
              <a:t>ar</a:t>
            </a:r>
            <a:r>
              <a:rPr lang="en-IE" sz="2000" i="1" dirty="0"/>
              <a:t> </a:t>
            </a:r>
            <a:r>
              <a:rPr lang="en-IE" sz="2000" i="1" dirty="0" err="1"/>
              <a:t>chomhréir</a:t>
            </a:r>
            <a:r>
              <a:rPr lang="en-IE" sz="2000" i="1" dirty="0"/>
              <a:t> ;  </a:t>
            </a:r>
            <a:r>
              <a:rPr lang="en-IE" sz="2000" i="1" dirty="0" err="1"/>
              <a:t>ar</a:t>
            </a:r>
            <a:r>
              <a:rPr lang="en-IE" sz="2000" i="1" dirty="0"/>
              <a:t> </a:t>
            </a:r>
            <a:r>
              <a:rPr lang="en-IE" sz="2000" i="1" dirty="0" err="1"/>
              <a:t>ghnéithe</a:t>
            </a:r>
            <a:r>
              <a:rPr lang="en-IE" sz="2000" i="1" dirty="0"/>
              <a:t> den </a:t>
            </a:r>
            <a:r>
              <a:rPr lang="en-IE" sz="2000" i="1" dirty="0" err="1"/>
              <a:t>dioscúrsa</a:t>
            </a:r>
            <a:r>
              <a:rPr lang="en-IE" sz="2000" i="1" dirty="0"/>
              <a:t>;  </a:t>
            </a:r>
            <a:r>
              <a:rPr lang="en-IE" sz="2000" i="1" dirty="0" err="1"/>
              <a:t>sárscileanna</a:t>
            </a:r>
            <a:r>
              <a:rPr lang="en-IE" sz="2000" i="1" dirty="0"/>
              <a:t> </a:t>
            </a:r>
            <a:r>
              <a:rPr lang="en-IE" sz="2000" i="1" dirty="0" err="1"/>
              <a:t>aistriúcháin</a:t>
            </a:r>
            <a:endParaRPr lang="en-IE" sz="2000" i="1" dirty="0"/>
          </a:p>
          <a:p>
            <a:pPr marL="228600" indent="-228600">
              <a:buFont typeface="+mj-lt"/>
              <a:buAutoNum type="arabicPeriod" startAt="2"/>
            </a:pPr>
            <a:endParaRPr lang="en-GB" sz="1200" i="1" dirty="0"/>
          </a:p>
          <a:p>
            <a:pPr marL="0" indent="0">
              <a:buFont typeface="+mj-lt"/>
              <a:buNone/>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b="0" i="1" dirty="0" err="1"/>
              <a:t>teagasc</a:t>
            </a:r>
            <a:r>
              <a:rPr lang="en-IE" b="0" i="1" dirty="0"/>
              <a:t> </a:t>
            </a:r>
            <a:r>
              <a:rPr lang="en-IE" b="0" i="1" dirty="0" err="1"/>
              <a:t>foirm-dhírithe</a:t>
            </a:r>
            <a:r>
              <a:rPr lang="en-IE" b="0" i="1" dirty="0"/>
              <a:t> an </a:t>
            </a:r>
            <a:r>
              <a:rPr lang="en-IE" b="0" i="1" dirty="0" err="1"/>
              <a:t>ábhair</a:t>
            </a:r>
            <a:r>
              <a:rPr lang="en-IE" b="0" i="1" dirty="0"/>
              <a:t>, </a:t>
            </a:r>
            <a:r>
              <a:rPr lang="en-IE" b="0" i="1" dirty="0" err="1"/>
              <a:t>aiseolas</a:t>
            </a:r>
            <a:r>
              <a:rPr lang="en-IE" b="0" i="1" dirty="0"/>
              <a:t> </a:t>
            </a:r>
            <a:r>
              <a:rPr lang="en-IE" b="0" i="1" dirty="0" err="1"/>
              <a:t>ceartaitheach</a:t>
            </a:r>
            <a:r>
              <a:rPr lang="en-IE" b="0" i="1" dirty="0"/>
              <a:t>, </a:t>
            </a:r>
            <a:r>
              <a:rPr lang="en-IE" b="0" i="1" dirty="0" err="1"/>
              <a:t>meititheanga</a:t>
            </a:r>
            <a:r>
              <a:rPr lang="en-IE" b="0" i="1" dirty="0"/>
              <a:t>, </a:t>
            </a:r>
            <a:r>
              <a:rPr lang="en-IE" b="0" i="1" dirty="0" err="1"/>
              <a:t>feasacht</a:t>
            </a:r>
            <a:r>
              <a:rPr lang="en-IE" b="0" i="1" dirty="0"/>
              <a:t> </a:t>
            </a:r>
            <a:r>
              <a:rPr lang="en-IE" b="0" i="1" dirty="0" err="1"/>
              <a:t>mheititheangeolaíoch</a:t>
            </a:r>
            <a:r>
              <a:rPr lang="en-IE" b="0" i="1" dirty="0"/>
              <a:t>, agus </a:t>
            </a:r>
            <a:r>
              <a:rPr lang="en-IE" b="0" i="1" dirty="0" err="1"/>
              <a:t>naisc</a:t>
            </a:r>
            <a:r>
              <a:rPr lang="en-IE" b="0" i="1" dirty="0"/>
              <a:t> </a:t>
            </a:r>
            <a:r>
              <a:rPr lang="en-IE" b="0" i="1" dirty="0" err="1"/>
              <a:t>thrasteanga</a:t>
            </a:r>
            <a:r>
              <a:rPr lang="en-IE" b="0" i="1" dirty="0"/>
              <a:t> </a:t>
            </a:r>
            <a:r>
              <a:rPr lang="en-IE" b="0" i="1" dirty="0" err="1"/>
              <a:t>neadaithe</a:t>
            </a:r>
            <a:r>
              <a:rPr lang="en-IE" b="0" i="1" dirty="0"/>
              <a:t> </a:t>
            </a:r>
            <a:r>
              <a:rPr lang="en-IE" b="0" i="1" dirty="0" err="1"/>
              <a:t>san</a:t>
            </a:r>
            <a:r>
              <a:rPr lang="en-IE" b="0" i="1" dirty="0"/>
              <a:t> </a:t>
            </a:r>
            <a:r>
              <a:rPr lang="en-IE" b="0" i="1" dirty="0" err="1"/>
              <a:t>ábhar</a:t>
            </a:r>
            <a:r>
              <a:rPr lang="en-IE" b="0" i="1"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3.   </a:t>
            </a:r>
            <a:r>
              <a:rPr lang="en-GB" b="0" dirty="0" err="1"/>
              <a:t>Comhtháthú</a:t>
            </a:r>
            <a:r>
              <a:rPr lang="en-GB" b="0" dirty="0"/>
              <a:t> </a:t>
            </a:r>
            <a:r>
              <a:rPr lang="en-GB" b="0" dirty="0" err="1"/>
              <a:t>na</a:t>
            </a:r>
            <a:r>
              <a:rPr lang="en-GB" b="0" dirty="0"/>
              <a:t> </a:t>
            </a:r>
            <a:r>
              <a:rPr lang="en-GB" b="0" dirty="0" err="1"/>
              <a:t>teanga</a:t>
            </a:r>
            <a:r>
              <a:rPr lang="en-GB" b="0" dirty="0"/>
              <a:t> a </a:t>
            </a:r>
            <a:r>
              <a:rPr lang="en-GB" b="0" dirty="0" err="1"/>
              <a:t>phleanáil</a:t>
            </a:r>
            <a:r>
              <a:rPr lang="en-GB" b="0" dirty="0"/>
              <a:t> </a:t>
            </a:r>
            <a:r>
              <a:rPr lang="en-IE" b="0" dirty="0" err="1"/>
              <a:t>i</a:t>
            </a:r>
            <a:r>
              <a:rPr lang="en-IE" b="0" dirty="0"/>
              <a:t> </a:t>
            </a:r>
            <a:r>
              <a:rPr lang="en-IE" b="0" dirty="0" err="1"/>
              <a:t>ndisciplíní</a:t>
            </a:r>
            <a:r>
              <a:rPr lang="en-IE" b="0" dirty="0"/>
              <a:t> </a:t>
            </a:r>
            <a:r>
              <a:rPr lang="en-IE" b="0" dirty="0" err="1"/>
              <a:t>éagsúla</a:t>
            </a:r>
            <a:r>
              <a:rPr lang="en-IE" b="0" dirty="0"/>
              <a:t> agus </a:t>
            </a:r>
            <a:r>
              <a:rPr lang="en-IE" b="0" dirty="0" err="1"/>
              <a:t>ar</a:t>
            </a:r>
            <a:r>
              <a:rPr lang="en-IE" b="0" dirty="0"/>
              <a:t> fud </a:t>
            </a:r>
            <a:r>
              <a:rPr lang="en-IE" b="0" dirty="0" err="1"/>
              <a:t>disciplíní</a:t>
            </a:r>
            <a:r>
              <a:rPr lang="en-IE" b="0" dirty="0"/>
              <a:t> </a:t>
            </a:r>
            <a:r>
              <a:rPr lang="en-IE" b="0" dirty="0" err="1"/>
              <a:t>éagsúla</a:t>
            </a:r>
            <a:r>
              <a:rPr lang="en-GB" b="0" dirty="0"/>
              <a:t>, </a:t>
            </a:r>
            <a:r>
              <a:rPr lang="en-GB" b="0" dirty="0" err="1"/>
              <a:t>cothromaíocht</a:t>
            </a:r>
            <a:r>
              <a:rPr lang="en-GB" b="0" dirty="0"/>
              <a:t> </a:t>
            </a:r>
            <a:r>
              <a:rPr lang="en-GB" b="0" dirty="0" err="1"/>
              <a:t>sa</a:t>
            </a:r>
            <a:r>
              <a:rPr lang="en-GB" b="0" dirty="0"/>
              <a:t> </a:t>
            </a:r>
            <a:r>
              <a:rPr lang="en-GB" b="0" dirty="0" err="1"/>
              <a:t>teagasc</a:t>
            </a:r>
            <a:r>
              <a:rPr lang="en-GB" b="0" dirty="0"/>
              <a:t>, </a:t>
            </a:r>
            <a:endParaRPr lang="en-GB"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IE" b="0" i="1" dirty="0"/>
          </a:p>
          <a:p>
            <a:pPr marL="228600" indent="-228600">
              <a:buFont typeface="+mj-lt"/>
              <a:buAutoNum type="arabicPeriod" startAt="2"/>
            </a:pPr>
            <a:endParaRPr lang="en-GB" sz="1200" dirty="0"/>
          </a:p>
          <a:p>
            <a:pPr marL="228600" indent="-228600">
              <a:buFont typeface="+mj-lt"/>
              <a:buAutoNum type="arabicPeriod" startAt="4"/>
            </a:pPr>
            <a:r>
              <a:rPr lang="ga-IE" sz="1200" dirty="0"/>
              <a:t>Eolas le haghaidh</a:t>
            </a:r>
            <a:r>
              <a:rPr lang="en-GB" sz="1200" dirty="0"/>
              <a:t> </a:t>
            </a:r>
            <a:r>
              <a:rPr lang="en-GB" sz="1200" dirty="0" err="1"/>
              <a:t>cuimsiú</a:t>
            </a:r>
            <a:endParaRPr lang="en-GB" sz="1200" dirty="0"/>
          </a:p>
          <a:p>
            <a:pPr marL="228600" indent="-228600">
              <a:buFont typeface="+mj-lt"/>
              <a:buAutoNum type="arabicPeriod" startAt="4"/>
            </a:pPr>
            <a:endParaRPr lang="en-GB" sz="1200" dirty="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b="0" i="1" dirty="0" err="1"/>
              <a:t>Inniúlacht</a:t>
            </a:r>
            <a:r>
              <a:rPr lang="en-GB" b="0" i="1" dirty="0"/>
              <a:t> </a:t>
            </a:r>
            <a:r>
              <a:rPr lang="en-GB" b="0" i="1" dirty="0" err="1"/>
              <a:t>sochtheangeolaioch</a:t>
            </a:r>
            <a:r>
              <a:rPr lang="en-GB" b="0" i="1" dirty="0"/>
              <a:t> (</a:t>
            </a:r>
            <a:r>
              <a:rPr lang="en-GB" b="0" i="1" dirty="0" err="1"/>
              <a:t>réimeanna</a:t>
            </a:r>
            <a:r>
              <a:rPr lang="en-GB" b="0" i="1" dirty="0"/>
              <a:t>, </a:t>
            </a:r>
            <a:r>
              <a:rPr lang="en-GB" b="0" i="1" dirty="0" err="1"/>
              <a:t>stíleanna</a:t>
            </a:r>
            <a:r>
              <a:rPr lang="en-GB" b="0" i="1" dirty="0"/>
              <a:t>, </a:t>
            </a:r>
            <a:r>
              <a:rPr lang="en-GB" b="0" i="1" dirty="0" err="1"/>
              <a:t>canúintí</a:t>
            </a:r>
            <a:r>
              <a:rPr lang="en-GB" b="0" i="1" dirty="0"/>
              <a:t> </a:t>
            </a:r>
            <a:r>
              <a:rPr lang="en-GB" b="0" i="1" dirty="0" err="1"/>
              <a:t>srl</a:t>
            </a:r>
            <a:r>
              <a:rPr lang="en-GB" b="0" i="1" dirty="0"/>
              <a:t>),</a:t>
            </a:r>
            <a:r>
              <a:rPr lang="en-GB" b="0" i="1" dirty="0" err="1"/>
              <a:t>sárscileanna</a:t>
            </a:r>
            <a:r>
              <a:rPr lang="en-GB" b="0" i="1" dirty="0"/>
              <a:t> </a:t>
            </a:r>
            <a:r>
              <a:rPr lang="en-GB" b="0" i="1" dirty="0" err="1"/>
              <a:t>pragmatacha</a:t>
            </a:r>
            <a:r>
              <a:rPr lang="en-GB" b="0" i="1" dirty="0"/>
              <a:t> (</a:t>
            </a:r>
            <a:r>
              <a:rPr lang="en-GB" b="0" i="1" dirty="0" err="1"/>
              <a:t>solúbacht</a:t>
            </a:r>
            <a:r>
              <a:rPr lang="en-GB" b="0" i="1" dirty="0"/>
              <a:t>, </a:t>
            </a:r>
            <a:r>
              <a:rPr lang="en-GB" b="0" i="1" dirty="0" err="1"/>
              <a:t>comhleanúnachas</a:t>
            </a:r>
            <a:r>
              <a:rPr lang="en-GB" b="0" i="1" dirty="0"/>
              <a:t>, </a:t>
            </a:r>
            <a:r>
              <a:rPr lang="en-GB" b="0" i="1" dirty="0" err="1"/>
              <a:t>líofacht</a:t>
            </a:r>
            <a:r>
              <a:rPr lang="en-GB" b="0" i="1" dirty="0"/>
              <a:t>) </a:t>
            </a:r>
            <a:r>
              <a:rPr lang="en-GB" b="0" i="1" dirty="0" err="1"/>
              <a:t>scafláil</a:t>
            </a:r>
            <a:r>
              <a:rPr lang="en-GB" b="0" i="1" dirty="0"/>
              <a:t> </a:t>
            </a:r>
            <a:r>
              <a:rPr lang="en-GB" b="0" i="1" dirty="0" err="1"/>
              <a:t>bhriathra</a:t>
            </a:r>
            <a:r>
              <a:rPr lang="en-GB" b="0" i="1" dirty="0"/>
              <a:t> agus </a:t>
            </a:r>
            <a:r>
              <a:rPr lang="en-GB" b="0" i="1" dirty="0" err="1"/>
              <a:t>neamhbhriathra</a:t>
            </a:r>
            <a:r>
              <a:rPr lang="en-GB" b="0" i="1" dirty="0"/>
              <a:t>, </a:t>
            </a:r>
            <a:r>
              <a:rPr lang="en-GB" b="0" i="1" dirty="0" err="1"/>
              <a:t>scafláil</a:t>
            </a:r>
            <a:r>
              <a:rPr lang="en-GB" b="0" i="1" dirty="0"/>
              <a:t> </a:t>
            </a:r>
            <a:r>
              <a:rPr lang="en-GB" b="0" i="1" dirty="0" err="1"/>
              <a:t>ghnásúil</a:t>
            </a:r>
            <a:r>
              <a:rPr lang="en-GB" b="0" i="1" dirty="0"/>
              <a:t>, </a:t>
            </a:r>
            <a:r>
              <a:rPr lang="en-GB" b="0" i="1" dirty="0" err="1"/>
              <a:t>tuiscint</a:t>
            </a:r>
            <a:r>
              <a:rPr lang="en-GB" b="0" i="1" dirty="0"/>
              <a:t> </a:t>
            </a:r>
            <a:r>
              <a:rPr lang="en-GB" b="0" i="1" dirty="0" err="1"/>
              <a:t>dhomhain</a:t>
            </a:r>
            <a:r>
              <a:rPr lang="en-GB" b="0" i="1" dirty="0"/>
              <a:t> </a:t>
            </a:r>
            <a:r>
              <a:rPr lang="en-GB" b="0" i="1" dirty="0" err="1"/>
              <a:t>ar</a:t>
            </a:r>
            <a:r>
              <a:rPr lang="en-GB" b="0" i="1" dirty="0"/>
              <a:t> </a:t>
            </a:r>
            <a:r>
              <a:rPr lang="en-GB" b="0" i="1" dirty="0" err="1"/>
              <a:t>phrionsabail</a:t>
            </a:r>
            <a:r>
              <a:rPr lang="en-GB" b="0" i="1" dirty="0"/>
              <a:t> agus </a:t>
            </a:r>
            <a:r>
              <a:rPr lang="en-GB" b="0" i="1" dirty="0" err="1"/>
              <a:t>ar</a:t>
            </a:r>
            <a:r>
              <a:rPr lang="en-GB" b="0" i="1" dirty="0"/>
              <a:t> </a:t>
            </a:r>
            <a:r>
              <a:rPr lang="en-GB" b="0" i="1" dirty="0" err="1"/>
              <a:t>phróisis</a:t>
            </a:r>
            <a:r>
              <a:rPr lang="en-GB" b="0" i="1" dirty="0"/>
              <a:t> an </a:t>
            </a:r>
            <a:r>
              <a:rPr lang="en-GB" b="0" i="1" dirty="0" err="1"/>
              <a:t>tsealbhaithe</a:t>
            </a:r>
            <a:r>
              <a:rPr lang="en-GB" b="0" i="1" dirty="0"/>
              <a:t> </a:t>
            </a:r>
            <a:r>
              <a:rPr lang="en-GB" b="0" i="1" dirty="0" err="1"/>
              <a:t>sa</a:t>
            </a:r>
            <a:r>
              <a:rPr lang="en-GB" b="0" i="1" dirty="0"/>
              <a:t> </a:t>
            </a:r>
            <a:r>
              <a:rPr lang="en-GB" b="0" i="1" dirty="0" err="1"/>
              <a:t>tumoideachas</a:t>
            </a:r>
            <a:r>
              <a:rPr lang="en-GB" b="0" i="1" dirty="0"/>
              <a:t>, </a:t>
            </a:r>
            <a:r>
              <a:rPr lang="en-GB" b="0" i="1" dirty="0" err="1"/>
              <a:t>tuiscint</a:t>
            </a:r>
            <a:r>
              <a:rPr lang="en-GB" b="0" i="1" dirty="0"/>
              <a:t> </a:t>
            </a:r>
            <a:r>
              <a:rPr lang="en-GB" b="0" i="1" dirty="0" err="1"/>
              <a:t>ar</a:t>
            </a:r>
            <a:r>
              <a:rPr lang="en-GB" b="0" i="1" dirty="0"/>
              <a:t> </a:t>
            </a:r>
            <a:r>
              <a:rPr lang="en-GB" b="0" i="1" dirty="0" err="1"/>
              <a:t>éagsúlacht</a:t>
            </a:r>
            <a:r>
              <a:rPr lang="en-GB" b="0" i="1" dirty="0"/>
              <a:t> ó </a:t>
            </a:r>
            <a:r>
              <a:rPr lang="en-GB" b="0" i="1" dirty="0" err="1"/>
              <a:t>thaobh</a:t>
            </a:r>
            <a:r>
              <a:rPr lang="en-GB" b="0" i="1" dirty="0"/>
              <a:t> </a:t>
            </a:r>
            <a:r>
              <a:rPr lang="en-GB" b="0" i="1" dirty="0" err="1"/>
              <a:t>teanga</a:t>
            </a:r>
            <a:r>
              <a:rPr lang="en-GB" b="0" i="1" dirty="0"/>
              <a:t>, </a:t>
            </a:r>
            <a:r>
              <a:rPr lang="en-GB" b="0" i="1" dirty="0" err="1"/>
              <a:t>litearthachta</a:t>
            </a:r>
            <a:r>
              <a:rPr lang="en-GB" b="0" i="1" dirty="0"/>
              <a:t>, </a:t>
            </a:r>
            <a:r>
              <a:rPr lang="en-GB" b="0" i="1" dirty="0" err="1"/>
              <a:t>cultúir</a:t>
            </a:r>
            <a:r>
              <a:rPr lang="en-GB" b="0" i="1" dirty="0"/>
              <a:t> agus </a:t>
            </a:r>
            <a:r>
              <a:rPr lang="en-GB" b="0" i="1" dirty="0" err="1"/>
              <a:t>foghlama</a:t>
            </a:r>
            <a:r>
              <a:rPr lang="en-GB" b="0" i="1" dirty="0"/>
              <a:t> de.</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b="0" i="1" dirty="0"/>
              <a:t> </a:t>
            </a:r>
            <a:r>
              <a:rPr lang="en-GB" b="0" i="1" dirty="0" err="1"/>
              <a:t>Riachtanais</a:t>
            </a:r>
            <a:r>
              <a:rPr lang="en-GB" b="0" i="1" dirty="0"/>
              <a:t> </a:t>
            </a:r>
            <a:r>
              <a:rPr lang="en-GB" b="0" i="1" dirty="0" err="1"/>
              <a:t>Speisialta</a:t>
            </a:r>
            <a:r>
              <a:rPr lang="en-GB" b="0" i="1" dirty="0"/>
              <a:t> </a:t>
            </a:r>
            <a:r>
              <a:rPr lang="en-GB" b="0" i="1" dirty="0" err="1"/>
              <a:t>Oideachais</a:t>
            </a:r>
            <a:r>
              <a:rPr lang="en-GB" b="0" i="1" dirty="0"/>
              <a:t> -  </a:t>
            </a:r>
            <a:r>
              <a:rPr lang="en-GB" b="0" i="1" dirty="0" err="1"/>
              <a:t>eolas</a:t>
            </a:r>
            <a:r>
              <a:rPr lang="en-GB" b="0" i="1" dirty="0"/>
              <a:t> </a:t>
            </a:r>
            <a:r>
              <a:rPr lang="en-GB" b="0" i="1" dirty="0" err="1"/>
              <a:t>ar</a:t>
            </a:r>
            <a:r>
              <a:rPr lang="en-GB" b="0" i="1" dirty="0"/>
              <a:t> UDL;  </a:t>
            </a:r>
            <a:r>
              <a:rPr lang="en-GB" b="0" i="1" dirty="0" err="1"/>
              <a:t>bhreathnóireacht</a:t>
            </a:r>
            <a:r>
              <a:rPr lang="en-GB" b="0" i="1" dirty="0"/>
              <a:t> </a:t>
            </a:r>
            <a:r>
              <a:rPr lang="en-GB" b="0" i="1" dirty="0" err="1"/>
              <a:t>córasach</a:t>
            </a:r>
            <a:r>
              <a:rPr lang="en-GB" b="0" i="1" dirty="0"/>
              <a:t>; </a:t>
            </a:r>
          </a:p>
          <a:p>
            <a:pPr marL="0" indent="0">
              <a:buFont typeface="+mj-lt"/>
              <a:buNone/>
            </a:pPr>
            <a:endParaRPr lang="en-US" dirty="0"/>
          </a:p>
        </p:txBody>
      </p:sp>
      <p:sp>
        <p:nvSpPr>
          <p:cNvPr id="4" name="Slide Number Placeholder 3"/>
          <p:cNvSpPr>
            <a:spLocks noGrp="1"/>
          </p:cNvSpPr>
          <p:nvPr>
            <p:ph type="sldNum" sz="quarter" idx="5"/>
          </p:nvPr>
        </p:nvSpPr>
        <p:spPr/>
        <p:txBody>
          <a:bodyPr/>
          <a:lstStyle/>
          <a:p>
            <a:fld id="{B06589D5-CC4D-124C-8697-E47A085718DE}" type="slidenum">
              <a:rPr lang="en-US" smtClean="0"/>
              <a:t>14</a:t>
            </a:fld>
            <a:endParaRPr lang="en-US"/>
          </a:p>
        </p:txBody>
      </p:sp>
    </p:spTree>
    <p:extLst>
      <p:ext uri="{BB962C8B-B14F-4D97-AF65-F5344CB8AC3E}">
        <p14:creationId xmlns:p14="http://schemas.microsoft.com/office/powerpoint/2010/main" val="15713448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err="1"/>
              <a:t>Tá</a:t>
            </a:r>
            <a:r>
              <a:rPr lang="en-GB" dirty="0"/>
              <a:t> </a:t>
            </a:r>
            <a:r>
              <a:rPr lang="en-GB" dirty="0" err="1"/>
              <a:t>doimhneacht</a:t>
            </a:r>
            <a:r>
              <a:rPr lang="en-GB" dirty="0"/>
              <a:t> </a:t>
            </a:r>
            <a:r>
              <a:rPr lang="en-GB" dirty="0" err="1"/>
              <a:t>i</a:t>
            </a:r>
            <a:r>
              <a:rPr lang="en-GB" dirty="0"/>
              <a:t> </a:t>
            </a:r>
            <a:r>
              <a:rPr lang="en-GB" dirty="0" err="1"/>
              <a:t>ngach</a:t>
            </a:r>
            <a:r>
              <a:rPr lang="en-GB" dirty="0"/>
              <a:t> </a:t>
            </a:r>
            <a:r>
              <a:rPr lang="en-GB" dirty="0" err="1"/>
              <a:t>téama</a:t>
            </a:r>
            <a:r>
              <a:rPr lang="en-GB" dirty="0"/>
              <a:t> agus </a:t>
            </a:r>
            <a:r>
              <a:rPr lang="en-GB" dirty="0" err="1"/>
              <a:t>ilnaisc</a:t>
            </a:r>
            <a:r>
              <a:rPr lang="en-GB" dirty="0"/>
              <a:t> </a:t>
            </a:r>
            <a:r>
              <a:rPr lang="en-GB" dirty="0" err="1"/>
              <a:t>idir</a:t>
            </a:r>
            <a:r>
              <a:rPr lang="en-GB" dirty="0"/>
              <a:t> </a:t>
            </a:r>
            <a:r>
              <a:rPr lang="en-GB" dirty="0" err="1"/>
              <a:t>na</a:t>
            </a:r>
            <a:r>
              <a:rPr lang="en-GB" dirty="0"/>
              <a:t> </a:t>
            </a:r>
            <a:r>
              <a:rPr lang="en-GB" dirty="0" err="1"/>
              <a:t>réimsí</a:t>
            </a:r>
            <a:r>
              <a:rPr lang="en-GB" dirty="0"/>
              <a:t> &amp; </a:t>
            </a:r>
            <a:r>
              <a:rPr lang="en-GB" dirty="0" err="1"/>
              <a:t>na</a:t>
            </a:r>
            <a:r>
              <a:rPr lang="en-GB" dirty="0"/>
              <a:t> </a:t>
            </a:r>
            <a:r>
              <a:rPr lang="en-GB" dirty="0" err="1"/>
              <a:t>gnéithe</a:t>
            </a:r>
            <a:r>
              <a:rPr lang="en-GB" dirty="0"/>
              <a:t>. </a:t>
            </a:r>
            <a:r>
              <a:rPr lang="en-GB" dirty="0" err="1"/>
              <a:t>Déanfar</a:t>
            </a:r>
            <a:r>
              <a:rPr lang="en-GB" dirty="0"/>
              <a:t> an </a:t>
            </a:r>
            <a:r>
              <a:rPr lang="en-GB" dirty="0" err="1"/>
              <a:t>machnamh</a:t>
            </a:r>
            <a:r>
              <a:rPr lang="en-GB" dirty="0"/>
              <a:t> &amp; </a:t>
            </a:r>
            <a:r>
              <a:rPr lang="en-GB" dirty="0" err="1"/>
              <a:t>plé</a:t>
            </a:r>
            <a:r>
              <a:rPr lang="en-GB" dirty="0"/>
              <a:t> and </a:t>
            </a:r>
            <a:r>
              <a:rPr lang="en-GB" dirty="0" err="1"/>
              <a:t>forbairt</a:t>
            </a:r>
            <a:r>
              <a:rPr lang="en-GB" dirty="0"/>
              <a:t> thar am</a:t>
            </a:r>
            <a:r>
              <a:rPr lang="en-GB" b="1" dirty="0"/>
              <a:t>, </a:t>
            </a:r>
            <a:r>
              <a:rPr lang="en-GB" b="1" dirty="0" err="1"/>
              <a:t>i</a:t>
            </a:r>
            <a:r>
              <a:rPr lang="en-GB" b="1" dirty="0"/>
              <a:t> </a:t>
            </a:r>
            <a:r>
              <a:rPr lang="en-GB" b="1" dirty="0" err="1"/>
              <a:t>gcéimeanna</a:t>
            </a:r>
            <a:r>
              <a:rPr lang="en-GB" b="1" dirty="0"/>
              <a:t> </a:t>
            </a:r>
            <a:r>
              <a:rPr lang="en-GB" b="1" dirty="0" err="1"/>
              <a:t>forbartha</a:t>
            </a:r>
            <a:r>
              <a:rPr lang="en-GB" b="1" dirty="0"/>
              <a:t> </a:t>
            </a:r>
            <a:r>
              <a:rPr lang="en-GB" dirty="0" err="1"/>
              <a:t>cuí</a:t>
            </a:r>
            <a:r>
              <a:rPr lang="en-GB" dirty="0"/>
              <a:t> don  </a:t>
            </a:r>
            <a:r>
              <a:rPr lang="en-GB" dirty="0" err="1"/>
              <a:t>taithí</a:t>
            </a:r>
            <a:r>
              <a:rPr lang="en-GB" dirty="0"/>
              <a:t> </a:t>
            </a:r>
            <a:r>
              <a:rPr lang="en-GB" dirty="0" err="1"/>
              <a:t>ata</a:t>
            </a:r>
            <a:r>
              <a:rPr lang="en-GB" dirty="0"/>
              <a:t> ag an </a:t>
            </a:r>
            <a:r>
              <a:rPr lang="en-GB" dirty="0" err="1"/>
              <a:t>mhúinteoir</a:t>
            </a:r>
            <a:r>
              <a:rPr lang="en-GB" dirty="0"/>
              <a:t>.   Mar </a:t>
            </a:r>
            <a:r>
              <a:rPr lang="en-GB" dirty="0" err="1"/>
              <a:t>shampla</a:t>
            </a:r>
            <a:r>
              <a:rPr lang="en-GB" dirty="0"/>
              <a:t>- </a:t>
            </a:r>
            <a:r>
              <a:rPr lang="en-GB" dirty="0" err="1"/>
              <a:t>glac</a:t>
            </a:r>
            <a:r>
              <a:rPr lang="en-GB" dirty="0"/>
              <a:t> EOLAS…  (</a:t>
            </a:r>
            <a:r>
              <a:rPr lang="en-GB" dirty="0" err="1"/>
              <a:t>sleamhnáin</a:t>
            </a:r>
            <a:r>
              <a:rPr lang="en-GB" dirty="0"/>
              <a:t> 15-18)</a:t>
            </a:r>
          </a:p>
        </p:txBody>
      </p:sp>
      <p:sp>
        <p:nvSpPr>
          <p:cNvPr id="4" name="Slide Number Placeholder 3"/>
          <p:cNvSpPr>
            <a:spLocks noGrp="1"/>
          </p:cNvSpPr>
          <p:nvPr>
            <p:ph type="sldNum" sz="quarter" idx="5"/>
          </p:nvPr>
        </p:nvSpPr>
        <p:spPr/>
        <p:txBody>
          <a:bodyPr/>
          <a:lstStyle/>
          <a:p>
            <a:fld id="{7C825109-E237-384D-A04E-757D2DAD05E8}" type="slidenum">
              <a:rPr lang="en-US" smtClean="0"/>
              <a:t>15</a:t>
            </a:fld>
            <a:endParaRPr lang="en-US"/>
          </a:p>
        </p:txBody>
      </p:sp>
    </p:spTree>
    <p:extLst>
      <p:ext uri="{BB962C8B-B14F-4D97-AF65-F5344CB8AC3E}">
        <p14:creationId xmlns:p14="http://schemas.microsoft.com/office/powerpoint/2010/main" val="9065194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825109-E237-384D-A04E-757D2DAD05E8}" type="slidenum">
              <a:rPr lang="en-US" smtClean="0"/>
              <a:t>18</a:t>
            </a:fld>
            <a:endParaRPr lang="en-US"/>
          </a:p>
        </p:txBody>
      </p:sp>
    </p:spTree>
    <p:extLst>
      <p:ext uri="{BB962C8B-B14F-4D97-AF65-F5344CB8AC3E}">
        <p14:creationId xmlns:p14="http://schemas.microsoft.com/office/powerpoint/2010/main" val="28101292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lvl="0" indent="0">
              <a:lnSpc>
                <a:spcPct val="107000"/>
              </a:lnSpc>
              <a:spcAft>
                <a:spcPts val="800"/>
              </a:spcAft>
              <a:buFont typeface="Symbol" pitchFamily="2" charset="2"/>
              <a:buNone/>
            </a:pPr>
            <a:r>
              <a:rPr lang="en-US" sz="1800" b="1" dirty="0">
                <a:effectLst/>
                <a:latin typeface="Calibri" panose="020F0502020204030204" pitchFamily="34" charset="0"/>
                <a:ea typeface="Calibri" panose="020F0502020204030204" pitchFamily="34" charset="0"/>
                <a:cs typeface="Times New Roman" panose="02020603050405020304" pitchFamily="18" charset="0"/>
              </a:rPr>
              <a:t>POBAL-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Aithnítear</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luachmhaire</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atá</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an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Ghaeltacht</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mar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acmhainn</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don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fhoghlaimeoir</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múinteoirí</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san</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áireamh</a:t>
            </a:r>
            <a:r>
              <a:rPr lang="en-US" sz="1800" b="1" dirty="0">
                <a:effectLst/>
                <a:latin typeface="Calibri" panose="020F0502020204030204" pitchFamily="34" charset="0"/>
                <a:ea typeface="Calibri" panose="020F0502020204030204" pitchFamily="34" charset="0"/>
                <a:cs typeface="Times New Roman" panose="02020603050405020304" pitchFamily="18" charset="0"/>
              </a:rPr>
              <a:t>.</a:t>
            </a:r>
          </a:p>
          <a:p>
            <a:pPr marL="342900" lvl="0" indent="-342900">
              <a:lnSpc>
                <a:spcPct val="107000"/>
              </a:lnSpc>
              <a:spcAft>
                <a:spcPts val="800"/>
              </a:spcAft>
              <a:buFont typeface="Symbol" pitchFamily="2" charset="2"/>
              <a:buChar char=""/>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itchFamily="2" charset="2"/>
              <a:buChar char=""/>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itchFamily="2" charset="2"/>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Respect for the primacy of the holistic wellbeing of the pupil</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itchFamily="2" charset="2"/>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Awareness of IME identity and relationship with others</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itchFamily="2" charset="2"/>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Appreciation of Irish language as part of wider cultural heritage</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r>
              <a:rPr lang="en-IE" sz="2800" b="1" dirty="0"/>
              <a:t>Values</a:t>
            </a:r>
            <a:r>
              <a:rPr lang="en-IE" sz="2800" dirty="0"/>
              <a:t> are the guiding principles that underpin what people believe to be important when making decisions in all areas of private and public life. </a:t>
            </a:r>
          </a:p>
          <a:p>
            <a:r>
              <a:rPr lang="en-IE" sz="2800" b="1" dirty="0"/>
              <a:t>Attitudes </a:t>
            </a:r>
            <a:r>
              <a:rPr lang="en-IE" sz="2800" dirty="0"/>
              <a:t>are underpinned by values and beliefs and have an influence on behaviour. </a:t>
            </a:r>
          </a:p>
          <a:p>
            <a:endParaRPr lang="en-IE" sz="2800" dirty="0"/>
          </a:p>
          <a:p>
            <a:r>
              <a:rPr lang="en-IE" sz="2800" dirty="0"/>
              <a:t>Personal, social and societal</a:t>
            </a:r>
          </a:p>
          <a:p>
            <a:endParaRPr lang="en-IE" sz="2800" dirty="0"/>
          </a:p>
          <a:p>
            <a:pPr marL="342900" lvl="0" indent="-342900">
              <a:lnSpc>
                <a:spcPct val="107000"/>
              </a:lnSpc>
              <a:spcAft>
                <a:spcPts val="800"/>
              </a:spcAft>
              <a:buFont typeface="Symbol" pitchFamily="2" charset="2"/>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Commitment to </a:t>
            </a:r>
            <a:r>
              <a:rPr lang="en-US" sz="1800" b="1" dirty="0" err="1">
                <a:effectLst/>
                <a:latin typeface="Calibri" panose="020F0502020204030204" pitchFamily="34" charset="0"/>
                <a:ea typeface="Calibri" panose="020F0502020204030204" pitchFamily="34" charset="0"/>
                <a:cs typeface="Times New Roman" panose="02020603050405020304" pitchFamily="18" charset="0"/>
              </a:rPr>
              <a:t>revitalisation</a:t>
            </a:r>
            <a:r>
              <a:rPr lang="en-US" sz="1800" b="1" dirty="0">
                <a:effectLst/>
                <a:latin typeface="Calibri" panose="020F0502020204030204" pitchFamily="34" charset="0"/>
                <a:ea typeface="Calibri" panose="020F0502020204030204" pitchFamily="34" charset="0"/>
                <a:cs typeface="Times New Roman" panose="02020603050405020304" pitchFamily="18" charset="0"/>
              </a:rPr>
              <a:t> of the Irish language as an outward reaching process</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itchFamily="2" charset="2"/>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Appreciation of the importance of teacher competence in the target language</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itchFamily="2" charset="2"/>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Openness to continuing professional learning to improve competences, including linguistic proficiency</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itchFamily="2" charset="2"/>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Appreciation of the inherent connection between the IM school and community and also its role as part of the wider Irish language speech community</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sz="1800" b="1" dirty="0">
                <a:effectLst/>
                <a:latin typeface="Calibri" panose="020F0502020204030204" pitchFamily="34" charset="0"/>
                <a:ea typeface="Calibri" panose="020F0502020204030204" pitchFamily="34" charset="0"/>
                <a:cs typeface="Times New Roman" panose="02020603050405020304" pitchFamily="18" charset="0"/>
              </a:rPr>
              <a:t>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Symbol" pitchFamily="2" charset="2"/>
              <a:buChar char=""/>
            </a:pPr>
            <a:r>
              <a:rPr lang="en-US" sz="1800" b="1" dirty="0">
                <a:effectLst/>
                <a:latin typeface="Calibri" panose="020F0502020204030204" pitchFamily="34" charset="0"/>
                <a:ea typeface="Calibri" panose="020F0502020204030204" pitchFamily="34" charset="0"/>
                <a:cs typeface="Times New Roman" panose="02020603050405020304" pitchFamily="18" charset="0"/>
              </a:rPr>
              <a:t>Appreciation of the Gaeltacht as a national cultural and linguistic  resource </a:t>
            </a:r>
            <a:endParaRPr lang="en-IE"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B06589D5-CC4D-124C-8697-E47A085718DE}" type="slidenum">
              <a:rPr lang="en-US" smtClean="0"/>
              <a:t>19</a:t>
            </a:fld>
            <a:endParaRPr lang="en-US"/>
          </a:p>
        </p:txBody>
      </p:sp>
    </p:spTree>
    <p:extLst>
      <p:ext uri="{BB962C8B-B14F-4D97-AF65-F5344CB8AC3E}">
        <p14:creationId xmlns:p14="http://schemas.microsoft.com/office/powerpoint/2010/main" val="15713448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06589D5-CC4D-124C-8697-E47A085718DE}" type="slidenum">
              <a:rPr lang="en-US" smtClean="0"/>
              <a:t>20</a:t>
            </a:fld>
            <a:endParaRPr lang="en-US"/>
          </a:p>
        </p:txBody>
      </p:sp>
    </p:spTree>
    <p:extLst>
      <p:ext uri="{BB962C8B-B14F-4D97-AF65-F5344CB8AC3E}">
        <p14:creationId xmlns:p14="http://schemas.microsoft.com/office/powerpoint/2010/main" val="15713448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dirty="0"/>
              <a:t>https://www.comhairle.org/gaeilge/wp-content/uploads/sites/2/2024/09/Comhairle-na-Gaelscolaiochta_Croi-Inniulachtai.pdf      </a:t>
            </a:r>
          </a:p>
          <a:p>
            <a:endParaRPr lang="en-US" b="1" dirty="0">
              <a:solidFill>
                <a:srgbClr val="FF0000"/>
              </a:solidFill>
            </a:endParaRPr>
          </a:p>
          <a:p>
            <a:r>
              <a:rPr lang="en-US" b="1" dirty="0">
                <a:solidFill>
                  <a:srgbClr val="FF0000"/>
                </a:solidFill>
              </a:rPr>
              <a:t>FÉACH AN NDEARNA GAELOIDEACHAS NASC CHUIG SUÍOMH S’ACU</a:t>
            </a:r>
          </a:p>
        </p:txBody>
      </p:sp>
      <p:sp>
        <p:nvSpPr>
          <p:cNvPr id="4" name="Slide Number Placeholder 3"/>
          <p:cNvSpPr>
            <a:spLocks noGrp="1"/>
          </p:cNvSpPr>
          <p:nvPr>
            <p:ph type="sldNum" sz="quarter" idx="5"/>
          </p:nvPr>
        </p:nvSpPr>
        <p:spPr/>
        <p:txBody>
          <a:bodyPr/>
          <a:lstStyle/>
          <a:p>
            <a:fld id="{7C825109-E237-384D-A04E-757D2DAD05E8}" type="slidenum">
              <a:rPr lang="en-US" smtClean="0"/>
              <a:t>21</a:t>
            </a:fld>
            <a:endParaRPr lang="en-US"/>
          </a:p>
        </p:txBody>
      </p:sp>
    </p:spTree>
    <p:extLst>
      <p:ext uri="{BB962C8B-B14F-4D97-AF65-F5344CB8AC3E}">
        <p14:creationId xmlns:p14="http://schemas.microsoft.com/office/powerpoint/2010/main" val="42339853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err="1"/>
              <a:t>Impleachtaí</a:t>
            </a:r>
            <a:r>
              <a:rPr lang="en-GB" dirty="0"/>
              <a:t> don </a:t>
            </a:r>
            <a:r>
              <a:rPr lang="en-GB" dirty="0" err="1"/>
              <a:t>earcaíocht</a:t>
            </a:r>
            <a:r>
              <a:rPr lang="en-GB" dirty="0"/>
              <a:t> agus don </a:t>
            </a:r>
            <a:r>
              <a:rPr lang="en-GB" dirty="0" err="1"/>
              <a:t>ráta</a:t>
            </a:r>
            <a:r>
              <a:rPr lang="en-GB" dirty="0"/>
              <a:t> </a:t>
            </a:r>
            <a:r>
              <a:rPr lang="en-GB" dirty="0" err="1"/>
              <a:t>coinneála</a:t>
            </a:r>
            <a:r>
              <a:rPr lang="en-GB" dirty="0"/>
              <a:t> agus  do leas </a:t>
            </a:r>
            <a:r>
              <a:rPr lang="en-GB" dirty="0" err="1"/>
              <a:t>na</a:t>
            </a:r>
            <a:r>
              <a:rPr lang="en-GB" dirty="0"/>
              <a:t> </a:t>
            </a:r>
            <a:r>
              <a:rPr lang="en-GB" dirty="0" err="1"/>
              <a:t>muinteoirí</a:t>
            </a:r>
            <a:r>
              <a:rPr lang="en-GB" dirty="0"/>
              <a:t>. – </a:t>
            </a:r>
            <a:r>
              <a:rPr lang="en-GB" dirty="0" err="1"/>
              <a:t>cinntiú</a:t>
            </a:r>
            <a:r>
              <a:rPr lang="en-GB" dirty="0"/>
              <a:t> go </a:t>
            </a:r>
            <a:r>
              <a:rPr lang="en-GB" dirty="0" err="1"/>
              <a:t>dtuigeann</a:t>
            </a:r>
            <a:r>
              <a:rPr lang="en-GB" dirty="0"/>
              <a:t> an t-</a:t>
            </a:r>
            <a:r>
              <a:rPr lang="en-GB" dirty="0" err="1"/>
              <a:t>iarratsóir</a:t>
            </a:r>
            <a:r>
              <a:rPr lang="en-GB" dirty="0"/>
              <a:t> gur </a:t>
            </a:r>
            <a:r>
              <a:rPr lang="en-GB" dirty="0" err="1"/>
              <a:t>ról</a:t>
            </a:r>
            <a:r>
              <a:rPr lang="en-GB" dirty="0"/>
              <a:t> </a:t>
            </a:r>
            <a:r>
              <a:rPr lang="en-GB" dirty="0" err="1"/>
              <a:t>speisialta</a:t>
            </a:r>
            <a:r>
              <a:rPr lang="en-GB" dirty="0"/>
              <a:t> é an </a:t>
            </a:r>
            <a:r>
              <a:rPr lang="en-GB" dirty="0" err="1"/>
              <a:t>múinteoir</a:t>
            </a:r>
            <a:r>
              <a:rPr lang="en-GB" dirty="0"/>
              <a:t> </a:t>
            </a:r>
            <a:r>
              <a:rPr lang="en-GB" dirty="0" err="1"/>
              <a:t>tumoideachais</a:t>
            </a:r>
            <a:r>
              <a:rPr lang="en-GB" dirty="0"/>
              <a:t> agus </a:t>
            </a:r>
            <a:r>
              <a:rPr lang="en-GB" dirty="0" err="1"/>
              <a:t>glacann</a:t>
            </a:r>
            <a:r>
              <a:rPr lang="en-GB" dirty="0"/>
              <a:t> </a:t>
            </a:r>
            <a:r>
              <a:rPr lang="en-GB" dirty="0" err="1"/>
              <a:t>sé</a:t>
            </a:r>
            <a:r>
              <a:rPr lang="en-GB" dirty="0"/>
              <a:t> </a:t>
            </a:r>
            <a:r>
              <a:rPr lang="en-GB" dirty="0" err="1"/>
              <a:t>tiomantas</a:t>
            </a:r>
            <a:r>
              <a:rPr lang="en-GB" dirty="0"/>
              <a:t> </a:t>
            </a:r>
            <a:r>
              <a:rPr lang="en-GB" dirty="0" err="1"/>
              <a:t>sa</a:t>
            </a:r>
            <a:r>
              <a:rPr lang="en-GB" dirty="0"/>
              <a:t> </a:t>
            </a:r>
            <a:r>
              <a:rPr lang="en-GB" dirty="0" err="1"/>
              <a:t>bhreis</a:t>
            </a:r>
            <a:r>
              <a:rPr lang="en-GB" dirty="0"/>
              <a:t> chun </a:t>
            </a:r>
            <a:r>
              <a:rPr lang="en-GB" dirty="0" err="1"/>
              <a:t>na</a:t>
            </a:r>
            <a:r>
              <a:rPr lang="en-GB" dirty="0"/>
              <a:t> </a:t>
            </a:r>
            <a:r>
              <a:rPr lang="en-GB" dirty="0" err="1"/>
              <a:t>hinniúlachtaí</a:t>
            </a:r>
            <a:r>
              <a:rPr lang="en-GB" dirty="0"/>
              <a:t> </a:t>
            </a:r>
            <a:r>
              <a:rPr lang="en-GB" dirty="0" err="1"/>
              <a:t>breise</a:t>
            </a:r>
            <a:r>
              <a:rPr lang="en-GB" dirty="0"/>
              <a:t> a </a:t>
            </a:r>
            <a:r>
              <a:rPr lang="en-GB" dirty="0" err="1"/>
              <a:t>fhorbairt</a:t>
            </a:r>
            <a:r>
              <a:rPr lang="en-GB" dirty="0"/>
              <a:t>.</a:t>
            </a:r>
          </a:p>
          <a:p>
            <a:r>
              <a:rPr lang="en-GB" sz="1000" dirty="0"/>
              <a:t>Answer ‘NO’  Link to wellbeing and retention.  BUT   in the case of IM teachers – the competences have not been formally identified and acknowledged. Therefore, many are unaware of additional workload and distinctive, specialised professional demands.  This disadvantage has risk for the profession especially in circumstances where there is a  lack of strong induction and Early Professional Learning. </a:t>
            </a:r>
          </a:p>
        </p:txBody>
      </p:sp>
      <p:sp>
        <p:nvSpPr>
          <p:cNvPr id="4" name="Slide Number Placeholder 3"/>
          <p:cNvSpPr>
            <a:spLocks noGrp="1"/>
          </p:cNvSpPr>
          <p:nvPr>
            <p:ph type="sldNum" sz="quarter" idx="5"/>
          </p:nvPr>
        </p:nvSpPr>
        <p:spPr/>
        <p:txBody>
          <a:bodyPr/>
          <a:lstStyle/>
          <a:p>
            <a:fld id="{B91B52F9-E32C-4910-B09F-F0898FEF2BD8}" type="slidenum">
              <a:rPr lang="en-GB" smtClean="0"/>
              <a:t>2</a:t>
            </a:fld>
            <a:endParaRPr lang="en-GB"/>
          </a:p>
        </p:txBody>
      </p:sp>
    </p:spTree>
    <p:extLst>
      <p:ext uri="{BB962C8B-B14F-4D97-AF65-F5344CB8AC3E}">
        <p14:creationId xmlns:p14="http://schemas.microsoft.com/office/powerpoint/2010/main" val="35326619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825109-E237-384D-A04E-757D2DAD05E8}" type="slidenum">
              <a:rPr lang="en-US" smtClean="0"/>
              <a:t>22</a:t>
            </a:fld>
            <a:endParaRPr lang="en-US"/>
          </a:p>
        </p:txBody>
      </p:sp>
    </p:spTree>
    <p:extLst>
      <p:ext uri="{BB962C8B-B14F-4D97-AF65-F5344CB8AC3E}">
        <p14:creationId xmlns:p14="http://schemas.microsoft.com/office/powerpoint/2010/main" val="38180593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825109-E237-384D-A04E-757D2DAD05E8}" type="slidenum">
              <a:rPr lang="en-US" smtClean="0"/>
              <a:t>24</a:t>
            </a:fld>
            <a:endParaRPr lang="en-US"/>
          </a:p>
        </p:txBody>
      </p:sp>
    </p:spTree>
    <p:extLst>
      <p:ext uri="{BB962C8B-B14F-4D97-AF65-F5344CB8AC3E}">
        <p14:creationId xmlns:p14="http://schemas.microsoft.com/office/powerpoint/2010/main" val="26523268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825109-E237-384D-A04E-757D2DAD05E8}" type="slidenum">
              <a:rPr lang="en-US" smtClean="0"/>
              <a:t>25</a:t>
            </a:fld>
            <a:endParaRPr lang="en-US"/>
          </a:p>
        </p:txBody>
      </p:sp>
    </p:spTree>
    <p:extLst>
      <p:ext uri="{BB962C8B-B14F-4D97-AF65-F5344CB8AC3E}">
        <p14:creationId xmlns:p14="http://schemas.microsoft.com/office/powerpoint/2010/main" val="4741616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825109-E237-384D-A04E-757D2DAD05E8}" type="slidenum">
              <a:rPr lang="en-US" smtClean="0"/>
              <a:t>26</a:t>
            </a:fld>
            <a:endParaRPr lang="en-US"/>
          </a:p>
        </p:txBody>
      </p:sp>
    </p:spTree>
    <p:extLst>
      <p:ext uri="{BB962C8B-B14F-4D97-AF65-F5344CB8AC3E}">
        <p14:creationId xmlns:p14="http://schemas.microsoft.com/office/powerpoint/2010/main" val="28755848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825109-E237-384D-A04E-757D2DAD05E8}" type="slidenum">
              <a:rPr lang="en-US" smtClean="0"/>
              <a:t>27</a:t>
            </a:fld>
            <a:endParaRPr lang="en-US"/>
          </a:p>
        </p:txBody>
      </p:sp>
    </p:spTree>
    <p:extLst>
      <p:ext uri="{BB962C8B-B14F-4D97-AF65-F5344CB8AC3E}">
        <p14:creationId xmlns:p14="http://schemas.microsoft.com/office/powerpoint/2010/main" val="2017521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ga-IE" sz="1200" kern="1200" dirty="0">
                <a:solidFill>
                  <a:schemeClr val="tx1"/>
                </a:solidFill>
                <a:effectLst/>
                <a:latin typeface="+mn-lt"/>
                <a:ea typeface="+mn-ea"/>
                <a:cs typeface="+mn-cs"/>
              </a:rPr>
              <a:t>Cíorfar inniúlachtaí bunriachtanacha, lena n-áirítear eolas múinteoirí faoin teanga agus eolas le haghaidh an chomhtháthaithe oideolaíoch sa tumoideachas. Ag deireadh an pháipéir, cuirfear conclúidí agus moltaí ábhartha i láthair mar aon le táscairí i dtreo feabhsúcháin.</a:t>
            </a:r>
            <a:endParaRPr lang="en-IE"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7C825109-E237-384D-A04E-757D2DAD05E8}" type="slidenum">
              <a:rPr lang="en-US" smtClean="0"/>
              <a:t>3</a:t>
            </a:fld>
            <a:endParaRPr lang="en-US"/>
          </a:p>
        </p:txBody>
      </p:sp>
    </p:spTree>
    <p:extLst>
      <p:ext uri="{BB962C8B-B14F-4D97-AF65-F5344CB8AC3E}">
        <p14:creationId xmlns:p14="http://schemas.microsoft.com/office/powerpoint/2010/main" val="24778413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7C825109-E237-384D-A04E-757D2DAD05E8}" type="slidenum">
              <a:rPr lang="en-US" smtClean="0"/>
              <a:t>4</a:t>
            </a:fld>
            <a:endParaRPr lang="en-US"/>
          </a:p>
        </p:txBody>
      </p:sp>
    </p:spTree>
    <p:extLst>
      <p:ext uri="{BB962C8B-B14F-4D97-AF65-F5344CB8AC3E}">
        <p14:creationId xmlns:p14="http://schemas.microsoft.com/office/powerpoint/2010/main" val="7267835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C825109-E237-384D-A04E-757D2DAD05E8}" type="slidenum">
              <a:rPr lang="en-US" smtClean="0"/>
              <a:t>5</a:t>
            </a:fld>
            <a:endParaRPr lang="en-US"/>
          </a:p>
        </p:txBody>
      </p:sp>
    </p:spTree>
    <p:extLst>
      <p:ext uri="{BB962C8B-B14F-4D97-AF65-F5344CB8AC3E}">
        <p14:creationId xmlns:p14="http://schemas.microsoft.com/office/powerpoint/2010/main" val="35310339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06589D5-CC4D-124C-8697-E47A085718DE}" type="slidenum">
              <a:rPr lang="en-US" smtClean="0"/>
              <a:t>6</a:t>
            </a:fld>
            <a:endParaRPr lang="en-US"/>
          </a:p>
        </p:txBody>
      </p:sp>
    </p:spTree>
    <p:extLst>
      <p:ext uri="{BB962C8B-B14F-4D97-AF65-F5344CB8AC3E}">
        <p14:creationId xmlns:p14="http://schemas.microsoft.com/office/powerpoint/2010/main" val="2217857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GB" dirty="0" err="1"/>
              <a:t>Ár</a:t>
            </a:r>
            <a:r>
              <a:rPr lang="en-GB" dirty="0"/>
              <a:t> </a:t>
            </a:r>
            <a:r>
              <a:rPr lang="en-GB" dirty="0" err="1"/>
              <a:t>mbuíochas</a:t>
            </a:r>
            <a:r>
              <a:rPr lang="en-GB" dirty="0"/>
              <a:t> le </a:t>
            </a:r>
            <a:r>
              <a:rPr lang="en-GB" b="1" dirty="0"/>
              <a:t>SCOTENS agus le Comhairle </a:t>
            </a:r>
            <a:r>
              <a:rPr lang="en-GB" b="1" dirty="0" err="1"/>
              <a:t>na</a:t>
            </a:r>
            <a:r>
              <a:rPr lang="en-GB" b="1" dirty="0"/>
              <a:t> </a:t>
            </a:r>
            <a:r>
              <a:rPr lang="en-GB" b="1" dirty="0" err="1"/>
              <a:t>Gaelscolaíochta</a:t>
            </a:r>
            <a:r>
              <a:rPr lang="en-GB" b="1" dirty="0"/>
              <a:t> </a:t>
            </a:r>
          </a:p>
          <a:p>
            <a:endParaRPr lang="en-GB" dirty="0"/>
          </a:p>
          <a:p>
            <a:r>
              <a:rPr lang="en-GB" dirty="0" err="1"/>
              <a:t>Bhí</a:t>
            </a:r>
            <a:r>
              <a:rPr lang="en-GB" dirty="0"/>
              <a:t> 2 </a:t>
            </a:r>
            <a:r>
              <a:rPr lang="en-GB" dirty="0" err="1"/>
              <a:t>chéim</a:t>
            </a:r>
            <a:r>
              <a:rPr lang="en-GB" dirty="0"/>
              <a:t> </a:t>
            </a:r>
            <a:r>
              <a:rPr lang="en-GB" dirty="0" err="1"/>
              <a:t>sa</a:t>
            </a:r>
            <a:r>
              <a:rPr lang="en-GB" dirty="0"/>
              <a:t> </a:t>
            </a:r>
            <a:r>
              <a:rPr lang="en-GB" dirty="0" err="1"/>
              <a:t>staidéar</a:t>
            </a:r>
            <a:r>
              <a:rPr lang="en-GB" dirty="0"/>
              <a:t>.  1.    An </a:t>
            </a:r>
            <a:r>
              <a:rPr lang="en-GB" dirty="0" err="1"/>
              <a:t>phleanáil</a:t>
            </a:r>
            <a:r>
              <a:rPr lang="en-GB" dirty="0"/>
              <a:t> agus </a:t>
            </a:r>
            <a:r>
              <a:rPr lang="en-GB" dirty="0" err="1"/>
              <a:t>tionscadal</a:t>
            </a:r>
            <a:r>
              <a:rPr lang="en-GB" dirty="0"/>
              <a:t> </a:t>
            </a:r>
            <a:r>
              <a:rPr lang="en-GB" dirty="0" err="1"/>
              <a:t>taighde</a:t>
            </a:r>
            <a:r>
              <a:rPr lang="en-GB" dirty="0"/>
              <a:t>  chur </a:t>
            </a:r>
            <a:r>
              <a:rPr lang="en-GB" dirty="0" err="1"/>
              <a:t>i</a:t>
            </a:r>
            <a:r>
              <a:rPr lang="en-GB" dirty="0"/>
              <a:t> </a:t>
            </a:r>
            <a:r>
              <a:rPr lang="en-GB" dirty="0" err="1"/>
              <a:t>gcrích</a:t>
            </a:r>
            <a:r>
              <a:rPr lang="en-GB" dirty="0"/>
              <a:t> chun </a:t>
            </a:r>
            <a:r>
              <a:rPr lang="en-GB" dirty="0" err="1"/>
              <a:t>sonraí</a:t>
            </a:r>
            <a:r>
              <a:rPr lang="en-GB" dirty="0"/>
              <a:t> / 		</a:t>
            </a:r>
            <a:r>
              <a:rPr lang="en-GB" dirty="0" err="1"/>
              <a:t>fianaise</a:t>
            </a:r>
            <a:r>
              <a:rPr lang="en-GB" dirty="0"/>
              <a:t> a </a:t>
            </a:r>
            <a:r>
              <a:rPr lang="en-GB" dirty="0" err="1"/>
              <a:t>bhailiú</a:t>
            </a:r>
            <a:r>
              <a:rPr lang="en-GB" dirty="0"/>
              <a:t> &amp; </a:t>
            </a:r>
            <a:r>
              <a:rPr lang="en-GB" dirty="0" err="1"/>
              <a:t>anailísiú</a:t>
            </a:r>
            <a:endParaRPr lang="en-GB" dirty="0"/>
          </a:p>
          <a:p>
            <a:r>
              <a:rPr lang="en-GB" dirty="0"/>
              <a:t>	                2.    </a:t>
            </a:r>
            <a:r>
              <a:rPr lang="en-GB" dirty="0" err="1"/>
              <a:t>Forbairt</a:t>
            </a:r>
            <a:r>
              <a:rPr lang="en-GB" dirty="0"/>
              <a:t> an </a:t>
            </a:r>
            <a:r>
              <a:rPr lang="en-GB" dirty="0" err="1"/>
              <a:t>taighde</a:t>
            </a:r>
            <a:r>
              <a:rPr lang="en-GB" dirty="0"/>
              <a:t>; </a:t>
            </a:r>
            <a:r>
              <a:rPr lang="en-GB" dirty="0" err="1"/>
              <a:t>dearbhú</a:t>
            </a:r>
            <a:r>
              <a:rPr lang="en-GB" dirty="0"/>
              <a:t> &amp; </a:t>
            </a:r>
            <a:r>
              <a:rPr lang="en-GB" dirty="0" err="1"/>
              <a:t>beachtú</a:t>
            </a:r>
            <a:r>
              <a:rPr lang="en-GB" dirty="0"/>
              <a:t> </a:t>
            </a:r>
            <a:r>
              <a:rPr lang="en-GB" dirty="0" err="1"/>
              <a:t>na</a:t>
            </a:r>
            <a:r>
              <a:rPr lang="en-GB" dirty="0"/>
              <a:t> </a:t>
            </a:r>
            <a:r>
              <a:rPr lang="en-GB" dirty="0" err="1"/>
              <a:t>háise</a:t>
            </a:r>
            <a:r>
              <a:rPr lang="en-GB" dirty="0"/>
              <a:t> le </a:t>
            </a:r>
            <a:r>
              <a:rPr lang="en-GB" dirty="0" err="1"/>
              <a:t>cleachtóirí</a:t>
            </a:r>
            <a:r>
              <a:rPr lang="en-GB" dirty="0"/>
              <a:t>; 		an </a:t>
            </a:r>
            <a:r>
              <a:rPr lang="en-GB" dirty="0" err="1"/>
              <a:t>creat</a:t>
            </a:r>
            <a:r>
              <a:rPr lang="en-GB" dirty="0"/>
              <a:t> </a:t>
            </a:r>
            <a:r>
              <a:rPr lang="en-GB" dirty="0" err="1"/>
              <a:t>measúnaithe</a:t>
            </a:r>
            <a:r>
              <a:rPr lang="en-GB" dirty="0"/>
              <a:t> a </a:t>
            </a:r>
            <a:r>
              <a:rPr lang="en-GB" dirty="0" err="1"/>
              <a:t>fhorbairt</a:t>
            </a:r>
            <a:r>
              <a:rPr lang="en-GB" dirty="0"/>
              <a:t>.				</a:t>
            </a:r>
          </a:p>
        </p:txBody>
      </p:sp>
      <p:sp>
        <p:nvSpPr>
          <p:cNvPr id="4" name="Slide Number Placeholder 3"/>
          <p:cNvSpPr>
            <a:spLocks noGrp="1"/>
          </p:cNvSpPr>
          <p:nvPr>
            <p:ph type="sldNum" sz="quarter" idx="5"/>
          </p:nvPr>
        </p:nvSpPr>
        <p:spPr/>
        <p:txBody>
          <a:bodyPr/>
          <a:lstStyle/>
          <a:p>
            <a:fld id="{7C825109-E237-384D-A04E-757D2DAD05E8}" type="slidenum">
              <a:rPr lang="en-US" smtClean="0"/>
              <a:t>7</a:t>
            </a:fld>
            <a:endParaRPr lang="en-US"/>
          </a:p>
        </p:txBody>
      </p:sp>
    </p:spTree>
    <p:extLst>
      <p:ext uri="{BB962C8B-B14F-4D97-AF65-F5344CB8AC3E}">
        <p14:creationId xmlns:p14="http://schemas.microsoft.com/office/powerpoint/2010/main" val="30380281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en-US" dirty="0"/>
              <a:t>https://scotens.org/site/wp-content/uploads/TCL-IME-Irish-version-of-Report-for-SCoTENS-1.pdf</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ga-IE" sz="1200" kern="1200" dirty="0">
                <a:solidFill>
                  <a:schemeClr val="tx1"/>
                </a:solidFill>
                <a:effectLst/>
                <a:latin typeface="+mn-lt"/>
                <a:ea typeface="+mn-ea"/>
                <a:cs typeface="+mn-cs"/>
              </a:rPr>
              <a:t>Maítear go comhsheasmhach sa taighde ar an tumoideachas gur modh iontaofa atá ann chun teangacha a theagasc, chun ábhar a theagasc, agus chun iad sin a dhéanamh go rathúil gan dochar a dhéanamh do chéad teanga na bhfoghlaimeoirí (Tedick &amp; Lyster, 2020; Thomas &amp; Collier, 2017). Mar sin féin, go dtí seo, ní aithníonn ach líon beag staidéar na hinniúlachtaí sin a bhaineann go sonrach leis an tumoideachas agus a bhíonn de dhíth sa tumoideachas. Is é aidhm an staidéir seo an bonn eolais sin a shainaithint. Baineadh leas as ceistneoir fairsing ar líne, siompóisiam le múinteoirí faoi oiliúint, agallaimh aonair, agus agallaimh le fócasghrúpaí, agus bailíodh sonraí ó na príomhpháirtithe leasmhara (n=78) ar fud chontanam an oideachais lán-Ghaeilge i dTuaisceart Éireann agus i bPoblacht na hÉireann, mar shampla múinteoirí faoi oiliúint, múinteoirí i mbun oibre, príomhoidí, soláthraithe oiliúna tosaigh múinteoirí. Tháinig trí théama leathana chun cinn le haghaidh na hanailíse ar shonraí – fís agus luachanna, eolas múinteoirí le haghaidh an tumoideachais, agus scileanna agus cleachtais oideolaíocha. Sa pháipéar seo, tabharfar léargas ar eolas a bhaineann go sonrach leis an tumoideachas chun an chothromaíocht a aimsiú go comhsheasmhach idir an teanga agus an t‑ábhar sa teagasc. Cíorfar inniúlachtaí bunriachtanacha, lena n-áirítear eolas múinteoirí faoin teanga agus eolas le haghaidh an chomhtháthaithe oideolaíoch sa tumoideachas. Ag deireadh an pháipéir, cuirfear conclúidí agus moltaí ábhartha i láthair mar aon le táscairí i dtreo feabhsúcháin.</a:t>
            </a:r>
            <a:endParaRPr lang="en-IE"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7C825109-E237-384D-A04E-757D2DAD05E8}" type="slidenum">
              <a:rPr lang="en-US" smtClean="0"/>
              <a:t>8</a:t>
            </a:fld>
            <a:endParaRPr lang="en-US"/>
          </a:p>
        </p:txBody>
      </p:sp>
    </p:spTree>
    <p:extLst>
      <p:ext uri="{BB962C8B-B14F-4D97-AF65-F5344CB8AC3E}">
        <p14:creationId xmlns:p14="http://schemas.microsoft.com/office/powerpoint/2010/main" val="2567138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GB"/>
          </a:p>
        </p:txBody>
      </p:sp>
      <p:sp>
        <p:nvSpPr>
          <p:cNvPr id="3" name="Notes Placeholder 2"/>
          <p:cNvSpPr>
            <a:spLocks noGrp="1"/>
          </p:cNvSpPr>
          <p:nvPr>
            <p:ph type="body" idx="1"/>
          </p:nvPr>
        </p:nvSpPr>
        <p:spPr/>
        <p:txBody>
          <a:bodyPr/>
          <a:lstStyle/>
          <a:p>
            <a:r>
              <a:rPr lang="ga-IE" sz="1200" kern="1200" dirty="0">
                <a:solidFill>
                  <a:srgbClr val="002060"/>
                </a:solidFill>
                <a:effectLst/>
                <a:latin typeface="Arial" panose="020B0604020202020204" pitchFamily="34" charset="0"/>
                <a:cs typeface="Arial" panose="020B0604020202020204" pitchFamily="34" charset="0"/>
              </a:rPr>
              <a:t>Peirspictíochtaí na bpáirtithe leasmhara </a:t>
            </a:r>
            <a:endParaRPr lang="en-US" dirty="0"/>
          </a:p>
        </p:txBody>
      </p:sp>
      <p:sp>
        <p:nvSpPr>
          <p:cNvPr id="4" name="Slide Number Placeholder 3"/>
          <p:cNvSpPr>
            <a:spLocks noGrp="1"/>
          </p:cNvSpPr>
          <p:nvPr>
            <p:ph type="sldNum" sz="quarter" idx="5"/>
          </p:nvPr>
        </p:nvSpPr>
        <p:spPr/>
        <p:txBody>
          <a:bodyPr/>
          <a:lstStyle/>
          <a:p>
            <a:fld id="{B06589D5-CC4D-124C-8697-E47A085718DE}" type="slidenum">
              <a:rPr lang="en-US" smtClean="0"/>
              <a:t>9</a:t>
            </a:fld>
            <a:endParaRPr lang="en-US"/>
          </a:p>
        </p:txBody>
      </p:sp>
    </p:spTree>
    <p:extLst>
      <p:ext uri="{BB962C8B-B14F-4D97-AF65-F5344CB8AC3E}">
        <p14:creationId xmlns:p14="http://schemas.microsoft.com/office/powerpoint/2010/main" val="6571439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C2A8E-5706-1671-C6A6-77E6B287D8FF}"/>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4CDC791C-AAED-4A76-FCAF-FD7EEC71FAF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70EDBAB0-F0BA-531C-24C7-1F27DB5A44E3}"/>
              </a:ext>
            </a:extLst>
          </p:cNvPr>
          <p:cNvSpPr>
            <a:spLocks noGrp="1"/>
          </p:cNvSpPr>
          <p:nvPr>
            <p:ph type="dt" sz="half" idx="10"/>
          </p:nvPr>
        </p:nvSpPr>
        <p:spPr/>
        <p:txBody>
          <a:bodyPr/>
          <a:lstStyle/>
          <a:p>
            <a:fld id="{47D1BE56-FE43-FE42-8FB8-7370BEF39029}" type="datetimeFigureOut">
              <a:rPr lang="en-US" smtClean="0"/>
              <a:t>11/17/2025</a:t>
            </a:fld>
            <a:endParaRPr lang="en-US"/>
          </a:p>
        </p:txBody>
      </p:sp>
      <p:sp>
        <p:nvSpPr>
          <p:cNvPr id="5" name="Footer Placeholder 4">
            <a:extLst>
              <a:ext uri="{FF2B5EF4-FFF2-40B4-BE49-F238E27FC236}">
                <a16:creationId xmlns:a16="http://schemas.microsoft.com/office/drawing/2014/main" id="{CE1DCAAE-DBE1-6819-9A6D-54CFFB57C8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A8A3013-DFD3-7D44-6844-07E31B4F3183}"/>
              </a:ext>
            </a:extLst>
          </p:cNvPr>
          <p:cNvSpPr>
            <a:spLocks noGrp="1"/>
          </p:cNvSpPr>
          <p:nvPr>
            <p:ph type="sldNum" sz="quarter" idx="12"/>
          </p:nvPr>
        </p:nvSpPr>
        <p:spPr/>
        <p:txBody>
          <a:bodyPr/>
          <a:lstStyle/>
          <a:p>
            <a:fld id="{D9C8D43D-9A5E-C149-90F3-B3BFD7DC7A2B}" type="slidenum">
              <a:rPr lang="en-US" smtClean="0"/>
              <a:t>‹#›</a:t>
            </a:fld>
            <a:endParaRPr lang="en-US"/>
          </a:p>
        </p:txBody>
      </p:sp>
    </p:spTree>
    <p:extLst>
      <p:ext uri="{BB962C8B-B14F-4D97-AF65-F5344CB8AC3E}">
        <p14:creationId xmlns:p14="http://schemas.microsoft.com/office/powerpoint/2010/main" val="30074771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BC24D-CE25-48F8-7211-58EE974824EE}"/>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9BAC4E1F-D7CB-DC9C-B67D-F07747761437}"/>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983A3D7-10DA-22DE-691F-1053C81239CE}"/>
              </a:ext>
            </a:extLst>
          </p:cNvPr>
          <p:cNvSpPr>
            <a:spLocks noGrp="1"/>
          </p:cNvSpPr>
          <p:nvPr>
            <p:ph type="dt" sz="half" idx="10"/>
          </p:nvPr>
        </p:nvSpPr>
        <p:spPr/>
        <p:txBody>
          <a:bodyPr/>
          <a:lstStyle/>
          <a:p>
            <a:fld id="{47D1BE56-FE43-FE42-8FB8-7370BEF39029}" type="datetimeFigureOut">
              <a:rPr lang="en-US" smtClean="0"/>
              <a:t>11/17/2025</a:t>
            </a:fld>
            <a:endParaRPr lang="en-US"/>
          </a:p>
        </p:txBody>
      </p:sp>
      <p:sp>
        <p:nvSpPr>
          <p:cNvPr id="5" name="Footer Placeholder 4">
            <a:extLst>
              <a:ext uri="{FF2B5EF4-FFF2-40B4-BE49-F238E27FC236}">
                <a16:creationId xmlns:a16="http://schemas.microsoft.com/office/drawing/2014/main" id="{5BA3C7A0-564F-BF67-0338-900E277525B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C731C8-D68B-2852-716C-277F6D6C6353}"/>
              </a:ext>
            </a:extLst>
          </p:cNvPr>
          <p:cNvSpPr>
            <a:spLocks noGrp="1"/>
          </p:cNvSpPr>
          <p:nvPr>
            <p:ph type="sldNum" sz="quarter" idx="12"/>
          </p:nvPr>
        </p:nvSpPr>
        <p:spPr/>
        <p:txBody>
          <a:bodyPr/>
          <a:lstStyle/>
          <a:p>
            <a:fld id="{D9C8D43D-9A5E-C149-90F3-B3BFD7DC7A2B}" type="slidenum">
              <a:rPr lang="en-US" smtClean="0"/>
              <a:t>‹#›</a:t>
            </a:fld>
            <a:endParaRPr lang="en-US"/>
          </a:p>
        </p:txBody>
      </p:sp>
    </p:spTree>
    <p:extLst>
      <p:ext uri="{BB962C8B-B14F-4D97-AF65-F5344CB8AC3E}">
        <p14:creationId xmlns:p14="http://schemas.microsoft.com/office/powerpoint/2010/main" val="38174001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EEB83BC-76E2-135F-3F87-F1224171A801}"/>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BB8B72A-8439-49FD-A50C-15F0C069CEDF}"/>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BF05C9D8-473F-E82D-E672-90BBB7FFD644}"/>
              </a:ext>
            </a:extLst>
          </p:cNvPr>
          <p:cNvSpPr>
            <a:spLocks noGrp="1"/>
          </p:cNvSpPr>
          <p:nvPr>
            <p:ph type="dt" sz="half" idx="10"/>
          </p:nvPr>
        </p:nvSpPr>
        <p:spPr/>
        <p:txBody>
          <a:bodyPr/>
          <a:lstStyle/>
          <a:p>
            <a:fld id="{47D1BE56-FE43-FE42-8FB8-7370BEF39029}" type="datetimeFigureOut">
              <a:rPr lang="en-US" smtClean="0"/>
              <a:t>11/17/2025</a:t>
            </a:fld>
            <a:endParaRPr lang="en-US"/>
          </a:p>
        </p:txBody>
      </p:sp>
      <p:sp>
        <p:nvSpPr>
          <p:cNvPr id="5" name="Footer Placeholder 4">
            <a:extLst>
              <a:ext uri="{FF2B5EF4-FFF2-40B4-BE49-F238E27FC236}">
                <a16:creationId xmlns:a16="http://schemas.microsoft.com/office/drawing/2014/main" id="{88553046-E7C7-527E-6C18-7C33999436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CF56FF-3367-4F7D-FAA2-694115A8522E}"/>
              </a:ext>
            </a:extLst>
          </p:cNvPr>
          <p:cNvSpPr>
            <a:spLocks noGrp="1"/>
          </p:cNvSpPr>
          <p:nvPr>
            <p:ph type="sldNum" sz="quarter" idx="12"/>
          </p:nvPr>
        </p:nvSpPr>
        <p:spPr/>
        <p:txBody>
          <a:bodyPr/>
          <a:lstStyle/>
          <a:p>
            <a:fld id="{D9C8D43D-9A5E-C149-90F3-B3BFD7DC7A2B}" type="slidenum">
              <a:rPr lang="en-US" smtClean="0"/>
              <a:t>‹#›</a:t>
            </a:fld>
            <a:endParaRPr lang="en-US"/>
          </a:p>
        </p:txBody>
      </p:sp>
    </p:spTree>
    <p:extLst>
      <p:ext uri="{BB962C8B-B14F-4D97-AF65-F5344CB8AC3E}">
        <p14:creationId xmlns:p14="http://schemas.microsoft.com/office/powerpoint/2010/main" val="30980475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Default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0ED3A-CDD3-436C-A8BA-FC4307288737}"/>
              </a:ext>
            </a:extLst>
          </p:cNvPr>
          <p:cNvSpPr>
            <a:spLocks noGrp="1"/>
          </p:cNvSpPr>
          <p:nvPr>
            <p:ph type="title" hasCustomPrompt="1"/>
          </p:nvPr>
        </p:nvSpPr>
        <p:spPr/>
        <p:txBody>
          <a:bodyPr/>
          <a:lstStyle/>
          <a:p>
            <a:r>
              <a:rPr lang="en-US" dirty="0"/>
              <a:t>CLICK TO EDIT MASTER TITLE STYLE</a:t>
            </a:r>
          </a:p>
        </p:txBody>
      </p:sp>
    </p:spTree>
    <p:extLst>
      <p:ext uri="{BB962C8B-B14F-4D97-AF65-F5344CB8AC3E}">
        <p14:creationId xmlns:p14="http://schemas.microsoft.com/office/powerpoint/2010/main" val="40687388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B67A3-977E-B646-426A-FD447770199F}"/>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8B97E642-E64B-6F1D-0C13-C5A2C529D88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75C8B6E7-4FD5-7DF6-EEFC-BA6967E500BE}"/>
              </a:ext>
            </a:extLst>
          </p:cNvPr>
          <p:cNvSpPr>
            <a:spLocks noGrp="1"/>
          </p:cNvSpPr>
          <p:nvPr>
            <p:ph type="dt" sz="half" idx="10"/>
          </p:nvPr>
        </p:nvSpPr>
        <p:spPr/>
        <p:txBody>
          <a:bodyPr/>
          <a:lstStyle/>
          <a:p>
            <a:fld id="{47D1BE56-FE43-FE42-8FB8-7370BEF39029}" type="datetimeFigureOut">
              <a:rPr lang="en-US" smtClean="0"/>
              <a:t>11/17/2025</a:t>
            </a:fld>
            <a:endParaRPr lang="en-US"/>
          </a:p>
        </p:txBody>
      </p:sp>
      <p:sp>
        <p:nvSpPr>
          <p:cNvPr id="5" name="Footer Placeholder 4">
            <a:extLst>
              <a:ext uri="{FF2B5EF4-FFF2-40B4-BE49-F238E27FC236}">
                <a16:creationId xmlns:a16="http://schemas.microsoft.com/office/drawing/2014/main" id="{77DD7D1D-06E4-5D72-96EB-BB5B22095E9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484025-268C-107B-7CDE-4D547685958A}"/>
              </a:ext>
            </a:extLst>
          </p:cNvPr>
          <p:cNvSpPr>
            <a:spLocks noGrp="1"/>
          </p:cNvSpPr>
          <p:nvPr>
            <p:ph type="sldNum" sz="quarter" idx="12"/>
          </p:nvPr>
        </p:nvSpPr>
        <p:spPr/>
        <p:txBody>
          <a:bodyPr/>
          <a:lstStyle/>
          <a:p>
            <a:fld id="{D9C8D43D-9A5E-C149-90F3-B3BFD7DC7A2B}" type="slidenum">
              <a:rPr lang="en-US" smtClean="0"/>
              <a:t>‹#›</a:t>
            </a:fld>
            <a:endParaRPr lang="en-US"/>
          </a:p>
        </p:txBody>
      </p:sp>
    </p:spTree>
    <p:extLst>
      <p:ext uri="{BB962C8B-B14F-4D97-AF65-F5344CB8AC3E}">
        <p14:creationId xmlns:p14="http://schemas.microsoft.com/office/powerpoint/2010/main" val="34242726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8CFA0-C3D9-D306-B45A-A2305A21D223}"/>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71BBF9C8-65C5-A03C-3701-DF04554D3F3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7A42C368-B77C-2559-DB0F-409B1C6B0586}"/>
              </a:ext>
            </a:extLst>
          </p:cNvPr>
          <p:cNvSpPr>
            <a:spLocks noGrp="1"/>
          </p:cNvSpPr>
          <p:nvPr>
            <p:ph type="dt" sz="half" idx="10"/>
          </p:nvPr>
        </p:nvSpPr>
        <p:spPr/>
        <p:txBody>
          <a:bodyPr/>
          <a:lstStyle/>
          <a:p>
            <a:fld id="{47D1BE56-FE43-FE42-8FB8-7370BEF39029}" type="datetimeFigureOut">
              <a:rPr lang="en-US" smtClean="0"/>
              <a:t>11/17/2025</a:t>
            </a:fld>
            <a:endParaRPr lang="en-US"/>
          </a:p>
        </p:txBody>
      </p:sp>
      <p:sp>
        <p:nvSpPr>
          <p:cNvPr id="5" name="Footer Placeholder 4">
            <a:extLst>
              <a:ext uri="{FF2B5EF4-FFF2-40B4-BE49-F238E27FC236}">
                <a16:creationId xmlns:a16="http://schemas.microsoft.com/office/drawing/2014/main" id="{ECC900CB-CEFE-5659-5ECB-484DE1CA2F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71AEDB-267F-40C8-B704-CDD90FD1ED64}"/>
              </a:ext>
            </a:extLst>
          </p:cNvPr>
          <p:cNvSpPr>
            <a:spLocks noGrp="1"/>
          </p:cNvSpPr>
          <p:nvPr>
            <p:ph type="sldNum" sz="quarter" idx="12"/>
          </p:nvPr>
        </p:nvSpPr>
        <p:spPr/>
        <p:txBody>
          <a:bodyPr/>
          <a:lstStyle/>
          <a:p>
            <a:fld id="{D9C8D43D-9A5E-C149-90F3-B3BFD7DC7A2B}" type="slidenum">
              <a:rPr lang="en-US" smtClean="0"/>
              <a:t>‹#›</a:t>
            </a:fld>
            <a:endParaRPr lang="en-US"/>
          </a:p>
        </p:txBody>
      </p:sp>
    </p:spTree>
    <p:extLst>
      <p:ext uri="{BB962C8B-B14F-4D97-AF65-F5344CB8AC3E}">
        <p14:creationId xmlns:p14="http://schemas.microsoft.com/office/powerpoint/2010/main" val="368860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41E1C6-2863-9542-8169-35C46411A55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9134A1E-1D11-EACB-9C18-668EECC9A773}"/>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A1B04188-5F16-89BF-DBB2-603FF231FE8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37371CEC-7CE0-7B52-E0EB-C62F78DAA781}"/>
              </a:ext>
            </a:extLst>
          </p:cNvPr>
          <p:cNvSpPr>
            <a:spLocks noGrp="1"/>
          </p:cNvSpPr>
          <p:nvPr>
            <p:ph type="dt" sz="half" idx="10"/>
          </p:nvPr>
        </p:nvSpPr>
        <p:spPr/>
        <p:txBody>
          <a:bodyPr/>
          <a:lstStyle/>
          <a:p>
            <a:fld id="{47D1BE56-FE43-FE42-8FB8-7370BEF39029}" type="datetimeFigureOut">
              <a:rPr lang="en-US" smtClean="0"/>
              <a:t>11/17/2025</a:t>
            </a:fld>
            <a:endParaRPr lang="en-US"/>
          </a:p>
        </p:txBody>
      </p:sp>
      <p:sp>
        <p:nvSpPr>
          <p:cNvPr id="6" name="Footer Placeholder 5">
            <a:extLst>
              <a:ext uri="{FF2B5EF4-FFF2-40B4-BE49-F238E27FC236}">
                <a16:creationId xmlns:a16="http://schemas.microsoft.com/office/drawing/2014/main" id="{3B3FD198-F664-0238-AFA5-B22EB59EE1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B12A4B-FDC1-8E34-FAA2-D4445F413DEB}"/>
              </a:ext>
            </a:extLst>
          </p:cNvPr>
          <p:cNvSpPr>
            <a:spLocks noGrp="1"/>
          </p:cNvSpPr>
          <p:nvPr>
            <p:ph type="sldNum" sz="quarter" idx="12"/>
          </p:nvPr>
        </p:nvSpPr>
        <p:spPr/>
        <p:txBody>
          <a:bodyPr/>
          <a:lstStyle/>
          <a:p>
            <a:fld id="{D9C8D43D-9A5E-C149-90F3-B3BFD7DC7A2B}" type="slidenum">
              <a:rPr lang="en-US" smtClean="0"/>
              <a:t>‹#›</a:t>
            </a:fld>
            <a:endParaRPr lang="en-US"/>
          </a:p>
        </p:txBody>
      </p:sp>
    </p:spTree>
    <p:extLst>
      <p:ext uri="{BB962C8B-B14F-4D97-AF65-F5344CB8AC3E}">
        <p14:creationId xmlns:p14="http://schemas.microsoft.com/office/powerpoint/2010/main" val="423029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8B58EE-2282-BC2A-5334-F6661FBDF299}"/>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6BA8924-13E4-85F7-89C7-30B4EBD39AE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6043D0E9-EFB6-10E0-686C-C58E193493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05D790DF-DF56-D322-E69B-27E3B5ADC87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C2A5460-8371-24EE-0192-F43112B7E25A}"/>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284179FF-61F0-689F-BC35-61DCE3A5B2D3}"/>
              </a:ext>
            </a:extLst>
          </p:cNvPr>
          <p:cNvSpPr>
            <a:spLocks noGrp="1"/>
          </p:cNvSpPr>
          <p:nvPr>
            <p:ph type="dt" sz="half" idx="10"/>
          </p:nvPr>
        </p:nvSpPr>
        <p:spPr/>
        <p:txBody>
          <a:bodyPr/>
          <a:lstStyle/>
          <a:p>
            <a:fld id="{47D1BE56-FE43-FE42-8FB8-7370BEF39029}" type="datetimeFigureOut">
              <a:rPr lang="en-US" smtClean="0"/>
              <a:t>11/17/2025</a:t>
            </a:fld>
            <a:endParaRPr lang="en-US"/>
          </a:p>
        </p:txBody>
      </p:sp>
      <p:sp>
        <p:nvSpPr>
          <p:cNvPr id="8" name="Footer Placeholder 7">
            <a:extLst>
              <a:ext uri="{FF2B5EF4-FFF2-40B4-BE49-F238E27FC236}">
                <a16:creationId xmlns:a16="http://schemas.microsoft.com/office/drawing/2014/main" id="{2777A2AF-F730-229D-21D2-60432093C51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ECCC79E-4231-CC2A-AD49-ECEC276DB614}"/>
              </a:ext>
            </a:extLst>
          </p:cNvPr>
          <p:cNvSpPr>
            <a:spLocks noGrp="1"/>
          </p:cNvSpPr>
          <p:nvPr>
            <p:ph type="sldNum" sz="quarter" idx="12"/>
          </p:nvPr>
        </p:nvSpPr>
        <p:spPr/>
        <p:txBody>
          <a:bodyPr/>
          <a:lstStyle/>
          <a:p>
            <a:fld id="{D9C8D43D-9A5E-C149-90F3-B3BFD7DC7A2B}" type="slidenum">
              <a:rPr lang="en-US" smtClean="0"/>
              <a:t>‹#›</a:t>
            </a:fld>
            <a:endParaRPr lang="en-US"/>
          </a:p>
        </p:txBody>
      </p:sp>
    </p:spTree>
    <p:extLst>
      <p:ext uri="{BB962C8B-B14F-4D97-AF65-F5344CB8AC3E}">
        <p14:creationId xmlns:p14="http://schemas.microsoft.com/office/powerpoint/2010/main" val="2707466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8FBF7-0478-29C9-09EA-DC7A7A8346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AA5D6DD8-415D-FFF2-F937-433114CCD75B}"/>
              </a:ext>
            </a:extLst>
          </p:cNvPr>
          <p:cNvSpPr>
            <a:spLocks noGrp="1"/>
          </p:cNvSpPr>
          <p:nvPr>
            <p:ph type="dt" sz="half" idx="10"/>
          </p:nvPr>
        </p:nvSpPr>
        <p:spPr/>
        <p:txBody>
          <a:bodyPr/>
          <a:lstStyle/>
          <a:p>
            <a:fld id="{47D1BE56-FE43-FE42-8FB8-7370BEF39029}" type="datetimeFigureOut">
              <a:rPr lang="en-US" smtClean="0"/>
              <a:t>11/17/2025</a:t>
            </a:fld>
            <a:endParaRPr lang="en-US"/>
          </a:p>
        </p:txBody>
      </p:sp>
      <p:sp>
        <p:nvSpPr>
          <p:cNvPr id="4" name="Footer Placeholder 3">
            <a:extLst>
              <a:ext uri="{FF2B5EF4-FFF2-40B4-BE49-F238E27FC236}">
                <a16:creationId xmlns:a16="http://schemas.microsoft.com/office/drawing/2014/main" id="{6AFAF192-A8C8-85F9-2405-4D6D5E29CC0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DC5FB73-991C-7354-FB8B-F4DE052A7CC7}"/>
              </a:ext>
            </a:extLst>
          </p:cNvPr>
          <p:cNvSpPr>
            <a:spLocks noGrp="1"/>
          </p:cNvSpPr>
          <p:nvPr>
            <p:ph type="sldNum" sz="quarter" idx="12"/>
          </p:nvPr>
        </p:nvSpPr>
        <p:spPr/>
        <p:txBody>
          <a:bodyPr/>
          <a:lstStyle/>
          <a:p>
            <a:fld id="{D9C8D43D-9A5E-C149-90F3-B3BFD7DC7A2B}" type="slidenum">
              <a:rPr lang="en-US" smtClean="0"/>
              <a:t>‹#›</a:t>
            </a:fld>
            <a:endParaRPr lang="en-US"/>
          </a:p>
        </p:txBody>
      </p:sp>
    </p:spTree>
    <p:extLst>
      <p:ext uri="{BB962C8B-B14F-4D97-AF65-F5344CB8AC3E}">
        <p14:creationId xmlns:p14="http://schemas.microsoft.com/office/powerpoint/2010/main" val="16756221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6C658F-BFE5-0763-80A1-AD320B6378A7}"/>
              </a:ext>
            </a:extLst>
          </p:cNvPr>
          <p:cNvSpPr>
            <a:spLocks noGrp="1"/>
          </p:cNvSpPr>
          <p:nvPr>
            <p:ph type="dt" sz="half" idx="10"/>
          </p:nvPr>
        </p:nvSpPr>
        <p:spPr/>
        <p:txBody>
          <a:bodyPr/>
          <a:lstStyle/>
          <a:p>
            <a:fld id="{47D1BE56-FE43-FE42-8FB8-7370BEF39029}" type="datetimeFigureOut">
              <a:rPr lang="en-US" smtClean="0"/>
              <a:t>11/17/2025</a:t>
            </a:fld>
            <a:endParaRPr lang="en-US"/>
          </a:p>
        </p:txBody>
      </p:sp>
      <p:sp>
        <p:nvSpPr>
          <p:cNvPr id="3" name="Footer Placeholder 2">
            <a:extLst>
              <a:ext uri="{FF2B5EF4-FFF2-40B4-BE49-F238E27FC236}">
                <a16:creationId xmlns:a16="http://schemas.microsoft.com/office/drawing/2014/main" id="{3B93703C-1A0D-CA19-3ADA-26FB42E3B35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2EA376C-5496-189C-9316-574BE3C92BEA}"/>
              </a:ext>
            </a:extLst>
          </p:cNvPr>
          <p:cNvSpPr>
            <a:spLocks noGrp="1"/>
          </p:cNvSpPr>
          <p:nvPr>
            <p:ph type="sldNum" sz="quarter" idx="12"/>
          </p:nvPr>
        </p:nvSpPr>
        <p:spPr/>
        <p:txBody>
          <a:bodyPr/>
          <a:lstStyle/>
          <a:p>
            <a:fld id="{D9C8D43D-9A5E-C149-90F3-B3BFD7DC7A2B}" type="slidenum">
              <a:rPr lang="en-US" smtClean="0"/>
              <a:t>‹#›</a:t>
            </a:fld>
            <a:endParaRPr lang="en-US"/>
          </a:p>
        </p:txBody>
      </p:sp>
    </p:spTree>
    <p:extLst>
      <p:ext uri="{BB962C8B-B14F-4D97-AF65-F5344CB8AC3E}">
        <p14:creationId xmlns:p14="http://schemas.microsoft.com/office/powerpoint/2010/main" val="2495665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4E057-EECF-6D40-F09B-FA8363BAD9F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24E23533-5B99-4017-53D9-C3E1E3E64F5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870B44B-3872-6928-CBFC-66D1C4D00A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7ED2A26-DA37-45CB-089C-457A7B481EE5}"/>
              </a:ext>
            </a:extLst>
          </p:cNvPr>
          <p:cNvSpPr>
            <a:spLocks noGrp="1"/>
          </p:cNvSpPr>
          <p:nvPr>
            <p:ph type="dt" sz="half" idx="10"/>
          </p:nvPr>
        </p:nvSpPr>
        <p:spPr/>
        <p:txBody>
          <a:bodyPr/>
          <a:lstStyle/>
          <a:p>
            <a:fld id="{47D1BE56-FE43-FE42-8FB8-7370BEF39029}" type="datetimeFigureOut">
              <a:rPr lang="en-US" smtClean="0"/>
              <a:t>11/17/2025</a:t>
            </a:fld>
            <a:endParaRPr lang="en-US"/>
          </a:p>
        </p:txBody>
      </p:sp>
      <p:sp>
        <p:nvSpPr>
          <p:cNvPr id="6" name="Footer Placeholder 5">
            <a:extLst>
              <a:ext uri="{FF2B5EF4-FFF2-40B4-BE49-F238E27FC236}">
                <a16:creationId xmlns:a16="http://schemas.microsoft.com/office/drawing/2014/main" id="{2FFF68D4-327A-8655-57D5-3034418652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5E6A09B-EFC0-C544-C6D2-B956671BC587}"/>
              </a:ext>
            </a:extLst>
          </p:cNvPr>
          <p:cNvSpPr>
            <a:spLocks noGrp="1"/>
          </p:cNvSpPr>
          <p:nvPr>
            <p:ph type="sldNum" sz="quarter" idx="12"/>
          </p:nvPr>
        </p:nvSpPr>
        <p:spPr/>
        <p:txBody>
          <a:bodyPr/>
          <a:lstStyle/>
          <a:p>
            <a:fld id="{D9C8D43D-9A5E-C149-90F3-B3BFD7DC7A2B}" type="slidenum">
              <a:rPr lang="en-US" smtClean="0"/>
              <a:t>‹#›</a:t>
            </a:fld>
            <a:endParaRPr lang="en-US"/>
          </a:p>
        </p:txBody>
      </p:sp>
    </p:spTree>
    <p:extLst>
      <p:ext uri="{BB962C8B-B14F-4D97-AF65-F5344CB8AC3E}">
        <p14:creationId xmlns:p14="http://schemas.microsoft.com/office/powerpoint/2010/main" val="12591216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6F6B5C-D95A-4B4A-33C3-FC875FB9D104}"/>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B8235B68-9AF8-C17F-A950-22C7CBC941D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AE8EDC6-FF40-860E-E357-5449AA15D9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5E523D4-E122-731E-24BF-DD82FC713B28}"/>
              </a:ext>
            </a:extLst>
          </p:cNvPr>
          <p:cNvSpPr>
            <a:spLocks noGrp="1"/>
          </p:cNvSpPr>
          <p:nvPr>
            <p:ph type="dt" sz="half" idx="10"/>
          </p:nvPr>
        </p:nvSpPr>
        <p:spPr/>
        <p:txBody>
          <a:bodyPr/>
          <a:lstStyle/>
          <a:p>
            <a:fld id="{47D1BE56-FE43-FE42-8FB8-7370BEF39029}" type="datetimeFigureOut">
              <a:rPr lang="en-US" smtClean="0"/>
              <a:t>11/17/2025</a:t>
            </a:fld>
            <a:endParaRPr lang="en-US"/>
          </a:p>
        </p:txBody>
      </p:sp>
      <p:sp>
        <p:nvSpPr>
          <p:cNvPr id="6" name="Footer Placeholder 5">
            <a:extLst>
              <a:ext uri="{FF2B5EF4-FFF2-40B4-BE49-F238E27FC236}">
                <a16:creationId xmlns:a16="http://schemas.microsoft.com/office/drawing/2014/main" id="{60879109-B691-4581-C754-F0767D140A9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78F9EAE-4088-8B07-AFC3-FBA1802DD0FE}"/>
              </a:ext>
            </a:extLst>
          </p:cNvPr>
          <p:cNvSpPr>
            <a:spLocks noGrp="1"/>
          </p:cNvSpPr>
          <p:nvPr>
            <p:ph type="sldNum" sz="quarter" idx="12"/>
          </p:nvPr>
        </p:nvSpPr>
        <p:spPr/>
        <p:txBody>
          <a:bodyPr/>
          <a:lstStyle/>
          <a:p>
            <a:fld id="{D9C8D43D-9A5E-C149-90F3-B3BFD7DC7A2B}" type="slidenum">
              <a:rPr lang="en-US" smtClean="0"/>
              <a:t>‹#›</a:t>
            </a:fld>
            <a:endParaRPr lang="en-US"/>
          </a:p>
        </p:txBody>
      </p:sp>
    </p:spTree>
    <p:extLst>
      <p:ext uri="{BB962C8B-B14F-4D97-AF65-F5344CB8AC3E}">
        <p14:creationId xmlns:p14="http://schemas.microsoft.com/office/powerpoint/2010/main" val="4207934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21F9AB1-2890-53FF-7685-FFA2ABD8AD1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B76A92-49E6-573F-3DE1-D50C517A307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C7D0ACD-A9E4-AA80-4B7A-135519CE66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7D1BE56-FE43-FE42-8FB8-7370BEF39029}" type="datetimeFigureOut">
              <a:rPr lang="en-US" smtClean="0"/>
              <a:t>11/17/2025</a:t>
            </a:fld>
            <a:endParaRPr lang="en-US"/>
          </a:p>
        </p:txBody>
      </p:sp>
      <p:sp>
        <p:nvSpPr>
          <p:cNvPr id="5" name="Footer Placeholder 4">
            <a:extLst>
              <a:ext uri="{FF2B5EF4-FFF2-40B4-BE49-F238E27FC236}">
                <a16:creationId xmlns:a16="http://schemas.microsoft.com/office/drawing/2014/main" id="{CA6C5F62-AB89-AC53-E3C1-F34C51A6C62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139E5AC-E87F-418D-986B-0A737B22719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D9C8D43D-9A5E-C149-90F3-B3BFD7DC7A2B}" type="slidenum">
              <a:rPr lang="en-US" smtClean="0"/>
              <a:t>‹#›</a:t>
            </a:fld>
            <a:endParaRPr lang="en-US"/>
          </a:p>
        </p:txBody>
      </p:sp>
    </p:spTree>
    <p:extLst>
      <p:ext uri="{BB962C8B-B14F-4D97-AF65-F5344CB8AC3E}">
        <p14:creationId xmlns:p14="http://schemas.microsoft.com/office/powerpoint/2010/main" val="25851257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hyperlink" Target="http://www.erc.ie/IJE/special-issue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C4879EFC-8E62-4E00-973C-C45EE9EC67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3947624-DB10-E2D0-EC2D-1A4DEF6C9703}"/>
              </a:ext>
            </a:extLst>
          </p:cNvPr>
          <p:cNvSpPr>
            <a:spLocks noGrp="1"/>
          </p:cNvSpPr>
          <p:nvPr>
            <p:ph type="title"/>
          </p:nvPr>
        </p:nvSpPr>
        <p:spPr>
          <a:xfrm>
            <a:off x="639656" y="502428"/>
            <a:ext cx="10909640" cy="1368614"/>
          </a:xfrm>
          <a:ln w="38100">
            <a:solidFill>
              <a:srgbClr val="941651"/>
            </a:solidFill>
          </a:ln>
        </p:spPr>
        <p:txBody>
          <a:bodyPr vert="horz" lIns="91440" tIns="45720" rIns="91440" bIns="45720" rtlCol="0" anchor="ctr">
            <a:normAutofit/>
          </a:bodyPr>
          <a:lstStyle/>
          <a:p>
            <a:pPr algn="ctr"/>
            <a:r>
              <a:rPr lang="en-US" sz="4600" b="1" dirty="0" err="1"/>
              <a:t>Croí-inniúlachtaí</a:t>
            </a:r>
            <a:r>
              <a:rPr lang="en-US" sz="4600" b="1" dirty="0"/>
              <a:t> </a:t>
            </a:r>
            <a:r>
              <a:rPr lang="en-US" sz="4600" b="1" dirty="0" err="1"/>
              <a:t>gairmiúla</a:t>
            </a:r>
            <a:r>
              <a:rPr lang="en-US" sz="4600" b="1" dirty="0"/>
              <a:t> </a:t>
            </a:r>
            <a:br>
              <a:rPr lang="en-US" sz="4600" b="1" dirty="0"/>
            </a:br>
            <a:r>
              <a:rPr lang="en-US" sz="4600" b="1" dirty="0"/>
              <a:t>an </a:t>
            </a:r>
            <a:r>
              <a:rPr lang="en-US" sz="4600" b="1" dirty="0" err="1"/>
              <a:t>mhúinteora</a:t>
            </a:r>
            <a:r>
              <a:rPr lang="en-US" sz="4600" b="1" dirty="0"/>
              <a:t> </a:t>
            </a:r>
            <a:r>
              <a:rPr lang="en-US" sz="4600" b="1" dirty="0" err="1"/>
              <a:t>lán-Ghaeilge</a:t>
            </a:r>
            <a:endParaRPr lang="en-US" sz="4600" b="1" dirty="0"/>
          </a:p>
        </p:txBody>
      </p:sp>
      <p:sp>
        <p:nvSpPr>
          <p:cNvPr id="3" name="Text Placeholder 2">
            <a:extLst>
              <a:ext uri="{FF2B5EF4-FFF2-40B4-BE49-F238E27FC236}">
                <a16:creationId xmlns:a16="http://schemas.microsoft.com/office/drawing/2014/main" id="{A0EF98E7-0C16-EC54-CBF0-6051B30ED573}"/>
              </a:ext>
            </a:extLst>
          </p:cNvPr>
          <p:cNvSpPr>
            <a:spLocks noGrp="1"/>
          </p:cNvSpPr>
          <p:nvPr>
            <p:ph type="body" idx="1"/>
          </p:nvPr>
        </p:nvSpPr>
        <p:spPr>
          <a:xfrm>
            <a:off x="829381" y="1424620"/>
            <a:ext cx="10909643" cy="4681439"/>
          </a:xfrm>
        </p:spPr>
        <p:txBody>
          <a:bodyPr vert="horz" lIns="91440" tIns="45720" rIns="91440" bIns="45720" rtlCol="0" anchor="ctr">
            <a:noAutofit/>
          </a:bodyPr>
          <a:lstStyle/>
          <a:p>
            <a:pPr algn="ctr"/>
            <a:r>
              <a:rPr lang="en-US" sz="3600" b="1" dirty="0" err="1">
                <a:solidFill>
                  <a:schemeClr val="tx1"/>
                </a:solidFill>
              </a:rPr>
              <a:t>Tionól</a:t>
            </a:r>
            <a:r>
              <a:rPr lang="en-US" sz="3600" b="1" dirty="0">
                <a:solidFill>
                  <a:schemeClr val="tx1"/>
                </a:solidFill>
              </a:rPr>
              <a:t> </a:t>
            </a:r>
            <a:r>
              <a:rPr lang="en-US" sz="3600" b="1" dirty="0" err="1">
                <a:solidFill>
                  <a:schemeClr val="tx1"/>
                </a:solidFill>
              </a:rPr>
              <a:t>Forbartha</a:t>
            </a:r>
            <a:r>
              <a:rPr lang="en-US" sz="3600" b="1" dirty="0">
                <a:solidFill>
                  <a:schemeClr val="tx1"/>
                </a:solidFill>
              </a:rPr>
              <a:t> </a:t>
            </a:r>
            <a:r>
              <a:rPr lang="en-US" sz="3600" b="1" dirty="0" err="1">
                <a:solidFill>
                  <a:schemeClr val="tx1"/>
                </a:solidFill>
              </a:rPr>
              <a:t>Gaeloideachas</a:t>
            </a:r>
            <a:r>
              <a:rPr lang="en-US" sz="3600" b="1" dirty="0">
                <a:solidFill>
                  <a:schemeClr val="tx1"/>
                </a:solidFill>
              </a:rPr>
              <a:t> agus COGG</a:t>
            </a:r>
          </a:p>
          <a:p>
            <a:pPr algn="ctr"/>
            <a:r>
              <a:rPr lang="en-US" sz="3600" b="1" dirty="0">
                <a:solidFill>
                  <a:schemeClr val="tx1"/>
                </a:solidFill>
              </a:rPr>
              <a:t>21/11/25</a:t>
            </a:r>
          </a:p>
          <a:p>
            <a:pPr algn="ctr"/>
            <a:endParaRPr lang="en-US" sz="2000" b="1" dirty="0">
              <a:solidFill>
                <a:schemeClr val="tx1"/>
              </a:solidFill>
            </a:endParaRPr>
          </a:p>
          <a:p>
            <a:pPr algn="ctr"/>
            <a:r>
              <a:rPr lang="en-US" sz="2000" b="1" dirty="0">
                <a:solidFill>
                  <a:schemeClr val="tx1"/>
                </a:solidFill>
              </a:rPr>
              <a:t>An Dr TJ Ó Ceallaigh agus An Dr Gabrielle Nig Uidhir</a:t>
            </a:r>
          </a:p>
        </p:txBody>
      </p:sp>
      <p:sp>
        <p:nvSpPr>
          <p:cNvPr id="12" name="sketch line">
            <a:extLst>
              <a:ext uri="{FF2B5EF4-FFF2-40B4-BE49-F238E27FC236}">
                <a16:creationId xmlns:a16="http://schemas.microsoft.com/office/drawing/2014/main" id="{D6A9C53F-5F90-40A5-8C85-5412D39C8C6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50080" y="1850683"/>
            <a:ext cx="3291840" cy="18288"/>
          </a:xfrm>
          <a:custGeom>
            <a:avLst/>
            <a:gdLst>
              <a:gd name="connsiteX0" fmla="*/ 0 w 3291840"/>
              <a:gd name="connsiteY0" fmla="*/ 0 h 18288"/>
              <a:gd name="connsiteX1" fmla="*/ 658368 w 3291840"/>
              <a:gd name="connsiteY1" fmla="*/ 0 h 18288"/>
              <a:gd name="connsiteX2" fmla="*/ 1283818 w 3291840"/>
              <a:gd name="connsiteY2" fmla="*/ 0 h 18288"/>
              <a:gd name="connsiteX3" fmla="*/ 1909267 w 3291840"/>
              <a:gd name="connsiteY3" fmla="*/ 0 h 18288"/>
              <a:gd name="connsiteX4" fmla="*/ 2633472 w 3291840"/>
              <a:gd name="connsiteY4" fmla="*/ 0 h 18288"/>
              <a:gd name="connsiteX5" fmla="*/ 3291840 w 3291840"/>
              <a:gd name="connsiteY5" fmla="*/ 0 h 18288"/>
              <a:gd name="connsiteX6" fmla="*/ 3291840 w 3291840"/>
              <a:gd name="connsiteY6" fmla="*/ 18288 h 18288"/>
              <a:gd name="connsiteX7" fmla="*/ 2633472 w 3291840"/>
              <a:gd name="connsiteY7" fmla="*/ 18288 h 18288"/>
              <a:gd name="connsiteX8" fmla="*/ 2073859 w 3291840"/>
              <a:gd name="connsiteY8" fmla="*/ 18288 h 18288"/>
              <a:gd name="connsiteX9" fmla="*/ 1448410 w 3291840"/>
              <a:gd name="connsiteY9" fmla="*/ 18288 h 18288"/>
              <a:gd name="connsiteX10" fmla="*/ 822960 w 3291840"/>
              <a:gd name="connsiteY10" fmla="*/ 18288 h 18288"/>
              <a:gd name="connsiteX11" fmla="*/ 0 w 3291840"/>
              <a:gd name="connsiteY11" fmla="*/ 18288 h 18288"/>
              <a:gd name="connsiteX12" fmla="*/ 0 w 329184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91840" h="18288" fill="none" extrusionOk="0">
                <a:moveTo>
                  <a:pt x="0" y="0"/>
                </a:moveTo>
                <a:cubicBezTo>
                  <a:pt x="173077" y="-20031"/>
                  <a:pt x="443104" y="6424"/>
                  <a:pt x="658368" y="0"/>
                </a:cubicBezTo>
                <a:cubicBezTo>
                  <a:pt x="873632" y="-6424"/>
                  <a:pt x="1034028" y="11764"/>
                  <a:pt x="1283818" y="0"/>
                </a:cubicBezTo>
                <a:cubicBezTo>
                  <a:pt x="1533608" y="-11764"/>
                  <a:pt x="1691227" y="-30112"/>
                  <a:pt x="1909267" y="0"/>
                </a:cubicBezTo>
                <a:cubicBezTo>
                  <a:pt x="2127307" y="30112"/>
                  <a:pt x="2272465" y="-18735"/>
                  <a:pt x="2633472" y="0"/>
                </a:cubicBezTo>
                <a:cubicBezTo>
                  <a:pt x="2994479" y="18735"/>
                  <a:pt x="3023324" y="-32030"/>
                  <a:pt x="3291840" y="0"/>
                </a:cubicBezTo>
                <a:cubicBezTo>
                  <a:pt x="3291406" y="7551"/>
                  <a:pt x="3291373" y="9822"/>
                  <a:pt x="3291840" y="18288"/>
                </a:cubicBezTo>
                <a:cubicBezTo>
                  <a:pt x="3048445" y="38989"/>
                  <a:pt x="2846548" y="-14400"/>
                  <a:pt x="2633472" y="18288"/>
                </a:cubicBezTo>
                <a:cubicBezTo>
                  <a:pt x="2420396" y="50976"/>
                  <a:pt x="2304099" y="6336"/>
                  <a:pt x="2073859" y="18288"/>
                </a:cubicBezTo>
                <a:cubicBezTo>
                  <a:pt x="1843619" y="30240"/>
                  <a:pt x="1706926" y="10778"/>
                  <a:pt x="1448410" y="18288"/>
                </a:cubicBezTo>
                <a:cubicBezTo>
                  <a:pt x="1189894" y="25798"/>
                  <a:pt x="1002278" y="8992"/>
                  <a:pt x="822960" y="18288"/>
                </a:cubicBezTo>
                <a:cubicBezTo>
                  <a:pt x="643642" y="27585"/>
                  <a:pt x="307039" y="38051"/>
                  <a:pt x="0" y="18288"/>
                </a:cubicBezTo>
                <a:cubicBezTo>
                  <a:pt x="60" y="11696"/>
                  <a:pt x="66" y="3758"/>
                  <a:pt x="0" y="0"/>
                </a:cubicBezTo>
                <a:close/>
              </a:path>
              <a:path w="3291840" h="18288" stroke="0" extrusionOk="0">
                <a:moveTo>
                  <a:pt x="0" y="0"/>
                </a:moveTo>
                <a:cubicBezTo>
                  <a:pt x="195850" y="28018"/>
                  <a:pt x="434891" y="17390"/>
                  <a:pt x="592531" y="0"/>
                </a:cubicBezTo>
                <a:cubicBezTo>
                  <a:pt x="750171" y="-17390"/>
                  <a:pt x="1018709" y="32200"/>
                  <a:pt x="1316736" y="0"/>
                </a:cubicBezTo>
                <a:cubicBezTo>
                  <a:pt x="1614763" y="-32200"/>
                  <a:pt x="1696480" y="-11367"/>
                  <a:pt x="1876349" y="0"/>
                </a:cubicBezTo>
                <a:cubicBezTo>
                  <a:pt x="2056218" y="11367"/>
                  <a:pt x="2193364" y="13433"/>
                  <a:pt x="2435962" y="0"/>
                </a:cubicBezTo>
                <a:cubicBezTo>
                  <a:pt x="2678560" y="-13433"/>
                  <a:pt x="3010901" y="-42367"/>
                  <a:pt x="3291840" y="0"/>
                </a:cubicBezTo>
                <a:cubicBezTo>
                  <a:pt x="3291758" y="4406"/>
                  <a:pt x="3291751" y="9982"/>
                  <a:pt x="3291840" y="18288"/>
                </a:cubicBezTo>
                <a:cubicBezTo>
                  <a:pt x="3108993" y="14228"/>
                  <a:pt x="2952658" y="46900"/>
                  <a:pt x="2666390" y="18288"/>
                </a:cubicBezTo>
                <a:cubicBezTo>
                  <a:pt x="2380122" y="-10324"/>
                  <a:pt x="2263855" y="41055"/>
                  <a:pt x="2040941" y="18288"/>
                </a:cubicBezTo>
                <a:cubicBezTo>
                  <a:pt x="1818027" y="-4479"/>
                  <a:pt x="1675097" y="6509"/>
                  <a:pt x="1415491" y="18288"/>
                </a:cubicBezTo>
                <a:cubicBezTo>
                  <a:pt x="1155885" y="30068"/>
                  <a:pt x="852976" y="36210"/>
                  <a:pt x="691286" y="18288"/>
                </a:cubicBezTo>
                <a:cubicBezTo>
                  <a:pt x="529596" y="366"/>
                  <a:pt x="187183" y="13912"/>
                  <a:pt x="0" y="18288"/>
                </a:cubicBezTo>
                <a:cubicBezTo>
                  <a:pt x="189" y="14288"/>
                  <a:pt x="-703" y="3747"/>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4E71486-DF25-0C01-DF79-DBDC48B86C1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67853" t="3468" r="5662" b="87368"/>
          <a:stretch/>
        </p:blipFill>
        <p:spPr bwMode="auto">
          <a:xfrm>
            <a:off x="3190240" y="5380335"/>
            <a:ext cx="2080260" cy="1017359"/>
          </a:xfrm>
          <a:prstGeom prst="rect">
            <a:avLst/>
          </a:prstGeom>
          <a:extLst>
            <a:ext uri="{53640926-AAD7-44D8-BBD7-CCE9431645EC}">
              <a14:shadowObscured xmlns:a14="http://schemas.microsoft.com/office/drawing/2010/main"/>
            </a:ext>
          </a:extLst>
        </p:spPr>
      </p:pic>
      <p:pic>
        <p:nvPicPr>
          <p:cNvPr id="5" name="Picture 4">
            <a:extLst>
              <a:ext uri="{FF2B5EF4-FFF2-40B4-BE49-F238E27FC236}">
                <a16:creationId xmlns:a16="http://schemas.microsoft.com/office/drawing/2014/main" id="{91F6C788-D896-D987-F98E-0F01F0BEBF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6440142" y="5380335"/>
            <a:ext cx="2603556" cy="801924"/>
          </a:xfrm>
          <a:prstGeom prst="rect">
            <a:avLst/>
          </a:prstGeom>
          <a:noFill/>
        </p:spPr>
      </p:pic>
    </p:spTree>
    <p:extLst>
      <p:ext uri="{BB962C8B-B14F-4D97-AF65-F5344CB8AC3E}">
        <p14:creationId xmlns:p14="http://schemas.microsoft.com/office/powerpoint/2010/main" val="3357042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FBFEBDB-2406-62DB-7E46-ECE1D23F13AB}"/>
            </a:ext>
          </a:extLst>
        </p:cNvPr>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955A2079-FA98-4876-80F0-72364A7D2E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FDAE9BCA-1244-A142-FE01-E906FE483812}"/>
              </a:ext>
            </a:extLst>
          </p:cNvPr>
          <p:cNvSpPr>
            <a:spLocks noGrp="1"/>
          </p:cNvSpPr>
          <p:nvPr>
            <p:ph type="title"/>
          </p:nvPr>
        </p:nvSpPr>
        <p:spPr>
          <a:xfrm>
            <a:off x="838200" y="557188"/>
            <a:ext cx="10515600" cy="1133499"/>
          </a:xfrm>
        </p:spPr>
        <p:txBody>
          <a:bodyPr>
            <a:normAutofit fontScale="90000"/>
          </a:bodyPr>
          <a:lstStyle/>
          <a:p>
            <a:pPr algn="ctr"/>
            <a:r>
              <a:rPr lang="ga-IE" sz="2500" b="1" kern="0" dirty="0">
                <a:effectLst/>
                <a:latin typeface="Segoe UI Symbol" panose="020B0502040204020203" pitchFamily="34" charset="0"/>
                <a:ea typeface="Quattrocento Sans" panose="020B0502050000020003" pitchFamily="34" charset="0"/>
                <a:cs typeface="Quattrocento Sans" panose="020B0502050000020003" pitchFamily="34" charset="0"/>
              </a:rPr>
              <a:t>Achoimre ar mhodhanna bailithe sonraí agus ar rannpháirtithe</a:t>
            </a:r>
            <a:br>
              <a:rPr lang="en-GB" sz="2500" b="1" kern="0" dirty="0">
                <a:effectLst/>
                <a:latin typeface="Segoe UI Symbol" panose="020B0502040204020203" pitchFamily="34" charset="0"/>
                <a:ea typeface="Quattrocento Sans" panose="020B0502050000020003" pitchFamily="34" charset="0"/>
                <a:cs typeface="Quattrocento Sans" panose="020B0502050000020003" pitchFamily="34" charset="0"/>
              </a:rPr>
            </a:br>
            <a:br>
              <a:rPr lang="en-GB" sz="2500" b="1" kern="0" dirty="0">
                <a:effectLst/>
                <a:latin typeface="Segoe UI Symbol" panose="020B0502040204020203" pitchFamily="34" charset="0"/>
                <a:ea typeface="Quattrocento Sans" panose="020B0502050000020003" pitchFamily="34" charset="0"/>
                <a:cs typeface="Quattrocento Sans" panose="020B0502050000020003" pitchFamily="34" charset="0"/>
              </a:rPr>
            </a:br>
            <a:r>
              <a:rPr lang="en-GB" sz="2500" b="1" kern="0" dirty="0" err="1">
                <a:effectLst/>
                <a:latin typeface="Segoe UI Symbol" panose="020B0502040204020203" pitchFamily="34" charset="0"/>
                <a:ea typeface="Quattrocento Sans" panose="020B0502050000020003" pitchFamily="34" charset="0"/>
                <a:cs typeface="Quattrocento Sans" panose="020B0502050000020003" pitchFamily="34" charset="0"/>
              </a:rPr>
              <a:t>Céim</a:t>
            </a:r>
            <a:r>
              <a:rPr lang="en-GB" sz="2500" b="1" kern="0" dirty="0">
                <a:effectLst/>
                <a:latin typeface="Segoe UI Symbol" panose="020B0502040204020203" pitchFamily="34" charset="0"/>
                <a:ea typeface="Quattrocento Sans" panose="020B0502050000020003" pitchFamily="34" charset="0"/>
                <a:cs typeface="Quattrocento Sans" panose="020B0502050000020003" pitchFamily="34" charset="0"/>
              </a:rPr>
              <a:t> 1  (</a:t>
            </a:r>
            <a:r>
              <a:rPr lang="en-GB" sz="2500" b="1" kern="0" dirty="0" err="1">
                <a:effectLst/>
                <a:latin typeface="Segoe UI Symbol" panose="020B0502040204020203" pitchFamily="34" charset="0"/>
                <a:ea typeface="Quattrocento Sans" panose="020B0502050000020003" pitchFamily="34" charset="0"/>
                <a:cs typeface="Quattrocento Sans" panose="020B0502050000020003" pitchFamily="34" charset="0"/>
              </a:rPr>
              <a:t>SCoTENS</a:t>
            </a:r>
            <a:r>
              <a:rPr lang="en-GB" sz="2500" b="1" kern="0" dirty="0">
                <a:effectLst/>
                <a:latin typeface="Segoe UI Symbol" panose="020B0502040204020203" pitchFamily="34" charset="0"/>
                <a:ea typeface="Quattrocento Sans" panose="020B0502050000020003" pitchFamily="34" charset="0"/>
                <a:cs typeface="Quattrocento Sans" panose="020B0502050000020003" pitchFamily="34" charset="0"/>
              </a:rPr>
              <a:t>)</a:t>
            </a:r>
            <a:br>
              <a:rPr lang="en-IE" sz="2500" kern="100" dirty="0">
                <a:effectLst/>
                <a:latin typeface="Aptos" panose="020B0004020202020204" pitchFamily="34" charset="0"/>
                <a:ea typeface="Aptos" panose="020B0004020202020204" pitchFamily="34" charset="0"/>
                <a:cs typeface="Times New Roman" panose="02020603050405020304" pitchFamily="18" charset="0"/>
              </a:rPr>
            </a:br>
            <a:br>
              <a:rPr lang="en-IE" sz="2500" kern="100" dirty="0">
                <a:effectLst/>
                <a:latin typeface="Aptos" panose="020B0004020202020204" pitchFamily="34" charset="0"/>
                <a:ea typeface="Aptos" panose="020B0004020202020204" pitchFamily="34" charset="0"/>
                <a:cs typeface="Times New Roman" panose="02020603050405020304" pitchFamily="18" charset="0"/>
              </a:rPr>
            </a:br>
            <a:endParaRPr lang="en-US" sz="2500" dirty="0"/>
          </a:p>
        </p:txBody>
      </p:sp>
      <p:graphicFrame>
        <p:nvGraphicFramePr>
          <p:cNvPr id="5" name="Content Placeholder 4">
            <a:extLst>
              <a:ext uri="{FF2B5EF4-FFF2-40B4-BE49-F238E27FC236}">
                <a16:creationId xmlns:a16="http://schemas.microsoft.com/office/drawing/2014/main" id="{A76902FB-7C1D-608D-D131-B0F1656D9994}"/>
              </a:ext>
            </a:extLst>
          </p:cNvPr>
          <p:cNvGraphicFramePr>
            <a:graphicFrameLocks noGrp="1"/>
          </p:cNvGraphicFramePr>
          <p:nvPr>
            <p:ph idx="1"/>
            <p:extLst>
              <p:ext uri="{D42A27DB-BD31-4B8C-83A1-F6EECF244321}">
                <p14:modId xmlns:p14="http://schemas.microsoft.com/office/powerpoint/2010/main" val="3983027255"/>
              </p:ext>
            </p:extLst>
          </p:nvPr>
        </p:nvGraphicFramePr>
        <p:xfrm>
          <a:off x="838200" y="2221465"/>
          <a:ext cx="10515602" cy="3840467"/>
        </p:xfrm>
        <a:graphic>
          <a:graphicData uri="http://schemas.openxmlformats.org/drawingml/2006/table">
            <a:tbl>
              <a:tblPr firstRow="1" bandRow="1">
                <a:tableStyleId>{5C22544A-7EE6-4342-B048-85BDC9FD1C3A}</a:tableStyleId>
              </a:tblPr>
              <a:tblGrid>
                <a:gridCol w="4141410">
                  <a:extLst>
                    <a:ext uri="{9D8B030D-6E8A-4147-A177-3AD203B41FA5}">
                      <a16:colId xmlns:a16="http://schemas.microsoft.com/office/drawing/2014/main" val="368132283"/>
                    </a:ext>
                  </a:extLst>
                </a:gridCol>
                <a:gridCol w="1557118">
                  <a:extLst>
                    <a:ext uri="{9D8B030D-6E8A-4147-A177-3AD203B41FA5}">
                      <a16:colId xmlns:a16="http://schemas.microsoft.com/office/drawing/2014/main" val="1363129266"/>
                    </a:ext>
                  </a:extLst>
                </a:gridCol>
                <a:gridCol w="1521431">
                  <a:extLst>
                    <a:ext uri="{9D8B030D-6E8A-4147-A177-3AD203B41FA5}">
                      <a16:colId xmlns:a16="http://schemas.microsoft.com/office/drawing/2014/main" val="1707912392"/>
                    </a:ext>
                  </a:extLst>
                </a:gridCol>
                <a:gridCol w="1583884">
                  <a:extLst>
                    <a:ext uri="{9D8B030D-6E8A-4147-A177-3AD203B41FA5}">
                      <a16:colId xmlns:a16="http://schemas.microsoft.com/office/drawing/2014/main" val="908836638"/>
                    </a:ext>
                  </a:extLst>
                </a:gridCol>
                <a:gridCol w="1711759">
                  <a:extLst>
                    <a:ext uri="{9D8B030D-6E8A-4147-A177-3AD203B41FA5}">
                      <a16:colId xmlns:a16="http://schemas.microsoft.com/office/drawing/2014/main" val="2445651072"/>
                    </a:ext>
                  </a:extLst>
                </a:gridCol>
              </a:tblGrid>
              <a:tr h="1360605">
                <a:tc>
                  <a:txBody>
                    <a:bodyPr/>
                    <a:lstStyle/>
                    <a:p>
                      <a:pPr algn="just">
                        <a:lnSpc>
                          <a:spcPct val="115000"/>
                        </a:lnSpc>
                        <a:buNone/>
                      </a:pPr>
                      <a:r>
                        <a:rPr lang="ga-IE" sz="1900" dirty="0">
                          <a:effectLst/>
                        </a:rPr>
                        <a:t>Modh bailithe sonraí</a:t>
                      </a:r>
                      <a:endParaRPr lang="en-IE" sz="2200" dirty="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Múinteoirí faoi oiliúint</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Múinteoirí i mbun oibre</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Príomhoidí</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Soláthraithe oiliúna tosaigh múinteoirí</a:t>
                      </a:r>
                      <a:endParaRPr lang="en-IE" sz="2200">
                        <a:effectLst/>
                        <a:latin typeface="Calibri" panose="020F0502020204030204" pitchFamily="34" charset="0"/>
                        <a:ea typeface="Calibri" panose="020F0502020204030204" pitchFamily="34" charset="0"/>
                      </a:endParaRPr>
                    </a:p>
                  </a:txBody>
                  <a:tcPr marL="128471" marR="128471" marT="0" marB="0"/>
                </a:tc>
                <a:extLst>
                  <a:ext uri="{0D108BD9-81ED-4DB2-BD59-A6C34878D82A}">
                    <a16:rowId xmlns:a16="http://schemas.microsoft.com/office/drawing/2014/main" val="643887354"/>
                  </a:ext>
                </a:extLst>
              </a:tr>
              <a:tr h="375660">
                <a:tc>
                  <a:txBody>
                    <a:bodyPr/>
                    <a:lstStyle/>
                    <a:p>
                      <a:pPr algn="l">
                        <a:lnSpc>
                          <a:spcPct val="115000"/>
                        </a:lnSpc>
                        <a:buNone/>
                      </a:pPr>
                      <a:r>
                        <a:rPr lang="ga-IE" sz="1900">
                          <a:effectLst/>
                        </a:rPr>
                        <a:t>agallaimh le fócasghrúpaí</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8</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8</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4</a:t>
                      </a:r>
                      <a:endParaRPr lang="en-IE" sz="2200">
                        <a:effectLst/>
                        <a:latin typeface="Calibri" panose="020F0502020204030204" pitchFamily="34" charset="0"/>
                        <a:ea typeface="Calibri" panose="020F0502020204030204" pitchFamily="34" charset="0"/>
                      </a:endParaRPr>
                    </a:p>
                  </a:txBody>
                  <a:tcPr marL="128471" marR="128471" marT="0" marB="0"/>
                </a:tc>
                <a:extLst>
                  <a:ext uri="{0D108BD9-81ED-4DB2-BD59-A6C34878D82A}">
                    <a16:rowId xmlns:a16="http://schemas.microsoft.com/office/drawing/2014/main" val="45757313"/>
                  </a:ext>
                </a:extLst>
              </a:tr>
              <a:tr h="703975">
                <a:tc>
                  <a:txBody>
                    <a:bodyPr/>
                    <a:lstStyle/>
                    <a:p>
                      <a:pPr algn="l">
                        <a:lnSpc>
                          <a:spcPct val="115000"/>
                        </a:lnSpc>
                        <a:buNone/>
                      </a:pPr>
                      <a:r>
                        <a:rPr lang="ga-IE" sz="1900">
                          <a:effectLst/>
                        </a:rPr>
                        <a:t>agallaimh leathstruchtúrtha duine le duine</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dirty="0">
                          <a:effectLst/>
                        </a:rPr>
                        <a:t>8</a:t>
                      </a:r>
                      <a:endParaRPr lang="en-IE" sz="2200" dirty="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extLst>
                  <a:ext uri="{0D108BD9-81ED-4DB2-BD59-A6C34878D82A}">
                    <a16:rowId xmlns:a16="http://schemas.microsoft.com/office/drawing/2014/main" val="2223754285"/>
                  </a:ext>
                </a:extLst>
              </a:tr>
              <a:tr h="30748">
                <a:tc>
                  <a:txBody>
                    <a:bodyPr/>
                    <a:lstStyle/>
                    <a:p>
                      <a:pPr algn="l">
                        <a:lnSpc>
                          <a:spcPct val="115000"/>
                        </a:lnSpc>
                        <a:buNone/>
                      </a:pPr>
                      <a:r>
                        <a:rPr lang="ga-IE" sz="1900">
                          <a:effectLst/>
                        </a:rPr>
                        <a:t>siompóisiam le múinteoirí faoi oiliúint</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4</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extLst>
                  <a:ext uri="{0D108BD9-81ED-4DB2-BD59-A6C34878D82A}">
                    <a16:rowId xmlns:a16="http://schemas.microsoft.com/office/drawing/2014/main" val="436665589"/>
                  </a:ext>
                </a:extLst>
              </a:tr>
              <a:tr h="375660">
                <a:tc>
                  <a:txBody>
                    <a:bodyPr/>
                    <a:lstStyle/>
                    <a:p>
                      <a:pPr algn="l">
                        <a:lnSpc>
                          <a:spcPct val="115000"/>
                        </a:lnSpc>
                        <a:buNone/>
                      </a:pPr>
                      <a:r>
                        <a:rPr lang="ga-IE" sz="1900" dirty="0">
                          <a:effectLst/>
                        </a:rPr>
                        <a:t>ceistneoir ar líne</a:t>
                      </a:r>
                      <a:endParaRPr lang="en-IE" sz="2200" dirty="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46</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extLst>
                  <a:ext uri="{0D108BD9-81ED-4DB2-BD59-A6C34878D82A}">
                    <a16:rowId xmlns:a16="http://schemas.microsoft.com/office/drawing/2014/main" val="2663854782"/>
                  </a:ext>
                </a:extLst>
              </a:tr>
              <a:tr h="375660">
                <a:tc>
                  <a:txBody>
                    <a:bodyPr/>
                    <a:lstStyle/>
                    <a:p>
                      <a:pPr algn="just">
                        <a:lnSpc>
                          <a:spcPct val="115000"/>
                        </a:lnSpc>
                        <a:buNone/>
                      </a:pPr>
                      <a:r>
                        <a:rPr lang="ga-IE" sz="1900">
                          <a:effectLst/>
                        </a:rPr>
                        <a:t>Iomlán</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dirty="0">
                          <a:effectLst/>
                        </a:rPr>
                        <a:t>78</a:t>
                      </a:r>
                      <a:endParaRPr lang="en-IE" sz="2200" dirty="0">
                        <a:effectLst/>
                        <a:latin typeface="Calibri" panose="020F0502020204030204" pitchFamily="34" charset="0"/>
                        <a:ea typeface="Calibri" panose="020F0502020204030204" pitchFamily="34" charset="0"/>
                      </a:endParaRPr>
                    </a:p>
                  </a:txBody>
                  <a:tcPr marL="128471" marR="128471" marT="0" marB="0"/>
                </a:tc>
                <a:extLst>
                  <a:ext uri="{0D108BD9-81ED-4DB2-BD59-A6C34878D82A}">
                    <a16:rowId xmlns:a16="http://schemas.microsoft.com/office/drawing/2014/main" val="1623047041"/>
                  </a:ext>
                </a:extLst>
              </a:tr>
            </a:tbl>
          </a:graphicData>
        </a:graphic>
      </p:graphicFrame>
    </p:spTree>
    <p:extLst>
      <p:ext uri="{BB962C8B-B14F-4D97-AF65-F5344CB8AC3E}">
        <p14:creationId xmlns:p14="http://schemas.microsoft.com/office/powerpoint/2010/main" val="30232144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A5983A-0C23-3138-C875-170CEC13E95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5FA32C6B-55E0-0C98-C046-056057041F07}"/>
              </a:ext>
            </a:extLst>
          </p:cNvPr>
          <p:cNvSpPr>
            <a:spLocks noGrp="1"/>
          </p:cNvSpPr>
          <p:nvPr>
            <p:ph type="title"/>
          </p:nvPr>
        </p:nvSpPr>
        <p:spPr>
          <a:xfrm>
            <a:off x="838200" y="557188"/>
            <a:ext cx="10515600" cy="1133499"/>
          </a:xfrm>
        </p:spPr>
        <p:txBody>
          <a:bodyPr>
            <a:normAutofit fontScale="90000"/>
          </a:bodyPr>
          <a:lstStyle/>
          <a:p>
            <a:pPr algn="ctr"/>
            <a:r>
              <a:rPr lang="ga-IE" sz="2500" b="1" kern="0" dirty="0">
                <a:effectLst/>
                <a:latin typeface="Segoe UI Symbol" panose="020B0502040204020203" pitchFamily="34" charset="0"/>
                <a:ea typeface="Quattrocento Sans" panose="020B0502050000020003" pitchFamily="34" charset="0"/>
                <a:cs typeface="Quattrocento Sans" panose="020B0502050000020003" pitchFamily="34" charset="0"/>
              </a:rPr>
              <a:t>Achoimre ar mhodhanna bailithe sonraí agus ar rannpháirtithe</a:t>
            </a:r>
            <a:br>
              <a:rPr lang="en-GB" sz="2500" b="1" kern="0" dirty="0">
                <a:effectLst/>
                <a:latin typeface="Segoe UI Symbol" panose="020B0502040204020203" pitchFamily="34" charset="0"/>
                <a:ea typeface="Quattrocento Sans" panose="020B0502050000020003" pitchFamily="34" charset="0"/>
                <a:cs typeface="Quattrocento Sans" panose="020B0502050000020003" pitchFamily="34" charset="0"/>
              </a:rPr>
            </a:br>
            <a:br>
              <a:rPr lang="en-GB" sz="2500" b="1" kern="0" dirty="0">
                <a:effectLst/>
                <a:latin typeface="Segoe UI Symbol" panose="020B0502040204020203" pitchFamily="34" charset="0"/>
                <a:ea typeface="Quattrocento Sans" panose="020B0502050000020003" pitchFamily="34" charset="0"/>
                <a:cs typeface="Quattrocento Sans" panose="020B0502050000020003" pitchFamily="34" charset="0"/>
              </a:rPr>
            </a:br>
            <a:r>
              <a:rPr lang="en-GB" sz="2500" b="1" kern="0" dirty="0" err="1">
                <a:effectLst/>
                <a:latin typeface="Segoe UI Symbol" panose="020B0502040204020203" pitchFamily="34" charset="0"/>
                <a:ea typeface="Quattrocento Sans" panose="020B0502050000020003" pitchFamily="34" charset="0"/>
                <a:cs typeface="Quattrocento Sans" panose="020B0502050000020003" pitchFamily="34" charset="0"/>
              </a:rPr>
              <a:t>Céim</a:t>
            </a:r>
            <a:r>
              <a:rPr lang="en-GB" sz="2500" b="1" kern="0" dirty="0">
                <a:effectLst/>
                <a:latin typeface="Segoe UI Symbol" panose="020B0502040204020203" pitchFamily="34" charset="0"/>
                <a:ea typeface="Quattrocento Sans" panose="020B0502050000020003" pitchFamily="34" charset="0"/>
                <a:cs typeface="Quattrocento Sans" panose="020B0502050000020003" pitchFamily="34" charset="0"/>
              </a:rPr>
              <a:t> 2 (Comhairle </a:t>
            </a:r>
            <a:r>
              <a:rPr lang="en-GB" sz="2500" b="1" kern="0" dirty="0" err="1">
                <a:effectLst/>
                <a:latin typeface="Segoe UI Symbol" panose="020B0502040204020203" pitchFamily="34" charset="0"/>
                <a:ea typeface="Quattrocento Sans" panose="020B0502050000020003" pitchFamily="34" charset="0"/>
                <a:cs typeface="Quattrocento Sans" panose="020B0502050000020003" pitchFamily="34" charset="0"/>
              </a:rPr>
              <a:t>na</a:t>
            </a:r>
            <a:r>
              <a:rPr lang="en-GB" sz="2500" b="1" kern="0" dirty="0">
                <a:effectLst/>
                <a:latin typeface="Segoe UI Symbol" panose="020B0502040204020203" pitchFamily="34" charset="0"/>
                <a:ea typeface="Quattrocento Sans" panose="020B0502050000020003" pitchFamily="34" charset="0"/>
                <a:cs typeface="Quattrocento Sans" panose="020B0502050000020003" pitchFamily="34" charset="0"/>
              </a:rPr>
              <a:t> </a:t>
            </a:r>
            <a:r>
              <a:rPr lang="en-GB" sz="2500" b="1" kern="0" dirty="0" err="1">
                <a:effectLst/>
                <a:latin typeface="Segoe UI Symbol" panose="020B0502040204020203" pitchFamily="34" charset="0"/>
                <a:ea typeface="Quattrocento Sans" panose="020B0502050000020003" pitchFamily="34" charset="0"/>
                <a:cs typeface="Quattrocento Sans" panose="020B0502050000020003" pitchFamily="34" charset="0"/>
              </a:rPr>
              <a:t>Gaelscolaíochta</a:t>
            </a:r>
            <a:r>
              <a:rPr lang="en-GB" sz="2500" b="1" kern="0" dirty="0">
                <a:effectLst/>
                <a:latin typeface="Segoe UI Symbol" panose="020B0502040204020203" pitchFamily="34" charset="0"/>
                <a:ea typeface="Quattrocento Sans" panose="020B0502050000020003" pitchFamily="34" charset="0"/>
                <a:cs typeface="Quattrocento Sans" panose="020B0502050000020003" pitchFamily="34" charset="0"/>
              </a:rPr>
              <a:t>)</a:t>
            </a:r>
            <a:br>
              <a:rPr lang="en-IE" sz="2500" kern="100" dirty="0">
                <a:effectLst/>
                <a:latin typeface="Aptos" panose="020B0004020202020204" pitchFamily="34" charset="0"/>
                <a:ea typeface="Aptos" panose="020B0004020202020204" pitchFamily="34" charset="0"/>
                <a:cs typeface="Times New Roman" panose="02020603050405020304" pitchFamily="18" charset="0"/>
              </a:rPr>
            </a:br>
            <a:br>
              <a:rPr lang="en-IE" sz="2500" kern="100" dirty="0">
                <a:effectLst/>
                <a:latin typeface="Aptos" panose="020B0004020202020204" pitchFamily="34" charset="0"/>
                <a:ea typeface="Aptos" panose="020B0004020202020204" pitchFamily="34" charset="0"/>
                <a:cs typeface="Times New Roman" panose="02020603050405020304" pitchFamily="18" charset="0"/>
              </a:rPr>
            </a:br>
            <a:endParaRPr lang="en-US" sz="2500" dirty="0"/>
          </a:p>
        </p:txBody>
      </p:sp>
      <p:graphicFrame>
        <p:nvGraphicFramePr>
          <p:cNvPr id="5" name="Content Placeholder 4">
            <a:extLst>
              <a:ext uri="{FF2B5EF4-FFF2-40B4-BE49-F238E27FC236}">
                <a16:creationId xmlns:a16="http://schemas.microsoft.com/office/drawing/2014/main" id="{E9FFCB3E-B9E6-691A-9FEF-AA92E86EADA1}"/>
              </a:ext>
            </a:extLst>
          </p:cNvPr>
          <p:cNvGraphicFramePr>
            <a:graphicFrameLocks noGrp="1"/>
          </p:cNvGraphicFramePr>
          <p:nvPr>
            <p:ph idx="1"/>
            <p:extLst>
              <p:ext uri="{D42A27DB-BD31-4B8C-83A1-F6EECF244321}">
                <p14:modId xmlns:p14="http://schemas.microsoft.com/office/powerpoint/2010/main" val="912167652"/>
              </p:ext>
            </p:extLst>
          </p:nvPr>
        </p:nvGraphicFramePr>
        <p:xfrm>
          <a:off x="1047750" y="1586465"/>
          <a:ext cx="10096500" cy="3955752"/>
        </p:xfrm>
        <a:graphic>
          <a:graphicData uri="http://schemas.openxmlformats.org/drawingml/2006/table">
            <a:tbl>
              <a:tblPr firstRow="1" bandRow="1">
                <a:tableStyleId>{5C22544A-7EE6-4342-B048-85BDC9FD1C3A}</a:tableStyleId>
              </a:tblPr>
              <a:tblGrid>
                <a:gridCol w="3976353">
                  <a:extLst>
                    <a:ext uri="{9D8B030D-6E8A-4147-A177-3AD203B41FA5}">
                      <a16:colId xmlns:a16="http://schemas.microsoft.com/office/drawing/2014/main" val="368132283"/>
                    </a:ext>
                  </a:extLst>
                </a:gridCol>
                <a:gridCol w="1495060">
                  <a:extLst>
                    <a:ext uri="{9D8B030D-6E8A-4147-A177-3AD203B41FA5}">
                      <a16:colId xmlns:a16="http://schemas.microsoft.com/office/drawing/2014/main" val="1363129266"/>
                    </a:ext>
                  </a:extLst>
                </a:gridCol>
                <a:gridCol w="1460794">
                  <a:extLst>
                    <a:ext uri="{9D8B030D-6E8A-4147-A177-3AD203B41FA5}">
                      <a16:colId xmlns:a16="http://schemas.microsoft.com/office/drawing/2014/main" val="1707912392"/>
                    </a:ext>
                  </a:extLst>
                </a:gridCol>
                <a:gridCol w="1520757">
                  <a:extLst>
                    <a:ext uri="{9D8B030D-6E8A-4147-A177-3AD203B41FA5}">
                      <a16:colId xmlns:a16="http://schemas.microsoft.com/office/drawing/2014/main" val="908836638"/>
                    </a:ext>
                  </a:extLst>
                </a:gridCol>
                <a:gridCol w="1643536">
                  <a:extLst>
                    <a:ext uri="{9D8B030D-6E8A-4147-A177-3AD203B41FA5}">
                      <a16:colId xmlns:a16="http://schemas.microsoft.com/office/drawing/2014/main" val="2445651072"/>
                    </a:ext>
                  </a:extLst>
                </a:gridCol>
              </a:tblGrid>
              <a:tr h="1158214">
                <a:tc>
                  <a:txBody>
                    <a:bodyPr/>
                    <a:lstStyle/>
                    <a:p>
                      <a:pPr algn="just">
                        <a:lnSpc>
                          <a:spcPct val="115000"/>
                        </a:lnSpc>
                        <a:buNone/>
                      </a:pPr>
                      <a:r>
                        <a:rPr lang="ga-IE" sz="1900" dirty="0">
                          <a:effectLst/>
                        </a:rPr>
                        <a:t>Modh bailithe sonraí</a:t>
                      </a:r>
                      <a:endParaRPr lang="en-IE" sz="2200" dirty="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Múinteoirí faoi oiliúint</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l">
                        <a:lnSpc>
                          <a:spcPct val="115000"/>
                        </a:lnSpc>
                        <a:buNone/>
                      </a:pPr>
                      <a:r>
                        <a:rPr lang="ga-IE" sz="1900" dirty="0">
                          <a:effectLst/>
                        </a:rPr>
                        <a:t>Múinteoirí i mbun oibre</a:t>
                      </a:r>
                      <a:endParaRPr lang="en-IE" sz="2200" dirty="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Príomhoidí</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dirty="0">
                          <a:effectLst/>
                        </a:rPr>
                        <a:t>Soláthraithe oiliúna tosaigh múinteoirí</a:t>
                      </a:r>
                      <a:endParaRPr lang="en-IE" sz="2200" dirty="0">
                        <a:effectLst/>
                        <a:latin typeface="Calibri" panose="020F0502020204030204" pitchFamily="34" charset="0"/>
                        <a:ea typeface="Calibri" panose="020F0502020204030204" pitchFamily="34" charset="0"/>
                      </a:endParaRPr>
                    </a:p>
                  </a:txBody>
                  <a:tcPr marL="128471" marR="128471" marT="0" marB="0"/>
                </a:tc>
                <a:extLst>
                  <a:ext uri="{0D108BD9-81ED-4DB2-BD59-A6C34878D82A}">
                    <a16:rowId xmlns:a16="http://schemas.microsoft.com/office/drawing/2014/main" val="643887354"/>
                  </a:ext>
                </a:extLst>
              </a:tr>
              <a:tr h="524482">
                <a:tc>
                  <a:txBody>
                    <a:bodyPr/>
                    <a:lstStyle/>
                    <a:p>
                      <a:pPr algn="l">
                        <a:lnSpc>
                          <a:spcPct val="115000"/>
                        </a:lnSpc>
                        <a:buNone/>
                      </a:pPr>
                      <a:r>
                        <a:rPr lang="ga-IE" sz="1900" dirty="0">
                          <a:effectLst/>
                        </a:rPr>
                        <a:t>agallamh le fócasghrúpa</a:t>
                      </a:r>
                      <a:endParaRPr lang="en-IE" sz="2200" dirty="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endParaRPr lang="en-IE" sz="2200" dirty="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endParaRPr lang="en-IE" sz="2200" dirty="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4</a:t>
                      </a:r>
                      <a:endParaRPr lang="en-IE" sz="2200">
                        <a:effectLst/>
                        <a:latin typeface="Calibri" panose="020F0502020204030204" pitchFamily="34" charset="0"/>
                        <a:ea typeface="Calibri" panose="020F0502020204030204" pitchFamily="34" charset="0"/>
                      </a:endParaRPr>
                    </a:p>
                  </a:txBody>
                  <a:tcPr marL="128471" marR="128471" marT="0" marB="0"/>
                </a:tc>
                <a:extLst>
                  <a:ext uri="{0D108BD9-81ED-4DB2-BD59-A6C34878D82A}">
                    <a16:rowId xmlns:a16="http://schemas.microsoft.com/office/drawing/2014/main" val="45757313"/>
                  </a:ext>
                </a:extLst>
              </a:tr>
              <a:tr h="501252">
                <a:tc>
                  <a:txBody>
                    <a:bodyPr/>
                    <a:lstStyle/>
                    <a:p>
                      <a:pPr algn="l">
                        <a:lnSpc>
                          <a:spcPct val="115000"/>
                        </a:lnSpc>
                        <a:buNone/>
                      </a:pPr>
                      <a:r>
                        <a:rPr lang="en-IE" sz="1900" kern="1200" dirty="0" err="1">
                          <a:solidFill>
                            <a:schemeClr val="dk1"/>
                          </a:solidFill>
                          <a:effectLst/>
                          <a:latin typeface="+mn-lt"/>
                          <a:ea typeface="+mn-ea"/>
                          <a:cs typeface="+mn-cs"/>
                        </a:rPr>
                        <a:t>ceistneoir</a:t>
                      </a:r>
                      <a:r>
                        <a:rPr lang="en-IE" sz="1900" kern="1200" dirty="0">
                          <a:solidFill>
                            <a:schemeClr val="dk1"/>
                          </a:solidFill>
                          <a:effectLst/>
                          <a:latin typeface="+mn-lt"/>
                          <a:ea typeface="+mn-ea"/>
                          <a:cs typeface="+mn-cs"/>
                        </a:rPr>
                        <a:t> </a:t>
                      </a:r>
                      <a:r>
                        <a:rPr lang="en-IE" sz="1900" kern="1200" dirty="0" err="1">
                          <a:solidFill>
                            <a:schemeClr val="dk1"/>
                          </a:solidFill>
                          <a:effectLst/>
                          <a:latin typeface="+mn-lt"/>
                          <a:ea typeface="+mn-ea"/>
                          <a:cs typeface="+mn-cs"/>
                        </a:rPr>
                        <a:t>ar</a:t>
                      </a:r>
                      <a:r>
                        <a:rPr lang="en-IE" sz="1900" kern="1200" dirty="0">
                          <a:solidFill>
                            <a:schemeClr val="dk1"/>
                          </a:solidFill>
                          <a:effectLst/>
                          <a:latin typeface="+mn-lt"/>
                          <a:ea typeface="+mn-ea"/>
                          <a:cs typeface="+mn-cs"/>
                        </a:rPr>
                        <a:t> </a:t>
                      </a:r>
                      <a:r>
                        <a:rPr lang="en-IE" sz="1900" kern="1200" dirty="0" err="1">
                          <a:solidFill>
                            <a:schemeClr val="dk1"/>
                          </a:solidFill>
                          <a:effectLst/>
                          <a:latin typeface="+mn-lt"/>
                          <a:ea typeface="+mn-ea"/>
                          <a:cs typeface="+mn-cs"/>
                        </a:rPr>
                        <a:t>líne</a:t>
                      </a:r>
                      <a:endParaRPr lang="en-IE" sz="1900" kern="1200" dirty="0">
                        <a:solidFill>
                          <a:schemeClr val="dk1"/>
                        </a:solidFill>
                        <a:effectLst/>
                        <a:latin typeface="+mn-lt"/>
                        <a:ea typeface="+mn-ea"/>
                        <a:cs typeface="+mn-cs"/>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en-GB" sz="1900" dirty="0">
                          <a:effectLst/>
                          <a:latin typeface="Calibri" panose="020F0502020204030204" pitchFamily="34" charset="0"/>
                          <a:ea typeface="Calibri" panose="020F0502020204030204" pitchFamily="34" charset="0"/>
                        </a:rPr>
                        <a:t>75</a:t>
                      </a:r>
                      <a:endParaRPr lang="en-IE" sz="2200" dirty="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extLst>
                  <a:ext uri="{0D108BD9-81ED-4DB2-BD59-A6C34878D82A}">
                    <a16:rowId xmlns:a16="http://schemas.microsoft.com/office/drawing/2014/main" val="2223754285"/>
                  </a:ext>
                </a:extLst>
              </a:tr>
              <a:tr h="528767">
                <a:tc>
                  <a:txBody>
                    <a:bodyPr/>
                    <a:lstStyle/>
                    <a:p>
                      <a:pPr algn="l">
                        <a:lnSpc>
                          <a:spcPct val="115000"/>
                        </a:lnSpc>
                        <a:buNone/>
                      </a:pPr>
                      <a:r>
                        <a:rPr lang="en-GB" sz="1900" dirty="0" err="1">
                          <a:effectLst/>
                        </a:rPr>
                        <a:t>ceardlann</a:t>
                      </a:r>
                      <a:r>
                        <a:rPr lang="en-GB" sz="1900" dirty="0">
                          <a:effectLst/>
                        </a:rPr>
                        <a:t> ag </a:t>
                      </a:r>
                      <a:r>
                        <a:rPr lang="en-GB" sz="1900" dirty="0" err="1">
                          <a:effectLst/>
                        </a:rPr>
                        <a:t>comhdháil</a:t>
                      </a:r>
                      <a:r>
                        <a:rPr lang="en-GB" sz="1900" dirty="0">
                          <a:effectLst/>
                        </a:rPr>
                        <a:t> </a:t>
                      </a:r>
                      <a:r>
                        <a:rPr lang="en-GB" sz="1900" dirty="0" err="1">
                          <a:effectLst/>
                        </a:rPr>
                        <a:t>Chomhairle</a:t>
                      </a:r>
                      <a:r>
                        <a:rPr lang="en-GB" sz="1900" dirty="0">
                          <a:effectLst/>
                        </a:rPr>
                        <a:t> </a:t>
                      </a:r>
                      <a:r>
                        <a:rPr lang="en-GB" sz="1900" dirty="0" err="1">
                          <a:effectLst/>
                        </a:rPr>
                        <a:t>na</a:t>
                      </a:r>
                      <a:r>
                        <a:rPr lang="en-GB" sz="1900" dirty="0">
                          <a:effectLst/>
                        </a:rPr>
                        <a:t> </a:t>
                      </a:r>
                      <a:r>
                        <a:rPr lang="en-GB" sz="1900" kern="1200" dirty="0" err="1">
                          <a:solidFill>
                            <a:schemeClr val="dk1"/>
                          </a:solidFill>
                          <a:effectLst/>
                          <a:latin typeface="+mn-lt"/>
                          <a:ea typeface="+mn-ea"/>
                          <a:cs typeface="+mn-cs"/>
                        </a:rPr>
                        <a:t>Gaelscolaíochta</a:t>
                      </a:r>
                      <a:endParaRPr lang="en-IE" sz="1900" kern="1200" dirty="0">
                        <a:solidFill>
                          <a:schemeClr val="dk1"/>
                        </a:solidFill>
                        <a:effectLst/>
                        <a:latin typeface="+mn-lt"/>
                        <a:ea typeface="+mn-ea"/>
                        <a:cs typeface="+mn-cs"/>
                      </a:endParaRPr>
                    </a:p>
                  </a:txBody>
                  <a:tcPr marL="128471" marR="128471" marT="0" marB="0"/>
                </a:tc>
                <a:tc>
                  <a:txBody>
                    <a:bodyPr/>
                    <a:lstStyle/>
                    <a:p>
                      <a:pPr algn="just">
                        <a:lnSpc>
                          <a:spcPct val="115000"/>
                        </a:lnSpc>
                        <a:buNone/>
                      </a:pPr>
                      <a:r>
                        <a:rPr lang="en-IE" sz="2200" dirty="0">
                          <a:effectLst/>
                          <a:latin typeface="Calibri" panose="020F0502020204030204" pitchFamily="34" charset="0"/>
                          <a:ea typeface="Calibri" panose="020F0502020204030204" pitchFamily="34" charset="0"/>
                        </a:rPr>
                        <a:t>6</a:t>
                      </a:r>
                    </a:p>
                  </a:txBody>
                  <a:tcPr marL="128471" marR="128471" marT="0" marB="0"/>
                </a:tc>
                <a:tc>
                  <a:txBody>
                    <a:bodyPr/>
                    <a:lstStyle/>
                    <a:p>
                      <a:pPr algn="just">
                        <a:lnSpc>
                          <a:spcPct val="115000"/>
                        </a:lnSpc>
                        <a:buNone/>
                      </a:pPr>
                      <a:r>
                        <a:rPr lang="ga-IE" sz="1900" dirty="0">
                          <a:effectLst/>
                        </a:rPr>
                        <a:t> </a:t>
                      </a:r>
                      <a:r>
                        <a:rPr lang="en-GB" sz="1900" dirty="0">
                          <a:effectLst/>
                        </a:rPr>
                        <a:t>45</a:t>
                      </a:r>
                      <a:endParaRPr lang="en-IE" sz="2200" dirty="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extLst>
                  <a:ext uri="{0D108BD9-81ED-4DB2-BD59-A6C34878D82A}">
                    <a16:rowId xmlns:a16="http://schemas.microsoft.com/office/drawing/2014/main" val="436665589"/>
                  </a:ext>
                </a:extLst>
              </a:tr>
              <a:tr h="462539">
                <a:tc>
                  <a:txBody>
                    <a:bodyPr/>
                    <a:lstStyle/>
                    <a:p>
                      <a:pPr algn="l">
                        <a:lnSpc>
                          <a:spcPct val="115000"/>
                        </a:lnSpc>
                        <a:buNone/>
                      </a:pPr>
                      <a:r>
                        <a:rPr lang="en-GB" sz="1900" kern="1200" dirty="0" err="1">
                          <a:solidFill>
                            <a:schemeClr val="dk1"/>
                          </a:solidFill>
                          <a:effectLst/>
                          <a:latin typeface="+mn-lt"/>
                          <a:ea typeface="+mn-ea"/>
                          <a:cs typeface="+mn-cs"/>
                        </a:rPr>
                        <a:t>ceardlann</a:t>
                      </a:r>
                      <a:r>
                        <a:rPr lang="en-GB" sz="1900" kern="1200" dirty="0">
                          <a:solidFill>
                            <a:schemeClr val="dk1"/>
                          </a:solidFill>
                          <a:effectLst/>
                          <a:latin typeface="+mn-lt"/>
                          <a:ea typeface="+mn-ea"/>
                          <a:cs typeface="+mn-cs"/>
                        </a:rPr>
                        <a:t> ag </a:t>
                      </a:r>
                      <a:r>
                        <a:rPr lang="en-GB" sz="1900" kern="1200" dirty="0" err="1">
                          <a:solidFill>
                            <a:schemeClr val="dk1"/>
                          </a:solidFill>
                          <a:effectLst/>
                          <a:latin typeface="+mn-lt"/>
                          <a:ea typeface="+mn-ea"/>
                          <a:cs typeface="+mn-cs"/>
                        </a:rPr>
                        <a:t>comhdháil</a:t>
                      </a:r>
                      <a:r>
                        <a:rPr lang="en-GB" sz="1900" kern="1200" dirty="0">
                          <a:solidFill>
                            <a:schemeClr val="dk1"/>
                          </a:solidFill>
                          <a:effectLst/>
                          <a:latin typeface="+mn-lt"/>
                          <a:ea typeface="+mn-ea"/>
                          <a:cs typeface="+mn-cs"/>
                        </a:rPr>
                        <a:t> </a:t>
                      </a:r>
                      <a:r>
                        <a:rPr lang="en-GB" sz="1900" kern="1200" dirty="0" err="1">
                          <a:solidFill>
                            <a:schemeClr val="dk1"/>
                          </a:solidFill>
                          <a:effectLst/>
                          <a:latin typeface="+mn-lt"/>
                          <a:ea typeface="+mn-ea"/>
                          <a:cs typeface="+mn-cs"/>
                        </a:rPr>
                        <a:t>Bhoird</a:t>
                      </a:r>
                      <a:r>
                        <a:rPr lang="en-GB" sz="1900" kern="1200" dirty="0">
                          <a:solidFill>
                            <a:schemeClr val="dk1"/>
                          </a:solidFill>
                          <a:effectLst/>
                          <a:latin typeface="+mn-lt"/>
                          <a:ea typeface="+mn-ea"/>
                          <a:cs typeface="+mn-cs"/>
                        </a:rPr>
                        <a:t> </a:t>
                      </a:r>
                      <a:r>
                        <a:rPr lang="en-GB" sz="1900" kern="1200" dirty="0" err="1">
                          <a:solidFill>
                            <a:schemeClr val="dk1"/>
                          </a:solidFill>
                          <a:effectLst/>
                          <a:latin typeface="+mn-lt"/>
                          <a:ea typeface="+mn-ea"/>
                          <a:cs typeface="+mn-cs"/>
                        </a:rPr>
                        <a:t>Oideachais</a:t>
                      </a:r>
                      <a:r>
                        <a:rPr lang="en-GB" sz="1900" kern="1200" dirty="0">
                          <a:solidFill>
                            <a:schemeClr val="dk1"/>
                          </a:solidFill>
                          <a:effectLst/>
                          <a:latin typeface="+mn-lt"/>
                          <a:ea typeface="+mn-ea"/>
                          <a:cs typeface="+mn-cs"/>
                        </a:rPr>
                        <a:t> agus </a:t>
                      </a:r>
                      <a:r>
                        <a:rPr lang="en-GB" sz="1900" kern="1200" dirty="0" err="1">
                          <a:solidFill>
                            <a:schemeClr val="dk1"/>
                          </a:solidFill>
                          <a:effectLst/>
                          <a:latin typeface="+mn-lt"/>
                          <a:ea typeface="+mn-ea"/>
                          <a:cs typeface="+mn-cs"/>
                        </a:rPr>
                        <a:t>Oiliúna</a:t>
                      </a:r>
                      <a:r>
                        <a:rPr lang="en-GB" sz="1900" kern="1200" dirty="0">
                          <a:solidFill>
                            <a:schemeClr val="dk1"/>
                          </a:solidFill>
                          <a:effectLst/>
                          <a:latin typeface="+mn-lt"/>
                          <a:ea typeface="+mn-ea"/>
                          <a:cs typeface="+mn-cs"/>
                        </a:rPr>
                        <a:t> Éireann</a:t>
                      </a:r>
                      <a:endParaRPr lang="en-IE" sz="1900" kern="1200" dirty="0">
                        <a:solidFill>
                          <a:schemeClr val="dk1"/>
                        </a:solidFill>
                        <a:effectLst/>
                        <a:latin typeface="+mn-lt"/>
                        <a:ea typeface="+mn-ea"/>
                        <a:cs typeface="+mn-cs"/>
                      </a:endParaRPr>
                    </a:p>
                  </a:txBody>
                  <a:tcPr marL="128471" marR="128471" marT="0" marB="0"/>
                </a:tc>
                <a:tc>
                  <a:txBody>
                    <a:bodyPr/>
                    <a:lstStyle/>
                    <a:p>
                      <a:pPr algn="just">
                        <a:lnSpc>
                          <a:spcPct val="115000"/>
                        </a:lnSpc>
                        <a:buNone/>
                      </a:pPr>
                      <a:endParaRPr lang="en-IE" sz="2200" dirty="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dirty="0">
                          <a:effectLst/>
                        </a:rPr>
                        <a:t> </a:t>
                      </a:r>
                      <a:r>
                        <a:rPr lang="en-GB" sz="1900" dirty="0">
                          <a:effectLst/>
                        </a:rPr>
                        <a:t>62</a:t>
                      </a:r>
                      <a:endParaRPr lang="en-IE" sz="2200" dirty="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dirty="0">
                          <a:effectLst/>
                        </a:rPr>
                        <a:t> </a:t>
                      </a:r>
                      <a:endParaRPr lang="en-IE" sz="2200" dirty="0">
                        <a:effectLst/>
                        <a:latin typeface="Calibri" panose="020F0502020204030204" pitchFamily="34" charset="0"/>
                        <a:ea typeface="Calibri" panose="020F0502020204030204" pitchFamily="34" charset="0"/>
                      </a:endParaRPr>
                    </a:p>
                  </a:txBody>
                  <a:tcPr marL="128471" marR="128471" marT="0" marB="0"/>
                </a:tc>
                <a:extLst>
                  <a:ext uri="{0D108BD9-81ED-4DB2-BD59-A6C34878D82A}">
                    <a16:rowId xmlns:a16="http://schemas.microsoft.com/office/drawing/2014/main" val="2663854782"/>
                  </a:ext>
                </a:extLst>
              </a:tr>
              <a:tr h="267481">
                <a:tc>
                  <a:txBody>
                    <a:bodyPr/>
                    <a:lstStyle/>
                    <a:p>
                      <a:pPr algn="just">
                        <a:lnSpc>
                          <a:spcPct val="115000"/>
                        </a:lnSpc>
                        <a:buNone/>
                      </a:pPr>
                      <a:r>
                        <a:rPr lang="ga-IE" sz="1900" dirty="0">
                          <a:effectLst/>
                        </a:rPr>
                        <a:t>Iomlán</a:t>
                      </a:r>
                      <a:endParaRPr lang="en-IE" sz="2200" dirty="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ga-IE" sz="1900">
                          <a:effectLst/>
                        </a:rPr>
                        <a:t> </a:t>
                      </a:r>
                      <a:endParaRPr lang="en-IE" sz="2200">
                        <a:effectLst/>
                        <a:latin typeface="Calibri" panose="020F0502020204030204" pitchFamily="34" charset="0"/>
                        <a:ea typeface="Calibri" panose="020F0502020204030204" pitchFamily="34" charset="0"/>
                      </a:endParaRPr>
                    </a:p>
                  </a:txBody>
                  <a:tcPr marL="128471" marR="128471" marT="0" marB="0"/>
                </a:tc>
                <a:tc>
                  <a:txBody>
                    <a:bodyPr/>
                    <a:lstStyle/>
                    <a:p>
                      <a:pPr algn="just">
                        <a:lnSpc>
                          <a:spcPct val="115000"/>
                        </a:lnSpc>
                        <a:buNone/>
                      </a:pPr>
                      <a:r>
                        <a:rPr lang="en-GB" sz="1900" dirty="0">
                          <a:effectLst/>
                          <a:latin typeface="Calibri" panose="020F0502020204030204" pitchFamily="34" charset="0"/>
                          <a:ea typeface="Calibri" panose="020F0502020204030204" pitchFamily="34" charset="0"/>
                        </a:rPr>
                        <a:t>192</a:t>
                      </a:r>
                      <a:endParaRPr lang="en-IE" sz="2200" dirty="0">
                        <a:effectLst/>
                        <a:latin typeface="Calibri" panose="020F0502020204030204" pitchFamily="34" charset="0"/>
                        <a:ea typeface="Calibri" panose="020F0502020204030204" pitchFamily="34" charset="0"/>
                      </a:endParaRPr>
                    </a:p>
                  </a:txBody>
                  <a:tcPr marL="128471" marR="128471" marT="0" marB="0"/>
                </a:tc>
                <a:extLst>
                  <a:ext uri="{0D108BD9-81ED-4DB2-BD59-A6C34878D82A}">
                    <a16:rowId xmlns:a16="http://schemas.microsoft.com/office/drawing/2014/main" val="1623047041"/>
                  </a:ext>
                </a:extLst>
              </a:tr>
            </a:tbl>
          </a:graphicData>
        </a:graphic>
      </p:graphicFrame>
    </p:spTree>
    <p:extLst>
      <p:ext uri="{BB962C8B-B14F-4D97-AF65-F5344CB8AC3E}">
        <p14:creationId xmlns:p14="http://schemas.microsoft.com/office/powerpoint/2010/main" val="42115848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05F4CCE-7F18-BAF8-44B2-190A1F4150D9}"/>
            </a:ext>
          </a:extLst>
        </p:cNvPr>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10E5961C-46B4-426D-4D01-58D94EA4F2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in front of a whiteboard&#10;&#10;Description automatically generated">
            <a:extLst>
              <a:ext uri="{FF2B5EF4-FFF2-40B4-BE49-F238E27FC236}">
                <a16:creationId xmlns:a16="http://schemas.microsoft.com/office/drawing/2014/main" id="{3AE6AF97-73B7-ADFF-A7A2-351C05DAEF66}"/>
              </a:ext>
            </a:extLst>
          </p:cNvPr>
          <p:cNvPicPr>
            <a:picLocks noChangeAspect="1"/>
          </p:cNvPicPr>
          <p:nvPr/>
        </p:nvPicPr>
        <p:blipFill>
          <a:blip r:embed="rId3"/>
          <a:srcRect r="4826"/>
          <a:stretch/>
        </p:blipFill>
        <p:spPr>
          <a:xfrm>
            <a:off x="1" y="10"/>
            <a:ext cx="9669642" cy="6857990"/>
          </a:xfrm>
          <a:prstGeom prst="rect">
            <a:avLst/>
          </a:prstGeom>
        </p:spPr>
      </p:pic>
      <p:sp>
        <p:nvSpPr>
          <p:cNvPr id="33" name="Rectangle 32">
            <a:extLst>
              <a:ext uri="{FF2B5EF4-FFF2-40B4-BE49-F238E27FC236}">
                <a16:creationId xmlns:a16="http://schemas.microsoft.com/office/drawing/2014/main" id="{723C0F74-15AE-1FE0-69D7-BBD3D95779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C12A2BE-6F86-1394-C6EE-CBBD2EAF593F}"/>
              </a:ext>
            </a:extLst>
          </p:cNvPr>
          <p:cNvSpPr>
            <a:spLocks noGrp="1"/>
          </p:cNvSpPr>
          <p:nvPr>
            <p:ph type="title"/>
          </p:nvPr>
        </p:nvSpPr>
        <p:spPr>
          <a:xfrm>
            <a:off x="8279958" y="1720193"/>
            <a:ext cx="3445765" cy="3692028"/>
          </a:xfrm>
          <a:noFill/>
        </p:spPr>
        <p:txBody>
          <a:bodyPr vert="horz" lIns="91440" tIns="45720" rIns="91440" bIns="45720" rtlCol="0" anchor="b">
            <a:normAutofit fontScale="90000"/>
          </a:bodyPr>
          <a:lstStyle/>
          <a:p>
            <a:br>
              <a:rPr lang="en-US" sz="4800" dirty="0"/>
            </a:br>
            <a:br>
              <a:rPr lang="en-US" sz="4800" dirty="0"/>
            </a:br>
            <a:br>
              <a:rPr lang="en-US" sz="4800" dirty="0"/>
            </a:br>
            <a:br>
              <a:rPr lang="en-US" sz="4800" dirty="0"/>
            </a:br>
            <a:r>
              <a:rPr lang="en-US" sz="4800" dirty="0"/>
              <a:t>3. </a:t>
            </a:r>
            <a:r>
              <a:rPr lang="en-US" sz="4800" dirty="0" err="1"/>
              <a:t>Croí-inniúlachtaí</a:t>
            </a:r>
            <a:r>
              <a:rPr lang="en-US" sz="4800" dirty="0"/>
              <a:t> an </a:t>
            </a:r>
            <a:r>
              <a:rPr lang="en-US" sz="4800" dirty="0" err="1"/>
              <a:t>oideachais</a:t>
            </a:r>
            <a:r>
              <a:rPr lang="en-US" sz="4800" dirty="0"/>
              <a:t> </a:t>
            </a:r>
            <a:r>
              <a:rPr lang="en-US" sz="4800" dirty="0" err="1"/>
              <a:t>lán-Ghaeilge</a:t>
            </a:r>
            <a:br>
              <a:rPr lang="en-US" sz="4800" dirty="0"/>
            </a:br>
            <a:br>
              <a:rPr lang="en-US" sz="4800" dirty="0"/>
            </a:br>
            <a:endParaRPr lang="en-US" sz="4800" dirty="0"/>
          </a:p>
        </p:txBody>
      </p:sp>
    </p:spTree>
    <p:extLst>
      <p:ext uri="{BB962C8B-B14F-4D97-AF65-F5344CB8AC3E}">
        <p14:creationId xmlns:p14="http://schemas.microsoft.com/office/powerpoint/2010/main" val="1917833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A188B68-24E6-E1CE-12F3-4EA0282A9DEB}"/>
            </a:ext>
          </a:extLst>
        </p:cNvPr>
        <p:cNvGrpSpPr/>
        <p:nvPr/>
      </p:nvGrpSpPr>
      <p:grpSpPr>
        <a:xfrm>
          <a:off x="0" y="0"/>
          <a:ext cx="0" cy="0"/>
          <a:chOff x="0" y="0"/>
          <a:chExt cx="0" cy="0"/>
        </a:xfrm>
      </p:grpSpPr>
      <p:sp>
        <p:nvSpPr>
          <p:cNvPr id="17" name="Rectangle 16">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2D5A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A circular diagram with text and symbols&#10;&#10;Description automatically generated">
            <a:extLst>
              <a:ext uri="{FF2B5EF4-FFF2-40B4-BE49-F238E27FC236}">
                <a16:creationId xmlns:a16="http://schemas.microsoft.com/office/drawing/2014/main" id="{B6C9FED5-DC36-83EE-7A32-A700A07453DA}"/>
              </a:ext>
            </a:extLst>
          </p:cNvPr>
          <p:cNvPicPr>
            <a:picLocks noGrp="1" noChangeAspect="1"/>
          </p:cNvPicPr>
          <p:nvPr>
            <p:ph idx="1"/>
          </p:nvPr>
        </p:nvPicPr>
        <p:blipFill>
          <a:blip r:embed="rId3"/>
          <a:stretch>
            <a:fillRect/>
          </a:stretch>
        </p:blipFill>
        <p:spPr>
          <a:xfrm>
            <a:off x="2581110" y="451887"/>
            <a:ext cx="6566264" cy="5926053"/>
          </a:xfrm>
          <a:prstGeom prst="rect">
            <a:avLst/>
          </a:prstGeom>
        </p:spPr>
      </p:pic>
    </p:spTree>
    <p:extLst>
      <p:ext uri="{BB962C8B-B14F-4D97-AF65-F5344CB8AC3E}">
        <p14:creationId xmlns:p14="http://schemas.microsoft.com/office/powerpoint/2010/main" val="30737637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641875D1-8A62-47A9-A244-71817901E72E}"/>
              </a:ext>
            </a:extLst>
          </p:cNvPr>
          <p:cNvSpPr/>
          <p:nvPr/>
        </p:nvSpPr>
        <p:spPr>
          <a:xfrm>
            <a:off x="3583861" y="1625223"/>
            <a:ext cx="1873348" cy="1873348"/>
          </a:xfrm>
          <a:prstGeom prst="round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Poppins" panose="00000500000000000000" pitchFamily="2" charset="0"/>
            </a:endParaRPr>
          </a:p>
        </p:txBody>
      </p:sp>
      <p:sp>
        <p:nvSpPr>
          <p:cNvPr id="5" name="Rectangle: Rounded Corners 4">
            <a:extLst>
              <a:ext uri="{FF2B5EF4-FFF2-40B4-BE49-F238E27FC236}">
                <a16:creationId xmlns:a16="http://schemas.microsoft.com/office/drawing/2014/main" id="{58D30B84-FF7F-4AD7-87B6-DD4F3A65E4C5}"/>
              </a:ext>
            </a:extLst>
          </p:cNvPr>
          <p:cNvSpPr/>
          <p:nvPr/>
        </p:nvSpPr>
        <p:spPr>
          <a:xfrm rot="19491280">
            <a:off x="2537797" y="218019"/>
            <a:ext cx="1873348" cy="1873348"/>
          </a:xfrm>
          <a:prstGeom prst="roundRect">
            <a:avLst/>
          </a:prstGeom>
          <a:solidFill>
            <a:srgbClr val="941651"/>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US" sz="900" dirty="0">
              <a:latin typeface="Poppins" panose="00000500000000000000" pitchFamily="2" charset="0"/>
            </a:endParaRPr>
          </a:p>
        </p:txBody>
      </p:sp>
      <p:sp>
        <p:nvSpPr>
          <p:cNvPr id="6" name="Rectangle: Rounded Corners 5">
            <a:extLst>
              <a:ext uri="{FF2B5EF4-FFF2-40B4-BE49-F238E27FC236}">
                <a16:creationId xmlns:a16="http://schemas.microsoft.com/office/drawing/2014/main" id="{85C82149-DDFE-4BA9-969B-5B8D2B5C7C5D}"/>
              </a:ext>
            </a:extLst>
          </p:cNvPr>
          <p:cNvSpPr/>
          <p:nvPr/>
        </p:nvSpPr>
        <p:spPr>
          <a:xfrm rot="19491280">
            <a:off x="3197514" y="2872887"/>
            <a:ext cx="1873348" cy="1873348"/>
          </a:xfrm>
          <a:prstGeom prst="roundRect">
            <a:avLst/>
          </a:prstGeom>
          <a:solidFill>
            <a:srgbClr val="94165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sz="900" dirty="0">
              <a:latin typeface="Poppins" panose="00000500000000000000" pitchFamily="2" charset="0"/>
            </a:endParaRPr>
          </a:p>
        </p:txBody>
      </p:sp>
      <p:sp>
        <p:nvSpPr>
          <p:cNvPr id="7" name="Rectangle: Rounded Corners 6">
            <a:extLst>
              <a:ext uri="{FF2B5EF4-FFF2-40B4-BE49-F238E27FC236}">
                <a16:creationId xmlns:a16="http://schemas.microsoft.com/office/drawing/2014/main" id="{D719650D-1161-44DF-B6DE-9F6AFEB4485C}"/>
              </a:ext>
            </a:extLst>
          </p:cNvPr>
          <p:cNvSpPr/>
          <p:nvPr/>
        </p:nvSpPr>
        <p:spPr>
          <a:xfrm rot="649904">
            <a:off x="2746898" y="4487600"/>
            <a:ext cx="1873348" cy="1873348"/>
          </a:xfrm>
          <a:prstGeom prst="round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Poppins" panose="00000500000000000000" pitchFamily="2" charset="0"/>
            </a:endParaRPr>
          </a:p>
        </p:txBody>
      </p:sp>
      <p:sp>
        <p:nvSpPr>
          <p:cNvPr id="3" name="Oval 2">
            <a:extLst>
              <a:ext uri="{FF2B5EF4-FFF2-40B4-BE49-F238E27FC236}">
                <a16:creationId xmlns:a16="http://schemas.microsoft.com/office/drawing/2014/main" id="{C8CE0FEC-B1FF-4D6B-9CC6-A2193B0E0EE8}"/>
              </a:ext>
            </a:extLst>
          </p:cNvPr>
          <p:cNvSpPr/>
          <p:nvPr/>
        </p:nvSpPr>
        <p:spPr>
          <a:xfrm>
            <a:off x="359164" y="890685"/>
            <a:ext cx="4302370" cy="4302370"/>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900" dirty="0">
              <a:latin typeface="Poppins" panose="00000500000000000000" pitchFamily="2" charset="0"/>
            </a:endParaRPr>
          </a:p>
        </p:txBody>
      </p:sp>
      <p:sp>
        <p:nvSpPr>
          <p:cNvPr id="13" name="TextBox 12">
            <a:extLst>
              <a:ext uri="{FF2B5EF4-FFF2-40B4-BE49-F238E27FC236}">
                <a16:creationId xmlns:a16="http://schemas.microsoft.com/office/drawing/2014/main" id="{9A03B2A2-67A9-474B-94E2-38B4438A0148}"/>
              </a:ext>
            </a:extLst>
          </p:cNvPr>
          <p:cNvSpPr txBox="1"/>
          <p:nvPr/>
        </p:nvSpPr>
        <p:spPr>
          <a:xfrm>
            <a:off x="453947" y="2531696"/>
            <a:ext cx="3856512" cy="1231106"/>
          </a:xfrm>
          <a:prstGeom prst="rect">
            <a:avLst/>
          </a:prstGeom>
          <a:noFill/>
        </p:spPr>
        <p:txBody>
          <a:bodyPr wrap="square" rtlCol="0" anchor="ctr">
            <a:spAutoFit/>
          </a:bodyPr>
          <a:lstStyle/>
          <a:p>
            <a:pPr algn="ctr"/>
            <a:r>
              <a:rPr lang="en-US" sz="3700" b="1" spc="-145" dirty="0" err="1">
                <a:solidFill>
                  <a:schemeClr val="tx2"/>
                </a:solidFill>
                <a:latin typeface="Poppins" pitchFamily="2" charset="77"/>
                <a:cs typeface="Poppins" pitchFamily="2" charset="77"/>
              </a:rPr>
              <a:t>Eolas</a:t>
            </a:r>
            <a:r>
              <a:rPr lang="en-US" sz="3700" b="1" spc="-145" dirty="0">
                <a:solidFill>
                  <a:schemeClr val="tx2"/>
                </a:solidFill>
                <a:latin typeface="Poppins" pitchFamily="2" charset="77"/>
                <a:cs typeface="Poppins" pitchFamily="2" charset="77"/>
              </a:rPr>
              <a:t> </a:t>
            </a:r>
            <a:r>
              <a:rPr lang="en-US" sz="3700" b="1" spc="-145" dirty="0" err="1">
                <a:solidFill>
                  <a:schemeClr val="tx2"/>
                </a:solidFill>
                <a:latin typeface="Poppins" pitchFamily="2" charset="77"/>
                <a:cs typeface="Poppins" pitchFamily="2" charset="77"/>
              </a:rPr>
              <a:t>Múinteoirí</a:t>
            </a:r>
            <a:r>
              <a:rPr lang="en-US" sz="3700" b="1" spc="-145" dirty="0">
                <a:solidFill>
                  <a:schemeClr val="tx2"/>
                </a:solidFill>
                <a:latin typeface="Poppins" pitchFamily="2" charset="77"/>
                <a:cs typeface="Poppins" pitchFamily="2" charset="77"/>
              </a:rPr>
              <a:t> </a:t>
            </a:r>
            <a:r>
              <a:rPr lang="en-US" sz="3700" b="1" spc="-145" dirty="0" err="1">
                <a:solidFill>
                  <a:schemeClr val="tx2"/>
                </a:solidFill>
                <a:latin typeface="Poppins" pitchFamily="2" charset="77"/>
                <a:cs typeface="Poppins" pitchFamily="2" charset="77"/>
              </a:rPr>
              <a:t>Lán-Ghaeilge</a:t>
            </a:r>
            <a:endParaRPr lang="en-US" sz="3700" b="1" spc="-145" dirty="0">
              <a:solidFill>
                <a:schemeClr val="tx2"/>
              </a:solidFill>
              <a:latin typeface="Poppins" pitchFamily="2" charset="77"/>
              <a:cs typeface="Poppins" pitchFamily="2" charset="77"/>
            </a:endParaRPr>
          </a:p>
        </p:txBody>
      </p:sp>
      <p:sp>
        <p:nvSpPr>
          <p:cNvPr id="2" name="TextBox 1">
            <a:extLst>
              <a:ext uri="{FF2B5EF4-FFF2-40B4-BE49-F238E27FC236}">
                <a16:creationId xmlns:a16="http://schemas.microsoft.com/office/drawing/2014/main" id="{51E553BD-065F-F9B9-3228-1B3F3595C4F4}"/>
              </a:ext>
            </a:extLst>
          </p:cNvPr>
          <p:cNvSpPr txBox="1"/>
          <p:nvPr/>
        </p:nvSpPr>
        <p:spPr>
          <a:xfrm>
            <a:off x="4648877" y="317169"/>
            <a:ext cx="6805501" cy="707886"/>
          </a:xfrm>
          <a:prstGeom prst="rect">
            <a:avLst/>
          </a:prstGeom>
          <a:noFill/>
        </p:spPr>
        <p:txBody>
          <a:bodyPr wrap="square" rtlCol="0">
            <a:spAutoFit/>
          </a:bodyPr>
          <a:lstStyle/>
          <a:p>
            <a:r>
              <a:rPr lang="en-IE" sz="2000" b="1" dirty="0" err="1">
                <a:solidFill>
                  <a:srgbClr val="941651"/>
                </a:solidFill>
                <a:ea typeface="Segoe UI Symbol" panose="020B0502040204020203" pitchFamily="34" charset="0"/>
              </a:rPr>
              <a:t>Eolas</a:t>
            </a:r>
            <a:r>
              <a:rPr lang="en-IE" sz="2000" b="1" dirty="0">
                <a:solidFill>
                  <a:srgbClr val="941651"/>
                </a:solidFill>
                <a:ea typeface="Segoe UI Symbol" panose="020B0502040204020203" pitchFamily="34" charset="0"/>
              </a:rPr>
              <a:t> le </a:t>
            </a:r>
            <a:r>
              <a:rPr lang="en-IE" sz="2000" b="1" dirty="0" err="1">
                <a:solidFill>
                  <a:srgbClr val="941651"/>
                </a:solidFill>
                <a:ea typeface="Segoe UI Symbol" panose="020B0502040204020203" pitchFamily="34" charset="0"/>
              </a:rPr>
              <a:t>haghaidh</a:t>
            </a:r>
            <a:r>
              <a:rPr lang="en-IE" sz="2000" b="1" dirty="0">
                <a:solidFill>
                  <a:srgbClr val="941651"/>
                </a:solidFill>
                <a:ea typeface="Segoe UI Symbol" panose="020B0502040204020203" pitchFamily="34" charset="0"/>
              </a:rPr>
              <a:t> </a:t>
            </a:r>
            <a:r>
              <a:rPr lang="en-IE" sz="2000" b="1" dirty="0" err="1">
                <a:solidFill>
                  <a:srgbClr val="941651"/>
                </a:solidFill>
                <a:ea typeface="Segoe UI Symbol" panose="020B0502040204020203" pitchFamily="34" charset="0"/>
              </a:rPr>
              <a:t>abhcóideacht</a:t>
            </a:r>
            <a:r>
              <a:rPr lang="en-IE" sz="2000" b="1" dirty="0">
                <a:solidFill>
                  <a:srgbClr val="941651"/>
                </a:solidFill>
                <a:ea typeface="Segoe UI Symbol" panose="020B0502040204020203" pitchFamily="34" charset="0"/>
              </a:rPr>
              <a:t> </a:t>
            </a:r>
            <a:r>
              <a:rPr lang="en-IE" sz="2000" b="1" dirty="0" err="1">
                <a:solidFill>
                  <a:srgbClr val="941651"/>
                </a:solidFill>
                <a:ea typeface="Segoe UI Symbol" panose="020B0502040204020203" pitchFamily="34" charset="0"/>
              </a:rPr>
              <a:t>ar</a:t>
            </a:r>
            <a:r>
              <a:rPr lang="en-IE" sz="2000" b="1" dirty="0">
                <a:solidFill>
                  <a:srgbClr val="941651"/>
                </a:solidFill>
                <a:ea typeface="Segoe UI Symbol" panose="020B0502040204020203" pitchFamily="34" charset="0"/>
              </a:rPr>
              <a:t> son an </a:t>
            </a:r>
            <a:r>
              <a:rPr lang="en-IE" sz="2000" b="1" dirty="0" err="1">
                <a:solidFill>
                  <a:srgbClr val="941651"/>
                </a:solidFill>
                <a:ea typeface="Segoe UI Symbol" panose="020B0502040204020203" pitchFamily="34" charset="0"/>
              </a:rPr>
              <a:t>tumoideachais</a:t>
            </a:r>
            <a:r>
              <a:rPr lang="en-IE" sz="2000" b="1" dirty="0">
                <a:solidFill>
                  <a:srgbClr val="941651"/>
                </a:solidFill>
                <a:ea typeface="Segoe UI Symbol" panose="020B0502040204020203" pitchFamily="34" charset="0"/>
              </a:rPr>
              <a:t> </a:t>
            </a:r>
          </a:p>
          <a:p>
            <a:endParaRPr lang="en-US" sz="2000" b="1" dirty="0">
              <a:solidFill>
                <a:srgbClr val="941651"/>
              </a:solidFill>
              <a:latin typeface="Segoe UI Symbol" panose="020B0502040204020203" pitchFamily="34" charset="0"/>
              <a:ea typeface="Segoe UI Symbol" panose="020B0502040204020203" pitchFamily="34" charset="0"/>
            </a:endParaRPr>
          </a:p>
        </p:txBody>
      </p:sp>
      <p:sp>
        <p:nvSpPr>
          <p:cNvPr id="14" name="TextBox 13">
            <a:extLst>
              <a:ext uri="{FF2B5EF4-FFF2-40B4-BE49-F238E27FC236}">
                <a16:creationId xmlns:a16="http://schemas.microsoft.com/office/drawing/2014/main" id="{3F448B85-21AF-9858-8253-DFA9043A707E}"/>
              </a:ext>
            </a:extLst>
          </p:cNvPr>
          <p:cNvSpPr txBox="1"/>
          <p:nvPr/>
        </p:nvSpPr>
        <p:spPr>
          <a:xfrm>
            <a:off x="5724961" y="2200450"/>
            <a:ext cx="4996510" cy="707886"/>
          </a:xfrm>
          <a:prstGeom prst="rect">
            <a:avLst/>
          </a:prstGeom>
          <a:noFill/>
        </p:spPr>
        <p:txBody>
          <a:bodyPr wrap="square" rtlCol="0">
            <a:spAutoFit/>
          </a:bodyPr>
          <a:lstStyle/>
          <a:p>
            <a:r>
              <a:rPr lang="en-IE" sz="2000" b="1" dirty="0" err="1">
                <a:solidFill>
                  <a:srgbClr val="941651"/>
                </a:solidFill>
                <a:ea typeface="Segoe UI Symbol" panose="020B0502040204020203" pitchFamily="34" charset="0"/>
              </a:rPr>
              <a:t>Eolas</a:t>
            </a:r>
            <a:r>
              <a:rPr lang="en-IE" sz="2000" b="1" dirty="0">
                <a:solidFill>
                  <a:srgbClr val="941651"/>
                </a:solidFill>
                <a:ea typeface="Segoe UI Symbol" panose="020B0502040204020203" pitchFamily="34" charset="0"/>
              </a:rPr>
              <a:t> </a:t>
            </a:r>
            <a:r>
              <a:rPr lang="en-IE" sz="2000" b="1" dirty="0" err="1">
                <a:solidFill>
                  <a:srgbClr val="941651"/>
                </a:solidFill>
                <a:ea typeface="Segoe UI Symbol" panose="020B0502040204020203" pitchFamily="34" charset="0"/>
              </a:rPr>
              <a:t>múinteoiri</a:t>
            </a:r>
            <a:r>
              <a:rPr lang="en-IE" sz="2000" b="1" dirty="0">
                <a:solidFill>
                  <a:srgbClr val="941651"/>
                </a:solidFill>
                <a:ea typeface="Segoe UI Symbol" panose="020B0502040204020203" pitchFamily="34" charset="0"/>
              </a:rPr>
              <a:t>́ </a:t>
            </a:r>
            <a:r>
              <a:rPr lang="en-IE" sz="2000" b="1" dirty="0" err="1">
                <a:solidFill>
                  <a:srgbClr val="941651"/>
                </a:solidFill>
                <a:ea typeface="Segoe UI Symbol" panose="020B0502040204020203" pitchFamily="34" charset="0"/>
              </a:rPr>
              <a:t>faoin</a:t>
            </a:r>
            <a:r>
              <a:rPr lang="en-IE" sz="2000" b="1" dirty="0">
                <a:solidFill>
                  <a:srgbClr val="941651"/>
                </a:solidFill>
                <a:ea typeface="Segoe UI Symbol" panose="020B0502040204020203" pitchFamily="34" charset="0"/>
              </a:rPr>
              <a:t> </a:t>
            </a:r>
            <a:r>
              <a:rPr lang="en-IE" sz="2000" b="1" dirty="0" err="1">
                <a:solidFill>
                  <a:srgbClr val="941651"/>
                </a:solidFill>
                <a:ea typeface="Segoe UI Symbol" panose="020B0502040204020203" pitchFamily="34" charset="0"/>
              </a:rPr>
              <a:t>teanga</a:t>
            </a:r>
            <a:r>
              <a:rPr lang="en-IE" sz="2000" b="1" dirty="0">
                <a:solidFill>
                  <a:srgbClr val="941651"/>
                </a:solidFill>
                <a:ea typeface="Segoe UI Symbol" panose="020B0502040204020203" pitchFamily="34" charset="0"/>
              </a:rPr>
              <a:t> </a:t>
            </a:r>
          </a:p>
          <a:p>
            <a:endParaRPr lang="en-US" sz="2000" b="1" dirty="0">
              <a:solidFill>
                <a:srgbClr val="941651"/>
              </a:solidFill>
              <a:latin typeface="Segoe UI Symbol" panose="020B0502040204020203" pitchFamily="34" charset="0"/>
              <a:ea typeface="Segoe UI Symbol" panose="020B0502040204020203" pitchFamily="34" charset="0"/>
            </a:endParaRPr>
          </a:p>
        </p:txBody>
      </p:sp>
      <p:sp>
        <p:nvSpPr>
          <p:cNvPr id="15" name="TextBox 14">
            <a:extLst>
              <a:ext uri="{FF2B5EF4-FFF2-40B4-BE49-F238E27FC236}">
                <a16:creationId xmlns:a16="http://schemas.microsoft.com/office/drawing/2014/main" id="{98567A3A-A198-2855-90FA-9A04BEEF41C2}"/>
              </a:ext>
            </a:extLst>
          </p:cNvPr>
          <p:cNvSpPr txBox="1"/>
          <p:nvPr/>
        </p:nvSpPr>
        <p:spPr>
          <a:xfrm>
            <a:off x="5373521" y="3931657"/>
            <a:ext cx="6646024" cy="707886"/>
          </a:xfrm>
          <a:prstGeom prst="rect">
            <a:avLst/>
          </a:prstGeom>
          <a:noFill/>
        </p:spPr>
        <p:txBody>
          <a:bodyPr wrap="square" rtlCol="0">
            <a:spAutoFit/>
          </a:bodyPr>
          <a:lstStyle/>
          <a:p>
            <a:r>
              <a:rPr lang="en-IE" sz="2000" b="1" dirty="0" err="1">
                <a:solidFill>
                  <a:srgbClr val="941651"/>
                </a:solidFill>
                <a:ea typeface="Segoe UI Symbol" panose="020B0502040204020203" pitchFamily="34" charset="0"/>
              </a:rPr>
              <a:t>Eolas</a:t>
            </a:r>
            <a:r>
              <a:rPr lang="en-IE" sz="2000" b="1" dirty="0">
                <a:solidFill>
                  <a:srgbClr val="941651"/>
                </a:solidFill>
                <a:ea typeface="Segoe UI Symbol" panose="020B0502040204020203" pitchFamily="34" charset="0"/>
              </a:rPr>
              <a:t> le </a:t>
            </a:r>
            <a:r>
              <a:rPr lang="en-IE" sz="2000" b="1" dirty="0" err="1">
                <a:solidFill>
                  <a:srgbClr val="941651"/>
                </a:solidFill>
                <a:ea typeface="Segoe UI Symbol" panose="020B0502040204020203" pitchFamily="34" charset="0"/>
              </a:rPr>
              <a:t>haghaidh</a:t>
            </a:r>
            <a:r>
              <a:rPr lang="en-IE" sz="2000" b="1" dirty="0">
                <a:solidFill>
                  <a:srgbClr val="941651"/>
                </a:solidFill>
                <a:ea typeface="Segoe UI Symbol" panose="020B0502040204020203" pitchFamily="34" charset="0"/>
              </a:rPr>
              <a:t> </a:t>
            </a:r>
            <a:r>
              <a:rPr lang="en-IE" sz="2000" b="1" dirty="0" err="1">
                <a:solidFill>
                  <a:srgbClr val="941651"/>
                </a:solidFill>
                <a:ea typeface="Segoe UI Symbol" panose="020B0502040204020203" pitchFamily="34" charset="0"/>
              </a:rPr>
              <a:t>comhtháthu</a:t>
            </a:r>
            <a:r>
              <a:rPr lang="en-IE" sz="2000" b="1" dirty="0">
                <a:solidFill>
                  <a:srgbClr val="941651"/>
                </a:solidFill>
                <a:ea typeface="Segoe UI Symbol" panose="020B0502040204020203" pitchFamily="34" charset="0"/>
              </a:rPr>
              <a:t>́ </a:t>
            </a:r>
            <a:r>
              <a:rPr lang="en-IE" sz="2000" b="1" dirty="0" err="1">
                <a:solidFill>
                  <a:srgbClr val="941651"/>
                </a:solidFill>
                <a:ea typeface="Segoe UI Symbol" panose="020B0502040204020203" pitchFamily="34" charset="0"/>
              </a:rPr>
              <a:t>oideolaíoch</a:t>
            </a:r>
            <a:r>
              <a:rPr lang="en-IE" sz="2000" b="1" dirty="0">
                <a:solidFill>
                  <a:srgbClr val="941651"/>
                </a:solidFill>
                <a:ea typeface="Segoe UI Symbol" panose="020B0502040204020203" pitchFamily="34" charset="0"/>
              </a:rPr>
              <a:t> </a:t>
            </a:r>
          </a:p>
          <a:p>
            <a:endParaRPr lang="en-US" sz="2000" b="1" dirty="0">
              <a:solidFill>
                <a:srgbClr val="941651"/>
              </a:solidFill>
              <a:latin typeface="Segoe UI Symbol" panose="020B0502040204020203" pitchFamily="34" charset="0"/>
              <a:ea typeface="Segoe UI Symbol" panose="020B0502040204020203" pitchFamily="34" charset="0"/>
            </a:endParaRPr>
          </a:p>
        </p:txBody>
      </p:sp>
      <p:sp>
        <p:nvSpPr>
          <p:cNvPr id="16" name="TextBox 15">
            <a:extLst>
              <a:ext uri="{FF2B5EF4-FFF2-40B4-BE49-F238E27FC236}">
                <a16:creationId xmlns:a16="http://schemas.microsoft.com/office/drawing/2014/main" id="{96C39346-FB7D-3F91-5026-AB6688EDA975}"/>
              </a:ext>
            </a:extLst>
          </p:cNvPr>
          <p:cNvSpPr txBox="1"/>
          <p:nvPr/>
        </p:nvSpPr>
        <p:spPr>
          <a:xfrm>
            <a:off x="4692528" y="5332176"/>
            <a:ext cx="4162714" cy="707886"/>
          </a:xfrm>
          <a:prstGeom prst="rect">
            <a:avLst/>
          </a:prstGeom>
          <a:noFill/>
        </p:spPr>
        <p:txBody>
          <a:bodyPr wrap="square" rtlCol="0">
            <a:spAutoFit/>
          </a:bodyPr>
          <a:lstStyle/>
          <a:p>
            <a:r>
              <a:rPr lang="en-IE" sz="2000" b="1" dirty="0" err="1">
                <a:solidFill>
                  <a:srgbClr val="941651"/>
                </a:solidFill>
                <a:ea typeface="Segoe UI Symbol" panose="020B0502040204020203" pitchFamily="34" charset="0"/>
              </a:rPr>
              <a:t>Eolas</a:t>
            </a:r>
            <a:r>
              <a:rPr lang="en-IE" sz="2000" b="1" dirty="0">
                <a:solidFill>
                  <a:srgbClr val="941651"/>
                </a:solidFill>
                <a:ea typeface="Segoe UI Symbol" panose="020B0502040204020203" pitchFamily="34" charset="0"/>
              </a:rPr>
              <a:t> le </a:t>
            </a:r>
            <a:r>
              <a:rPr lang="en-IE" sz="2000" b="1" dirty="0" err="1">
                <a:solidFill>
                  <a:srgbClr val="941651"/>
                </a:solidFill>
                <a:ea typeface="Segoe UI Symbol" panose="020B0502040204020203" pitchFamily="34" charset="0"/>
              </a:rPr>
              <a:t>haghaidh</a:t>
            </a:r>
            <a:r>
              <a:rPr lang="en-IE" sz="2000" b="1" dirty="0">
                <a:solidFill>
                  <a:srgbClr val="941651"/>
                </a:solidFill>
                <a:ea typeface="Segoe UI Symbol" panose="020B0502040204020203" pitchFamily="34" charset="0"/>
              </a:rPr>
              <a:t> </a:t>
            </a:r>
            <a:r>
              <a:rPr lang="en-IE" sz="2000" b="1" dirty="0" err="1">
                <a:solidFill>
                  <a:srgbClr val="941651"/>
                </a:solidFill>
                <a:ea typeface="Segoe UI Symbol" panose="020B0502040204020203" pitchFamily="34" charset="0"/>
              </a:rPr>
              <a:t>cuimsiu</a:t>
            </a:r>
            <a:r>
              <a:rPr lang="en-IE" sz="2000" b="1" dirty="0">
                <a:solidFill>
                  <a:srgbClr val="941651"/>
                </a:solidFill>
                <a:ea typeface="Segoe UI Symbol" panose="020B0502040204020203" pitchFamily="34" charset="0"/>
              </a:rPr>
              <a:t>́ </a:t>
            </a:r>
          </a:p>
          <a:p>
            <a:endParaRPr lang="en-US" sz="2000" b="1" dirty="0">
              <a:solidFill>
                <a:srgbClr val="941651"/>
              </a:solidFill>
              <a:latin typeface="Segoe UI Symbol" panose="020B0502040204020203" pitchFamily="34" charset="0"/>
              <a:ea typeface="Segoe UI Symbol" panose="020B0502040204020203" pitchFamily="34" charset="0"/>
            </a:endParaRPr>
          </a:p>
        </p:txBody>
      </p:sp>
      <p:sp>
        <p:nvSpPr>
          <p:cNvPr id="8" name="TextBox 7">
            <a:extLst>
              <a:ext uri="{FF2B5EF4-FFF2-40B4-BE49-F238E27FC236}">
                <a16:creationId xmlns:a16="http://schemas.microsoft.com/office/drawing/2014/main" id="{66D15252-BAF8-B232-F5BB-81E8F2717CB6}"/>
              </a:ext>
            </a:extLst>
          </p:cNvPr>
          <p:cNvSpPr txBox="1"/>
          <p:nvPr/>
        </p:nvSpPr>
        <p:spPr>
          <a:xfrm>
            <a:off x="5373522" y="666913"/>
            <a:ext cx="6646023" cy="1200329"/>
          </a:xfrm>
          <a:prstGeom prst="rect">
            <a:avLst/>
          </a:prstGeom>
          <a:noFill/>
        </p:spPr>
        <p:txBody>
          <a:bodyPr wrap="square" rtlCol="0">
            <a:spAutoFit/>
          </a:bodyPr>
          <a:lstStyle/>
          <a:p>
            <a:pPr marL="285750" indent="-285750">
              <a:buFont typeface="Arial" panose="020B0604020202020204" pitchFamily="34" charset="0"/>
              <a:buChar char="•"/>
            </a:pPr>
            <a:r>
              <a:rPr lang="en-IE" dirty="0" err="1">
                <a:ea typeface="Segoe UI Symbol" panose="020B0502040204020203" pitchFamily="34" charset="0"/>
              </a:rPr>
              <a:t>Prionsabail</a:t>
            </a:r>
            <a:r>
              <a:rPr lang="en-IE" dirty="0">
                <a:ea typeface="Segoe UI Symbol" panose="020B0502040204020203" pitchFamily="34" charset="0"/>
              </a:rPr>
              <a:t> </a:t>
            </a:r>
            <a:r>
              <a:rPr lang="en-IE" dirty="0" err="1">
                <a:ea typeface="Segoe UI Symbol" panose="020B0502040204020203" pitchFamily="34" charset="0"/>
              </a:rPr>
              <a:t>theoiriciúla</a:t>
            </a:r>
            <a:r>
              <a:rPr lang="en-IE" dirty="0">
                <a:ea typeface="Segoe UI Symbol" panose="020B0502040204020203" pitchFamily="34" charset="0"/>
              </a:rPr>
              <a:t>, </a:t>
            </a:r>
            <a:r>
              <a:rPr lang="en-IE" dirty="0" err="1">
                <a:ea typeface="Segoe UI Symbol" panose="020B0502040204020203" pitchFamily="34" charset="0"/>
              </a:rPr>
              <a:t>gnéithe</a:t>
            </a:r>
            <a:r>
              <a:rPr lang="en-IE" dirty="0">
                <a:ea typeface="Segoe UI Symbol" panose="020B0502040204020203" pitchFamily="34" charset="0"/>
              </a:rPr>
              <a:t> </a:t>
            </a:r>
            <a:r>
              <a:rPr lang="en-IE" dirty="0" err="1">
                <a:ea typeface="Segoe UI Symbol" panose="020B0502040204020203" pitchFamily="34" charset="0"/>
              </a:rPr>
              <a:t>sonracha</a:t>
            </a:r>
            <a:r>
              <a:rPr lang="en-IE" dirty="0">
                <a:ea typeface="Segoe UI Symbol" panose="020B0502040204020203" pitchFamily="34" charset="0"/>
              </a:rPr>
              <a:t>, </a:t>
            </a:r>
            <a:r>
              <a:rPr lang="en-IE" dirty="0" err="1">
                <a:ea typeface="Segoe UI Symbol" panose="020B0502040204020203" pitchFamily="34" charset="0"/>
              </a:rPr>
              <a:t>agus</a:t>
            </a:r>
            <a:r>
              <a:rPr lang="en-IE" dirty="0">
                <a:ea typeface="Segoe UI Symbol" panose="020B0502040204020203" pitchFamily="34" charset="0"/>
              </a:rPr>
              <a:t> </a:t>
            </a:r>
            <a:r>
              <a:rPr lang="en-IE" dirty="0" err="1">
                <a:ea typeface="Segoe UI Symbol" panose="020B0502040204020203" pitchFamily="34" charset="0"/>
              </a:rPr>
              <a:t>spriocanna</a:t>
            </a:r>
            <a:r>
              <a:rPr lang="en-IE" dirty="0">
                <a:ea typeface="Segoe UI Symbol" panose="020B0502040204020203" pitchFamily="34" charset="0"/>
              </a:rPr>
              <a:t> an </a:t>
            </a:r>
            <a:r>
              <a:rPr lang="en-IE" dirty="0" err="1">
                <a:ea typeface="Segoe UI Symbol" panose="020B0502040204020203" pitchFamily="34" charset="0"/>
              </a:rPr>
              <a:t>tumoideachais</a:t>
            </a:r>
            <a:r>
              <a:rPr lang="en-IE" dirty="0">
                <a:ea typeface="Segoe UI Symbol" panose="020B0502040204020203" pitchFamily="34" charset="0"/>
              </a:rPr>
              <a:t> </a:t>
            </a:r>
          </a:p>
          <a:p>
            <a:pPr marL="285750" indent="-285750">
              <a:buFont typeface="Arial" panose="020B0604020202020204" pitchFamily="34" charset="0"/>
              <a:buChar char="•"/>
            </a:pPr>
            <a:r>
              <a:rPr lang="en-IE" dirty="0" err="1">
                <a:ea typeface="Segoe UI Symbol" panose="020B0502040204020203" pitchFamily="34" charset="0"/>
              </a:rPr>
              <a:t>Idirghabháil</a:t>
            </a:r>
            <a:r>
              <a:rPr lang="en-IE" dirty="0">
                <a:ea typeface="Segoe UI Symbol" panose="020B0502040204020203" pitchFamily="34" charset="0"/>
              </a:rPr>
              <a:t> </a:t>
            </a:r>
            <a:r>
              <a:rPr lang="en-IE" dirty="0" err="1">
                <a:ea typeface="Segoe UI Symbol" panose="020B0502040204020203" pitchFamily="34" charset="0"/>
              </a:rPr>
              <a:t>teanga</a:t>
            </a:r>
            <a:r>
              <a:rPr lang="en-IE" dirty="0">
                <a:ea typeface="Segoe UI Symbol" panose="020B0502040204020203" pitchFamily="34" charset="0"/>
              </a:rPr>
              <a:t> </a:t>
            </a:r>
          </a:p>
          <a:p>
            <a:pPr marL="285750" indent="-285750">
              <a:buFont typeface="Arial" panose="020B0604020202020204" pitchFamily="34" charset="0"/>
              <a:buChar char="•"/>
            </a:pPr>
            <a:r>
              <a:rPr lang="en-IE" dirty="0" err="1">
                <a:ea typeface="Segoe UI Symbol" panose="020B0502040204020203" pitchFamily="34" charset="0"/>
              </a:rPr>
              <a:t>Ailtiri</a:t>
            </a:r>
            <a:r>
              <a:rPr lang="en-IE" dirty="0">
                <a:ea typeface="Segoe UI Symbol" panose="020B0502040204020203" pitchFamily="34" charset="0"/>
              </a:rPr>
              <a:t>́ </a:t>
            </a:r>
            <a:r>
              <a:rPr lang="en-IE" dirty="0" err="1">
                <a:ea typeface="Segoe UI Symbol" panose="020B0502040204020203" pitchFamily="34" charset="0"/>
              </a:rPr>
              <a:t>cultúrtha</a:t>
            </a:r>
            <a:r>
              <a:rPr lang="en-IE" dirty="0">
                <a:ea typeface="Segoe UI Symbol" panose="020B0502040204020203" pitchFamily="34" charset="0"/>
              </a:rPr>
              <a:t> </a:t>
            </a:r>
          </a:p>
        </p:txBody>
      </p:sp>
      <p:sp>
        <p:nvSpPr>
          <p:cNvPr id="9" name="TextBox 8">
            <a:extLst>
              <a:ext uri="{FF2B5EF4-FFF2-40B4-BE49-F238E27FC236}">
                <a16:creationId xmlns:a16="http://schemas.microsoft.com/office/drawing/2014/main" id="{4F7F8F40-C641-1330-2723-3E37F41DB588}"/>
              </a:ext>
            </a:extLst>
          </p:cNvPr>
          <p:cNvSpPr txBox="1"/>
          <p:nvPr/>
        </p:nvSpPr>
        <p:spPr>
          <a:xfrm>
            <a:off x="5902932" y="2580943"/>
            <a:ext cx="6080854" cy="1477328"/>
          </a:xfrm>
          <a:prstGeom prst="rect">
            <a:avLst/>
          </a:prstGeom>
          <a:noFill/>
        </p:spPr>
        <p:txBody>
          <a:bodyPr wrap="square" rtlCol="0">
            <a:spAutoFit/>
          </a:bodyPr>
          <a:lstStyle/>
          <a:p>
            <a:pPr marL="285750" indent="-285750">
              <a:buFont typeface="Arial" panose="020B0604020202020204" pitchFamily="34" charset="0"/>
              <a:buChar char="•"/>
            </a:pPr>
            <a:r>
              <a:rPr lang="en-IE" dirty="0" err="1">
                <a:ea typeface="Segoe UI Symbol" panose="020B0502040204020203" pitchFamily="34" charset="0"/>
              </a:rPr>
              <a:t>Inniúlacht</a:t>
            </a:r>
            <a:r>
              <a:rPr lang="en-IE" dirty="0">
                <a:ea typeface="Segoe UI Symbol" panose="020B0502040204020203" pitchFamily="34" charset="0"/>
              </a:rPr>
              <a:t> </a:t>
            </a:r>
            <a:r>
              <a:rPr lang="en-IE" dirty="0" err="1">
                <a:ea typeface="Segoe UI Symbol" panose="020B0502040204020203" pitchFamily="34" charset="0"/>
              </a:rPr>
              <a:t>chumarsáideach</a:t>
            </a:r>
            <a:r>
              <a:rPr lang="en-IE" dirty="0">
                <a:ea typeface="Segoe UI Symbol" panose="020B0502040204020203" pitchFamily="34" charset="0"/>
              </a:rPr>
              <a:t> </a:t>
            </a:r>
            <a:r>
              <a:rPr lang="en-IE" dirty="0" err="1">
                <a:ea typeface="Segoe UI Symbol" panose="020B0502040204020203" pitchFamily="34" charset="0"/>
              </a:rPr>
              <a:t>múinteoiri</a:t>
            </a:r>
            <a:r>
              <a:rPr lang="en-IE" dirty="0">
                <a:ea typeface="Segoe UI Symbol" panose="020B0502040204020203" pitchFamily="34" charset="0"/>
              </a:rPr>
              <a:t>́ </a:t>
            </a:r>
          </a:p>
          <a:p>
            <a:pPr marL="742950" lvl="1" indent="-285750">
              <a:buFont typeface="Arial" panose="020B0604020202020204" pitchFamily="34" charset="0"/>
              <a:buChar char="•"/>
            </a:pPr>
            <a:r>
              <a:rPr lang="en-IE" dirty="0" err="1">
                <a:ea typeface="Segoe UI Symbol" panose="020B0502040204020203" pitchFamily="34" charset="0"/>
              </a:rPr>
              <a:t>stór</a:t>
            </a:r>
            <a:r>
              <a:rPr lang="en-IE" dirty="0">
                <a:ea typeface="Segoe UI Symbol" panose="020B0502040204020203" pitchFamily="34" charset="0"/>
              </a:rPr>
              <a:t> focal </a:t>
            </a:r>
            <a:r>
              <a:rPr lang="en-IE" dirty="0" err="1">
                <a:ea typeface="Segoe UI Symbol" panose="020B0502040204020203" pitchFamily="34" charset="0"/>
              </a:rPr>
              <a:t>fairsing</a:t>
            </a:r>
            <a:r>
              <a:rPr lang="en-IE" dirty="0">
                <a:ea typeface="Segoe UI Symbol" panose="020B0502040204020203" pitchFamily="34" charset="0"/>
              </a:rPr>
              <a:t> </a:t>
            </a:r>
            <a:r>
              <a:rPr lang="en-IE" dirty="0" err="1">
                <a:ea typeface="Segoe UI Symbol" panose="020B0502040204020203" pitchFamily="34" charset="0"/>
              </a:rPr>
              <a:t>agus</a:t>
            </a:r>
            <a:r>
              <a:rPr lang="en-IE" dirty="0">
                <a:ea typeface="Segoe UI Symbol" panose="020B0502040204020203" pitchFamily="34" charset="0"/>
              </a:rPr>
              <a:t> </a:t>
            </a:r>
            <a:r>
              <a:rPr lang="en-IE" dirty="0" err="1">
                <a:ea typeface="Segoe UI Symbol" panose="020B0502040204020203" pitchFamily="34" charset="0"/>
              </a:rPr>
              <a:t>téarmaíocht</a:t>
            </a:r>
            <a:r>
              <a:rPr lang="en-IE" dirty="0">
                <a:ea typeface="Segoe UI Symbol" panose="020B0502040204020203" pitchFamily="34" charset="0"/>
              </a:rPr>
              <a:t> </a:t>
            </a:r>
            <a:r>
              <a:rPr lang="en-IE" dirty="0" err="1">
                <a:ea typeface="Segoe UI Symbol" panose="020B0502040204020203" pitchFamily="34" charset="0"/>
              </a:rPr>
              <a:t>fhairsing</a:t>
            </a:r>
            <a:r>
              <a:rPr lang="en-IE" dirty="0">
                <a:ea typeface="Segoe UI Symbol" panose="020B0502040204020203" pitchFamily="34" charset="0"/>
              </a:rPr>
              <a:t> a </a:t>
            </a:r>
            <a:r>
              <a:rPr lang="en-IE" dirty="0" err="1">
                <a:ea typeface="Segoe UI Symbol" panose="020B0502040204020203" pitchFamily="34" charset="0"/>
              </a:rPr>
              <a:t>bhaineann</a:t>
            </a:r>
            <a:r>
              <a:rPr lang="en-IE" dirty="0">
                <a:ea typeface="Segoe UI Symbol" panose="020B0502040204020203" pitchFamily="34" charset="0"/>
              </a:rPr>
              <a:t> go </a:t>
            </a:r>
            <a:r>
              <a:rPr lang="en-IE" dirty="0" err="1">
                <a:ea typeface="Segoe UI Symbol" panose="020B0502040204020203" pitchFamily="34" charset="0"/>
              </a:rPr>
              <a:t>sonrach</a:t>
            </a:r>
            <a:r>
              <a:rPr lang="en-IE" dirty="0">
                <a:ea typeface="Segoe UI Symbol" panose="020B0502040204020203" pitchFamily="34" charset="0"/>
              </a:rPr>
              <a:t> leis an </a:t>
            </a:r>
            <a:r>
              <a:rPr lang="en-IE" dirty="0" err="1">
                <a:ea typeface="Segoe UI Symbol" panose="020B0502040204020203" pitchFamily="34" charset="0"/>
              </a:rPr>
              <a:t>disciplín</a:t>
            </a:r>
            <a:r>
              <a:rPr lang="en-IE" dirty="0">
                <a:ea typeface="Segoe UI Symbol" panose="020B0502040204020203" pitchFamily="34" charset="0"/>
              </a:rPr>
              <a:t>, </a:t>
            </a:r>
            <a:r>
              <a:rPr lang="en-IE" dirty="0" err="1">
                <a:ea typeface="Segoe UI Symbol" panose="020B0502040204020203" pitchFamily="34" charset="0"/>
              </a:rPr>
              <a:t>cruinneas</a:t>
            </a:r>
            <a:r>
              <a:rPr lang="en-IE" dirty="0">
                <a:ea typeface="Segoe UI Symbol" panose="020B0502040204020203" pitchFamily="34" charset="0"/>
              </a:rPr>
              <a:t> </a:t>
            </a:r>
            <a:r>
              <a:rPr lang="en-IE" dirty="0" err="1">
                <a:ea typeface="Segoe UI Symbol" panose="020B0502040204020203" pitchFamily="34" charset="0"/>
              </a:rPr>
              <a:t>gramadai</a:t>
            </a:r>
            <a:r>
              <a:rPr lang="en-IE" dirty="0">
                <a:ea typeface="Segoe UI Symbol" panose="020B0502040204020203" pitchFamily="34" charset="0"/>
              </a:rPr>
              <a:t>́, </a:t>
            </a:r>
            <a:r>
              <a:rPr lang="en-IE" dirty="0" err="1">
                <a:ea typeface="Segoe UI Symbol" panose="020B0502040204020203" pitchFamily="34" charset="0"/>
              </a:rPr>
              <a:t>sárscileanna</a:t>
            </a:r>
            <a:r>
              <a:rPr lang="en-IE" dirty="0">
                <a:ea typeface="Segoe UI Symbol" panose="020B0502040204020203" pitchFamily="34" charset="0"/>
              </a:rPr>
              <a:t> </a:t>
            </a:r>
            <a:r>
              <a:rPr lang="en-IE" dirty="0" err="1">
                <a:ea typeface="Segoe UI Symbol" panose="020B0502040204020203" pitchFamily="34" charset="0"/>
              </a:rPr>
              <a:t>sochtheangeolaíocha</a:t>
            </a:r>
            <a:r>
              <a:rPr lang="en-IE" dirty="0">
                <a:ea typeface="Segoe UI Symbol" panose="020B0502040204020203" pitchFamily="34" charset="0"/>
              </a:rPr>
              <a:t> </a:t>
            </a:r>
          </a:p>
          <a:p>
            <a:pPr marL="285750" indent="-285750">
              <a:buFont typeface="Arial" panose="020B0604020202020204" pitchFamily="34" charset="0"/>
              <a:buChar char="•"/>
            </a:pPr>
            <a:endParaRPr lang="en-IE" dirty="0"/>
          </a:p>
        </p:txBody>
      </p:sp>
      <p:sp>
        <p:nvSpPr>
          <p:cNvPr id="10" name="TextBox 9">
            <a:extLst>
              <a:ext uri="{FF2B5EF4-FFF2-40B4-BE49-F238E27FC236}">
                <a16:creationId xmlns:a16="http://schemas.microsoft.com/office/drawing/2014/main" id="{206EA565-9C4A-7EB7-EF1C-5AEE448DE464}"/>
              </a:ext>
            </a:extLst>
          </p:cNvPr>
          <p:cNvSpPr txBox="1"/>
          <p:nvPr/>
        </p:nvSpPr>
        <p:spPr>
          <a:xfrm>
            <a:off x="5820302" y="4328263"/>
            <a:ext cx="4956313" cy="923330"/>
          </a:xfrm>
          <a:prstGeom prst="rect">
            <a:avLst/>
          </a:prstGeom>
          <a:noFill/>
        </p:spPr>
        <p:txBody>
          <a:bodyPr wrap="square" rtlCol="0">
            <a:spAutoFit/>
          </a:bodyPr>
          <a:lstStyle/>
          <a:p>
            <a:pPr marL="285750" indent="-285750">
              <a:buFont typeface="Arial" panose="020B0604020202020204" pitchFamily="34" charset="0"/>
              <a:buChar char="•"/>
            </a:pPr>
            <a:r>
              <a:rPr lang="en-IE" dirty="0" err="1">
                <a:ea typeface="Segoe UI Symbol" panose="020B0502040204020203" pitchFamily="34" charset="0"/>
              </a:rPr>
              <a:t>Comhtháthu</a:t>
            </a:r>
            <a:r>
              <a:rPr lang="en-IE" dirty="0">
                <a:ea typeface="Segoe UI Symbol" panose="020B0502040204020203" pitchFamily="34" charset="0"/>
              </a:rPr>
              <a:t>́ </a:t>
            </a:r>
            <a:r>
              <a:rPr lang="en-IE" dirty="0" err="1">
                <a:ea typeface="Segoe UI Symbol" panose="020B0502040204020203" pitchFamily="34" charset="0"/>
              </a:rPr>
              <a:t>ábhar</a:t>
            </a:r>
            <a:r>
              <a:rPr lang="en-IE" dirty="0">
                <a:ea typeface="Segoe UI Symbol" panose="020B0502040204020203" pitchFamily="34" charset="0"/>
              </a:rPr>
              <a:t> </a:t>
            </a:r>
            <a:r>
              <a:rPr lang="en-IE" dirty="0" err="1">
                <a:ea typeface="Segoe UI Symbol" panose="020B0502040204020203" pitchFamily="34" charset="0"/>
              </a:rPr>
              <a:t>agus</a:t>
            </a:r>
            <a:r>
              <a:rPr lang="en-IE" dirty="0">
                <a:ea typeface="Segoe UI Symbol" panose="020B0502040204020203" pitchFamily="34" charset="0"/>
              </a:rPr>
              <a:t> </a:t>
            </a:r>
            <a:r>
              <a:rPr lang="en-IE" dirty="0" err="1">
                <a:ea typeface="Segoe UI Symbol" panose="020B0502040204020203" pitchFamily="34" charset="0"/>
              </a:rPr>
              <a:t>teanga</a:t>
            </a:r>
            <a:r>
              <a:rPr lang="en-IE" dirty="0">
                <a:ea typeface="Segoe UI Symbol" panose="020B0502040204020203" pitchFamily="34" charset="0"/>
              </a:rPr>
              <a:t> </a:t>
            </a:r>
          </a:p>
          <a:p>
            <a:pPr marL="285750" indent="-285750">
              <a:buFont typeface="Arial" panose="020B0604020202020204" pitchFamily="34" charset="0"/>
              <a:buChar char="•"/>
            </a:pPr>
            <a:r>
              <a:rPr lang="en-IE" dirty="0" err="1">
                <a:ea typeface="Segoe UI Symbol" panose="020B0502040204020203" pitchFamily="34" charset="0"/>
              </a:rPr>
              <a:t>Measúnu</a:t>
            </a:r>
            <a:r>
              <a:rPr lang="en-IE" dirty="0">
                <a:ea typeface="Segoe UI Symbol" panose="020B0502040204020203" pitchFamily="34" charset="0"/>
              </a:rPr>
              <a:t>́ </a:t>
            </a:r>
            <a:r>
              <a:rPr lang="en-IE" dirty="0" err="1">
                <a:ea typeface="Segoe UI Symbol" panose="020B0502040204020203" pitchFamily="34" charset="0"/>
              </a:rPr>
              <a:t>comhtháite</a:t>
            </a:r>
            <a:r>
              <a:rPr lang="en-IE" dirty="0">
                <a:ea typeface="Segoe UI Symbol" panose="020B0502040204020203" pitchFamily="34" charset="0"/>
              </a:rPr>
              <a:t> </a:t>
            </a:r>
          </a:p>
          <a:p>
            <a:pPr marL="285750" indent="-285750">
              <a:buFont typeface="Arial" panose="020B0604020202020204" pitchFamily="34" charset="0"/>
              <a:buChar char="•"/>
            </a:pPr>
            <a:endParaRPr lang="en-US" dirty="0">
              <a:latin typeface="Segoe UI Symbol" panose="020B0502040204020203" pitchFamily="34" charset="0"/>
              <a:ea typeface="Segoe UI Symbol" panose="020B0502040204020203" pitchFamily="34" charset="0"/>
            </a:endParaRPr>
          </a:p>
        </p:txBody>
      </p:sp>
      <p:sp>
        <p:nvSpPr>
          <p:cNvPr id="11" name="TextBox 10">
            <a:extLst>
              <a:ext uri="{FF2B5EF4-FFF2-40B4-BE49-F238E27FC236}">
                <a16:creationId xmlns:a16="http://schemas.microsoft.com/office/drawing/2014/main" id="{D35FC903-BDD5-6E1E-4A7F-742511488ED0}"/>
              </a:ext>
            </a:extLst>
          </p:cNvPr>
          <p:cNvSpPr txBox="1"/>
          <p:nvPr/>
        </p:nvSpPr>
        <p:spPr>
          <a:xfrm>
            <a:off x="4904083" y="5646217"/>
            <a:ext cx="7115463" cy="1200329"/>
          </a:xfrm>
          <a:prstGeom prst="rect">
            <a:avLst/>
          </a:prstGeom>
          <a:noFill/>
        </p:spPr>
        <p:txBody>
          <a:bodyPr wrap="square" rtlCol="0">
            <a:spAutoFit/>
          </a:bodyPr>
          <a:lstStyle/>
          <a:p>
            <a:pPr marL="285750" indent="-285750">
              <a:buFont typeface="Arial" panose="020B0604020202020204" pitchFamily="34" charset="0"/>
              <a:buChar char="•"/>
            </a:pPr>
            <a:r>
              <a:rPr lang="en-IE" dirty="0" err="1">
                <a:ea typeface="Segoe UI Symbol" panose="020B0502040204020203" pitchFamily="34" charset="0"/>
              </a:rPr>
              <a:t>Difreáil</a:t>
            </a:r>
            <a:r>
              <a:rPr lang="en-IE" dirty="0">
                <a:ea typeface="Segoe UI Symbol" panose="020B0502040204020203" pitchFamily="34" charset="0"/>
              </a:rPr>
              <a:t> </a:t>
            </a:r>
          </a:p>
          <a:p>
            <a:pPr marL="285750" indent="-285750">
              <a:buFont typeface="Arial" panose="020B0604020202020204" pitchFamily="34" charset="0"/>
              <a:buChar char="•"/>
            </a:pPr>
            <a:r>
              <a:rPr lang="en-IE" dirty="0" err="1">
                <a:ea typeface="Segoe UI Symbol" panose="020B0502040204020203" pitchFamily="34" charset="0"/>
              </a:rPr>
              <a:t>Riachtanais</a:t>
            </a:r>
            <a:r>
              <a:rPr lang="en-IE" dirty="0">
                <a:ea typeface="Segoe UI Symbol" panose="020B0502040204020203" pitchFamily="34" charset="0"/>
              </a:rPr>
              <a:t> </a:t>
            </a:r>
            <a:r>
              <a:rPr lang="en-IE" dirty="0" err="1">
                <a:ea typeface="Segoe UI Symbol" panose="020B0502040204020203" pitchFamily="34" charset="0"/>
              </a:rPr>
              <a:t>speisialta</a:t>
            </a:r>
            <a:r>
              <a:rPr lang="en-IE" dirty="0">
                <a:ea typeface="Segoe UI Symbol" panose="020B0502040204020203" pitchFamily="34" charset="0"/>
              </a:rPr>
              <a:t> </a:t>
            </a:r>
            <a:r>
              <a:rPr lang="en-IE" dirty="0" err="1">
                <a:ea typeface="Segoe UI Symbol" panose="020B0502040204020203" pitchFamily="34" charset="0"/>
              </a:rPr>
              <a:t>oideachais</a:t>
            </a:r>
            <a:r>
              <a:rPr lang="en-IE" dirty="0">
                <a:ea typeface="Segoe UI Symbol" panose="020B0502040204020203" pitchFamily="34" charset="0"/>
              </a:rPr>
              <a:t> </a:t>
            </a:r>
          </a:p>
          <a:p>
            <a:pPr marL="285750" indent="-285750">
              <a:buFont typeface="Arial" panose="020B0604020202020204" pitchFamily="34" charset="0"/>
              <a:buChar char="•"/>
            </a:pPr>
            <a:r>
              <a:rPr lang="en-IE" dirty="0" err="1">
                <a:ea typeface="Segoe UI Symbol" panose="020B0502040204020203" pitchFamily="34" charset="0"/>
              </a:rPr>
              <a:t>Foghlaimeoiri</a:t>
            </a:r>
            <a:r>
              <a:rPr lang="en-IE" dirty="0">
                <a:ea typeface="Segoe UI Symbol" panose="020B0502040204020203" pitchFamily="34" charset="0"/>
              </a:rPr>
              <a:t>́ </a:t>
            </a:r>
            <a:r>
              <a:rPr lang="en-IE" dirty="0" err="1">
                <a:ea typeface="Segoe UI Symbol" panose="020B0502040204020203" pitchFamily="34" charset="0"/>
              </a:rPr>
              <a:t>éagsúla</a:t>
            </a:r>
            <a:r>
              <a:rPr lang="en-IE" dirty="0">
                <a:ea typeface="Segoe UI Symbol" panose="020B0502040204020203" pitchFamily="34" charset="0"/>
              </a:rPr>
              <a:t> </a:t>
            </a:r>
            <a:r>
              <a:rPr lang="en-IE" dirty="0" err="1">
                <a:ea typeface="Segoe UI Symbol" panose="020B0502040204020203" pitchFamily="34" charset="0"/>
              </a:rPr>
              <a:t>i</a:t>
            </a:r>
            <a:r>
              <a:rPr lang="en-IE" dirty="0">
                <a:ea typeface="Segoe UI Symbol" panose="020B0502040204020203" pitchFamily="34" charset="0"/>
              </a:rPr>
              <a:t> </a:t>
            </a:r>
            <a:r>
              <a:rPr lang="en-IE" dirty="0" err="1">
                <a:ea typeface="Segoe UI Symbol" panose="020B0502040204020203" pitchFamily="34" charset="0"/>
              </a:rPr>
              <a:t>suíomhanna</a:t>
            </a:r>
            <a:r>
              <a:rPr lang="en-IE" dirty="0">
                <a:ea typeface="Segoe UI Symbol" panose="020B0502040204020203" pitchFamily="34" charset="0"/>
              </a:rPr>
              <a:t> </a:t>
            </a:r>
            <a:r>
              <a:rPr lang="en-IE" dirty="0" err="1">
                <a:ea typeface="Segoe UI Symbol" panose="020B0502040204020203" pitchFamily="34" charset="0"/>
              </a:rPr>
              <a:t>tumoideachais</a:t>
            </a:r>
            <a:r>
              <a:rPr lang="en-IE" dirty="0">
                <a:ea typeface="Segoe UI Symbol" panose="020B0502040204020203" pitchFamily="34" charset="0"/>
              </a:rPr>
              <a:t> </a:t>
            </a:r>
            <a:r>
              <a:rPr lang="en-IE" dirty="0" err="1">
                <a:ea typeface="Segoe UI Symbol" panose="020B0502040204020203" pitchFamily="34" charset="0"/>
              </a:rPr>
              <a:t>ilchultúrtha</a:t>
            </a:r>
            <a:r>
              <a:rPr lang="en-IE" dirty="0">
                <a:ea typeface="Segoe UI Symbol" panose="020B0502040204020203" pitchFamily="34" charset="0"/>
              </a:rPr>
              <a:t> </a:t>
            </a:r>
          </a:p>
          <a:p>
            <a:pPr marL="285750" indent="-285750">
              <a:buFont typeface="Arial" panose="020B0604020202020204" pitchFamily="34" charset="0"/>
              <a:buChar char="•"/>
            </a:pPr>
            <a:endParaRPr lang="en-US" dirty="0">
              <a:latin typeface="Segoe UI Symbol" panose="020B0502040204020203" pitchFamily="34" charset="0"/>
              <a:ea typeface="Segoe UI Symbol" panose="020B0502040204020203" pitchFamily="34" charset="0"/>
            </a:endParaRPr>
          </a:p>
        </p:txBody>
      </p:sp>
    </p:spTree>
    <p:extLst>
      <p:ext uri="{BB962C8B-B14F-4D97-AF65-F5344CB8AC3E}">
        <p14:creationId xmlns:p14="http://schemas.microsoft.com/office/powerpoint/2010/main" val="2766778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
                                            <p:txEl>
                                              <p:pRg st="0" end="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
                                            <p:txEl>
                                              <p:pRg st="0" end="0"/>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1">
                                            <p:txEl>
                                              <p:pRg st="1" end="1"/>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person standing in front of a classroom&#10;&#10;Description automatically generated">
            <a:extLst>
              <a:ext uri="{FF2B5EF4-FFF2-40B4-BE49-F238E27FC236}">
                <a16:creationId xmlns:a16="http://schemas.microsoft.com/office/drawing/2014/main" id="{0F8E6FC4-5901-FF03-DD27-D3396A6E13CA}"/>
              </a:ext>
            </a:extLst>
          </p:cNvPr>
          <p:cNvPicPr>
            <a:picLocks noChangeAspect="1"/>
          </p:cNvPicPr>
          <p:nvPr/>
        </p:nvPicPr>
        <p:blipFill>
          <a:blip r:embed="rId3"/>
          <a:srcRect t="7373" r="1" b="56988"/>
          <a:stretch>
            <a:fillRect/>
          </a:stretch>
        </p:blipFill>
        <p:spPr>
          <a:xfrm>
            <a:off x="1"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A3BE5AE-8C80-A302-0957-91DF959E32A7}"/>
              </a:ext>
            </a:extLst>
          </p:cNvPr>
          <p:cNvSpPr>
            <a:spLocks noGrp="1"/>
          </p:cNvSpPr>
          <p:nvPr>
            <p:ph type="title"/>
          </p:nvPr>
        </p:nvSpPr>
        <p:spPr>
          <a:xfrm>
            <a:off x="7531610" y="365125"/>
            <a:ext cx="3822189" cy="1899912"/>
          </a:xfrm>
        </p:spPr>
        <p:txBody>
          <a:bodyPr>
            <a:normAutofit/>
          </a:bodyPr>
          <a:lstStyle/>
          <a:p>
            <a:r>
              <a:rPr lang="pl-PL" sz="3100" dirty="0" err="1"/>
              <a:t>Eolas</a:t>
            </a:r>
            <a:r>
              <a:rPr lang="pl-PL" sz="3100" dirty="0"/>
              <a:t> </a:t>
            </a:r>
            <a:r>
              <a:rPr lang="pl-PL" sz="3100" dirty="0" err="1"/>
              <a:t>coiteann</a:t>
            </a:r>
            <a:r>
              <a:rPr lang="pl-PL" sz="3100" dirty="0"/>
              <a:t> </a:t>
            </a:r>
            <a:r>
              <a:rPr lang="pl-PL" sz="3100" dirty="0" err="1"/>
              <a:t>teanga</a:t>
            </a:r>
            <a:r>
              <a:rPr lang="pl-PL" sz="3100" dirty="0"/>
              <a:t> </a:t>
            </a:r>
            <a:r>
              <a:rPr lang="pl-PL" sz="3100" dirty="0" err="1"/>
              <a:t>chun</a:t>
            </a:r>
            <a:r>
              <a:rPr lang="pl-PL" sz="3100" dirty="0"/>
              <a:t> </a:t>
            </a:r>
            <a:r>
              <a:rPr lang="pl-PL" sz="3100" dirty="0" err="1"/>
              <a:t>ábhar</a:t>
            </a:r>
            <a:r>
              <a:rPr lang="pl-PL" sz="3100" dirty="0"/>
              <a:t> a </a:t>
            </a:r>
            <a:r>
              <a:rPr lang="pl-PL" sz="3100" dirty="0" err="1"/>
              <a:t>theagasc</a:t>
            </a:r>
            <a:br>
              <a:rPr lang="en-GB" sz="3100" dirty="0"/>
            </a:br>
            <a:endParaRPr lang="en-US" sz="3100" dirty="0"/>
          </a:p>
        </p:txBody>
      </p:sp>
      <p:sp>
        <p:nvSpPr>
          <p:cNvPr id="3" name="Content Placeholder 2">
            <a:extLst>
              <a:ext uri="{FF2B5EF4-FFF2-40B4-BE49-F238E27FC236}">
                <a16:creationId xmlns:a16="http://schemas.microsoft.com/office/drawing/2014/main" id="{C50A7B72-5EA7-CCA6-92A9-4F8A60BE5B0F}"/>
              </a:ext>
            </a:extLst>
          </p:cNvPr>
          <p:cNvSpPr>
            <a:spLocks noGrp="1"/>
          </p:cNvSpPr>
          <p:nvPr>
            <p:ph idx="1"/>
          </p:nvPr>
        </p:nvSpPr>
        <p:spPr>
          <a:xfrm>
            <a:off x="7531610" y="2434201"/>
            <a:ext cx="3822189" cy="3742762"/>
          </a:xfrm>
        </p:spPr>
        <p:txBody>
          <a:bodyPr>
            <a:normAutofit/>
          </a:bodyPr>
          <a:lstStyle/>
          <a:p>
            <a:r>
              <a:rPr lang="en-IE" sz="2000" dirty="0" err="1"/>
              <a:t>ardoilteacht</a:t>
            </a:r>
            <a:r>
              <a:rPr lang="en-IE" sz="2000" dirty="0"/>
              <a:t> </a:t>
            </a:r>
            <a:r>
              <a:rPr lang="en-IE" sz="2000" dirty="0" err="1"/>
              <a:t>san</a:t>
            </a:r>
            <a:r>
              <a:rPr lang="en-IE" sz="2000" dirty="0"/>
              <a:t> </a:t>
            </a:r>
            <a:r>
              <a:rPr lang="en-IE" sz="2000" dirty="0" err="1"/>
              <a:t>inniúlacht</a:t>
            </a:r>
            <a:r>
              <a:rPr lang="en-IE" sz="2000" dirty="0"/>
              <a:t> </a:t>
            </a:r>
            <a:r>
              <a:rPr lang="en-IE" sz="2000" dirty="0" err="1"/>
              <a:t>teanga</a:t>
            </a:r>
            <a:r>
              <a:rPr lang="en-IE" sz="2000" dirty="0"/>
              <a:t> </a:t>
            </a:r>
            <a:r>
              <a:rPr lang="en-IE" sz="2000" dirty="0" err="1"/>
              <a:t>cumarsáidí</a:t>
            </a:r>
            <a:endParaRPr lang="en-IE" sz="2000" dirty="0"/>
          </a:p>
          <a:p>
            <a:r>
              <a:rPr lang="en-IE" sz="2000" dirty="0" err="1"/>
              <a:t>sárscileanna</a:t>
            </a:r>
            <a:r>
              <a:rPr lang="en-IE" sz="2000" dirty="0"/>
              <a:t> </a:t>
            </a:r>
            <a:r>
              <a:rPr lang="en-IE" sz="2000" dirty="0" err="1"/>
              <a:t>teanga</a:t>
            </a:r>
            <a:r>
              <a:rPr lang="en-IE" sz="2000" dirty="0"/>
              <a:t> </a:t>
            </a:r>
            <a:r>
              <a:rPr lang="en-IE" sz="2000" dirty="0" err="1"/>
              <a:t>lena</a:t>
            </a:r>
            <a:r>
              <a:rPr lang="en-IE" sz="2000" dirty="0"/>
              <a:t> n-</a:t>
            </a:r>
            <a:r>
              <a:rPr lang="en-IE" sz="2000" dirty="0" err="1"/>
              <a:t>áirítear</a:t>
            </a:r>
            <a:r>
              <a:rPr lang="en-IE" sz="2000" dirty="0"/>
              <a:t> </a:t>
            </a:r>
            <a:r>
              <a:rPr lang="en-IE" sz="2000" dirty="0" err="1"/>
              <a:t>saineolas</a:t>
            </a:r>
            <a:r>
              <a:rPr lang="en-IE" sz="2000" dirty="0"/>
              <a:t> </a:t>
            </a:r>
          </a:p>
          <a:p>
            <a:pPr lvl="1"/>
            <a:r>
              <a:rPr lang="en-IE" sz="2000" dirty="0" err="1"/>
              <a:t>ar</a:t>
            </a:r>
            <a:r>
              <a:rPr lang="en-GB" sz="2000" dirty="0"/>
              <a:t> </a:t>
            </a:r>
            <a:r>
              <a:rPr lang="en-GB" sz="2000" dirty="0" err="1"/>
              <a:t>phatrúin</a:t>
            </a:r>
            <a:r>
              <a:rPr lang="en-GB" sz="2000" dirty="0"/>
              <a:t> focal </a:t>
            </a:r>
            <a:r>
              <a:rPr lang="en-GB" sz="2000" dirty="0" err="1"/>
              <a:t>agus</a:t>
            </a:r>
            <a:r>
              <a:rPr lang="en-GB" sz="2000" dirty="0"/>
              <a:t> </a:t>
            </a:r>
            <a:r>
              <a:rPr lang="en-GB" sz="2000" dirty="0" err="1"/>
              <a:t>struchtúir</a:t>
            </a:r>
            <a:r>
              <a:rPr lang="en-GB" sz="2000" dirty="0"/>
              <a:t> </a:t>
            </a:r>
            <a:r>
              <a:rPr lang="en-GB" sz="2000" dirty="0" err="1"/>
              <a:t>ghramadaí</a:t>
            </a:r>
            <a:endParaRPr lang="en-GB" sz="2000" dirty="0"/>
          </a:p>
          <a:p>
            <a:pPr lvl="1"/>
            <a:r>
              <a:rPr lang="en-IE" sz="2000" dirty="0" err="1"/>
              <a:t>ar</a:t>
            </a:r>
            <a:r>
              <a:rPr lang="en-IE" sz="2000" dirty="0"/>
              <a:t> </a:t>
            </a:r>
            <a:r>
              <a:rPr lang="en-IE" sz="2000" dirty="0" err="1"/>
              <a:t>chomhréir</a:t>
            </a:r>
            <a:endParaRPr lang="en-IE" sz="2000" dirty="0"/>
          </a:p>
          <a:p>
            <a:pPr lvl="1"/>
            <a:r>
              <a:rPr lang="en-IE" sz="2000" dirty="0" err="1"/>
              <a:t>ar</a:t>
            </a:r>
            <a:r>
              <a:rPr lang="en-IE" sz="2000" dirty="0"/>
              <a:t> </a:t>
            </a:r>
            <a:r>
              <a:rPr lang="en-IE" sz="2000" dirty="0" err="1"/>
              <a:t>ghnéithe</a:t>
            </a:r>
            <a:r>
              <a:rPr lang="en-IE" sz="2000" dirty="0"/>
              <a:t> den </a:t>
            </a:r>
            <a:r>
              <a:rPr lang="en-IE" sz="2000" dirty="0" err="1"/>
              <a:t>dioscúrsa</a:t>
            </a:r>
            <a:endParaRPr lang="en-IE" sz="2000" dirty="0"/>
          </a:p>
          <a:p>
            <a:r>
              <a:rPr lang="en-IE" sz="2000" dirty="0" err="1"/>
              <a:t>sárscileanna</a:t>
            </a:r>
            <a:r>
              <a:rPr lang="en-IE" sz="2000" dirty="0"/>
              <a:t> </a:t>
            </a:r>
            <a:r>
              <a:rPr lang="en-IE" sz="2000" dirty="0" err="1"/>
              <a:t>aistriúcháin</a:t>
            </a:r>
            <a:endParaRPr lang="en-IE" sz="2000" dirty="0"/>
          </a:p>
          <a:p>
            <a:endParaRPr lang="en-US" sz="2000" dirty="0"/>
          </a:p>
        </p:txBody>
      </p:sp>
    </p:spTree>
    <p:extLst>
      <p:ext uri="{BB962C8B-B14F-4D97-AF65-F5344CB8AC3E}">
        <p14:creationId xmlns:p14="http://schemas.microsoft.com/office/powerpoint/2010/main" val="10020977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212C946-9B2C-E152-95EA-C7AA6A5AEB06}"/>
              </a:ext>
            </a:extLst>
          </p:cNvPr>
          <p:cNvSpPr>
            <a:spLocks noGrp="1"/>
          </p:cNvSpPr>
          <p:nvPr>
            <p:ph type="title"/>
          </p:nvPr>
        </p:nvSpPr>
        <p:spPr>
          <a:xfrm>
            <a:off x="838201" y="365125"/>
            <a:ext cx="5251316" cy="1807305"/>
          </a:xfrm>
        </p:spPr>
        <p:txBody>
          <a:bodyPr>
            <a:normAutofit/>
          </a:bodyPr>
          <a:lstStyle/>
          <a:p>
            <a:r>
              <a:rPr lang="en-GB" sz="4100" err="1"/>
              <a:t>Eolas</a:t>
            </a:r>
            <a:r>
              <a:rPr lang="en-GB" sz="4100"/>
              <a:t> </a:t>
            </a:r>
            <a:r>
              <a:rPr lang="en-GB" sz="4100" err="1"/>
              <a:t>ar</a:t>
            </a:r>
            <a:r>
              <a:rPr lang="en-GB" sz="4100"/>
              <a:t> </a:t>
            </a:r>
            <a:r>
              <a:rPr lang="en-GB" sz="4100" err="1"/>
              <a:t>theanga</a:t>
            </a:r>
            <a:r>
              <a:rPr lang="en-GB" sz="4100"/>
              <a:t> </a:t>
            </a:r>
            <a:r>
              <a:rPr lang="en-GB" sz="4100" err="1"/>
              <a:t>agus</a:t>
            </a:r>
            <a:r>
              <a:rPr lang="en-GB" sz="4100"/>
              <a:t> </a:t>
            </a:r>
            <a:r>
              <a:rPr lang="en-GB" sz="4100" err="1"/>
              <a:t>ar</a:t>
            </a:r>
            <a:r>
              <a:rPr lang="en-GB" sz="4100"/>
              <a:t> </a:t>
            </a:r>
            <a:r>
              <a:rPr lang="en-GB" sz="4100" err="1"/>
              <a:t>mhic</a:t>
            </a:r>
            <a:r>
              <a:rPr lang="en-GB" sz="4100"/>
              <a:t> </a:t>
            </a:r>
            <a:r>
              <a:rPr lang="en-GB" sz="4100" err="1"/>
              <a:t>léinn</a:t>
            </a:r>
            <a:br>
              <a:rPr lang="en-GB" sz="4100"/>
            </a:br>
            <a:endParaRPr lang="en-US" sz="4100"/>
          </a:p>
        </p:txBody>
      </p:sp>
      <p:sp>
        <p:nvSpPr>
          <p:cNvPr id="3" name="Content Placeholder 2">
            <a:extLst>
              <a:ext uri="{FF2B5EF4-FFF2-40B4-BE49-F238E27FC236}">
                <a16:creationId xmlns:a16="http://schemas.microsoft.com/office/drawing/2014/main" id="{0CABA1B8-E430-7221-628B-269B3364E45F}"/>
              </a:ext>
            </a:extLst>
          </p:cNvPr>
          <p:cNvSpPr>
            <a:spLocks noGrp="1"/>
          </p:cNvSpPr>
          <p:nvPr>
            <p:ph idx="1"/>
          </p:nvPr>
        </p:nvSpPr>
        <p:spPr>
          <a:xfrm>
            <a:off x="838200" y="2333297"/>
            <a:ext cx="4619621" cy="3843666"/>
          </a:xfrm>
        </p:spPr>
        <p:txBody>
          <a:bodyPr>
            <a:normAutofit fontScale="92500"/>
          </a:bodyPr>
          <a:lstStyle/>
          <a:p>
            <a:r>
              <a:rPr lang="en-GB" sz="2000" dirty="0" err="1"/>
              <a:t>inniúlacht</a:t>
            </a:r>
            <a:r>
              <a:rPr lang="en-GB" sz="2000" dirty="0"/>
              <a:t> </a:t>
            </a:r>
            <a:r>
              <a:rPr lang="en-GB" sz="2000" dirty="0" err="1"/>
              <a:t>sochtheangeolaíoch</a:t>
            </a:r>
            <a:r>
              <a:rPr lang="en-GB" sz="2000" dirty="0"/>
              <a:t> (</a:t>
            </a:r>
            <a:r>
              <a:rPr lang="en-GB" sz="2000" dirty="0" err="1"/>
              <a:t>réimeanna</a:t>
            </a:r>
            <a:r>
              <a:rPr lang="en-GB" sz="2000" dirty="0"/>
              <a:t>, </a:t>
            </a:r>
            <a:r>
              <a:rPr lang="en-GB" sz="2000" dirty="0" err="1"/>
              <a:t>stíleanna</a:t>
            </a:r>
            <a:r>
              <a:rPr lang="en-GB" sz="2000" dirty="0"/>
              <a:t>, </a:t>
            </a:r>
            <a:r>
              <a:rPr lang="en-GB" sz="2000" dirty="0" err="1"/>
              <a:t>canúintí</a:t>
            </a:r>
            <a:r>
              <a:rPr lang="en-GB" sz="2000" dirty="0"/>
              <a:t> </a:t>
            </a:r>
            <a:r>
              <a:rPr lang="en-GB" sz="2000" dirty="0" err="1"/>
              <a:t>srl</a:t>
            </a:r>
            <a:r>
              <a:rPr lang="en-GB" sz="2000" dirty="0"/>
              <a:t>)</a:t>
            </a:r>
          </a:p>
          <a:p>
            <a:r>
              <a:rPr lang="en-GB" sz="2000" dirty="0" err="1"/>
              <a:t>sárscileanna</a:t>
            </a:r>
            <a:r>
              <a:rPr lang="en-GB" sz="2000" dirty="0"/>
              <a:t> </a:t>
            </a:r>
            <a:r>
              <a:rPr lang="en-GB" sz="2000" dirty="0" err="1"/>
              <a:t>pragmatacha</a:t>
            </a:r>
            <a:r>
              <a:rPr lang="en-GB" sz="2000" dirty="0"/>
              <a:t> (</a:t>
            </a:r>
            <a:r>
              <a:rPr lang="en-GB" sz="2000" dirty="0" err="1"/>
              <a:t>solúbacht</a:t>
            </a:r>
            <a:r>
              <a:rPr lang="en-GB" sz="2000" dirty="0"/>
              <a:t>, </a:t>
            </a:r>
            <a:r>
              <a:rPr lang="en-GB" sz="2000" dirty="0" err="1"/>
              <a:t>comhleanúnachas</a:t>
            </a:r>
            <a:r>
              <a:rPr lang="en-GB" sz="2000" dirty="0"/>
              <a:t>, </a:t>
            </a:r>
            <a:r>
              <a:rPr lang="en-GB" sz="2000" dirty="0" err="1"/>
              <a:t>líofacht</a:t>
            </a:r>
            <a:r>
              <a:rPr lang="en-GB" sz="2000" dirty="0"/>
              <a:t>) </a:t>
            </a:r>
          </a:p>
          <a:p>
            <a:r>
              <a:rPr lang="en-GB" sz="2000" dirty="0" err="1"/>
              <a:t>scafláil</a:t>
            </a:r>
            <a:r>
              <a:rPr lang="en-GB" sz="2000" dirty="0"/>
              <a:t> </a:t>
            </a:r>
            <a:r>
              <a:rPr lang="en-GB" sz="2000" dirty="0" err="1"/>
              <a:t>bhriathra</a:t>
            </a:r>
            <a:r>
              <a:rPr lang="en-GB" sz="2000" dirty="0"/>
              <a:t> </a:t>
            </a:r>
            <a:r>
              <a:rPr lang="en-GB" sz="2000" dirty="0" err="1"/>
              <a:t>agus</a:t>
            </a:r>
            <a:r>
              <a:rPr lang="en-GB" sz="2000" dirty="0"/>
              <a:t> </a:t>
            </a:r>
            <a:r>
              <a:rPr lang="en-GB" sz="2000" dirty="0" err="1"/>
              <a:t>neamhbhriathra</a:t>
            </a:r>
            <a:endParaRPr lang="en-GB" sz="2000" dirty="0"/>
          </a:p>
          <a:p>
            <a:r>
              <a:rPr lang="en-GB" sz="2000" dirty="0" err="1"/>
              <a:t>scafláil</a:t>
            </a:r>
            <a:r>
              <a:rPr lang="en-GB" sz="2000" dirty="0"/>
              <a:t> </a:t>
            </a:r>
            <a:r>
              <a:rPr lang="en-GB" sz="2000" dirty="0" err="1"/>
              <a:t>ghnásúil</a:t>
            </a:r>
            <a:endParaRPr lang="en-GB" sz="2000" dirty="0"/>
          </a:p>
          <a:p>
            <a:r>
              <a:rPr lang="en-GB" sz="2000" dirty="0" err="1"/>
              <a:t>tuiscint</a:t>
            </a:r>
            <a:r>
              <a:rPr lang="en-GB" sz="2000" dirty="0"/>
              <a:t> </a:t>
            </a:r>
            <a:r>
              <a:rPr lang="en-GB" sz="2000" dirty="0" err="1"/>
              <a:t>dhomhain</a:t>
            </a:r>
            <a:r>
              <a:rPr lang="en-GB" sz="2000" dirty="0"/>
              <a:t> </a:t>
            </a:r>
            <a:r>
              <a:rPr lang="en-GB" sz="2000" dirty="0" err="1"/>
              <a:t>ar</a:t>
            </a:r>
            <a:r>
              <a:rPr lang="en-GB" sz="2000" dirty="0"/>
              <a:t> </a:t>
            </a:r>
            <a:r>
              <a:rPr lang="en-GB" sz="2000" dirty="0" err="1"/>
              <a:t>phrionsabail</a:t>
            </a:r>
            <a:r>
              <a:rPr lang="en-GB" sz="2000" dirty="0"/>
              <a:t> </a:t>
            </a:r>
            <a:r>
              <a:rPr lang="en-GB" sz="2000" dirty="0" err="1"/>
              <a:t>agus</a:t>
            </a:r>
            <a:r>
              <a:rPr lang="en-GB" sz="2000" dirty="0"/>
              <a:t> </a:t>
            </a:r>
            <a:r>
              <a:rPr lang="en-GB" sz="2000" dirty="0" err="1"/>
              <a:t>ar</a:t>
            </a:r>
            <a:r>
              <a:rPr lang="en-GB" sz="2000" dirty="0"/>
              <a:t> </a:t>
            </a:r>
            <a:r>
              <a:rPr lang="en-GB" sz="2000" dirty="0" err="1"/>
              <a:t>phróisis</a:t>
            </a:r>
            <a:r>
              <a:rPr lang="en-GB" sz="2000" dirty="0"/>
              <a:t> an </a:t>
            </a:r>
            <a:r>
              <a:rPr lang="en-GB" sz="2000" dirty="0" err="1"/>
              <a:t>tsealbhaithe</a:t>
            </a:r>
            <a:r>
              <a:rPr lang="en-GB" sz="2000" dirty="0"/>
              <a:t> </a:t>
            </a:r>
            <a:r>
              <a:rPr lang="en-GB" sz="2000" dirty="0" err="1"/>
              <a:t>sa</a:t>
            </a:r>
            <a:r>
              <a:rPr lang="en-GB" sz="2000" dirty="0"/>
              <a:t> </a:t>
            </a:r>
            <a:r>
              <a:rPr lang="en-GB" sz="2000" dirty="0" err="1"/>
              <a:t>tumoideachas</a:t>
            </a:r>
            <a:endParaRPr lang="en-GB" sz="2000" dirty="0"/>
          </a:p>
          <a:p>
            <a:r>
              <a:rPr lang="en-GB" sz="2000" dirty="0" err="1"/>
              <a:t>tuiscint</a:t>
            </a:r>
            <a:r>
              <a:rPr lang="en-GB" sz="2000" dirty="0"/>
              <a:t> </a:t>
            </a:r>
            <a:r>
              <a:rPr lang="en-GB" sz="2000" dirty="0" err="1"/>
              <a:t>ar</a:t>
            </a:r>
            <a:r>
              <a:rPr lang="en-GB" sz="2000" dirty="0"/>
              <a:t> </a:t>
            </a:r>
            <a:r>
              <a:rPr lang="en-GB" sz="2000" dirty="0" err="1"/>
              <a:t>éagsúlacht</a:t>
            </a:r>
            <a:r>
              <a:rPr lang="en-GB" sz="2000" dirty="0"/>
              <a:t> </a:t>
            </a:r>
            <a:r>
              <a:rPr lang="en-GB" sz="2000" dirty="0" err="1"/>
              <a:t>ó</a:t>
            </a:r>
            <a:r>
              <a:rPr lang="en-GB" sz="2000" dirty="0"/>
              <a:t> </a:t>
            </a:r>
            <a:r>
              <a:rPr lang="en-GB" sz="2000" dirty="0" err="1"/>
              <a:t>thaobh</a:t>
            </a:r>
            <a:r>
              <a:rPr lang="en-GB" sz="2000" dirty="0"/>
              <a:t> </a:t>
            </a:r>
            <a:r>
              <a:rPr lang="en-GB" sz="2000" dirty="0" err="1"/>
              <a:t>teanga</a:t>
            </a:r>
            <a:r>
              <a:rPr lang="en-GB" sz="2000" dirty="0"/>
              <a:t>, </a:t>
            </a:r>
            <a:r>
              <a:rPr lang="en-GB" sz="2000" dirty="0" err="1"/>
              <a:t>litearthachta</a:t>
            </a:r>
            <a:r>
              <a:rPr lang="en-GB" sz="2000" dirty="0"/>
              <a:t>, </a:t>
            </a:r>
            <a:r>
              <a:rPr lang="en-GB" sz="2000" dirty="0" err="1"/>
              <a:t>cultúir</a:t>
            </a:r>
            <a:r>
              <a:rPr lang="en-GB" sz="2000" dirty="0"/>
              <a:t> </a:t>
            </a:r>
            <a:r>
              <a:rPr lang="en-GB" sz="2000" dirty="0" err="1"/>
              <a:t>agus</a:t>
            </a:r>
            <a:r>
              <a:rPr lang="en-GB" sz="2000" dirty="0"/>
              <a:t> </a:t>
            </a:r>
            <a:r>
              <a:rPr lang="en-GB" sz="2000" dirty="0" err="1"/>
              <a:t>foghlama</a:t>
            </a:r>
            <a:r>
              <a:rPr lang="en-GB" sz="2000" dirty="0"/>
              <a:t> de</a:t>
            </a:r>
          </a:p>
          <a:p>
            <a:endParaRPr lang="en-US" sz="1700" dirty="0"/>
          </a:p>
        </p:txBody>
      </p:sp>
      <p:pic>
        <p:nvPicPr>
          <p:cNvPr id="4" name="Picture 3" descr="A group of children reading a book&#10;&#10;Description automatically generated">
            <a:extLst>
              <a:ext uri="{FF2B5EF4-FFF2-40B4-BE49-F238E27FC236}">
                <a16:creationId xmlns:a16="http://schemas.microsoft.com/office/drawing/2014/main" id="{B54E469D-36AD-A9FA-50AF-86BDF08D1022}"/>
              </a:ext>
            </a:extLst>
          </p:cNvPr>
          <p:cNvPicPr>
            <a:picLocks noChangeAspect="1"/>
          </p:cNvPicPr>
          <p:nvPr/>
        </p:nvPicPr>
        <p:blipFill>
          <a:blip r:embed="rId2"/>
          <a:srcRect l="46247" r="8323" b="-1"/>
          <a:stretch>
            <a:fillRect/>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39623577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7BE64-1470-962F-AF9E-FE0306BFE64E}"/>
              </a:ext>
            </a:extLst>
          </p:cNvPr>
          <p:cNvSpPr>
            <a:spLocks noGrp="1"/>
          </p:cNvSpPr>
          <p:nvPr>
            <p:ph type="title"/>
          </p:nvPr>
        </p:nvSpPr>
        <p:spPr>
          <a:xfrm>
            <a:off x="6823878" y="741391"/>
            <a:ext cx="4491821" cy="1616203"/>
          </a:xfrm>
        </p:spPr>
        <p:txBody>
          <a:bodyPr anchor="b">
            <a:normAutofit/>
          </a:bodyPr>
          <a:lstStyle/>
          <a:p>
            <a:r>
              <a:rPr lang="en-GB" sz="3200" dirty="0" err="1"/>
              <a:t>Saineolas</a:t>
            </a:r>
            <a:r>
              <a:rPr lang="en-GB" sz="3200" dirty="0"/>
              <a:t> </a:t>
            </a:r>
            <a:r>
              <a:rPr lang="en-GB" sz="3200" dirty="0" err="1"/>
              <a:t>teanga</a:t>
            </a:r>
            <a:r>
              <a:rPr lang="en-GB" sz="3200" dirty="0"/>
              <a:t> chun </a:t>
            </a:r>
            <a:r>
              <a:rPr lang="en-GB" sz="3200" dirty="0" err="1"/>
              <a:t>ábhar</a:t>
            </a:r>
            <a:r>
              <a:rPr lang="en-GB" sz="3200" dirty="0"/>
              <a:t> a </a:t>
            </a:r>
            <a:r>
              <a:rPr lang="en-GB" sz="3200" dirty="0" err="1"/>
              <a:t>theagasc</a:t>
            </a:r>
            <a:br>
              <a:rPr lang="en-GB" sz="3200" dirty="0"/>
            </a:br>
            <a:endParaRPr lang="en-US" sz="3200" dirty="0"/>
          </a:p>
        </p:txBody>
      </p:sp>
      <p:pic>
        <p:nvPicPr>
          <p:cNvPr id="4" name="Picture 3" descr="A person and kids sitting at a desk&#10;&#10;Description automatically generated">
            <a:extLst>
              <a:ext uri="{FF2B5EF4-FFF2-40B4-BE49-F238E27FC236}">
                <a16:creationId xmlns:a16="http://schemas.microsoft.com/office/drawing/2014/main" id="{22BB1E0E-7423-2823-6AE0-9E7D7DA63B71}"/>
              </a:ext>
            </a:extLst>
          </p:cNvPr>
          <p:cNvPicPr>
            <a:picLocks noChangeAspect="1"/>
          </p:cNvPicPr>
          <p:nvPr/>
        </p:nvPicPr>
        <p:blipFill>
          <a:blip r:embed="rId2"/>
          <a:srcRect r="2" b="23220"/>
          <a:stretch>
            <a:fillRect/>
          </a:stretch>
        </p:blipFill>
        <p:spPr>
          <a:xfrm>
            <a:off x="20" y="10"/>
            <a:ext cx="6095980" cy="6857990"/>
          </a:xfrm>
          <a:prstGeom prst="rect">
            <a:avLst/>
          </a:prstGeom>
        </p:spPr>
      </p:pic>
      <p:grpSp>
        <p:nvGrpSpPr>
          <p:cNvPr id="30" name="Group 29">
            <a:extLst>
              <a:ext uri="{FF2B5EF4-FFF2-40B4-BE49-F238E27FC236}">
                <a16:creationId xmlns:a16="http://schemas.microsoft.com/office/drawing/2014/main" id="{5EFBDE31-BB3E-6CFC-23CD-B5976DA38438}"/>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0"/>
            <a:ext cx="123362" cy="6858000"/>
            <a:chOff x="12068638" y="0"/>
            <a:chExt cx="123362" cy="6858000"/>
          </a:xfrm>
        </p:grpSpPr>
        <p:sp>
          <p:nvSpPr>
            <p:cNvPr id="31" name="Rectangle 30">
              <a:extLst>
                <a:ext uri="{FF2B5EF4-FFF2-40B4-BE49-F238E27FC236}">
                  <a16:creationId xmlns:a16="http://schemas.microsoft.com/office/drawing/2014/main" id="{180A60EC-72BB-121F-556A-E2837FD99A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0"/>
              <a:ext cx="123362" cy="6858000"/>
            </a:xfrm>
            <a:prstGeom prst="rect">
              <a:avLst/>
            </a:prstGeom>
            <a:gradFill>
              <a:gsLst>
                <a:gs pos="0">
                  <a:schemeClr val="accent2"/>
                </a:gs>
                <a:gs pos="100000">
                  <a:schemeClr val="accent5"/>
                </a:gs>
              </a:gsLst>
              <a:lin ang="1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F91A2FAE-D41C-FF5D-B0A0-7808248EDC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2068638" y="4139706"/>
              <a:ext cx="123362" cy="2718294"/>
            </a:xfrm>
            <a:prstGeom prst="rect">
              <a:avLst/>
            </a:prstGeom>
            <a:gradFill>
              <a:gsLst>
                <a:gs pos="19000">
                  <a:schemeClr val="accent5">
                    <a:alpha val="0"/>
                  </a:schemeClr>
                </a:gs>
                <a:gs pos="100000">
                  <a:schemeClr val="accent5">
                    <a:lumMod val="60000"/>
                    <a:lumOff val="40000"/>
                  </a:schemeClr>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a:extLst>
              <a:ext uri="{FF2B5EF4-FFF2-40B4-BE49-F238E27FC236}">
                <a16:creationId xmlns:a16="http://schemas.microsoft.com/office/drawing/2014/main" id="{B99A2F1C-A7FC-B9A5-BEA7-8FE9D9DF6454}"/>
              </a:ext>
            </a:extLst>
          </p:cNvPr>
          <p:cNvSpPr>
            <a:spLocks noGrp="1"/>
          </p:cNvSpPr>
          <p:nvPr>
            <p:ph idx="1"/>
          </p:nvPr>
        </p:nvSpPr>
        <p:spPr>
          <a:xfrm>
            <a:off x="6823878" y="2533476"/>
            <a:ext cx="4491820" cy="3447832"/>
          </a:xfrm>
        </p:spPr>
        <p:txBody>
          <a:bodyPr anchor="t">
            <a:normAutofit/>
          </a:bodyPr>
          <a:lstStyle/>
          <a:p>
            <a:r>
              <a:rPr lang="en-IE" sz="2000" dirty="0" err="1"/>
              <a:t>teagasc</a:t>
            </a:r>
            <a:r>
              <a:rPr lang="en-IE" sz="2000" dirty="0"/>
              <a:t> </a:t>
            </a:r>
            <a:r>
              <a:rPr lang="en-IE" sz="2000" dirty="0" err="1"/>
              <a:t>foirm-dhírithe</a:t>
            </a:r>
            <a:r>
              <a:rPr lang="en-IE" sz="2000" dirty="0"/>
              <a:t> an </a:t>
            </a:r>
            <a:r>
              <a:rPr lang="en-IE" sz="2000" dirty="0" err="1"/>
              <a:t>ábhair</a:t>
            </a:r>
            <a:endParaRPr lang="en-IE" sz="2000" dirty="0"/>
          </a:p>
          <a:p>
            <a:r>
              <a:rPr lang="en-IE" sz="2000" dirty="0" err="1"/>
              <a:t>aiseolas</a:t>
            </a:r>
            <a:r>
              <a:rPr lang="en-IE" sz="2000" dirty="0"/>
              <a:t> </a:t>
            </a:r>
            <a:r>
              <a:rPr lang="en-IE" sz="2000" dirty="0" err="1"/>
              <a:t>ceartaitheach</a:t>
            </a:r>
            <a:endParaRPr lang="en-IE" sz="2000" dirty="0"/>
          </a:p>
          <a:p>
            <a:r>
              <a:rPr lang="en-IE" sz="2000" dirty="0" err="1"/>
              <a:t>meititheanga</a:t>
            </a:r>
            <a:endParaRPr lang="en-IE" sz="2000" dirty="0"/>
          </a:p>
          <a:p>
            <a:r>
              <a:rPr lang="en-IE" sz="2000" dirty="0" err="1"/>
              <a:t>feasacht</a:t>
            </a:r>
            <a:r>
              <a:rPr lang="en-IE" sz="2000" dirty="0"/>
              <a:t> </a:t>
            </a:r>
            <a:r>
              <a:rPr lang="en-IE" sz="2000" dirty="0" err="1"/>
              <a:t>mheititheangeolaíoch</a:t>
            </a:r>
            <a:endParaRPr lang="en-IE" sz="2000" dirty="0"/>
          </a:p>
          <a:p>
            <a:r>
              <a:rPr lang="en-IE" sz="2000" dirty="0" err="1"/>
              <a:t>naisc</a:t>
            </a:r>
            <a:r>
              <a:rPr lang="en-IE" sz="2000" dirty="0"/>
              <a:t> </a:t>
            </a:r>
            <a:r>
              <a:rPr lang="en-IE" sz="2000" dirty="0" err="1"/>
              <a:t>thrasteanga</a:t>
            </a:r>
            <a:r>
              <a:rPr lang="en-IE" sz="2000" dirty="0"/>
              <a:t> </a:t>
            </a:r>
            <a:r>
              <a:rPr lang="en-IE" sz="2000" dirty="0" err="1"/>
              <a:t>neadaithe</a:t>
            </a:r>
            <a:r>
              <a:rPr lang="en-IE" sz="2000" dirty="0"/>
              <a:t> </a:t>
            </a:r>
            <a:r>
              <a:rPr lang="en-IE" sz="2000" dirty="0" err="1"/>
              <a:t>san</a:t>
            </a:r>
            <a:r>
              <a:rPr lang="en-IE" sz="2000" dirty="0"/>
              <a:t> </a:t>
            </a:r>
            <a:r>
              <a:rPr lang="en-IE" sz="2000" dirty="0" err="1"/>
              <a:t>ábhar</a:t>
            </a:r>
            <a:endParaRPr lang="en-IE" sz="2000" dirty="0"/>
          </a:p>
          <a:p>
            <a:endParaRPr lang="en-US" sz="2000" dirty="0"/>
          </a:p>
        </p:txBody>
      </p:sp>
    </p:spTree>
    <p:extLst>
      <p:ext uri="{BB962C8B-B14F-4D97-AF65-F5344CB8AC3E}">
        <p14:creationId xmlns:p14="http://schemas.microsoft.com/office/powerpoint/2010/main" val="5659667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group of people in a classroom&#10;&#10;Description automatically generated">
            <a:extLst>
              <a:ext uri="{FF2B5EF4-FFF2-40B4-BE49-F238E27FC236}">
                <a16:creationId xmlns:a16="http://schemas.microsoft.com/office/drawing/2014/main" id="{FC758A56-1915-784F-443A-C8DDCF60DE06}"/>
              </a:ext>
            </a:extLst>
          </p:cNvPr>
          <p:cNvPicPr>
            <a:picLocks noChangeAspect="1"/>
          </p:cNvPicPr>
          <p:nvPr/>
        </p:nvPicPr>
        <p:blipFill>
          <a:blip r:embed="rId3"/>
          <a:srcRect t="3877" b="47895"/>
          <a:stretch>
            <a:fillRect/>
          </a:stretch>
        </p:blipFill>
        <p:spPr>
          <a:xfrm>
            <a:off x="0" y="114310"/>
            <a:ext cx="9669642" cy="6857990"/>
          </a:xfrm>
          <a:prstGeom prst="rect">
            <a:avLst/>
          </a:prstGeom>
        </p:spPr>
      </p:pic>
      <p:sp>
        <p:nvSpPr>
          <p:cNvPr id="18" name="Rectangle 17">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91E9CE8-337C-1BCD-0F66-B91F5915EE72}"/>
              </a:ext>
            </a:extLst>
          </p:cNvPr>
          <p:cNvSpPr>
            <a:spLocks noGrp="1"/>
          </p:cNvSpPr>
          <p:nvPr>
            <p:ph type="title"/>
          </p:nvPr>
        </p:nvSpPr>
        <p:spPr>
          <a:xfrm>
            <a:off x="7531610" y="365125"/>
            <a:ext cx="3822189" cy="1899912"/>
          </a:xfrm>
        </p:spPr>
        <p:txBody>
          <a:bodyPr>
            <a:normAutofit/>
          </a:bodyPr>
          <a:lstStyle/>
          <a:p>
            <a:r>
              <a:rPr lang="en-GB" sz="4000"/>
              <a:t>Eolas ar theanga agus ar theagasc</a:t>
            </a:r>
            <a:br>
              <a:rPr lang="en-GB" sz="4000"/>
            </a:br>
            <a:endParaRPr lang="en-US" sz="4000"/>
          </a:p>
        </p:txBody>
      </p:sp>
      <p:sp>
        <p:nvSpPr>
          <p:cNvPr id="3" name="Content Placeholder 2">
            <a:extLst>
              <a:ext uri="{FF2B5EF4-FFF2-40B4-BE49-F238E27FC236}">
                <a16:creationId xmlns:a16="http://schemas.microsoft.com/office/drawing/2014/main" id="{338E14EF-D4B0-D745-5C7E-AC9C092438E6}"/>
              </a:ext>
            </a:extLst>
          </p:cNvPr>
          <p:cNvSpPr>
            <a:spLocks noGrp="1"/>
          </p:cNvSpPr>
          <p:nvPr>
            <p:ph idx="1"/>
          </p:nvPr>
        </p:nvSpPr>
        <p:spPr>
          <a:xfrm>
            <a:off x="7531610" y="2434201"/>
            <a:ext cx="3822189" cy="3742762"/>
          </a:xfrm>
        </p:spPr>
        <p:txBody>
          <a:bodyPr>
            <a:normAutofit fontScale="92500" lnSpcReduction="20000"/>
          </a:bodyPr>
          <a:lstStyle/>
          <a:p>
            <a:r>
              <a:rPr lang="en-GB" sz="2000" dirty="0" err="1"/>
              <a:t>comhtháthú</a:t>
            </a:r>
            <a:r>
              <a:rPr lang="en-GB" sz="2000" dirty="0"/>
              <a:t> </a:t>
            </a:r>
            <a:r>
              <a:rPr lang="en-GB" sz="2000" dirty="0" err="1"/>
              <a:t>na</a:t>
            </a:r>
            <a:r>
              <a:rPr lang="en-GB" sz="2000" dirty="0"/>
              <a:t> </a:t>
            </a:r>
            <a:r>
              <a:rPr lang="en-GB" sz="2000" dirty="0" err="1"/>
              <a:t>teanga</a:t>
            </a:r>
            <a:r>
              <a:rPr lang="en-GB" sz="2000" dirty="0"/>
              <a:t> a </a:t>
            </a:r>
            <a:r>
              <a:rPr lang="en-GB" sz="2000" dirty="0" err="1"/>
              <a:t>phleanáil</a:t>
            </a:r>
            <a:r>
              <a:rPr lang="en-GB" sz="2000" dirty="0"/>
              <a:t> </a:t>
            </a:r>
            <a:r>
              <a:rPr lang="en-IE" sz="2000" dirty="0" err="1"/>
              <a:t>i</a:t>
            </a:r>
            <a:r>
              <a:rPr lang="en-IE" sz="2000" dirty="0"/>
              <a:t> </a:t>
            </a:r>
            <a:r>
              <a:rPr lang="en-IE" sz="2000" dirty="0" err="1"/>
              <a:t>ndisciplíní</a:t>
            </a:r>
            <a:r>
              <a:rPr lang="en-IE" sz="2000" dirty="0"/>
              <a:t> </a:t>
            </a:r>
            <a:r>
              <a:rPr lang="en-IE" sz="2000" dirty="0" err="1"/>
              <a:t>éagsúla</a:t>
            </a:r>
            <a:r>
              <a:rPr lang="en-IE" sz="2000" dirty="0"/>
              <a:t> </a:t>
            </a:r>
            <a:r>
              <a:rPr lang="en-IE" sz="2000" dirty="0" err="1"/>
              <a:t>agus</a:t>
            </a:r>
            <a:r>
              <a:rPr lang="en-IE" sz="2000" dirty="0"/>
              <a:t> </a:t>
            </a:r>
            <a:r>
              <a:rPr lang="en-IE" sz="2000" dirty="0" err="1"/>
              <a:t>ar</a:t>
            </a:r>
            <a:r>
              <a:rPr lang="en-IE" sz="2000" dirty="0"/>
              <a:t> fud </a:t>
            </a:r>
            <a:r>
              <a:rPr lang="en-IE" sz="2000" dirty="0" err="1"/>
              <a:t>disciplíní</a:t>
            </a:r>
            <a:r>
              <a:rPr lang="en-IE" sz="2000" dirty="0"/>
              <a:t> </a:t>
            </a:r>
            <a:r>
              <a:rPr lang="en-IE" sz="2000" dirty="0" err="1"/>
              <a:t>éagsúla</a:t>
            </a:r>
            <a:endParaRPr lang="en-GB" sz="2000" dirty="0"/>
          </a:p>
          <a:p>
            <a:r>
              <a:rPr lang="en-GB" sz="2000" dirty="0" err="1"/>
              <a:t>cothromaíocht</a:t>
            </a:r>
            <a:r>
              <a:rPr lang="en-GB" sz="2000" dirty="0"/>
              <a:t> </a:t>
            </a:r>
            <a:r>
              <a:rPr lang="en-GB" sz="2000" dirty="0" err="1"/>
              <a:t>sa</a:t>
            </a:r>
            <a:r>
              <a:rPr lang="en-GB" sz="2000" dirty="0"/>
              <a:t> </a:t>
            </a:r>
            <a:r>
              <a:rPr lang="en-GB" sz="2000" dirty="0" err="1"/>
              <a:t>teagasc</a:t>
            </a:r>
            <a:r>
              <a:rPr lang="en-GB" sz="2000" dirty="0"/>
              <a:t> a </a:t>
            </a:r>
            <a:r>
              <a:rPr lang="en-GB" sz="2000" dirty="0" err="1"/>
              <a:t>chinntiú</a:t>
            </a:r>
            <a:r>
              <a:rPr lang="en-GB" sz="2000" dirty="0"/>
              <a:t> (</a:t>
            </a:r>
            <a:r>
              <a:rPr lang="en-GB" sz="2000" dirty="0" err="1"/>
              <a:t>teanga</a:t>
            </a:r>
            <a:r>
              <a:rPr lang="en-GB" sz="2000" dirty="0"/>
              <a:t> </a:t>
            </a:r>
            <a:r>
              <a:rPr lang="en-GB" sz="2000" dirty="0" err="1"/>
              <a:t>agus</a:t>
            </a:r>
            <a:r>
              <a:rPr lang="en-GB" sz="2000" dirty="0"/>
              <a:t> </a:t>
            </a:r>
            <a:r>
              <a:rPr lang="en-GB" sz="2000" dirty="0" err="1"/>
              <a:t>ábhar</a:t>
            </a:r>
            <a:r>
              <a:rPr lang="en-GB" sz="2000" dirty="0"/>
              <a:t>)</a:t>
            </a:r>
          </a:p>
          <a:p>
            <a:r>
              <a:rPr lang="en-GB" sz="2000" dirty="0" err="1"/>
              <a:t>tumtheanga</a:t>
            </a:r>
            <a:r>
              <a:rPr lang="en-GB" sz="2000" dirty="0"/>
              <a:t> a </a:t>
            </a:r>
            <a:r>
              <a:rPr lang="en-GB" sz="2000" dirty="0" err="1"/>
              <a:t>spreagadh</a:t>
            </a:r>
            <a:r>
              <a:rPr lang="en-GB" sz="2000" dirty="0"/>
              <a:t> </a:t>
            </a:r>
            <a:r>
              <a:rPr lang="en-GB" sz="2000" dirty="0" err="1"/>
              <a:t>i</a:t>
            </a:r>
            <a:r>
              <a:rPr lang="en-GB" sz="2000" dirty="0"/>
              <a:t> </a:t>
            </a:r>
            <a:r>
              <a:rPr lang="en-GB" sz="2000" dirty="0" err="1"/>
              <a:t>gcomhthéacs</a:t>
            </a:r>
            <a:r>
              <a:rPr lang="en-GB" sz="2000" dirty="0"/>
              <a:t> an </a:t>
            </a:r>
            <a:r>
              <a:rPr lang="en-GB" sz="2000" dirty="0" err="1"/>
              <a:t>ábhair</a:t>
            </a:r>
            <a:endParaRPr lang="en-GB" sz="2000" dirty="0"/>
          </a:p>
          <a:p>
            <a:r>
              <a:rPr lang="en-GB" sz="2000" dirty="0" err="1"/>
              <a:t>aschur</a:t>
            </a:r>
            <a:r>
              <a:rPr lang="en-GB" sz="2000" dirty="0"/>
              <a:t> </a:t>
            </a:r>
            <a:r>
              <a:rPr lang="en-GB" sz="2000" dirty="0" err="1"/>
              <a:t>feabhsaithe</a:t>
            </a:r>
            <a:r>
              <a:rPr lang="en-GB" sz="2000" dirty="0"/>
              <a:t> a </a:t>
            </a:r>
            <a:r>
              <a:rPr lang="en-GB" sz="2000" dirty="0" err="1"/>
              <a:t>chumasú</a:t>
            </a:r>
            <a:endParaRPr lang="en-GB" sz="2000" dirty="0"/>
          </a:p>
          <a:p>
            <a:r>
              <a:rPr lang="en-GB" sz="2000" dirty="0" err="1"/>
              <a:t>scafláil</a:t>
            </a:r>
            <a:r>
              <a:rPr lang="en-GB" sz="2000" dirty="0"/>
              <a:t> </a:t>
            </a:r>
            <a:r>
              <a:rPr lang="en-GB" sz="2000" dirty="0" err="1"/>
              <a:t>theagascach</a:t>
            </a:r>
            <a:endParaRPr lang="en-GB" sz="2000" dirty="0"/>
          </a:p>
          <a:p>
            <a:r>
              <a:rPr lang="en-IE" sz="2000" dirty="0" err="1"/>
              <a:t>timpeallachtaí</a:t>
            </a:r>
            <a:r>
              <a:rPr lang="en-IE" sz="2000" dirty="0"/>
              <a:t> </a:t>
            </a:r>
            <a:r>
              <a:rPr lang="en-IE" sz="2000" dirty="0" err="1"/>
              <a:t>foghlama</a:t>
            </a:r>
            <a:r>
              <a:rPr lang="en-IE" sz="2000" dirty="0"/>
              <a:t> </a:t>
            </a:r>
            <a:r>
              <a:rPr lang="en-IE" sz="2000" dirty="0" err="1"/>
              <a:t>cuimsitheacha</a:t>
            </a:r>
            <a:r>
              <a:rPr lang="en-IE" sz="2000" dirty="0"/>
              <a:t> </a:t>
            </a:r>
            <a:r>
              <a:rPr lang="en-IE" sz="2000" dirty="0" err="1"/>
              <a:t>agus</a:t>
            </a:r>
            <a:r>
              <a:rPr lang="en-IE" sz="2000" dirty="0"/>
              <a:t> </a:t>
            </a:r>
            <a:r>
              <a:rPr lang="en-IE" sz="2000" dirty="0" err="1"/>
              <a:t>inrochtana</a:t>
            </a:r>
            <a:r>
              <a:rPr lang="en-IE" sz="2000" dirty="0"/>
              <a:t> a </a:t>
            </a:r>
            <a:r>
              <a:rPr lang="en-IE" sz="2000" dirty="0" err="1"/>
              <a:t>chruthú</a:t>
            </a:r>
            <a:endParaRPr lang="en-IE" sz="2000" dirty="0"/>
          </a:p>
          <a:p>
            <a:r>
              <a:rPr lang="en-GB" sz="2000" dirty="0" err="1"/>
              <a:t>measúnú</a:t>
            </a:r>
            <a:r>
              <a:rPr lang="en-GB" sz="2000" dirty="0"/>
              <a:t> </a:t>
            </a:r>
            <a:r>
              <a:rPr lang="en-GB" sz="2000" dirty="0" err="1"/>
              <a:t>comhtháite</a:t>
            </a:r>
            <a:endParaRPr lang="en-GB" sz="2000" dirty="0"/>
          </a:p>
          <a:p>
            <a:endParaRPr lang="en-US" sz="1900" dirty="0"/>
          </a:p>
        </p:txBody>
      </p:sp>
    </p:spTree>
    <p:extLst>
      <p:ext uri="{BB962C8B-B14F-4D97-AF65-F5344CB8AC3E}">
        <p14:creationId xmlns:p14="http://schemas.microsoft.com/office/powerpoint/2010/main" val="38520697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641875D1-8A62-47A9-A244-71817901E72E}"/>
              </a:ext>
            </a:extLst>
          </p:cNvPr>
          <p:cNvSpPr/>
          <p:nvPr/>
        </p:nvSpPr>
        <p:spPr>
          <a:xfrm>
            <a:off x="3451371" y="2020626"/>
            <a:ext cx="1873348" cy="1873348"/>
          </a:xfrm>
          <a:prstGeom prst="roundRect">
            <a:avLst/>
          </a:prstGeom>
          <a:solidFill>
            <a:srgbClr val="941651"/>
          </a:solidFill>
          <a:ln>
            <a:solidFill>
              <a:srgbClr val="94165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Poppins" panose="00000500000000000000" pitchFamily="2" charset="0"/>
            </a:endParaRPr>
          </a:p>
        </p:txBody>
      </p:sp>
      <p:sp>
        <p:nvSpPr>
          <p:cNvPr id="5" name="Rectangle: Rounded Corners 4">
            <a:extLst>
              <a:ext uri="{FF2B5EF4-FFF2-40B4-BE49-F238E27FC236}">
                <a16:creationId xmlns:a16="http://schemas.microsoft.com/office/drawing/2014/main" id="{58D30B84-FF7F-4AD7-87B6-DD4F3A65E4C5}"/>
              </a:ext>
            </a:extLst>
          </p:cNvPr>
          <p:cNvSpPr/>
          <p:nvPr/>
        </p:nvSpPr>
        <p:spPr>
          <a:xfrm rot="19491280">
            <a:off x="2542949" y="631857"/>
            <a:ext cx="1873348" cy="187334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Poppins" panose="00000500000000000000" pitchFamily="2" charset="0"/>
            </a:endParaRPr>
          </a:p>
        </p:txBody>
      </p:sp>
      <p:sp>
        <p:nvSpPr>
          <p:cNvPr id="6" name="Rectangle: Rounded Corners 5">
            <a:extLst>
              <a:ext uri="{FF2B5EF4-FFF2-40B4-BE49-F238E27FC236}">
                <a16:creationId xmlns:a16="http://schemas.microsoft.com/office/drawing/2014/main" id="{85C82149-DDFE-4BA9-969B-5B8D2B5C7C5D}"/>
              </a:ext>
            </a:extLst>
          </p:cNvPr>
          <p:cNvSpPr/>
          <p:nvPr/>
        </p:nvSpPr>
        <p:spPr>
          <a:xfrm rot="19491280">
            <a:off x="2930054" y="3640332"/>
            <a:ext cx="1873348" cy="187334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Poppins" panose="00000500000000000000" pitchFamily="2" charset="0"/>
            </a:endParaRPr>
          </a:p>
        </p:txBody>
      </p:sp>
      <p:sp>
        <p:nvSpPr>
          <p:cNvPr id="7" name="Rectangle: Rounded Corners 6">
            <a:extLst>
              <a:ext uri="{FF2B5EF4-FFF2-40B4-BE49-F238E27FC236}">
                <a16:creationId xmlns:a16="http://schemas.microsoft.com/office/drawing/2014/main" id="{D719650D-1161-44DF-B6DE-9F6AFEB4485C}"/>
              </a:ext>
            </a:extLst>
          </p:cNvPr>
          <p:cNvSpPr/>
          <p:nvPr/>
        </p:nvSpPr>
        <p:spPr>
          <a:xfrm rot="649904">
            <a:off x="1500800" y="4660662"/>
            <a:ext cx="1873348" cy="1873348"/>
          </a:xfrm>
          <a:prstGeom prst="roundRect">
            <a:avLst/>
          </a:prstGeom>
          <a:solidFill>
            <a:srgbClr val="941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Poppins" panose="00000500000000000000" pitchFamily="2" charset="0"/>
            </a:endParaRPr>
          </a:p>
        </p:txBody>
      </p:sp>
      <p:sp>
        <p:nvSpPr>
          <p:cNvPr id="3" name="Oval 2">
            <a:extLst>
              <a:ext uri="{FF2B5EF4-FFF2-40B4-BE49-F238E27FC236}">
                <a16:creationId xmlns:a16="http://schemas.microsoft.com/office/drawing/2014/main" id="{C8CE0FEC-B1FF-4D6B-9CC6-A2193B0E0EE8}"/>
              </a:ext>
            </a:extLst>
          </p:cNvPr>
          <p:cNvSpPr/>
          <p:nvPr/>
        </p:nvSpPr>
        <p:spPr>
          <a:xfrm>
            <a:off x="-64786" y="1093930"/>
            <a:ext cx="4302370" cy="4302370"/>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900" dirty="0">
              <a:latin typeface="Poppins" panose="00000500000000000000" pitchFamily="2" charset="0"/>
            </a:endParaRPr>
          </a:p>
        </p:txBody>
      </p:sp>
      <p:sp>
        <p:nvSpPr>
          <p:cNvPr id="13" name="TextBox 12">
            <a:extLst>
              <a:ext uri="{FF2B5EF4-FFF2-40B4-BE49-F238E27FC236}">
                <a16:creationId xmlns:a16="http://schemas.microsoft.com/office/drawing/2014/main" id="{9A03B2A2-67A9-474B-94E2-38B4438A0148}"/>
              </a:ext>
            </a:extLst>
          </p:cNvPr>
          <p:cNvSpPr txBox="1"/>
          <p:nvPr/>
        </p:nvSpPr>
        <p:spPr>
          <a:xfrm>
            <a:off x="-586793" y="2385480"/>
            <a:ext cx="3856512" cy="1231106"/>
          </a:xfrm>
          <a:prstGeom prst="rect">
            <a:avLst/>
          </a:prstGeom>
          <a:noFill/>
        </p:spPr>
        <p:txBody>
          <a:bodyPr wrap="square" rtlCol="0" anchor="ctr">
            <a:spAutoFit/>
          </a:bodyPr>
          <a:lstStyle/>
          <a:p>
            <a:pPr algn="ctr"/>
            <a:r>
              <a:rPr lang="en-US" sz="3700" b="1" spc="-145" dirty="0" err="1">
                <a:solidFill>
                  <a:schemeClr val="tx2"/>
                </a:solidFill>
                <a:latin typeface="Poppins" pitchFamily="2" charset="77"/>
                <a:cs typeface="Poppins" pitchFamily="2" charset="77"/>
              </a:rPr>
              <a:t>Fís</a:t>
            </a:r>
            <a:r>
              <a:rPr lang="en-US" sz="3700" b="1" spc="-145" dirty="0">
                <a:solidFill>
                  <a:schemeClr val="tx2"/>
                </a:solidFill>
                <a:latin typeface="Poppins" pitchFamily="2" charset="77"/>
                <a:cs typeface="Poppins" pitchFamily="2" charset="77"/>
              </a:rPr>
              <a:t> agus </a:t>
            </a:r>
            <a:r>
              <a:rPr lang="en-US" sz="3700" b="1" spc="-145" dirty="0" err="1">
                <a:solidFill>
                  <a:schemeClr val="tx2"/>
                </a:solidFill>
                <a:latin typeface="Poppins" pitchFamily="2" charset="77"/>
                <a:cs typeface="Poppins" pitchFamily="2" charset="77"/>
              </a:rPr>
              <a:t>Luachanna</a:t>
            </a:r>
            <a:endParaRPr lang="en-US" sz="3700" b="1" spc="-145" dirty="0">
              <a:solidFill>
                <a:schemeClr val="tx2"/>
              </a:solidFill>
              <a:latin typeface="Poppins" pitchFamily="2" charset="77"/>
              <a:cs typeface="Poppins" pitchFamily="2" charset="77"/>
            </a:endParaRPr>
          </a:p>
        </p:txBody>
      </p:sp>
      <p:sp>
        <p:nvSpPr>
          <p:cNvPr id="2" name="TextBox 1">
            <a:extLst>
              <a:ext uri="{FF2B5EF4-FFF2-40B4-BE49-F238E27FC236}">
                <a16:creationId xmlns:a16="http://schemas.microsoft.com/office/drawing/2014/main" id="{51E553BD-065F-F9B9-3228-1B3F3595C4F4}"/>
              </a:ext>
            </a:extLst>
          </p:cNvPr>
          <p:cNvSpPr txBox="1"/>
          <p:nvPr/>
        </p:nvSpPr>
        <p:spPr>
          <a:xfrm>
            <a:off x="4847660" y="585119"/>
            <a:ext cx="5763181" cy="1200329"/>
          </a:xfrm>
          <a:prstGeom prst="rect">
            <a:avLst/>
          </a:prstGeom>
          <a:noFill/>
        </p:spPr>
        <p:txBody>
          <a:bodyPr wrap="square" rtlCol="0">
            <a:spAutoFit/>
          </a:bodyPr>
          <a:lstStyle/>
          <a:p>
            <a:r>
              <a:rPr lang="en-US" sz="2400" b="1" dirty="0" err="1">
                <a:solidFill>
                  <a:srgbClr val="941651"/>
                </a:solidFill>
                <a:latin typeface="Segoe UI Symbol" panose="020B0502040204020203" pitchFamily="34" charset="0"/>
                <a:ea typeface="Segoe UI Symbol" panose="020B0502040204020203" pitchFamily="34" charset="0"/>
              </a:rPr>
              <a:t>Tiomantas</a:t>
            </a:r>
            <a:r>
              <a:rPr lang="en-US" sz="2400" b="1" dirty="0">
                <a:solidFill>
                  <a:srgbClr val="941651"/>
                </a:solidFill>
                <a:latin typeface="Segoe UI Symbol" panose="020B0502040204020203" pitchFamily="34" charset="0"/>
                <a:ea typeface="Segoe UI Symbol" panose="020B0502040204020203" pitchFamily="34" charset="0"/>
              </a:rPr>
              <a:t> don </a:t>
            </a:r>
            <a:r>
              <a:rPr lang="en-US" sz="2400" b="1" dirty="0" err="1">
                <a:solidFill>
                  <a:srgbClr val="941651"/>
                </a:solidFill>
                <a:latin typeface="Segoe UI Symbol" panose="020B0502040204020203" pitchFamily="34" charset="0"/>
                <a:ea typeface="Segoe UI Symbol" panose="020B0502040204020203" pitchFamily="34" charset="0"/>
              </a:rPr>
              <a:t>teanga</a:t>
            </a:r>
            <a:endParaRPr lang="en-US" sz="2400" b="1" dirty="0">
              <a:solidFill>
                <a:srgbClr val="941651"/>
              </a:solidFill>
              <a:latin typeface="Segoe UI Symbol" panose="020B0502040204020203" pitchFamily="34" charset="0"/>
              <a:ea typeface="Segoe UI Symbol" panose="020B0502040204020203" pitchFamily="34" charset="0"/>
            </a:endParaRPr>
          </a:p>
          <a:p>
            <a:r>
              <a:rPr lang="en-US" sz="2400" b="1" dirty="0" err="1">
                <a:latin typeface="Segoe UI Symbol" panose="020B0502040204020203" pitchFamily="34" charset="0"/>
                <a:ea typeface="Segoe UI Symbol" panose="020B0502040204020203" pitchFamily="34" charset="0"/>
              </a:rPr>
              <a:t>Luachanna</a:t>
            </a:r>
            <a:r>
              <a:rPr lang="en-US" sz="2400" b="1" dirty="0">
                <a:latin typeface="Segoe UI Symbol" panose="020B0502040204020203" pitchFamily="34" charset="0"/>
                <a:ea typeface="Segoe UI Symbol" panose="020B0502040204020203" pitchFamily="34" charset="0"/>
              </a:rPr>
              <a:t> a </a:t>
            </a:r>
            <a:r>
              <a:rPr lang="en-US" sz="2400" b="1" dirty="0" err="1">
                <a:latin typeface="Segoe UI Symbol" panose="020B0502040204020203" pitchFamily="34" charset="0"/>
                <a:ea typeface="Segoe UI Symbol" panose="020B0502040204020203" pitchFamily="34" charset="0"/>
              </a:rPr>
              <a:t>léiríonn</a:t>
            </a:r>
            <a:r>
              <a:rPr lang="en-US" sz="2400" b="1" dirty="0">
                <a:latin typeface="Segoe UI Symbol" panose="020B0502040204020203" pitchFamily="34" charset="0"/>
                <a:ea typeface="Segoe UI Symbol" panose="020B0502040204020203" pitchFamily="34" charset="0"/>
              </a:rPr>
              <a:t> </a:t>
            </a:r>
            <a:r>
              <a:rPr lang="en-US" sz="2400" b="1" dirty="0" err="1">
                <a:latin typeface="Segoe UI Symbol" panose="020B0502040204020203" pitchFamily="34" charset="0"/>
                <a:ea typeface="Segoe UI Symbol" panose="020B0502040204020203" pitchFamily="34" charset="0"/>
              </a:rPr>
              <a:t>tiomantas</a:t>
            </a:r>
            <a:r>
              <a:rPr lang="en-US" sz="2400" b="1" dirty="0">
                <a:latin typeface="Segoe UI Symbol" panose="020B0502040204020203" pitchFamily="34" charset="0"/>
                <a:ea typeface="Segoe UI Symbol" panose="020B0502040204020203" pitchFamily="34" charset="0"/>
              </a:rPr>
              <a:t> don </a:t>
            </a:r>
            <a:r>
              <a:rPr lang="en-US" sz="2400" b="1" dirty="0" err="1">
                <a:latin typeface="Segoe UI Symbol" panose="020B0502040204020203" pitchFamily="34" charset="0"/>
                <a:ea typeface="Segoe UI Symbol" panose="020B0502040204020203" pitchFamily="34" charset="0"/>
              </a:rPr>
              <a:t>teanga</a:t>
            </a:r>
            <a:endParaRPr lang="en-US" sz="2400" b="1" dirty="0">
              <a:latin typeface="Segoe UI Symbol" panose="020B0502040204020203" pitchFamily="34" charset="0"/>
              <a:ea typeface="Segoe UI Symbol" panose="020B0502040204020203" pitchFamily="34" charset="0"/>
            </a:endParaRPr>
          </a:p>
        </p:txBody>
      </p:sp>
      <p:sp>
        <p:nvSpPr>
          <p:cNvPr id="14" name="TextBox 13">
            <a:extLst>
              <a:ext uri="{FF2B5EF4-FFF2-40B4-BE49-F238E27FC236}">
                <a16:creationId xmlns:a16="http://schemas.microsoft.com/office/drawing/2014/main" id="{3F448B85-21AF-9858-8253-DFA9043A707E}"/>
              </a:ext>
            </a:extLst>
          </p:cNvPr>
          <p:cNvSpPr txBox="1"/>
          <p:nvPr/>
        </p:nvSpPr>
        <p:spPr>
          <a:xfrm>
            <a:off x="6601579" y="912630"/>
            <a:ext cx="4884551" cy="2215991"/>
          </a:xfrm>
          <a:prstGeom prst="rect">
            <a:avLst/>
          </a:prstGeom>
          <a:noFill/>
        </p:spPr>
        <p:txBody>
          <a:bodyPr wrap="square" rtlCol="0">
            <a:spAutoFit/>
          </a:bodyPr>
          <a:lstStyle/>
          <a:p>
            <a:endParaRPr lang="en-US" b="1" dirty="0">
              <a:solidFill>
                <a:srgbClr val="FF0000"/>
              </a:solidFill>
              <a:latin typeface="Segoe UI Symbol" panose="020B0502040204020203" pitchFamily="34" charset="0"/>
              <a:ea typeface="Segoe UI Symbol" panose="020B0502040204020203" pitchFamily="34" charset="0"/>
            </a:endParaRPr>
          </a:p>
          <a:p>
            <a:endParaRPr lang="en-US" sz="2400" b="1" dirty="0">
              <a:solidFill>
                <a:srgbClr val="FF0000"/>
              </a:solidFill>
              <a:latin typeface="Segoe UI Symbol" panose="020B0502040204020203" pitchFamily="34" charset="0"/>
              <a:ea typeface="Segoe UI Symbol" panose="020B0502040204020203" pitchFamily="34" charset="0"/>
            </a:endParaRPr>
          </a:p>
          <a:p>
            <a:r>
              <a:rPr lang="en-US" sz="2400" b="1" dirty="0" err="1">
                <a:solidFill>
                  <a:srgbClr val="941651"/>
                </a:solidFill>
                <a:latin typeface="Segoe UI Symbol" panose="020B0502040204020203" pitchFamily="34" charset="0"/>
                <a:ea typeface="Segoe UI Symbol" panose="020B0502040204020203" pitchFamily="34" charset="0"/>
              </a:rPr>
              <a:t>Leanbhláraithe</a:t>
            </a:r>
            <a:endParaRPr lang="en-US" sz="2400" b="1" dirty="0">
              <a:solidFill>
                <a:srgbClr val="941651"/>
              </a:solidFill>
              <a:latin typeface="Segoe UI Symbol" panose="020B0502040204020203" pitchFamily="34" charset="0"/>
              <a:ea typeface="Segoe UI Symbol" panose="020B0502040204020203" pitchFamily="34" charset="0"/>
            </a:endParaRPr>
          </a:p>
          <a:p>
            <a:r>
              <a:rPr lang="en-US" sz="2400" b="1" dirty="0" err="1">
                <a:latin typeface="Segoe UI Symbol" panose="020B0502040204020203" pitchFamily="34" charset="0"/>
                <a:ea typeface="Segoe UI Symbol" panose="020B0502040204020203" pitchFamily="34" charset="0"/>
              </a:rPr>
              <a:t>Luachanna</a:t>
            </a:r>
            <a:r>
              <a:rPr lang="en-US" sz="2400" b="1" dirty="0">
                <a:latin typeface="Segoe UI Symbol" panose="020B0502040204020203" pitchFamily="34" charset="0"/>
                <a:ea typeface="Segoe UI Symbol" panose="020B0502040204020203" pitchFamily="34" charset="0"/>
              </a:rPr>
              <a:t> a </a:t>
            </a:r>
            <a:r>
              <a:rPr lang="en-US" sz="2400" b="1" dirty="0" err="1">
                <a:latin typeface="Segoe UI Symbol" panose="020B0502040204020203" pitchFamily="34" charset="0"/>
                <a:ea typeface="Segoe UI Symbol" panose="020B0502040204020203" pitchFamily="34" charset="0"/>
              </a:rPr>
              <a:t>bhaineann</a:t>
            </a:r>
            <a:r>
              <a:rPr lang="en-US" sz="2400" b="1" dirty="0">
                <a:latin typeface="Segoe UI Symbol" panose="020B0502040204020203" pitchFamily="34" charset="0"/>
                <a:ea typeface="Segoe UI Symbol" panose="020B0502040204020203" pitchFamily="34" charset="0"/>
              </a:rPr>
              <a:t> le </a:t>
            </a:r>
            <a:r>
              <a:rPr lang="en-US" sz="2400" b="1" dirty="0" err="1">
                <a:latin typeface="Segoe UI Symbol" panose="020B0502040204020203" pitchFamily="34" charset="0"/>
                <a:ea typeface="Segoe UI Symbol" panose="020B0502040204020203" pitchFamily="34" charset="0"/>
              </a:rPr>
              <a:t>cultúr</a:t>
            </a:r>
            <a:r>
              <a:rPr lang="en-US" sz="2400" b="1" dirty="0">
                <a:latin typeface="Segoe UI Symbol" panose="020B0502040204020203" pitchFamily="34" charset="0"/>
                <a:ea typeface="Segoe UI Symbol" panose="020B0502040204020203" pitchFamily="34" charset="0"/>
              </a:rPr>
              <a:t> </a:t>
            </a:r>
            <a:r>
              <a:rPr lang="en-US" sz="2400" b="1" dirty="0" err="1">
                <a:latin typeface="Segoe UI Symbol" panose="020B0502040204020203" pitchFamily="34" charset="0"/>
                <a:ea typeface="Segoe UI Symbol" panose="020B0502040204020203" pitchFamily="34" charset="0"/>
              </a:rPr>
              <a:t>leanbhláraithe</a:t>
            </a:r>
            <a:r>
              <a:rPr lang="en-US" sz="2400" b="1" dirty="0">
                <a:latin typeface="Segoe UI Symbol" panose="020B0502040204020203" pitchFamily="34" charset="0"/>
                <a:ea typeface="Segoe UI Symbol" panose="020B0502040204020203" pitchFamily="34" charset="0"/>
              </a:rPr>
              <a:t> agus </a:t>
            </a:r>
            <a:r>
              <a:rPr lang="en-GB" sz="2400" b="1" dirty="0" err="1"/>
              <a:t>folláine</a:t>
            </a:r>
            <a:r>
              <a:rPr lang="en-GB" sz="2400" b="1" dirty="0"/>
              <a:t> </a:t>
            </a:r>
            <a:r>
              <a:rPr lang="en-GB" sz="2400" b="1" dirty="0" err="1"/>
              <a:t>iomlánaíoch</a:t>
            </a:r>
            <a:r>
              <a:rPr lang="en-GB" sz="2400" b="1" dirty="0"/>
              <a:t> an </a:t>
            </a:r>
            <a:r>
              <a:rPr lang="en-GB" sz="2400" b="1" dirty="0" err="1"/>
              <a:t>pháiste</a:t>
            </a:r>
            <a:endParaRPr lang="en-US" sz="2400" b="1" dirty="0">
              <a:latin typeface="Segoe UI Symbol" panose="020B0502040204020203" pitchFamily="34" charset="0"/>
              <a:ea typeface="Segoe UI Symbol" panose="020B0502040204020203" pitchFamily="34" charset="0"/>
            </a:endParaRPr>
          </a:p>
        </p:txBody>
      </p:sp>
      <p:sp>
        <p:nvSpPr>
          <p:cNvPr id="16" name="TextBox 15">
            <a:extLst>
              <a:ext uri="{FF2B5EF4-FFF2-40B4-BE49-F238E27FC236}">
                <a16:creationId xmlns:a16="http://schemas.microsoft.com/office/drawing/2014/main" id="{96C39346-FB7D-3F91-5026-AB6688EDA975}"/>
              </a:ext>
            </a:extLst>
          </p:cNvPr>
          <p:cNvSpPr txBox="1"/>
          <p:nvPr/>
        </p:nvSpPr>
        <p:spPr>
          <a:xfrm>
            <a:off x="3414424" y="5755536"/>
            <a:ext cx="7428621" cy="1200329"/>
          </a:xfrm>
          <a:prstGeom prst="rect">
            <a:avLst/>
          </a:prstGeom>
          <a:noFill/>
        </p:spPr>
        <p:txBody>
          <a:bodyPr wrap="square" rtlCol="0">
            <a:spAutoFit/>
          </a:bodyPr>
          <a:lstStyle/>
          <a:p>
            <a:r>
              <a:rPr lang="en-US" sz="2400" b="1" dirty="0" err="1">
                <a:solidFill>
                  <a:srgbClr val="941651"/>
                </a:solidFill>
                <a:latin typeface="Segoe UI Symbol" panose="020B0502040204020203" pitchFamily="34" charset="0"/>
                <a:ea typeface="Segoe UI Symbol" panose="020B0502040204020203" pitchFamily="34" charset="0"/>
              </a:rPr>
              <a:t>Pobal</a:t>
            </a:r>
            <a:endParaRPr lang="en-US" sz="2400" b="1" dirty="0">
              <a:solidFill>
                <a:srgbClr val="941651"/>
              </a:solidFill>
              <a:latin typeface="Segoe UI Symbol" panose="020B0502040204020203" pitchFamily="34" charset="0"/>
              <a:ea typeface="Segoe UI Symbol" panose="020B0502040204020203" pitchFamily="34" charset="0"/>
            </a:endParaRPr>
          </a:p>
          <a:p>
            <a:r>
              <a:rPr lang="en-US" sz="2400" b="1" dirty="0" err="1">
                <a:latin typeface="Segoe UI Symbol" panose="020B0502040204020203" pitchFamily="34" charset="0"/>
                <a:ea typeface="Segoe UI Symbol" panose="020B0502040204020203" pitchFamily="34" charset="0"/>
              </a:rPr>
              <a:t>Luachanna</a:t>
            </a:r>
            <a:r>
              <a:rPr lang="en-US" sz="2400" b="1" dirty="0">
                <a:latin typeface="Segoe UI Symbol" panose="020B0502040204020203" pitchFamily="34" charset="0"/>
                <a:ea typeface="Segoe UI Symbol" panose="020B0502040204020203" pitchFamily="34" charset="0"/>
              </a:rPr>
              <a:t> a </a:t>
            </a:r>
            <a:r>
              <a:rPr lang="en-US" sz="2400" b="1" dirty="0" err="1">
                <a:latin typeface="Segoe UI Symbol" panose="020B0502040204020203" pitchFamily="34" charset="0"/>
                <a:ea typeface="Segoe UI Symbol" panose="020B0502040204020203" pitchFamily="34" charset="0"/>
              </a:rPr>
              <a:t>bhaineann</a:t>
            </a:r>
            <a:r>
              <a:rPr lang="en-US" sz="2400" b="1" dirty="0">
                <a:latin typeface="Segoe UI Symbol" panose="020B0502040204020203" pitchFamily="34" charset="0"/>
                <a:ea typeface="Segoe UI Symbol" panose="020B0502040204020203" pitchFamily="34" charset="0"/>
              </a:rPr>
              <a:t> le </a:t>
            </a:r>
            <a:r>
              <a:rPr lang="en-US" sz="2400" b="1" dirty="0" err="1">
                <a:latin typeface="Segoe UI Symbol" panose="020B0502040204020203" pitchFamily="34" charset="0"/>
                <a:ea typeface="Segoe UI Symbol" panose="020B0502040204020203" pitchFamily="34" charset="0"/>
              </a:rPr>
              <a:t>pobal</a:t>
            </a:r>
            <a:r>
              <a:rPr lang="en-US" sz="2400" b="1" dirty="0">
                <a:latin typeface="Segoe UI Symbol" panose="020B0502040204020203" pitchFamily="34" charset="0"/>
                <a:ea typeface="Segoe UI Symbol" panose="020B0502040204020203" pitchFamily="34" charset="0"/>
              </a:rPr>
              <a:t> agus  </a:t>
            </a:r>
            <a:r>
              <a:rPr lang="en-US" sz="2400" b="1" dirty="0" err="1">
                <a:latin typeface="Segoe UI Symbol" panose="020B0502040204020203" pitchFamily="34" charset="0"/>
                <a:ea typeface="Segoe UI Symbol" panose="020B0502040204020203" pitchFamily="34" charset="0"/>
              </a:rPr>
              <a:t>neartú</a:t>
            </a:r>
            <a:r>
              <a:rPr lang="en-US" sz="2400" b="1" dirty="0">
                <a:latin typeface="Segoe UI Symbol" panose="020B0502040204020203" pitchFamily="34" charset="0"/>
                <a:ea typeface="Segoe UI Symbol" panose="020B0502040204020203" pitchFamily="34" charset="0"/>
              </a:rPr>
              <a:t> </a:t>
            </a:r>
            <a:r>
              <a:rPr lang="en-GB" sz="2400" b="1" dirty="0" err="1"/>
              <a:t>phobal</a:t>
            </a:r>
            <a:r>
              <a:rPr lang="en-GB" sz="2400" b="1" dirty="0"/>
              <a:t> an </a:t>
            </a:r>
            <a:r>
              <a:rPr lang="en-GB" sz="2400" b="1" dirty="0" err="1"/>
              <a:t>oideachais</a:t>
            </a:r>
            <a:r>
              <a:rPr lang="en-GB" sz="2400" b="1" dirty="0"/>
              <a:t> </a:t>
            </a:r>
            <a:r>
              <a:rPr lang="en-GB" sz="2400" b="1" dirty="0" err="1"/>
              <a:t>lán-Ghaeilge</a:t>
            </a:r>
            <a:r>
              <a:rPr lang="en-GB" sz="2400" b="1" dirty="0"/>
              <a:t>. </a:t>
            </a:r>
            <a:endParaRPr lang="en-US" sz="2400" b="1" dirty="0">
              <a:latin typeface="Segoe UI Symbol" panose="020B0502040204020203" pitchFamily="34" charset="0"/>
              <a:ea typeface="Segoe UI Symbol" panose="020B0502040204020203" pitchFamily="34" charset="0"/>
            </a:endParaRPr>
          </a:p>
        </p:txBody>
      </p:sp>
      <p:sp>
        <p:nvSpPr>
          <p:cNvPr id="8" name="TextBox 7">
            <a:extLst>
              <a:ext uri="{FF2B5EF4-FFF2-40B4-BE49-F238E27FC236}">
                <a16:creationId xmlns:a16="http://schemas.microsoft.com/office/drawing/2014/main" id="{1E0AD622-D69F-80A8-5547-56C30DAD737F}"/>
              </a:ext>
            </a:extLst>
          </p:cNvPr>
          <p:cNvSpPr txBox="1"/>
          <p:nvPr/>
        </p:nvSpPr>
        <p:spPr>
          <a:xfrm>
            <a:off x="5783897" y="3456132"/>
            <a:ext cx="6519913" cy="2308324"/>
          </a:xfrm>
          <a:prstGeom prst="rect">
            <a:avLst/>
          </a:prstGeom>
          <a:noFill/>
        </p:spPr>
        <p:txBody>
          <a:bodyPr wrap="square" rtlCol="0">
            <a:spAutoFit/>
          </a:bodyPr>
          <a:lstStyle/>
          <a:p>
            <a:r>
              <a:rPr lang="en-US" sz="2400" b="1" dirty="0" err="1">
                <a:solidFill>
                  <a:srgbClr val="941651"/>
                </a:solidFill>
                <a:latin typeface="Segoe UI Symbol" panose="020B0502040204020203" pitchFamily="34" charset="0"/>
                <a:ea typeface="Segoe UI Symbol" panose="020B0502040204020203" pitchFamily="34" charset="0"/>
              </a:rPr>
              <a:t>Féiniúlacht</a:t>
            </a:r>
            <a:endParaRPr lang="en-US" sz="2400" b="1" dirty="0">
              <a:solidFill>
                <a:srgbClr val="941651"/>
              </a:solidFill>
              <a:latin typeface="Segoe UI Symbol" panose="020B0502040204020203" pitchFamily="34" charset="0"/>
              <a:ea typeface="Segoe UI Symbol" panose="020B0502040204020203" pitchFamily="34" charset="0"/>
            </a:endParaRPr>
          </a:p>
          <a:p>
            <a:r>
              <a:rPr lang="en-US" sz="2400" b="1" dirty="0" err="1">
                <a:latin typeface="Segoe UI Symbol" panose="020B0502040204020203" pitchFamily="34" charset="0"/>
                <a:ea typeface="Segoe UI Symbol" panose="020B0502040204020203" pitchFamily="34" charset="0"/>
              </a:rPr>
              <a:t>Luachanna</a:t>
            </a:r>
            <a:r>
              <a:rPr lang="en-US" sz="2400" b="1" dirty="0">
                <a:latin typeface="Segoe UI Symbol" panose="020B0502040204020203" pitchFamily="34" charset="0"/>
                <a:ea typeface="Segoe UI Symbol" panose="020B0502040204020203" pitchFamily="34" charset="0"/>
              </a:rPr>
              <a:t> a </a:t>
            </a:r>
            <a:r>
              <a:rPr lang="en-US" sz="2400" b="1" dirty="0" err="1">
                <a:latin typeface="Segoe UI Symbol" panose="020B0502040204020203" pitchFamily="34" charset="0"/>
                <a:ea typeface="Segoe UI Symbol" panose="020B0502040204020203" pitchFamily="34" charset="0"/>
              </a:rPr>
              <a:t>bhaineann</a:t>
            </a:r>
            <a:r>
              <a:rPr lang="en-US" sz="2400" b="1" dirty="0">
                <a:latin typeface="Segoe UI Symbol" panose="020B0502040204020203" pitchFamily="34" charset="0"/>
                <a:ea typeface="Segoe UI Symbol" panose="020B0502040204020203" pitchFamily="34" charset="0"/>
              </a:rPr>
              <a:t> le </a:t>
            </a:r>
            <a:r>
              <a:rPr lang="en-US" sz="2400" b="1" dirty="0" err="1">
                <a:latin typeface="Segoe UI Symbol" panose="020B0502040204020203" pitchFamily="34" charset="0"/>
                <a:ea typeface="Segoe UI Symbol" panose="020B0502040204020203" pitchFamily="34" charset="0"/>
              </a:rPr>
              <a:t>féiniúlacht</a:t>
            </a:r>
            <a:r>
              <a:rPr lang="en-US" sz="2400" b="1" dirty="0">
                <a:latin typeface="Segoe UI Symbol" panose="020B0502040204020203" pitchFamily="34" charset="0"/>
                <a:ea typeface="Segoe UI Symbol" panose="020B0502040204020203" pitchFamily="34" charset="0"/>
              </a:rPr>
              <a:t> an </a:t>
            </a:r>
            <a:r>
              <a:rPr lang="en-US" sz="2400" b="1" dirty="0" err="1">
                <a:latin typeface="Segoe UI Symbol" panose="020B0502040204020203" pitchFamily="34" charset="0"/>
                <a:ea typeface="Segoe UI Symbol" panose="020B0502040204020203" pitchFamily="34" charset="0"/>
              </a:rPr>
              <a:t>mhúinteora</a:t>
            </a:r>
            <a:r>
              <a:rPr lang="en-US" sz="2400" b="1" dirty="0">
                <a:latin typeface="Segoe UI Symbol" panose="020B0502040204020203" pitchFamily="34" charset="0"/>
                <a:ea typeface="Segoe UI Symbol" panose="020B0502040204020203" pitchFamily="34" charset="0"/>
              </a:rPr>
              <a:t> </a:t>
            </a:r>
            <a:r>
              <a:rPr lang="en-US" sz="2400" b="1" dirty="0" err="1">
                <a:latin typeface="Segoe UI Symbol" panose="020B0502040204020203" pitchFamily="34" charset="0"/>
                <a:ea typeface="Segoe UI Symbol" panose="020B0502040204020203" pitchFamily="34" charset="0"/>
              </a:rPr>
              <a:t>lán-Ghaeilge</a:t>
            </a:r>
            <a:r>
              <a:rPr lang="en-US" sz="2400" b="1" dirty="0">
                <a:latin typeface="Segoe UI Symbol" panose="020B0502040204020203" pitchFamily="34" charset="0"/>
                <a:ea typeface="Segoe UI Symbol" panose="020B0502040204020203" pitchFamily="34" charset="0"/>
              </a:rPr>
              <a:t>, le </a:t>
            </a:r>
            <a:r>
              <a:rPr lang="en-US" sz="2400" b="1" dirty="0" err="1">
                <a:latin typeface="Segoe UI Symbol" panose="020B0502040204020203" pitchFamily="34" charset="0"/>
                <a:ea typeface="Segoe UI Symbol" panose="020B0502040204020203" pitchFamily="34" charset="0"/>
              </a:rPr>
              <a:t>féinfheasacht</a:t>
            </a:r>
            <a:r>
              <a:rPr lang="en-US" sz="2400" b="1" dirty="0">
                <a:latin typeface="Segoe UI Symbol" panose="020B0502040204020203" pitchFamily="34" charset="0"/>
                <a:ea typeface="Segoe UI Symbol" panose="020B0502040204020203" pitchFamily="34" charset="0"/>
              </a:rPr>
              <a:t> &amp; </a:t>
            </a:r>
            <a:r>
              <a:rPr lang="en-US" sz="2400" b="1" dirty="0" err="1">
                <a:latin typeface="Segoe UI Symbol" panose="020B0502040204020203" pitchFamily="34" charset="0"/>
                <a:ea typeface="Segoe UI Symbol" panose="020B0502040204020203" pitchFamily="34" charset="0"/>
              </a:rPr>
              <a:t>féinéifeachtúlacht</a:t>
            </a:r>
            <a:r>
              <a:rPr lang="en-US" sz="2400" b="1" dirty="0">
                <a:latin typeface="Segoe UI Symbol" panose="020B0502040204020203" pitchFamily="34" charset="0"/>
                <a:ea typeface="Segoe UI Symbol" panose="020B0502040204020203" pitchFamily="34" charset="0"/>
              </a:rPr>
              <a:t> agus le </a:t>
            </a:r>
            <a:r>
              <a:rPr lang="en-US" sz="2400" b="1" dirty="0" err="1">
                <a:latin typeface="Segoe UI Symbol" panose="020B0502040204020203" pitchFamily="34" charset="0"/>
                <a:ea typeface="Segoe UI Symbol" panose="020B0502040204020203" pitchFamily="34" charset="0"/>
              </a:rPr>
              <a:t>meas</a:t>
            </a:r>
            <a:r>
              <a:rPr lang="en-US" sz="2400" b="1" dirty="0">
                <a:latin typeface="Segoe UI Symbol" panose="020B0502040204020203" pitchFamily="34" charset="0"/>
                <a:ea typeface="Segoe UI Symbol" panose="020B0502040204020203" pitchFamily="34" charset="0"/>
              </a:rPr>
              <a:t> </a:t>
            </a:r>
            <a:r>
              <a:rPr lang="en-US" sz="2400" b="1" dirty="0" err="1">
                <a:latin typeface="Segoe UI Symbol" panose="020B0502040204020203" pitchFamily="34" charset="0"/>
                <a:ea typeface="Segoe UI Symbol" panose="020B0502040204020203" pitchFamily="34" charset="0"/>
              </a:rPr>
              <a:t>ar</a:t>
            </a:r>
            <a:r>
              <a:rPr lang="en-US" sz="2400" b="1" dirty="0">
                <a:latin typeface="Segoe UI Symbol" panose="020B0502040204020203" pitchFamily="34" charset="0"/>
                <a:ea typeface="Segoe UI Symbol" panose="020B0502040204020203" pitchFamily="34" charset="0"/>
              </a:rPr>
              <a:t> </a:t>
            </a:r>
            <a:r>
              <a:rPr lang="en-US" sz="2400" b="1" dirty="0" err="1">
                <a:latin typeface="Segoe UI Symbol" panose="020B0502040204020203" pitchFamily="34" charset="0"/>
                <a:ea typeface="Segoe UI Symbol" panose="020B0502040204020203" pitchFamily="34" charset="0"/>
              </a:rPr>
              <a:t>bhunphrionsabail</a:t>
            </a:r>
            <a:r>
              <a:rPr lang="en-US" sz="2400" b="1" dirty="0">
                <a:latin typeface="Segoe UI Symbol" panose="020B0502040204020203" pitchFamily="34" charset="0"/>
                <a:ea typeface="Segoe UI Symbol" panose="020B0502040204020203" pitchFamily="34" charset="0"/>
              </a:rPr>
              <a:t> </a:t>
            </a:r>
            <a:r>
              <a:rPr lang="en-US" sz="2400" b="1" dirty="0" err="1">
                <a:latin typeface="Segoe UI Symbol" panose="020B0502040204020203" pitchFamily="34" charset="0"/>
                <a:ea typeface="Segoe UI Symbol" panose="020B0502040204020203" pitchFamily="34" charset="0"/>
              </a:rPr>
              <a:t>lán-Ghaeilge</a:t>
            </a:r>
            <a:r>
              <a:rPr lang="en-US" sz="2400" b="1" dirty="0">
                <a:latin typeface="Segoe UI Symbol" panose="020B0502040204020203" pitchFamily="34" charset="0"/>
                <a:ea typeface="Segoe UI Symbol" panose="020B0502040204020203" pitchFamily="34" charset="0"/>
              </a:rPr>
              <a:t> a </a:t>
            </a:r>
            <a:r>
              <a:rPr lang="en-US" sz="2400" b="1" dirty="0" err="1">
                <a:latin typeface="Segoe UI Symbol" panose="020B0502040204020203" pitchFamily="34" charset="0"/>
                <a:ea typeface="Segoe UI Symbol" panose="020B0502040204020203" pitchFamily="34" charset="0"/>
              </a:rPr>
              <a:t>chothú</a:t>
            </a:r>
            <a:r>
              <a:rPr lang="en-US" sz="2400" b="1" dirty="0">
                <a:latin typeface="Segoe UI Symbol" panose="020B0502040204020203" pitchFamily="34" charset="0"/>
                <a:ea typeface="Segoe UI Symbol" panose="020B0502040204020203" pitchFamily="34" charset="0"/>
              </a:rPr>
              <a:t> </a:t>
            </a:r>
            <a:r>
              <a:rPr lang="en-US" sz="2400" b="1" dirty="0" err="1">
                <a:latin typeface="Segoe UI Symbol" panose="020B0502040204020203" pitchFamily="34" charset="0"/>
                <a:ea typeface="Segoe UI Symbol" panose="020B0502040204020203" pitchFamily="34" charset="0"/>
              </a:rPr>
              <a:t>i</a:t>
            </a:r>
            <a:r>
              <a:rPr lang="en-US" sz="2400" b="1" dirty="0">
                <a:latin typeface="Segoe UI Symbol" panose="020B0502040204020203" pitchFamily="34" charset="0"/>
                <a:ea typeface="Segoe UI Symbol" panose="020B0502040204020203" pitchFamily="34" charset="0"/>
              </a:rPr>
              <a:t> </a:t>
            </a:r>
            <a:r>
              <a:rPr lang="en-US" sz="2400" b="1" dirty="0" err="1">
                <a:latin typeface="Segoe UI Symbol" panose="020B0502040204020203" pitchFamily="34" charset="0"/>
                <a:ea typeface="Segoe UI Symbol" panose="020B0502040204020203" pitchFamily="34" charset="0"/>
              </a:rPr>
              <a:t>measc</a:t>
            </a:r>
            <a:r>
              <a:rPr lang="en-US" sz="2400" b="1" dirty="0">
                <a:latin typeface="Segoe UI Symbol" panose="020B0502040204020203" pitchFamily="34" charset="0"/>
                <a:ea typeface="Segoe UI Symbol" panose="020B0502040204020203" pitchFamily="34" charset="0"/>
              </a:rPr>
              <a:t> </a:t>
            </a:r>
            <a:r>
              <a:rPr lang="en-US" sz="2400" b="1" dirty="0" err="1">
                <a:latin typeface="Segoe UI Symbol" panose="020B0502040204020203" pitchFamily="34" charset="0"/>
                <a:ea typeface="Segoe UI Symbol" panose="020B0502040204020203" pitchFamily="34" charset="0"/>
              </a:rPr>
              <a:t>daltaí</a:t>
            </a:r>
            <a:r>
              <a:rPr lang="en-US" sz="2400" b="1" dirty="0">
                <a:latin typeface="Segoe UI Symbol" panose="020B0502040204020203" pitchFamily="34" charset="0"/>
                <a:ea typeface="Segoe UI Symbol" panose="020B0502040204020203" pitchFamily="34" charset="0"/>
              </a:rPr>
              <a:t>, </a:t>
            </a:r>
            <a:r>
              <a:rPr lang="en-US" sz="2400" b="1" dirty="0" err="1">
                <a:latin typeface="Segoe UI Symbol" panose="020B0502040204020203" pitchFamily="34" charset="0"/>
                <a:ea typeface="Segoe UI Symbol" panose="020B0502040204020203" pitchFamily="34" charset="0"/>
              </a:rPr>
              <a:t>tuismitheoirí</a:t>
            </a:r>
            <a:r>
              <a:rPr lang="en-US" sz="2400" b="1" dirty="0">
                <a:latin typeface="Segoe UI Symbol" panose="020B0502040204020203" pitchFamily="34" charset="0"/>
                <a:ea typeface="Segoe UI Symbol" panose="020B0502040204020203" pitchFamily="34" charset="0"/>
              </a:rPr>
              <a:t>, </a:t>
            </a:r>
            <a:r>
              <a:rPr lang="en-US" sz="2400" b="1" dirty="0" err="1">
                <a:latin typeface="Segoe UI Symbol" panose="020B0502040204020203" pitchFamily="34" charset="0"/>
                <a:ea typeface="Segoe UI Symbol" panose="020B0502040204020203" pitchFamily="34" charset="0"/>
              </a:rPr>
              <a:t>comhleacaithe</a:t>
            </a:r>
            <a:r>
              <a:rPr lang="en-US" sz="2400" b="1" dirty="0">
                <a:latin typeface="Segoe UI Symbol" panose="020B0502040204020203" pitchFamily="34" charset="0"/>
                <a:ea typeface="Segoe UI Symbol" panose="020B0502040204020203" pitchFamily="34" charset="0"/>
              </a:rPr>
              <a:t>.</a:t>
            </a:r>
          </a:p>
        </p:txBody>
      </p:sp>
    </p:spTree>
    <p:extLst>
      <p:ext uri="{BB962C8B-B14F-4D97-AF65-F5344CB8AC3E}">
        <p14:creationId xmlns:p14="http://schemas.microsoft.com/office/powerpoint/2010/main" val="268620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6"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7068D-8748-3FFB-4725-3146A0EEF4DA}"/>
              </a:ext>
            </a:extLst>
          </p:cNvPr>
          <p:cNvSpPr>
            <a:spLocks noGrp="1"/>
          </p:cNvSpPr>
          <p:nvPr>
            <p:ph type="title"/>
          </p:nvPr>
        </p:nvSpPr>
        <p:spPr>
          <a:xfrm>
            <a:off x="433138" y="4056380"/>
            <a:ext cx="4735762" cy="3716020"/>
          </a:xfrm>
        </p:spPr>
        <p:txBody>
          <a:bodyPr vert="horz" lIns="91440" tIns="45720" rIns="91440" bIns="45720" rtlCol="0" anchor="b">
            <a:noAutofit/>
          </a:bodyPr>
          <a:lstStyle/>
          <a:p>
            <a:r>
              <a:rPr lang="en-US" b="1" dirty="0">
                <a:latin typeface="Courgette" panose="02000603070400060004" pitchFamily="2" charset="0"/>
              </a:rPr>
              <a:t>An </a:t>
            </a:r>
            <a:r>
              <a:rPr lang="en-US" b="1" dirty="0" err="1">
                <a:latin typeface="Courgette" panose="02000603070400060004" pitchFamily="2" charset="0"/>
              </a:rPr>
              <a:t>bhfuil</a:t>
            </a:r>
            <a:r>
              <a:rPr lang="en-US" b="1" dirty="0">
                <a:latin typeface="Courgette" panose="02000603070400060004" pitchFamily="2" charset="0"/>
              </a:rPr>
              <a:t> an </a:t>
            </a:r>
            <a:r>
              <a:rPr lang="en-US" b="1" dirty="0" err="1">
                <a:latin typeface="Courgette" panose="02000603070400060004" pitchFamily="2" charset="0"/>
              </a:rPr>
              <a:t>pobal</a:t>
            </a:r>
            <a:r>
              <a:rPr lang="en-US" b="1" dirty="0">
                <a:latin typeface="Courgette" panose="02000603070400060004" pitchFamily="2" charset="0"/>
              </a:rPr>
              <a:t> </a:t>
            </a:r>
            <a:r>
              <a:rPr lang="en-US" b="1" dirty="0" err="1">
                <a:latin typeface="Courgette" panose="02000603070400060004" pitchFamily="2" charset="0"/>
              </a:rPr>
              <a:t>oideachais</a:t>
            </a:r>
            <a:r>
              <a:rPr lang="en-US" b="1" dirty="0">
                <a:latin typeface="Courgette" panose="02000603070400060004" pitchFamily="2" charset="0"/>
              </a:rPr>
              <a:t> </a:t>
            </a:r>
            <a:r>
              <a:rPr lang="en-US" b="1" dirty="0" err="1">
                <a:latin typeface="Courgette" panose="02000603070400060004" pitchFamily="2" charset="0"/>
              </a:rPr>
              <a:t>feasach</a:t>
            </a:r>
            <a:r>
              <a:rPr lang="en-US" b="1" dirty="0">
                <a:latin typeface="Courgette" panose="02000603070400060004" pitchFamily="2" charset="0"/>
              </a:rPr>
              <a:t> </a:t>
            </a:r>
            <a:r>
              <a:rPr lang="en-US" b="1" dirty="0" err="1">
                <a:latin typeface="Courgette" panose="02000603070400060004" pitchFamily="2" charset="0"/>
              </a:rPr>
              <a:t>ar</a:t>
            </a:r>
            <a:r>
              <a:rPr lang="en-US" b="1" dirty="0">
                <a:latin typeface="Courgette" panose="02000603070400060004" pitchFamily="2" charset="0"/>
              </a:rPr>
              <a:t> </a:t>
            </a:r>
            <a:r>
              <a:rPr lang="en-US" b="1" dirty="0" err="1">
                <a:latin typeface="Courgette" panose="02000603070400060004" pitchFamily="2" charset="0"/>
              </a:rPr>
              <a:t>na</a:t>
            </a:r>
            <a:r>
              <a:rPr lang="en-US" b="1" dirty="0">
                <a:latin typeface="Courgette" panose="02000603070400060004" pitchFamily="2" charset="0"/>
              </a:rPr>
              <a:t> </a:t>
            </a:r>
            <a:r>
              <a:rPr lang="en-US" b="1" dirty="0" err="1">
                <a:latin typeface="Courgette" panose="02000603070400060004" pitchFamily="2" charset="0"/>
              </a:rPr>
              <a:t>dúshláin</a:t>
            </a:r>
            <a:r>
              <a:rPr lang="en-US" b="1" dirty="0">
                <a:latin typeface="Courgette" panose="02000603070400060004" pitchFamily="2" charset="0"/>
              </a:rPr>
              <a:t> </a:t>
            </a:r>
            <a:r>
              <a:rPr lang="en-US" b="1" dirty="0" err="1">
                <a:latin typeface="Courgette" panose="02000603070400060004" pitchFamily="2" charset="0"/>
              </a:rPr>
              <a:t>ghairmiúla</a:t>
            </a:r>
            <a:r>
              <a:rPr lang="en-US" b="1" dirty="0">
                <a:latin typeface="Courgette" panose="02000603070400060004" pitchFamily="2" charset="0"/>
              </a:rPr>
              <a:t> – </a:t>
            </a:r>
            <a:br>
              <a:rPr lang="en-US" b="1" dirty="0">
                <a:latin typeface="Courgette" panose="02000603070400060004" pitchFamily="2" charset="0"/>
              </a:rPr>
            </a:br>
            <a:br>
              <a:rPr lang="en-US" b="1" dirty="0">
                <a:latin typeface="Courgette" panose="02000603070400060004" pitchFamily="2" charset="0"/>
              </a:rPr>
            </a:br>
            <a:r>
              <a:rPr lang="en-US" b="1" dirty="0" err="1">
                <a:latin typeface="Courgette" panose="02000603070400060004" pitchFamily="2" charset="0"/>
              </a:rPr>
              <a:t>ar</a:t>
            </a:r>
            <a:r>
              <a:rPr lang="en-US" b="1" dirty="0">
                <a:latin typeface="Courgette" panose="02000603070400060004" pitchFamily="2" charset="0"/>
              </a:rPr>
              <a:t> an </a:t>
            </a:r>
            <a:r>
              <a:rPr lang="en-US" b="1" dirty="0" err="1">
                <a:latin typeface="Courgette" panose="02000603070400060004" pitchFamily="2" charset="0"/>
              </a:rPr>
              <a:t>saineolas</a:t>
            </a:r>
            <a:r>
              <a:rPr lang="en-US" b="1" dirty="0">
                <a:latin typeface="Courgette" panose="02000603070400060004" pitchFamily="2" charset="0"/>
              </a:rPr>
              <a:t> </a:t>
            </a:r>
            <a:r>
              <a:rPr lang="en-US" b="1" dirty="0" err="1">
                <a:latin typeface="Courgette" panose="02000603070400060004" pitchFamily="2" charset="0"/>
              </a:rPr>
              <a:t>sa</a:t>
            </a:r>
            <a:r>
              <a:rPr lang="en-US" b="1" dirty="0">
                <a:latin typeface="Courgette" panose="02000603070400060004" pitchFamily="2" charset="0"/>
              </a:rPr>
              <a:t> </a:t>
            </a:r>
            <a:r>
              <a:rPr lang="en-US" b="1" dirty="0" err="1">
                <a:latin typeface="Courgette" panose="02000603070400060004" pitchFamily="2" charset="0"/>
              </a:rPr>
              <a:t>bhreis</a:t>
            </a:r>
            <a:r>
              <a:rPr lang="en-US" b="1" dirty="0">
                <a:latin typeface="Courgette" panose="02000603070400060004" pitchFamily="2" charset="0"/>
              </a:rPr>
              <a:t> – a </a:t>
            </a:r>
            <a:r>
              <a:rPr lang="en-US" b="1" dirty="0" err="1">
                <a:latin typeface="Courgette" panose="02000603070400060004" pitchFamily="2" charset="0"/>
              </a:rPr>
              <a:t>iarrtar</a:t>
            </a:r>
            <a:r>
              <a:rPr lang="en-US" b="1" dirty="0">
                <a:latin typeface="Courgette" panose="02000603070400060004" pitchFamily="2" charset="0"/>
              </a:rPr>
              <a:t> </a:t>
            </a:r>
            <a:r>
              <a:rPr lang="en-US" b="1" dirty="0" err="1">
                <a:latin typeface="Courgette" panose="02000603070400060004" pitchFamily="2" charset="0"/>
              </a:rPr>
              <a:t>ar</a:t>
            </a:r>
            <a:r>
              <a:rPr lang="en-US" b="1" dirty="0">
                <a:latin typeface="Courgette" panose="02000603070400060004" pitchFamily="2" charset="0"/>
              </a:rPr>
              <a:t> an </a:t>
            </a:r>
            <a:r>
              <a:rPr lang="en-US" b="1" dirty="0" err="1">
                <a:latin typeface="Courgette" panose="02000603070400060004" pitchFamily="2" charset="0"/>
              </a:rPr>
              <a:t>mhúinteoir</a:t>
            </a:r>
            <a:r>
              <a:rPr lang="en-US" b="1" dirty="0">
                <a:latin typeface="Courgette" panose="02000603070400060004" pitchFamily="2" charset="0"/>
              </a:rPr>
              <a:t> </a:t>
            </a:r>
            <a:r>
              <a:rPr lang="en-US" b="1" dirty="0" err="1">
                <a:latin typeface="Courgette" panose="02000603070400060004" pitchFamily="2" charset="0"/>
              </a:rPr>
              <a:t>tumoideachais</a:t>
            </a:r>
            <a:r>
              <a:rPr lang="en-US" b="1" dirty="0">
                <a:latin typeface="Courgette" panose="02000603070400060004" pitchFamily="2" charset="0"/>
              </a:rPr>
              <a:t>?</a:t>
            </a:r>
            <a:br>
              <a:rPr lang="en-US" sz="4800" b="1" dirty="0">
                <a:latin typeface="Courgette" panose="02000603070400060004" pitchFamily="2" charset="0"/>
              </a:rPr>
            </a:br>
            <a:br>
              <a:rPr lang="en-US" sz="4800" b="1" dirty="0"/>
            </a:br>
            <a:endParaRPr lang="en-US" sz="4800" b="1" dirty="0"/>
          </a:p>
        </p:txBody>
      </p:sp>
      <p:pic>
        <p:nvPicPr>
          <p:cNvPr id="9" name="Content Placeholder 8" descr="A teacher teaching children in a classroom&#10;&#10;AI-generated content may be incorrect.">
            <a:extLst>
              <a:ext uri="{FF2B5EF4-FFF2-40B4-BE49-F238E27FC236}">
                <a16:creationId xmlns:a16="http://schemas.microsoft.com/office/drawing/2014/main" id="{B9B2BB2F-7365-8057-F18D-7BD96C3DABCC}"/>
              </a:ext>
            </a:extLst>
          </p:cNvPr>
          <p:cNvPicPr>
            <a:picLocks noChangeAspect="1"/>
          </p:cNvPicPr>
          <p:nvPr/>
        </p:nvPicPr>
        <p:blipFill>
          <a:blip r:embed="rId3"/>
          <a:srcRect t="2966" r="-2" b="4812"/>
          <a:stretch>
            <a:fillRect/>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5412225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641875D1-8A62-47A9-A244-71817901E72E}"/>
              </a:ext>
            </a:extLst>
          </p:cNvPr>
          <p:cNvSpPr/>
          <p:nvPr/>
        </p:nvSpPr>
        <p:spPr>
          <a:xfrm>
            <a:off x="3253441" y="1675060"/>
            <a:ext cx="1873348" cy="1873348"/>
          </a:xfrm>
          <a:prstGeom prst="roundRect">
            <a:avLst/>
          </a:prstGeom>
          <a:solidFill>
            <a:srgbClr val="941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Poppins" panose="00000500000000000000" pitchFamily="2" charset="0"/>
            </a:endParaRPr>
          </a:p>
        </p:txBody>
      </p:sp>
      <p:sp>
        <p:nvSpPr>
          <p:cNvPr id="5" name="Rectangle: Rounded Corners 4">
            <a:extLst>
              <a:ext uri="{FF2B5EF4-FFF2-40B4-BE49-F238E27FC236}">
                <a16:creationId xmlns:a16="http://schemas.microsoft.com/office/drawing/2014/main" id="{58D30B84-FF7F-4AD7-87B6-DD4F3A65E4C5}"/>
              </a:ext>
            </a:extLst>
          </p:cNvPr>
          <p:cNvSpPr/>
          <p:nvPr/>
        </p:nvSpPr>
        <p:spPr>
          <a:xfrm rot="19491280">
            <a:off x="2222694" y="392817"/>
            <a:ext cx="1873348" cy="1873348"/>
          </a:xfrm>
          <a:prstGeom prst="roundRect">
            <a:avLst/>
          </a:prstGeom>
          <a:ln/>
        </p:spPr>
        <p:style>
          <a:lnRef idx="1">
            <a:schemeClr val="accent3"/>
          </a:lnRef>
          <a:fillRef idx="3">
            <a:schemeClr val="accent3"/>
          </a:fillRef>
          <a:effectRef idx="2">
            <a:schemeClr val="accent3"/>
          </a:effectRef>
          <a:fontRef idx="minor">
            <a:schemeClr val="lt1"/>
          </a:fontRef>
        </p:style>
        <p:txBody>
          <a:bodyPr rtlCol="0" anchor="ctr"/>
          <a:lstStyle/>
          <a:p>
            <a:pPr algn="ctr"/>
            <a:endParaRPr lang="en-US" sz="900" dirty="0">
              <a:latin typeface="Poppins" panose="00000500000000000000" pitchFamily="2" charset="0"/>
            </a:endParaRPr>
          </a:p>
        </p:txBody>
      </p:sp>
      <p:sp>
        <p:nvSpPr>
          <p:cNvPr id="6" name="Rectangle: Rounded Corners 5">
            <a:extLst>
              <a:ext uri="{FF2B5EF4-FFF2-40B4-BE49-F238E27FC236}">
                <a16:creationId xmlns:a16="http://schemas.microsoft.com/office/drawing/2014/main" id="{85C82149-DDFE-4BA9-969B-5B8D2B5C7C5D}"/>
              </a:ext>
            </a:extLst>
          </p:cNvPr>
          <p:cNvSpPr/>
          <p:nvPr/>
        </p:nvSpPr>
        <p:spPr>
          <a:xfrm rot="19491280">
            <a:off x="3042433" y="3064930"/>
            <a:ext cx="1873348" cy="187334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Poppins" panose="00000500000000000000" pitchFamily="2" charset="0"/>
            </a:endParaRPr>
          </a:p>
        </p:txBody>
      </p:sp>
      <p:sp>
        <p:nvSpPr>
          <p:cNvPr id="7" name="Rectangle: Rounded Corners 6">
            <a:extLst>
              <a:ext uri="{FF2B5EF4-FFF2-40B4-BE49-F238E27FC236}">
                <a16:creationId xmlns:a16="http://schemas.microsoft.com/office/drawing/2014/main" id="{D719650D-1161-44DF-B6DE-9F6AFEB4485C}"/>
              </a:ext>
            </a:extLst>
          </p:cNvPr>
          <p:cNvSpPr/>
          <p:nvPr/>
        </p:nvSpPr>
        <p:spPr>
          <a:xfrm rot="649904">
            <a:off x="1562850" y="4295413"/>
            <a:ext cx="1873348" cy="1873348"/>
          </a:xfrm>
          <a:prstGeom prst="roundRect">
            <a:avLst/>
          </a:prstGeom>
          <a:solidFill>
            <a:srgbClr val="9416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Poppins" panose="00000500000000000000" pitchFamily="2" charset="0"/>
            </a:endParaRPr>
          </a:p>
        </p:txBody>
      </p:sp>
      <p:sp>
        <p:nvSpPr>
          <p:cNvPr id="3" name="Oval 2">
            <a:extLst>
              <a:ext uri="{FF2B5EF4-FFF2-40B4-BE49-F238E27FC236}">
                <a16:creationId xmlns:a16="http://schemas.microsoft.com/office/drawing/2014/main" id="{C8CE0FEC-B1FF-4D6B-9CC6-A2193B0E0EE8}"/>
              </a:ext>
            </a:extLst>
          </p:cNvPr>
          <p:cNvSpPr/>
          <p:nvPr/>
        </p:nvSpPr>
        <p:spPr>
          <a:xfrm>
            <a:off x="-203497" y="1122044"/>
            <a:ext cx="4302370" cy="4302370"/>
          </a:xfrm>
          <a:prstGeom prst="ellipse">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900" dirty="0">
              <a:latin typeface="Poppins" panose="00000500000000000000" pitchFamily="2" charset="0"/>
            </a:endParaRPr>
          </a:p>
        </p:txBody>
      </p:sp>
      <p:sp>
        <p:nvSpPr>
          <p:cNvPr id="13" name="TextBox 12">
            <a:extLst>
              <a:ext uri="{FF2B5EF4-FFF2-40B4-BE49-F238E27FC236}">
                <a16:creationId xmlns:a16="http://schemas.microsoft.com/office/drawing/2014/main" id="{9A03B2A2-67A9-474B-94E2-38B4438A0148}"/>
              </a:ext>
            </a:extLst>
          </p:cNvPr>
          <p:cNvSpPr txBox="1"/>
          <p:nvPr/>
        </p:nvSpPr>
        <p:spPr>
          <a:xfrm>
            <a:off x="278325" y="1983319"/>
            <a:ext cx="3856512" cy="1800493"/>
          </a:xfrm>
          <a:prstGeom prst="rect">
            <a:avLst/>
          </a:prstGeom>
          <a:noFill/>
        </p:spPr>
        <p:txBody>
          <a:bodyPr wrap="square" rtlCol="0" anchor="ctr">
            <a:spAutoFit/>
          </a:bodyPr>
          <a:lstStyle/>
          <a:p>
            <a:pPr algn="ctr"/>
            <a:r>
              <a:rPr lang="en-US" sz="3700" b="1" spc="-145" dirty="0" err="1">
                <a:solidFill>
                  <a:schemeClr val="tx2"/>
                </a:solidFill>
                <a:latin typeface="Poppins" pitchFamily="2" charset="77"/>
                <a:cs typeface="Poppins" pitchFamily="2" charset="77"/>
              </a:rPr>
              <a:t>Scileanna</a:t>
            </a:r>
            <a:r>
              <a:rPr lang="en-US" sz="3700" b="1" spc="-145" dirty="0">
                <a:solidFill>
                  <a:schemeClr val="tx2"/>
                </a:solidFill>
                <a:latin typeface="Poppins" pitchFamily="2" charset="77"/>
                <a:cs typeface="Poppins" pitchFamily="2" charset="77"/>
              </a:rPr>
              <a:t> &amp; </a:t>
            </a:r>
            <a:r>
              <a:rPr lang="en-US" sz="3700" b="1" spc="-145" dirty="0" err="1">
                <a:solidFill>
                  <a:schemeClr val="tx2"/>
                </a:solidFill>
                <a:latin typeface="Poppins" pitchFamily="2" charset="77"/>
                <a:cs typeface="Poppins" pitchFamily="2" charset="77"/>
              </a:rPr>
              <a:t>cleachtais</a:t>
            </a:r>
            <a:r>
              <a:rPr lang="en-US" sz="3700" b="1" spc="-145" dirty="0">
                <a:solidFill>
                  <a:schemeClr val="tx2"/>
                </a:solidFill>
                <a:latin typeface="Poppins" pitchFamily="2" charset="77"/>
                <a:cs typeface="Poppins" pitchFamily="2" charset="77"/>
              </a:rPr>
              <a:t> </a:t>
            </a:r>
            <a:r>
              <a:rPr lang="en-US" sz="3700" b="1" spc="-145" dirty="0" err="1">
                <a:solidFill>
                  <a:schemeClr val="tx2"/>
                </a:solidFill>
                <a:latin typeface="Poppins" pitchFamily="2" charset="77"/>
                <a:cs typeface="Poppins" pitchFamily="2" charset="77"/>
              </a:rPr>
              <a:t>oideolaíocha</a:t>
            </a:r>
            <a:endParaRPr lang="en-US" sz="3700" b="1" spc="-145" dirty="0">
              <a:solidFill>
                <a:schemeClr val="tx2"/>
              </a:solidFill>
              <a:latin typeface="Poppins" pitchFamily="2" charset="77"/>
              <a:cs typeface="Poppins" pitchFamily="2" charset="77"/>
            </a:endParaRPr>
          </a:p>
        </p:txBody>
      </p:sp>
      <p:sp>
        <p:nvSpPr>
          <p:cNvPr id="2" name="TextBox 1">
            <a:extLst>
              <a:ext uri="{FF2B5EF4-FFF2-40B4-BE49-F238E27FC236}">
                <a16:creationId xmlns:a16="http://schemas.microsoft.com/office/drawing/2014/main" id="{51E553BD-065F-F9B9-3228-1B3F3595C4F4}"/>
              </a:ext>
            </a:extLst>
          </p:cNvPr>
          <p:cNvSpPr txBox="1"/>
          <p:nvPr/>
        </p:nvSpPr>
        <p:spPr>
          <a:xfrm>
            <a:off x="5124735" y="89299"/>
            <a:ext cx="5763181" cy="461665"/>
          </a:xfrm>
          <a:prstGeom prst="rect">
            <a:avLst/>
          </a:prstGeom>
          <a:noFill/>
        </p:spPr>
        <p:txBody>
          <a:bodyPr wrap="square" rtlCol="0">
            <a:spAutoFit/>
          </a:bodyPr>
          <a:lstStyle/>
          <a:p>
            <a:r>
              <a:rPr lang="en-GB" sz="2400" b="1" dirty="0" err="1">
                <a:solidFill>
                  <a:srgbClr val="941651"/>
                </a:solidFill>
              </a:rPr>
              <a:t>Scileanna</a:t>
            </a:r>
            <a:r>
              <a:rPr lang="en-GB" sz="2400" b="1" dirty="0">
                <a:solidFill>
                  <a:srgbClr val="941651"/>
                </a:solidFill>
              </a:rPr>
              <a:t> </a:t>
            </a:r>
            <a:r>
              <a:rPr lang="en-GB" sz="2400" b="1" dirty="0" err="1">
                <a:solidFill>
                  <a:srgbClr val="941651"/>
                </a:solidFill>
              </a:rPr>
              <a:t>teanga</a:t>
            </a:r>
            <a:endParaRPr lang="en-US" sz="2400" b="1" dirty="0">
              <a:solidFill>
                <a:srgbClr val="941651"/>
              </a:solidFill>
              <a:latin typeface="Segoe UI Symbol" panose="020B0502040204020203" pitchFamily="34" charset="0"/>
              <a:ea typeface="Segoe UI Symbol" panose="020B0502040204020203" pitchFamily="34" charset="0"/>
            </a:endParaRPr>
          </a:p>
        </p:txBody>
      </p:sp>
      <p:sp>
        <p:nvSpPr>
          <p:cNvPr id="14" name="TextBox 13">
            <a:extLst>
              <a:ext uri="{FF2B5EF4-FFF2-40B4-BE49-F238E27FC236}">
                <a16:creationId xmlns:a16="http://schemas.microsoft.com/office/drawing/2014/main" id="{3F448B85-21AF-9858-8253-DFA9043A707E}"/>
              </a:ext>
            </a:extLst>
          </p:cNvPr>
          <p:cNvSpPr txBox="1"/>
          <p:nvPr/>
        </p:nvSpPr>
        <p:spPr>
          <a:xfrm>
            <a:off x="5124735" y="2272058"/>
            <a:ext cx="3733800" cy="461665"/>
          </a:xfrm>
          <a:prstGeom prst="rect">
            <a:avLst/>
          </a:prstGeom>
          <a:noFill/>
        </p:spPr>
        <p:txBody>
          <a:bodyPr wrap="square" rtlCol="0">
            <a:spAutoFit/>
          </a:bodyPr>
          <a:lstStyle/>
          <a:p>
            <a:r>
              <a:rPr lang="en-US" sz="2400" b="1" dirty="0" err="1">
                <a:solidFill>
                  <a:srgbClr val="941651"/>
                </a:solidFill>
                <a:latin typeface="Segoe UI Symbol" panose="020B0502040204020203" pitchFamily="34" charset="0"/>
                <a:ea typeface="Segoe UI Symbol" panose="020B0502040204020203" pitchFamily="34" charset="0"/>
              </a:rPr>
              <a:t>Scileanna</a:t>
            </a:r>
            <a:r>
              <a:rPr lang="en-US" sz="2400" b="1" dirty="0">
                <a:solidFill>
                  <a:srgbClr val="941651"/>
                </a:solidFill>
                <a:latin typeface="Segoe UI Symbol" panose="020B0502040204020203" pitchFamily="34" charset="0"/>
                <a:ea typeface="Segoe UI Symbol" panose="020B0502040204020203" pitchFamily="34" charset="0"/>
              </a:rPr>
              <a:t> </a:t>
            </a:r>
            <a:r>
              <a:rPr lang="en-US" sz="2400" b="1" dirty="0" err="1">
                <a:solidFill>
                  <a:srgbClr val="941651"/>
                </a:solidFill>
                <a:latin typeface="Segoe UI Symbol" panose="020B0502040204020203" pitchFamily="34" charset="0"/>
                <a:ea typeface="Segoe UI Symbol" panose="020B0502040204020203" pitchFamily="34" charset="0"/>
              </a:rPr>
              <a:t>cumasúcháin</a:t>
            </a:r>
            <a:endParaRPr lang="en-US" sz="2400" b="1" dirty="0">
              <a:solidFill>
                <a:srgbClr val="941651"/>
              </a:solidFill>
              <a:latin typeface="Segoe UI Symbol" panose="020B0502040204020203" pitchFamily="34" charset="0"/>
              <a:ea typeface="Segoe UI Symbol" panose="020B0502040204020203" pitchFamily="34" charset="0"/>
            </a:endParaRPr>
          </a:p>
        </p:txBody>
      </p:sp>
      <p:sp>
        <p:nvSpPr>
          <p:cNvPr id="15" name="TextBox 14">
            <a:extLst>
              <a:ext uri="{FF2B5EF4-FFF2-40B4-BE49-F238E27FC236}">
                <a16:creationId xmlns:a16="http://schemas.microsoft.com/office/drawing/2014/main" id="{98567A3A-A198-2855-90FA-9A04BEEF41C2}"/>
              </a:ext>
            </a:extLst>
          </p:cNvPr>
          <p:cNvSpPr txBox="1"/>
          <p:nvPr/>
        </p:nvSpPr>
        <p:spPr>
          <a:xfrm>
            <a:off x="5132599" y="4219097"/>
            <a:ext cx="5353524" cy="461665"/>
          </a:xfrm>
          <a:prstGeom prst="rect">
            <a:avLst/>
          </a:prstGeom>
          <a:noFill/>
        </p:spPr>
        <p:txBody>
          <a:bodyPr wrap="square" rtlCol="0">
            <a:spAutoFit/>
          </a:bodyPr>
          <a:lstStyle/>
          <a:p>
            <a:r>
              <a:rPr lang="en-GB" sz="2400" b="1" dirty="0" err="1">
                <a:solidFill>
                  <a:srgbClr val="941651"/>
                </a:solidFill>
              </a:rPr>
              <a:t>Scileanna</a:t>
            </a:r>
            <a:r>
              <a:rPr lang="en-GB" sz="2400" b="1" dirty="0">
                <a:solidFill>
                  <a:srgbClr val="941651"/>
                </a:solidFill>
              </a:rPr>
              <a:t> </a:t>
            </a:r>
            <a:r>
              <a:rPr lang="en-GB" sz="2400" b="1" dirty="0" err="1">
                <a:solidFill>
                  <a:srgbClr val="941651"/>
                </a:solidFill>
              </a:rPr>
              <a:t>cumarsáide</a:t>
            </a:r>
            <a:endParaRPr lang="en-US" sz="2400" b="1" dirty="0">
              <a:solidFill>
                <a:srgbClr val="941651"/>
              </a:solidFill>
              <a:latin typeface="Segoe UI Symbol" panose="020B0502040204020203" pitchFamily="34" charset="0"/>
              <a:ea typeface="Segoe UI Symbol" panose="020B0502040204020203" pitchFamily="34" charset="0"/>
            </a:endParaRPr>
          </a:p>
        </p:txBody>
      </p:sp>
      <p:sp>
        <p:nvSpPr>
          <p:cNvPr id="16" name="TextBox 15">
            <a:extLst>
              <a:ext uri="{FF2B5EF4-FFF2-40B4-BE49-F238E27FC236}">
                <a16:creationId xmlns:a16="http://schemas.microsoft.com/office/drawing/2014/main" id="{96C39346-FB7D-3F91-5026-AB6688EDA975}"/>
              </a:ext>
            </a:extLst>
          </p:cNvPr>
          <p:cNvSpPr txBox="1"/>
          <p:nvPr/>
        </p:nvSpPr>
        <p:spPr>
          <a:xfrm>
            <a:off x="3399533" y="5306717"/>
            <a:ext cx="8665823" cy="1938992"/>
          </a:xfrm>
          <a:prstGeom prst="rect">
            <a:avLst/>
          </a:prstGeom>
          <a:noFill/>
        </p:spPr>
        <p:txBody>
          <a:bodyPr wrap="square" rtlCol="0">
            <a:spAutoFit/>
          </a:bodyPr>
          <a:lstStyle/>
          <a:p>
            <a:r>
              <a:rPr lang="en-US" sz="2400" b="1" dirty="0" err="1">
                <a:solidFill>
                  <a:srgbClr val="941651"/>
                </a:solidFill>
                <a:latin typeface="Segoe UI Symbol" panose="020B0502040204020203" pitchFamily="34" charset="0"/>
                <a:ea typeface="Segoe UI Symbol" panose="020B0502040204020203" pitchFamily="34" charset="0"/>
              </a:rPr>
              <a:t>Scileanna</a:t>
            </a:r>
            <a:r>
              <a:rPr lang="en-US" sz="2400" b="1" dirty="0">
                <a:solidFill>
                  <a:srgbClr val="941651"/>
                </a:solidFill>
                <a:latin typeface="Segoe UI Symbol" panose="020B0502040204020203" pitchFamily="34" charset="0"/>
                <a:ea typeface="Segoe UI Symbol" panose="020B0502040204020203" pitchFamily="34" charset="0"/>
              </a:rPr>
              <a:t> </a:t>
            </a:r>
            <a:r>
              <a:rPr lang="en-US" sz="2400" b="1" dirty="0" err="1">
                <a:solidFill>
                  <a:srgbClr val="941651"/>
                </a:solidFill>
                <a:latin typeface="Segoe UI Symbol" panose="020B0502040204020203" pitchFamily="34" charset="0"/>
                <a:ea typeface="Segoe UI Symbol" panose="020B0502040204020203" pitchFamily="34" charset="0"/>
              </a:rPr>
              <a:t>pleanáil</a:t>
            </a:r>
            <a:endParaRPr lang="en-US" sz="2400" b="1" dirty="0">
              <a:solidFill>
                <a:srgbClr val="941651"/>
              </a:solidFill>
              <a:latin typeface="Segoe UI Symbol" panose="020B0502040204020203" pitchFamily="34" charset="0"/>
              <a:ea typeface="Segoe UI Symbol" panose="020B0502040204020203" pitchFamily="34" charset="0"/>
            </a:endParaRPr>
          </a:p>
          <a:p>
            <a:r>
              <a:rPr lang="en-US" sz="2400" dirty="0" err="1">
                <a:solidFill>
                  <a:schemeClr val="tx1">
                    <a:lumMod val="85000"/>
                    <a:lumOff val="15000"/>
                  </a:schemeClr>
                </a:solidFill>
                <a:latin typeface="Segoe UI Symbol" panose="020B0502040204020203" pitchFamily="34" charset="0"/>
                <a:ea typeface="Segoe UI Symbol" panose="020B0502040204020203" pitchFamily="34" charset="0"/>
              </a:rPr>
              <a:t>Oilteacht</a:t>
            </a:r>
            <a:r>
              <a:rPr lang="en-US" sz="2400" dirty="0">
                <a:solidFill>
                  <a:schemeClr val="tx1">
                    <a:lumMod val="85000"/>
                    <a:lumOff val="15000"/>
                  </a:schemeClr>
                </a:solidFill>
                <a:latin typeface="Segoe UI Symbol" panose="020B0502040204020203" pitchFamily="34" charset="0"/>
                <a:ea typeface="Segoe UI Symbol" panose="020B0502040204020203" pitchFamily="34" charset="0"/>
              </a:rPr>
              <a:t> </a:t>
            </a:r>
            <a:r>
              <a:rPr lang="en-US" sz="2400" dirty="0" err="1">
                <a:solidFill>
                  <a:schemeClr val="tx1">
                    <a:lumMod val="85000"/>
                    <a:lumOff val="15000"/>
                  </a:schemeClr>
                </a:solidFill>
                <a:latin typeface="Segoe UI Symbol" panose="020B0502040204020203" pitchFamily="34" charset="0"/>
                <a:ea typeface="Segoe UI Symbol" panose="020B0502040204020203" pitchFamily="34" charset="0"/>
              </a:rPr>
              <a:t>pleanála</a:t>
            </a:r>
            <a:r>
              <a:rPr lang="en-US" sz="2400" dirty="0">
                <a:solidFill>
                  <a:schemeClr val="tx1">
                    <a:lumMod val="85000"/>
                    <a:lumOff val="15000"/>
                  </a:schemeClr>
                </a:solidFill>
                <a:latin typeface="Segoe UI Symbol" panose="020B0502040204020203" pitchFamily="34" charset="0"/>
                <a:ea typeface="Segoe UI Symbol" panose="020B0502040204020203" pitchFamily="34" charset="0"/>
              </a:rPr>
              <a:t> don </a:t>
            </a:r>
            <a:r>
              <a:rPr lang="en-US" sz="2400" dirty="0" err="1">
                <a:solidFill>
                  <a:schemeClr val="tx1">
                    <a:lumMod val="85000"/>
                    <a:lumOff val="15000"/>
                  </a:schemeClr>
                </a:solidFill>
                <a:latin typeface="Segoe UI Symbol" panose="020B0502040204020203" pitchFamily="34" charset="0"/>
                <a:ea typeface="Segoe UI Symbol" panose="020B0502040204020203" pitchFamily="34" charset="0"/>
              </a:rPr>
              <a:t>teanga</a:t>
            </a:r>
            <a:r>
              <a:rPr lang="en-US" sz="2400" dirty="0">
                <a:solidFill>
                  <a:schemeClr val="tx1">
                    <a:lumMod val="85000"/>
                    <a:lumOff val="15000"/>
                  </a:schemeClr>
                </a:solidFill>
                <a:latin typeface="Segoe UI Symbol" panose="020B0502040204020203" pitchFamily="34" charset="0"/>
                <a:ea typeface="Segoe UI Symbol" panose="020B0502040204020203" pitchFamily="34" charset="0"/>
              </a:rPr>
              <a:t> </a:t>
            </a:r>
            <a:r>
              <a:rPr lang="en-US" sz="2400" dirty="0" err="1">
                <a:solidFill>
                  <a:schemeClr val="tx1">
                    <a:lumMod val="85000"/>
                    <a:lumOff val="15000"/>
                  </a:schemeClr>
                </a:solidFill>
                <a:latin typeface="Segoe UI Symbol" panose="020B0502040204020203" pitchFamily="34" charset="0"/>
                <a:ea typeface="Segoe UI Symbol" panose="020B0502040204020203" pitchFamily="34" charset="0"/>
              </a:rPr>
              <a:t>trasna</a:t>
            </a:r>
            <a:r>
              <a:rPr lang="en-US" sz="2400" dirty="0">
                <a:solidFill>
                  <a:schemeClr val="tx1">
                    <a:lumMod val="85000"/>
                    <a:lumOff val="15000"/>
                  </a:schemeClr>
                </a:solidFill>
                <a:latin typeface="Segoe UI Symbol" panose="020B0502040204020203" pitchFamily="34" charset="0"/>
                <a:ea typeface="Segoe UI Symbol" panose="020B0502040204020203" pitchFamily="34" charset="0"/>
              </a:rPr>
              <a:t> an </a:t>
            </a:r>
            <a:r>
              <a:rPr lang="en-US" sz="2400" dirty="0" err="1">
                <a:solidFill>
                  <a:schemeClr val="tx1">
                    <a:lumMod val="85000"/>
                    <a:lumOff val="15000"/>
                  </a:schemeClr>
                </a:solidFill>
                <a:latin typeface="Segoe UI Symbol" panose="020B0502040204020203" pitchFamily="34" charset="0"/>
                <a:ea typeface="Segoe UI Symbol" panose="020B0502040204020203" pitchFamily="34" charset="0"/>
              </a:rPr>
              <a:t>churaclaim</a:t>
            </a:r>
            <a:r>
              <a:rPr lang="en-US" sz="2400" dirty="0">
                <a:solidFill>
                  <a:schemeClr val="tx1">
                    <a:lumMod val="85000"/>
                    <a:lumOff val="15000"/>
                  </a:schemeClr>
                </a:solidFill>
                <a:latin typeface="Segoe UI Symbol" panose="020B0502040204020203" pitchFamily="34" charset="0"/>
                <a:ea typeface="Segoe UI Symbol" panose="020B0502040204020203" pitchFamily="34" charset="0"/>
              </a:rPr>
              <a:t>.  </a:t>
            </a:r>
            <a:r>
              <a:rPr lang="en-US" sz="2400" dirty="0" err="1">
                <a:solidFill>
                  <a:schemeClr val="tx1">
                    <a:lumMod val="85000"/>
                    <a:lumOff val="15000"/>
                  </a:schemeClr>
                </a:solidFill>
                <a:latin typeface="Segoe UI Symbol" panose="020B0502040204020203" pitchFamily="34" charset="0"/>
                <a:ea typeface="Segoe UI Symbol" panose="020B0502040204020203" pitchFamily="34" charset="0"/>
              </a:rPr>
              <a:t>Pleanáil</a:t>
            </a:r>
            <a:r>
              <a:rPr lang="en-US" sz="2400" dirty="0">
                <a:solidFill>
                  <a:schemeClr val="tx1">
                    <a:lumMod val="85000"/>
                    <a:lumOff val="15000"/>
                  </a:schemeClr>
                </a:solidFill>
                <a:latin typeface="Segoe UI Symbol" panose="020B0502040204020203" pitchFamily="34" charset="0"/>
                <a:ea typeface="Segoe UI Symbol" panose="020B0502040204020203" pitchFamily="34" charset="0"/>
              </a:rPr>
              <a:t> </a:t>
            </a:r>
            <a:r>
              <a:rPr lang="en-US" sz="2400" dirty="0" err="1">
                <a:solidFill>
                  <a:schemeClr val="tx1">
                    <a:lumMod val="85000"/>
                    <a:lumOff val="15000"/>
                  </a:schemeClr>
                </a:solidFill>
                <a:latin typeface="Segoe UI Symbol" panose="020B0502040204020203" pitchFamily="34" charset="0"/>
                <a:ea typeface="Segoe UI Symbol" panose="020B0502040204020203" pitchFamily="34" charset="0"/>
              </a:rPr>
              <a:t>ar</a:t>
            </a:r>
            <a:r>
              <a:rPr lang="en-US" sz="2400" dirty="0">
                <a:solidFill>
                  <a:schemeClr val="tx1">
                    <a:lumMod val="85000"/>
                    <a:lumOff val="15000"/>
                  </a:schemeClr>
                </a:solidFill>
                <a:latin typeface="Segoe UI Symbol" panose="020B0502040204020203" pitchFamily="34" charset="0"/>
                <a:ea typeface="Segoe UI Symbol" panose="020B0502040204020203" pitchFamily="34" charset="0"/>
              </a:rPr>
              <a:t> </a:t>
            </a:r>
            <a:r>
              <a:rPr lang="en-US" sz="2400" dirty="0" err="1">
                <a:solidFill>
                  <a:schemeClr val="tx1">
                    <a:lumMod val="85000"/>
                    <a:lumOff val="15000"/>
                  </a:schemeClr>
                </a:solidFill>
                <a:latin typeface="Segoe UI Symbol" panose="020B0502040204020203" pitchFamily="34" charset="0"/>
                <a:ea typeface="Segoe UI Symbol" panose="020B0502040204020203" pitchFamily="34" charset="0"/>
              </a:rPr>
              <a:t>fhorbairt</a:t>
            </a:r>
            <a:r>
              <a:rPr lang="en-US" sz="2400" dirty="0">
                <a:solidFill>
                  <a:schemeClr val="tx1">
                    <a:lumMod val="85000"/>
                    <a:lumOff val="15000"/>
                  </a:schemeClr>
                </a:solidFill>
                <a:latin typeface="Segoe UI Symbol" panose="020B0502040204020203" pitchFamily="34" charset="0"/>
                <a:ea typeface="Segoe UI Symbol" panose="020B0502040204020203" pitchFamily="34" charset="0"/>
              </a:rPr>
              <a:t> </a:t>
            </a:r>
            <a:r>
              <a:rPr lang="en-US" sz="2400" dirty="0" err="1">
                <a:solidFill>
                  <a:schemeClr val="tx1">
                    <a:lumMod val="85000"/>
                    <a:lumOff val="15000"/>
                  </a:schemeClr>
                </a:solidFill>
                <a:latin typeface="Segoe UI Symbol" panose="020B0502040204020203" pitchFamily="34" charset="0"/>
                <a:ea typeface="Segoe UI Symbol" panose="020B0502040204020203" pitchFamily="34" charset="0"/>
              </a:rPr>
              <a:t>na</a:t>
            </a:r>
            <a:r>
              <a:rPr lang="en-US" sz="2400" dirty="0">
                <a:solidFill>
                  <a:schemeClr val="tx1">
                    <a:lumMod val="85000"/>
                    <a:lumOff val="15000"/>
                  </a:schemeClr>
                </a:solidFill>
                <a:latin typeface="Segoe UI Symbol" panose="020B0502040204020203" pitchFamily="34" charset="0"/>
                <a:ea typeface="Segoe UI Symbol" panose="020B0502040204020203" pitchFamily="34" charset="0"/>
              </a:rPr>
              <a:t> </a:t>
            </a:r>
            <a:r>
              <a:rPr lang="en-US" sz="2400" dirty="0" err="1">
                <a:solidFill>
                  <a:schemeClr val="tx1">
                    <a:lumMod val="85000"/>
                    <a:lumOff val="15000"/>
                  </a:schemeClr>
                </a:solidFill>
                <a:latin typeface="Segoe UI Symbol" panose="020B0502040204020203" pitchFamily="34" charset="0"/>
                <a:ea typeface="Segoe UI Symbol" panose="020B0502040204020203" pitchFamily="34" charset="0"/>
              </a:rPr>
              <a:t>délitearthachta</a:t>
            </a:r>
            <a:r>
              <a:rPr lang="en-US" sz="2400" dirty="0">
                <a:solidFill>
                  <a:schemeClr val="tx1">
                    <a:lumMod val="85000"/>
                    <a:lumOff val="15000"/>
                  </a:schemeClr>
                </a:solidFill>
                <a:latin typeface="Segoe UI Symbol" panose="020B0502040204020203" pitchFamily="34" charset="0"/>
                <a:ea typeface="Segoe UI Symbol" panose="020B0502040204020203" pitchFamily="34" charset="0"/>
              </a:rPr>
              <a:t> a </a:t>
            </a:r>
            <a:r>
              <a:rPr lang="en-US" sz="2400" dirty="0" err="1">
                <a:solidFill>
                  <a:schemeClr val="tx1">
                    <a:lumMod val="85000"/>
                    <a:lumOff val="15000"/>
                  </a:schemeClr>
                </a:solidFill>
                <a:latin typeface="Segoe UI Symbol" panose="020B0502040204020203" pitchFamily="34" charset="0"/>
                <a:ea typeface="Segoe UI Symbol" panose="020B0502040204020203" pitchFamily="34" charset="0"/>
              </a:rPr>
              <a:t>léiríonn</a:t>
            </a:r>
            <a:r>
              <a:rPr lang="en-US" sz="2400" dirty="0">
                <a:solidFill>
                  <a:schemeClr val="tx1">
                    <a:lumMod val="85000"/>
                    <a:lumOff val="15000"/>
                  </a:schemeClr>
                </a:solidFill>
                <a:latin typeface="Segoe UI Symbol" panose="020B0502040204020203" pitchFamily="34" charset="0"/>
                <a:ea typeface="Segoe UI Symbol" panose="020B0502040204020203" pitchFamily="34" charset="0"/>
              </a:rPr>
              <a:t> </a:t>
            </a:r>
            <a:r>
              <a:rPr lang="en-US" sz="2400" dirty="0" err="1">
                <a:solidFill>
                  <a:schemeClr val="tx1">
                    <a:lumMod val="85000"/>
                    <a:lumOff val="15000"/>
                  </a:schemeClr>
                </a:solidFill>
                <a:latin typeface="Segoe UI Symbol" panose="020B0502040204020203" pitchFamily="34" charset="0"/>
                <a:ea typeface="Segoe UI Symbol" panose="020B0502040204020203" pitchFamily="34" charset="0"/>
              </a:rPr>
              <a:t>eolas</a:t>
            </a:r>
            <a:r>
              <a:rPr lang="en-US" sz="2400" dirty="0">
                <a:solidFill>
                  <a:schemeClr val="tx1">
                    <a:lumMod val="85000"/>
                    <a:lumOff val="15000"/>
                  </a:schemeClr>
                </a:solidFill>
                <a:latin typeface="Segoe UI Symbol" panose="020B0502040204020203" pitchFamily="34" charset="0"/>
                <a:ea typeface="Segoe UI Symbol" panose="020B0502040204020203" pitchFamily="34" charset="0"/>
              </a:rPr>
              <a:t> </a:t>
            </a:r>
            <a:r>
              <a:rPr lang="en-US" sz="2400" dirty="0" err="1">
                <a:solidFill>
                  <a:schemeClr val="tx1">
                    <a:lumMod val="85000"/>
                    <a:lumOff val="15000"/>
                  </a:schemeClr>
                </a:solidFill>
                <a:latin typeface="Segoe UI Symbol" panose="020B0502040204020203" pitchFamily="34" charset="0"/>
                <a:ea typeface="Segoe UI Symbol" panose="020B0502040204020203" pitchFamily="34" charset="0"/>
              </a:rPr>
              <a:t>ar</a:t>
            </a:r>
            <a:r>
              <a:rPr lang="en-US" sz="2400" dirty="0">
                <a:solidFill>
                  <a:schemeClr val="tx1">
                    <a:lumMod val="85000"/>
                    <a:lumOff val="15000"/>
                  </a:schemeClr>
                </a:solidFill>
                <a:latin typeface="Segoe UI Symbol" panose="020B0502040204020203" pitchFamily="34" charset="0"/>
                <a:ea typeface="Segoe UI Symbol" panose="020B0502040204020203" pitchFamily="34" charset="0"/>
              </a:rPr>
              <a:t> an </a:t>
            </a:r>
            <a:r>
              <a:rPr lang="en-US" sz="2400" dirty="0" err="1">
                <a:solidFill>
                  <a:schemeClr val="tx1">
                    <a:lumMod val="85000"/>
                    <a:lumOff val="15000"/>
                  </a:schemeClr>
                </a:solidFill>
                <a:latin typeface="Segoe UI Symbol" panose="020B0502040204020203" pitchFamily="34" charset="0"/>
                <a:ea typeface="Segoe UI Symbol" panose="020B0502040204020203" pitchFamily="34" charset="0"/>
              </a:rPr>
              <a:t>phróiseas</a:t>
            </a:r>
            <a:r>
              <a:rPr lang="en-US" sz="2400" dirty="0">
                <a:solidFill>
                  <a:schemeClr val="tx1">
                    <a:lumMod val="85000"/>
                    <a:lumOff val="15000"/>
                  </a:schemeClr>
                </a:solidFill>
                <a:latin typeface="Segoe UI Symbol" panose="020B0502040204020203" pitchFamily="34" charset="0"/>
                <a:ea typeface="Segoe UI Symbol" panose="020B0502040204020203" pitchFamily="34" charset="0"/>
              </a:rPr>
              <a:t>. </a:t>
            </a:r>
          </a:p>
          <a:p>
            <a:endParaRPr lang="en-US" sz="2400" b="1" dirty="0">
              <a:solidFill>
                <a:srgbClr val="941651"/>
              </a:solidFill>
              <a:latin typeface="Segoe UI Symbol" panose="020B0502040204020203" pitchFamily="34" charset="0"/>
              <a:ea typeface="Segoe UI Symbol" panose="020B0502040204020203" pitchFamily="34" charset="0"/>
            </a:endParaRPr>
          </a:p>
          <a:p>
            <a:r>
              <a:rPr lang="en-US" sz="2400" b="1" dirty="0">
                <a:solidFill>
                  <a:srgbClr val="941651"/>
                </a:solidFill>
                <a:latin typeface="Segoe UI Symbol" panose="020B0502040204020203" pitchFamily="34" charset="0"/>
                <a:ea typeface="Segoe UI Symbol" panose="020B0502040204020203" pitchFamily="34" charset="0"/>
              </a:rPr>
              <a:t> </a:t>
            </a:r>
          </a:p>
        </p:txBody>
      </p:sp>
      <p:sp>
        <p:nvSpPr>
          <p:cNvPr id="8" name="TextBox 7">
            <a:extLst>
              <a:ext uri="{FF2B5EF4-FFF2-40B4-BE49-F238E27FC236}">
                <a16:creationId xmlns:a16="http://schemas.microsoft.com/office/drawing/2014/main" id="{887759EC-1D59-0839-ED8C-76472F28C553}"/>
              </a:ext>
            </a:extLst>
          </p:cNvPr>
          <p:cNvSpPr txBox="1"/>
          <p:nvPr/>
        </p:nvSpPr>
        <p:spPr>
          <a:xfrm>
            <a:off x="5674804" y="434443"/>
            <a:ext cx="6390552" cy="1938992"/>
          </a:xfrm>
          <a:prstGeom prst="rect">
            <a:avLst/>
          </a:prstGeom>
          <a:noFill/>
        </p:spPr>
        <p:txBody>
          <a:bodyPr wrap="square" rtlCol="0">
            <a:spAutoFit/>
          </a:bodyPr>
          <a:lstStyle/>
          <a:p>
            <a:r>
              <a:rPr lang="en-GB" sz="2400" dirty="0" err="1"/>
              <a:t>Aclaíocht</a:t>
            </a:r>
            <a:r>
              <a:rPr lang="en-GB" sz="2400" dirty="0"/>
              <a:t> </a:t>
            </a:r>
            <a:r>
              <a:rPr lang="en-GB" sz="2400" dirty="0" err="1"/>
              <a:t>teanga</a:t>
            </a:r>
            <a:r>
              <a:rPr lang="en-GB" sz="2400" dirty="0"/>
              <a:t> (</a:t>
            </a:r>
            <a:r>
              <a:rPr lang="en-GB" sz="2400" dirty="0" err="1"/>
              <a:t>scafláil</a:t>
            </a:r>
            <a:r>
              <a:rPr lang="en-GB" sz="2400" dirty="0"/>
              <a:t> </a:t>
            </a:r>
            <a:r>
              <a:rPr lang="en-GB" sz="2400" dirty="0" err="1"/>
              <a:t>bhriathara</a:t>
            </a:r>
            <a:r>
              <a:rPr lang="en-GB" sz="2400" dirty="0"/>
              <a:t> agus </a:t>
            </a:r>
            <a:r>
              <a:rPr lang="en-GB" sz="2400" dirty="0" err="1"/>
              <a:t>neamhbhriathara</a:t>
            </a:r>
            <a:r>
              <a:rPr lang="en-GB" sz="2400" dirty="0"/>
              <a:t>), </a:t>
            </a:r>
            <a:r>
              <a:rPr lang="en-GB" sz="2400" dirty="0" err="1"/>
              <a:t>scileanna</a:t>
            </a:r>
            <a:r>
              <a:rPr lang="en-GB" sz="2400" dirty="0"/>
              <a:t> </a:t>
            </a:r>
            <a:r>
              <a:rPr lang="en-GB" sz="2400" dirty="0" err="1"/>
              <a:t>aistriúcháin</a:t>
            </a:r>
            <a:r>
              <a:rPr lang="en-GB" sz="2400" dirty="0"/>
              <a:t>, </a:t>
            </a:r>
            <a:r>
              <a:rPr lang="en-GB" sz="2400" dirty="0" err="1"/>
              <a:t>naisc</a:t>
            </a:r>
            <a:r>
              <a:rPr lang="en-GB" sz="2400" dirty="0"/>
              <a:t> </a:t>
            </a:r>
            <a:r>
              <a:rPr lang="en-GB" sz="2400" dirty="0" err="1"/>
              <a:t>thrasteanga</a:t>
            </a:r>
            <a:r>
              <a:rPr lang="en-GB" sz="2400" dirty="0"/>
              <a:t>, </a:t>
            </a:r>
            <a:r>
              <a:rPr lang="en-GB" sz="2400" dirty="0" err="1"/>
              <a:t>forbairt</a:t>
            </a:r>
            <a:r>
              <a:rPr lang="en-GB" sz="2400" dirty="0"/>
              <a:t> </a:t>
            </a:r>
            <a:r>
              <a:rPr lang="en-GB" sz="2400" dirty="0" err="1"/>
              <a:t>na</a:t>
            </a:r>
            <a:r>
              <a:rPr lang="en-GB" sz="2400" dirty="0"/>
              <a:t> </a:t>
            </a:r>
            <a:r>
              <a:rPr lang="en-GB" sz="2400" dirty="0" err="1"/>
              <a:t>délitearthachta</a:t>
            </a:r>
            <a:r>
              <a:rPr lang="en-GB" sz="2400" dirty="0"/>
              <a:t>, cothú </a:t>
            </a:r>
            <a:r>
              <a:rPr lang="en-GB" sz="2400" dirty="0" err="1"/>
              <a:t>timpeallachta</a:t>
            </a:r>
            <a:r>
              <a:rPr lang="en-GB" sz="2400" dirty="0"/>
              <a:t> </a:t>
            </a:r>
            <a:r>
              <a:rPr lang="en-GB" sz="2400" dirty="0" err="1"/>
              <a:t>atá</a:t>
            </a:r>
            <a:r>
              <a:rPr lang="en-GB" sz="2400" dirty="0"/>
              <a:t> </a:t>
            </a:r>
            <a:r>
              <a:rPr lang="en-GB" sz="2400" dirty="0" err="1"/>
              <a:t>saibhir</a:t>
            </a:r>
            <a:r>
              <a:rPr lang="en-GB" sz="2400" dirty="0"/>
              <a:t> ó </a:t>
            </a:r>
            <a:r>
              <a:rPr lang="en-GB" sz="2400" dirty="0" err="1"/>
              <a:t>thaobh</a:t>
            </a:r>
            <a:r>
              <a:rPr lang="en-GB" sz="2400" dirty="0"/>
              <a:t> </a:t>
            </a:r>
            <a:r>
              <a:rPr lang="en-GB" sz="2400" dirty="0" err="1"/>
              <a:t>teanga</a:t>
            </a:r>
            <a:r>
              <a:rPr lang="en-GB" sz="2400" dirty="0"/>
              <a:t> de, </a:t>
            </a:r>
            <a:r>
              <a:rPr lang="en-GB" sz="2400" dirty="0" err="1"/>
              <a:t>samhaltú</a:t>
            </a:r>
            <a:r>
              <a:rPr lang="en-GB" sz="2400" dirty="0"/>
              <a:t>, </a:t>
            </a:r>
            <a:r>
              <a:rPr lang="en-GB" sz="2400" dirty="0" err="1"/>
              <a:t>saibhriú</a:t>
            </a:r>
            <a:r>
              <a:rPr lang="en-GB" sz="2400" dirty="0"/>
              <a:t> </a:t>
            </a:r>
            <a:r>
              <a:rPr lang="en-GB" sz="2400" dirty="0" err="1"/>
              <a:t>teanga</a:t>
            </a:r>
            <a:r>
              <a:rPr lang="en-GB" sz="2400" dirty="0"/>
              <a:t>.</a:t>
            </a:r>
          </a:p>
        </p:txBody>
      </p:sp>
      <p:sp>
        <p:nvSpPr>
          <p:cNvPr id="9" name="TextBox 8">
            <a:extLst>
              <a:ext uri="{FF2B5EF4-FFF2-40B4-BE49-F238E27FC236}">
                <a16:creationId xmlns:a16="http://schemas.microsoft.com/office/drawing/2014/main" id="{ED517FBA-BB2E-7112-FD53-720CE7216FC0}"/>
              </a:ext>
            </a:extLst>
          </p:cNvPr>
          <p:cNvSpPr txBox="1"/>
          <p:nvPr/>
        </p:nvSpPr>
        <p:spPr>
          <a:xfrm>
            <a:off x="5738277" y="2715675"/>
            <a:ext cx="6065618" cy="1569660"/>
          </a:xfrm>
          <a:prstGeom prst="rect">
            <a:avLst/>
          </a:prstGeom>
          <a:noFill/>
        </p:spPr>
        <p:txBody>
          <a:bodyPr wrap="square" rtlCol="0">
            <a:spAutoFit/>
          </a:bodyPr>
          <a:lstStyle/>
          <a:p>
            <a:r>
              <a:rPr lang="en-US" sz="2400" dirty="0" err="1"/>
              <a:t>Pleanaíl</a:t>
            </a:r>
            <a:r>
              <a:rPr lang="en-US" sz="2400" dirty="0"/>
              <a:t> </a:t>
            </a:r>
            <a:r>
              <a:rPr lang="en-US" sz="2400" dirty="0" err="1"/>
              <a:t>teanga</a:t>
            </a:r>
            <a:r>
              <a:rPr lang="en-US" sz="2400" dirty="0"/>
              <a:t>,  </a:t>
            </a:r>
            <a:r>
              <a:rPr lang="en-US" sz="2400" dirty="0" err="1"/>
              <a:t>teagasc</a:t>
            </a:r>
            <a:r>
              <a:rPr lang="en-US" sz="2400" dirty="0"/>
              <a:t> </a:t>
            </a:r>
            <a:r>
              <a:rPr lang="en-US" sz="2400" dirty="0" err="1"/>
              <a:t>foirm-fhócasaithe</a:t>
            </a:r>
            <a:r>
              <a:rPr lang="en-US" sz="2400" dirty="0"/>
              <a:t>, </a:t>
            </a:r>
            <a:r>
              <a:rPr lang="en-US" sz="2400" dirty="0" err="1"/>
              <a:t>comhtháthú</a:t>
            </a:r>
            <a:r>
              <a:rPr lang="en-US" sz="2400" dirty="0"/>
              <a:t> </a:t>
            </a:r>
            <a:r>
              <a:rPr lang="en-US" sz="2400" dirty="0" err="1"/>
              <a:t>ábhair</a:t>
            </a:r>
            <a:r>
              <a:rPr lang="en-US" sz="2400" dirty="0"/>
              <a:t> &amp; </a:t>
            </a:r>
            <a:r>
              <a:rPr lang="en-US" sz="2400" dirty="0" err="1"/>
              <a:t>teanga</a:t>
            </a:r>
            <a:r>
              <a:rPr lang="en-US" sz="2400" dirty="0"/>
              <a:t>, </a:t>
            </a:r>
            <a:r>
              <a:rPr lang="en-US" sz="2400" dirty="0" err="1"/>
              <a:t>aiseolas</a:t>
            </a:r>
            <a:r>
              <a:rPr lang="en-US" sz="2400" dirty="0"/>
              <a:t> </a:t>
            </a:r>
            <a:r>
              <a:rPr lang="en-US" sz="2400" dirty="0" err="1"/>
              <a:t>ceartaitheach</a:t>
            </a:r>
            <a:r>
              <a:rPr lang="en-US" sz="2400" dirty="0"/>
              <a:t>, </a:t>
            </a:r>
            <a:r>
              <a:rPr lang="en-US" sz="2400" dirty="0" err="1"/>
              <a:t>scafláil</a:t>
            </a:r>
            <a:r>
              <a:rPr lang="en-US" sz="2400" dirty="0"/>
              <a:t>. </a:t>
            </a:r>
            <a:r>
              <a:rPr lang="en-US" sz="2400" dirty="0" err="1"/>
              <a:t>Difreáil</a:t>
            </a:r>
            <a:r>
              <a:rPr lang="en-US" sz="2400" dirty="0"/>
              <a:t>, </a:t>
            </a:r>
            <a:r>
              <a:rPr lang="en-US" sz="2400" dirty="0" err="1"/>
              <a:t>measúnú</a:t>
            </a:r>
            <a:r>
              <a:rPr lang="en-US" sz="2400" dirty="0"/>
              <a:t> </a:t>
            </a:r>
            <a:r>
              <a:rPr lang="en-US" sz="2400" dirty="0" err="1"/>
              <a:t>comhtháite</a:t>
            </a:r>
            <a:r>
              <a:rPr lang="en-US" sz="2400" dirty="0"/>
              <a:t>.</a:t>
            </a:r>
          </a:p>
        </p:txBody>
      </p:sp>
      <p:sp>
        <p:nvSpPr>
          <p:cNvPr id="10" name="TextBox 9">
            <a:extLst>
              <a:ext uri="{FF2B5EF4-FFF2-40B4-BE49-F238E27FC236}">
                <a16:creationId xmlns:a16="http://schemas.microsoft.com/office/drawing/2014/main" id="{907C40E7-B66A-4ADF-4FE6-A4D31BBF7107}"/>
              </a:ext>
            </a:extLst>
          </p:cNvPr>
          <p:cNvSpPr txBox="1"/>
          <p:nvPr/>
        </p:nvSpPr>
        <p:spPr>
          <a:xfrm>
            <a:off x="4616244" y="4627575"/>
            <a:ext cx="7187651" cy="830997"/>
          </a:xfrm>
          <a:prstGeom prst="rect">
            <a:avLst/>
          </a:prstGeom>
          <a:noFill/>
        </p:spPr>
        <p:txBody>
          <a:bodyPr wrap="square" rtlCol="0">
            <a:spAutoFit/>
          </a:bodyPr>
          <a:lstStyle/>
          <a:p>
            <a:r>
              <a:rPr lang="en-US" dirty="0"/>
              <a:t>…</a:t>
            </a:r>
            <a:r>
              <a:rPr lang="en-US" sz="2400" dirty="0" err="1"/>
              <a:t>Cumarsáid</a:t>
            </a:r>
            <a:r>
              <a:rPr lang="en-US" sz="2400" dirty="0"/>
              <a:t> </a:t>
            </a:r>
            <a:r>
              <a:rPr lang="en-US" sz="2400" dirty="0" err="1"/>
              <a:t>éifeachtach</a:t>
            </a:r>
            <a:r>
              <a:rPr lang="en-US" sz="2400" dirty="0"/>
              <a:t> le </a:t>
            </a:r>
            <a:r>
              <a:rPr lang="en-US" sz="2400" dirty="0" err="1"/>
              <a:t>tuismitheoirí</a:t>
            </a:r>
            <a:r>
              <a:rPr lang="en-US" sz="2400" dirty="0"/>
              <a:t>, </a:t>
            </a:r>
            <a:r>
              <a:rPr lang="en-US" sz="2400" dirty="0" err="1"/>
              <a:t>caomhnóirí</a:t>
            </a:r>
            <a:r>
              <a:rPr lang="en-US" sz="2400" dirty="0"/>
              <a:t>, </a:t>
            </a:r>
            <a:r>
              <a:rPr lang="en-US" sz="2400" dirty="0" err="1"/>
              <a:t>foireann</a:t>
            </a:r>
            <a:r>
              <a:rPr lang="en-US" sz="2400" dirty="0"/>
              <a:t> </a:t>
            </a:r>
            <a:r>
              <a:rPr lang="en-US" sz="2400" dirty="0" err="1"/>
              <a:t>na</a:t>
            </a:r>
            <a:r>
              <a:rPr lang="en-US" sz="2400" dirty="0"/>
              <a:t> </a:t>
            </a:r>
            <a:r>
              <a:rPr lang="en-US" sz="2400" dirty="0" err="1"/>
              <a:t>scoile</a:t>
            </a:r>
            <a:r>
              <a:rPr lang="en-US" sz="2400" dirty="0"/>
              <a:t>, </a:t>
            </a:r>
            <a:r>
              <a:rPr lang="en-US" sz="2400" dirty="0" err="1"/>
              <a:t>pobal</a:t>
            </a:r>
            <a:r>
              <a:rPr lang="en-US" sz="2400" dirty="0"/>
              <a:t>, </a:t>
            </a:r>
            <a:r>
              <a:rPr lang="en-US" sz="2400" dirty="0" err="1"/>
              <a:t>cúntóirí</a:t>
            </a:r>
            <a:r>
              <a:rPr lang="en-US" sz="2400" dirty="0"/>
              <a:t> </a:t>
            </a:r>
            <a:r>
              <a:rPr lang="en-US" sz="2400" dirty="0" err="1"/>
              <a:t>ranga</a:t>
            </a:r>
            <a:endParaRPr lang="en-US" sz="2400" dirty="0"/>
          </a:p>
        </p:txBody>
      </p:sp>
    </p:spTree>
    <p:extLst>
      <p:ext uri="{BB962C8B-B14F-4D97-AF65-F5344CB8AC3E}">
        <p14:creationId xmlns:p14="http://schemas.microsoft.com/office/powerpoint/2010/main" val="1261218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15" grpId="0"/>
      <p:bldP spid="16" grpId="0"/>
      <p:bldP spid="8" grpId="0"/>
      <p:bldP spid="9"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BBA2457-6B7A-E16D-29C2-F19119FE2513}"/>
            </a:ext>
          </a:extLst>
        </p:cNvPr>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048E5238-6062-B6C2-8D32-3719365F87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in front of a whiteboard&#10;&#10;Description automatically generated">
            <a:extLst>
              <a:ext uri="{FF2B5EF4-FFF2-40B4-BE49-F238E27FC236}">
                <a16:creationId xmlns:a16="http://schemas.microsoft.com/office/drawing/2014/main" id="{722437E6-5B24-3A86-0197-7EAA28068F1D}"/>
              </a:ext>
            </a:extLst>
          </p:cNvPr>
          <p:cNvPicPr>
            <a:picLocks noChangeAspect="1"/>
          </p:cNvPicPr>
          <p:nvPr/>
        </p:nvPicPr>
        <p:blipFill>
          <a:blip r:embed="rId3"/>
          <a:srcRect r="4826"/>
          <a:stretch/>
        </p:blipFill>
        <p:spPr>
          <a:xfrm>
            <a:off x="1" y="10"/>
            <a:ext cx="9669642" cy="6857990"/>
          </a:xfrm>
          <a:prstGeom prst="rect">
            <a:avLst/>
          </a:prstGeom>
        </p:spPr>
      </p:pic>
      <p:sp>
        <p:nvSpPr>
          <p:cNvPr id="33" name="Rectangle 32">
            <a:extLst>
              <a:ext uri="{FF2B5EF4-FFF2-40B4-BE49-F238E27FC236}">
                <a16:creationId xmlns:a16="http://schemas.microsoft.com/office/drawing/2014/main" id="{91F0B897-EA96-0103-6E19-BB0C592EFC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A25E765-50AF-5E87-240B-29696933E047}"/>
              </a:ext>
            </a:extLst>
          </p:cNvPr>
          <p:cNvSpPr>
            <a:spLocks noGrp="1"/>
          </p:cNvSpPr>
          <p:nvPr>
            <p:ph type="title"/>
          </p:nvPr>
        </p:nvSpPr>
        <p:spPr>
          <a:xfrm>
            <a:off x="8610852" y="1892834"/>
            <a:ext cx="3445765" cy="3692028"/>
          </a:xfrm>
          <a:noFill/>
        </p:spPr>
        <p:txBody>
          <a:bodyPr vert="horz" lIns="91440" tIns="45720" rIns="91440" bIns="45720" rtlCol="0" anchor="b">
            <a:normAutofit fontScale="90000"/>
          </a:bodyPr>
          <a:lstStyle/>
          <a:p>
            <a:r>
              <a:rPr lang="en-US" sz="4800" dirty="0"/>
              <a:t>5  T</a:t>
            </a:r>
            <a:r>
              <a:rPr lang="ga-IE" sz="4800" dirty="0"/>
              <a:t>áscairí i dtreo feabhsúcháin</a:t>
            </a:r>
            <a:br>
              <a:rPr lang="en-GB" sz="4800" dirty="0"/>
            </a:br>
            <a:r>
              <a:rPr lang="en-GB" sz="4800" dirty="0"/>
              <a:t>&amp; </a:t>
            </a:r>
            <a:r>
              <a:rPr lang="en-GB" sz="4800" dirty="0" err="1"/>
              <a:t>uirlis</a:t>
            </a:r>
            <a:r>
              <a:rPr lang="en-GB" sz="4800" dirty="0"/>
              <a:t> </a:t>
            </a:r>
            <a:r>
              <a:rPr lang="en-GB" sz="4800" dirty="0" err="1"/>
              <a:t>mheasúnaithe</a:t>
            </a:r>
            <a:br>
              <a:rPr lang="en-IE" sz="4800" dirty="0"/>
            </a:br>
            <a:br>
              <a:rPr lang="en-US" sz="4800" dirty="0"/>
            </a:br>
            <a:br>
              <a:rPr lang="en-US" sz="4800" dirty="0"/>
            </a:br>
            <a:endParaRPr lang="en-US" sz="4800" dirty="0"/>
          </a:p>
        </p:txBody>
      </p:sp>
      <p:pic>
        <p:nvPicPr>
          <p:cNvPr id="4" name="Picture 3" descr="A qr code with black squares&#10;&#10;AI-generated content may be incorrect.">
            <a:extLst>
              <a:ext uri="{FF2B5EF4-FFF2-40B4-BE49-F238E27FC236}">
                <a16:creationId xmlns:a16="http://schemas.microsoft.com/office/drawing/2014/main" id="{FC39E450-713A-EDBF-6FE9-1DCEC62AD758}"/>
              </a:ext>
            </a:extLst>
          </p:cNvPr>
          <p:cNvPicPr>
            <a:picLocks noChangeAspect="1"/>
          </p:cNvPicPr>
          <p:nvPr/>
        </p:nvPicPr>
        <p:blipFill>
          <a:blip r:embed="rId4"/>
          <a:stretch>
            <a:fillRect/>
          </a:stretch>
        </p:blipFill>
        <p:spPr>
          <a:xfrm>
            <a:off x="10058400" y="4787531"/>
            <a:ext cx="1998217" cy="1998217"/>
          </a:xfrm>
          <a:prstGeom prst="rect">
            <a:avLst/>
          </a:prstGeom>
        </p:spPr>
      </p:pic>
    </p:spTree>
    <p:extLst>
      <p:ext uri="{BB962C8B-B14F-4D97-AF65-F5344CB8AC3E}">
        <p14:creationId xmlns:p14="http://schemas.microsoft.com/office/powerpoint/2010/main" val="2290701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rgbClr val="941651"/>
            </a:gs>
            <a:gs pos="100000">
              <a:schemeClr val="accent3">
                <a:lumMod val="99000"/>
                <a:satMod val="120000"/>
                <a:shade val="78000"/>
              </a:schemeClr>
            </a:gs>
          </a:gsLst>
          <a:lin ang="5400000" scaled="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65CA12-9AC9-9C9F-BF70-4B9319A18023}"/>
              </a:ext>
            </a:extLst>
          </p:cNvPr>
          <p:cNvSpPr>
            <a:spLocks noGrp="1"/>
          </p:cNvSpPr>
          <p:nvPr>
            <p:ph type="title"/>
          </p:nvPr>
        </p:nvSpPr>
        <p:spPr>
          <a:xfrm>
            <a:off x="717570" y="363295"/>
            <a:ext cx="10515600" cy="2852737"/>
          </a:xfrm>
        </p:spPr>
        <p:txBody>
          <a:bodyPr/>
          <a:lstStyle/>
          <a:p>
            <a:endParaRPr lang="en-GB" dirty="0"/>
          </a:p>
        </p:txBody>
      </p:sp>
      <p:sp>
        <p:nvSpPr>
          <p:cNvPr id="3" name="Text Placeholder 2">
            <a:extLst>
              <a:ext uri="{FF2B5EF4-FFF2-40B4-BE49-F238E27FC236}">
                <a16:creationId xmlns:a16="http://schemas.microsoft.com/office/drawing/2014/main" id="{64DE9BA1-9C63-4443-98FE-0355358CA279}"/>
              </a:ext>
            </a:extLst>
          </p:cNvPr>
          <p:cNvSpPr>
            <a:spLocks noGrp="1"/>
          </p:cNvSpPr>
          <p:nvPr>
            <p:ph type="body" idx="1"/>
          </p:nvPr>
        </p:nvSpPr>
        <p:spPr>
          <a:xfrm>
            <a:off x="1184777" y="3979863"/>
            <a:ext cx="10515600" cy="1500187"/>
          </a:xfrm>
        </p:spPr>
        <p:txBody>
          <a:bodyPr>
            <a:noAutofit/>
          </a:bodyPr>
          <a:lstStyle/>
          <a:p>
            <a:r>
              <a:rPr lang="en-US" sz="3600" dirty="0">
                <a:solidFill>
                  <a:schemeClr val="bg1"/>
                </a:solidFill>
              </a:rPr>
              <a:t>TASC:  </a:t>
            </a:r>
            <a:r>
              <a:rPr lang="en-US" sz="3600" dirty="0" err="1">
                <a:solidFill>
                  <a:schemeClr val="bg1"/>
                </a:solidFill>
              </a:rPr>
              <a:t>Féachaimis</a:t>
            </a:r>
            <a:r>
              <a:rPr lang="en-US" sz="3600" dirty="0">
                <a:solidFill>
                  <a:schemeClr val="bg1"/>
                </a:solidFill>
              </a:rPr>
              <a:t>  </a:t>
            </a:r>
            <a:r>
              <a:rPr lang="en-US" sz="3600" dirty="0" err="1">
                <a:solidFill>
                  <a:schemeClr val="bg1"/>
                </a:solidFill>
              </a:rPr>
              <a:t>i</a:t>
            </a:r>
            <a:r>
              <a:rPr lang="en-US" sz="3600" dirty="0">
                <a:solidFill>
                  <a:schemeClr val="bg1"/>
                </a:solidFill>
              </a:rPr>
              <a:t> </a:t>
            </a:r>
            <a:r>
              <a:rPr lang="en-US" sz="3600" dirty="0" err="1">
                <a:solidFill>
                  <a:schemeClr val="bg1"/>
                </a:solidFill>
              </a:rPr>
              <a:t>ngrúpaí</a:t>
            </a:r>
            <a:r>
              <a:rPr lang="en-US" sz="3600" dirty="0">
                <a:solidFill>
                  <a:schemeClr val="bg1"/>
                </a:solidFill>
              </a:rPr>
              <a:t> </a:t>
            </a:r>
            <a:r>
              <a:rPr lang="en-US" sz="3600" dirty="0" err="1">
                <a:solidFill>
                  <a:schemeClr val="bg1"/>
                </a:solidFill>
              </a:rPr>
              <a:t>ar</a:t>
            </a:r>
            <a:r>
              <a:rPr lang="en-US" sz="3600" dirty="0">
                <a:solidFill>
                  <a:schemeClr val="bg1"/>
                </a:solidFill>
              </a:rPr>
              <a:t> an </a:t>
            </a:r>
            <a:r>
              <a:rPr lang="en-US" sz="3600" dirty="0" err="1">
                <a:solidFill>
                  <a:schemeClr val="bg1"/>
                </a:solidFill>
              </a:rPr>
              <a:t>uirlis</a:t>
            </a:r>
            <a:r>
              <a:rPr lang="en-US" sz="3600" dirty="0">
                <a:solidFill>
                  <a:schemeClr val="bg1"/>
                </a:solidFill>
              </a:rPr>
              <a:t> </a:t>
            </a:r>
            <a:r>
              <a:rPr lang="en-US" sz="3600" dirty="0" err="1">
                <a:solidFill>
                  <a:schemeClr val="bg1"/>
                </a:solidFill>
              </a:rPr>
              <a:t>mheasúnaithe</a:t>
            </a:r>
            <a:r>
              <a:rPr lang="en-US" sz="3600" dirty="0">
                <a:solidFill>
                  <a:schemeClr val="bg1"/>
                </a:solidFill>
              </a:rPr>
              <a:t>. </a:t>
            </a:r>
            <a:r>
              <a:rPr lang="en-US" sz="3600" dirty="0" err="1">
                <a:solidFill>
                  <a:schemeClr val="bg1"/>
                </a:solidFill>
              </a:rPr>
              <a:t>Ceisteanna</a:t>
            </a:r>
            <a:r>
              <a:rPr lang="en-US" sz="3600" dirty="0">
                <a:solidFill>
                  <a:schemeClr val="bg1"/>
                </a:solidFill>
              </a:rPr>
              <a:t>? </a:t>
            </a:r>
            <a:r>
              <a:rPr lang="en-US" sz="3600" dirty="0" err="1">
                <a:solidFill>
                  <a:schemeClr val="bg1"/>
                </a:solidFill>
              </a:rPr>
              <a:t>Moltaí</a:t>
            </a:r>
            <a:r>
              <a:rPr lang="en-US" sz="3600" dirty="0">
                <a:solidFill>
                  <a:schemeClr val="bg1"/>
                </a:solidFill>
              </a:rPr>
              <a:t> </a:t>
            </a:r>
            <a:r>
              <a:rPr lang="en-US" sz="3600" dirty="0" err="1">
                <a:solidFill>
                  <a:schemeClr val="bg1"/>
                </a:solidFill>
              </a:rPr>
              <a:t>faoi</a:t>
            </a:r>
            <a:r>
              <a:rPr lang="en-US" sz="3600" dirty="0">
                <a:solidFill>
                  <a:schemeClr val="bg1"/>
                </a:solidFill>
              </a:rPr>
              <a:t> chur </a:t>
            </a:r>
            <a:r>
              <a:rPr lang="en-US" sz="3600" dirty="0" err="1">
                <a:solidFill>
                  <a:schemeClr val="bg1"/>
                </a:solidFill>
              </a:rPr>
              <a:t>i</a:t>
            </a:r>
            <a:r>
              <a:rPr lang="en-US" sz="3600" dirty="0">
                <a:solidFill>
                  <a:schemeClr val="bg1"/>
                </a:solidFill>
              </a:rPr>
              <a:t> </a:t>
            </a:r>
            <a:r>
              <a:rPr lang="en-US" sz="3600" dirty="0" err="1">
                <a:solidFill>
                  <a:schemeClr val="bg1"/>
                </a:solidFill>
              </a:rPr>
              <a:t>bhfeidhm</a:t>
            </a:r>
            <a:r>
              <a:rPr lang="en-US" sz="3600" dirty="0">
                <a:solidFill>
                  <a:schemeClr val="bg1"/>
                </a:solidFill>
              </a:rPr>
              <a:t> </a:t>
            </a:r>
            <a:r>
              <a:rPr lang="en-US" sz="3600" dirty="0" err="1">
                <a:solidFill>
                  <a:schemeClr val="bg1"/>
                </a:solidFill>
              </a:rPr>
              <a:t>i</a:t>
            </a:r>
            <a:r>
              <a:rPr lang="en-US" sz="3600" dirty="0">
                <a:solidFill>
                  <a:schemeClr val="bg1"/>
                </a:solidFill>
              </a:rPr>
              <a:t> do </a:t>
            </a:r>
            <a:r>
              <a:rPr lang="en-US" sz="3600" dirty="0" err="1">
                <a:solidFill>
                  <a:schemeClr val="bg1"/>
                </a:solidFill>
              </a:rPr>
              <a:t>scoil</a:t>
            </a:r>
            <a:r>
              <a:rPr lang="en-US" sz="3600" dirty="0">
                <a:solidFill>
                  <a:schemeClr val="bg1"/>
                </a:solidFill>
              </a:rPr>
              <a:t>? </a:t>
            </a:r>
            <a:r>
              <a:rPr lang="en-US" sz="3600" dirty="0" err="1">
                <a:solidFill>
                  <a:schemeClr val="bg1"/>
                </a:solidFill>
              </a:rPr>
              <a:t>Féidearthachtaí</a:t>
            </a:r>
            <a:r>
              <a:rPr lang="en-US" sz="3600" dirty="0">
                <a:solidFill>
                  <a:schemeClr val="bg1"/>
                </a:solidFill>
              </a:rPr>
              <a:t> </a:t>
            </a:r>
            <a:r>
              <a:rPr lang="en-US" sz="3600" dirty="0" err="1">
                <a:solidFill>
                  <a:schemeClr val="bg1"/>
                </a:solidFill>
              </a:rPr>
              <a:t>faoi</a:t>
            </a:r>
            <a:r>
              <a:rPr lang="en-US" sz="3600" dirty="0">
                <a:solidFill>
                  <a:schemeClr val="bg1"/>
                </a:solidFill>
              </a:rPr>
              <a:t> </a:t>
            </a:r>
            <a:r>
              <a:rPr lang="en-US" sz="3600" dirty="0" err="1">
                <a:solidFill>
                  <a:schemeClr val="bg1"/>
                </a:solidFill>
              </a:rPr>
              <a:t>chomhoibriú</a:t>
            </a:r>
            <a:r>
              <a:rPr lang="en-US" sz="3600" dirty="0">
                <a:solidFill>
                  <a:schemeClr val="bg1"/>
                </a:solidFill>
              </a:rPr>
              <a:t> </a:t>
            </a:r>
            <a:r>
              <a:rPr lang="en-US" sz="3600" dirty="0" err="1">
                <a:solidFill>
                  <a:schemeClr val="bg1"/>
                </a:solidFill>
              </a:rPr>
              <a:t>foirne</a:t>
            </a:r>
            <a:r>
              <a:rPr lang="en-US" sz="3600" dirty="0">
                <a:solidFill>
                  <a:schemeClr val="bg1"/>
                </a:solidFill>
              </a:rPr>
              <a:t> </a:t>
            </a:r>
            <a:r>
              <a:rPr lang="en-US" sz="3600" dirty="0" err="1">
                <a:solidFill>
                  <a:schemeClr val="bg1"/>
                </a:solidFill>
              </a:rPr>
              <a:t>nó</a:t>
            </a:r>
            <a:r>
              <a:rPr lang="en-US" sz="3600" dirty="0">
                <a:solidFill>
                  <a:schemeClr val="bg1"/>
                </a:solidFill>
              </a:rPr>
              <a:t> mar </a:t>
            </a:r>
            <a:r>
              <a:rPr lang="en-US" sz="3600" dirty="0" err="1">
                <a:solidFill>
                  <a:schemeClr val="bg1"/>
                </a:solidFill>
              </a:rPr>
              <a:t>phobal</a:t>
            </a:r>
            <a:r>
              <a:rPr lang="en-US" sz="3600" dirty="0">
                <a:solidFill>
                  <a:schemeClr val="bg1"/>
                </a:solidFill>
              </a:rPr>
              <a:t> </a:t>
            </a:r>
            <a:r>
              <a:rPr lang="en-US" sz="3600" dirty="0" err="1">
                <a:solidFill>
                  <a:schemeClr val="bg1"/>
                </a:solidFill>
              </a:rPr>
              <a:t>cleachtóirí</a:t>
            </a:r>
            <a:r>
              <a:rPr lang="en-US" sz="3600" dirty="0">
                <a:solidFill>
                  <a:schemeClr val="bg1"/>
                </a:solidFill>
              </a:rPr>
              <a:t>?</a:t>
            </a:r>
            <a:br>
              <a:rPr lang="en-US" sz="3600" dirty="0">
                <a:solidFill>
                  <a:schemeClr val="bg1"/>
                </a:solidFill>
              </a:rPr>
            </a:br>
            <a:endParaRPr lang="en-GB" sz="3600" dirty="0">
              <a:solidFill>
                <a:schemeClr val="bg1"/>
              </a:solidFill>
            </a:endParaRPr>
          </a:p>
        </p:txBody>
      </p:sp>
      <p:pic>
        <p:nvPicPr>
          <p:cNvPr id="4" name="Picture 3">
            <a:extLst>
              <a:ext uri="{FF2B5EF4-FFF2-40B4-BE49-F238E27FC236}">
                <a16:creationId xmlns:a16="http://schemas.microsoft.com/office/drawing/2014/main" id="{B78C54E2-89DC-9495-4F93-23BEEACDBF86}"/>
              </a:ext>
            </a:extLst>
          </p:cNvPr>
          <p:cNvPicPr>
            <a:picLocks noChangeAspect="1"/>
          </p:cNvPicPr>
          <p:nvPr/>
        </p:nvPicPr>
        <p:blipFill>
          <a:blip r:embed="rId3"/>
          <a:stretch>
            <a:fillRect/>
          </a:stretch>
        </p:blipFill>
        <p:spPr>
          <a:xfrm>
            <a:off x="717570" y="550135"/>
            <a:ext cx="10118598" cy="2479055"/>
          </a:xfrm>
          <a:prstGeom prst="rect">
            <a:avLst/>
          </a:prstGeom>
        </p:spPr>
      </p:pic>
    </p:spTree>
    <p:extLst>
      <p:ext uri="{BB962C8B-B14F-4D97-AF65-F5344CB8AC3E}">
        <p14:creationId xmlns:p14="http://schemas.microsoft.com/office/powerpoint/2010/main" val="31392697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9" name="Content Placeholder 8" descr="A close-up of a chart&#10;&#10;Description automatically generated">
            <a:extLst>
              <a:ext uri="{FF2B5EF4-FFF2-40B4-BE49-F238E27FC236}">
                <a16:creationId xmlns:a16="http://schemas.microsoft.com/office/drawing/2014/main" id="{766A127A-0D31-9A53-89CC-B299E502147F}"/>
              </a:ext>
            </a:extLst>
          </p:cNvPr>
          <p:cNvPicPr>
            <a:picLocks noGrp="1" noChangeAspect="1"/>
          </p:cNvPicPr>
          <p:nvPr>
            <p:ph idx="1"/>
          </p:nvPr>
        </p:nvPicPr>
        <p:blipFill>
          <a:blip r:embed="rId2"/>
          <a:stretch>
            <a:fillRect/>
          </a:stretch>
        </p:blipFill>
        <p:spPr>
          <a:xfrm>
            <a:off x="419725" y="27715"/>
            <a:ext cx="11467476" cy="6802570"/>
          </a:xfrm>
        </p:spPr>
      </p:pic>
    </p:spTree>
    <p:extLst>
      <p:ext uri="{BB962C8B-B14F-4D97-AF65-F5344CB8AC3E}">
        <p14:creationId xmlns:p14="http://schemas.microsoft.com/office/powerpoint/2010/main" val="24957441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1564AF0-6500-5D5D-992B-07D836070422}"/>
              </a:ext>
            </a:extLst>
          </p:cNvPr>
          <p:cNvSpPr>
            <a:spLocks noGrp="1"/>
          </p:cNvSpPr>
          <p:nvPr>
            <p:ph type="title"/>
          </p:nvPr>
        </p:nvSpPr>
        <p:spPr/>
        <p:txBody>
          <a:bodyPr/>
          <a:lstStyle/>
          <a:p>
            <a:endParaRPr lang="en-US"/>
          </a:p>
        </p:txBody>
      </p:sp>
      <p:pic>
        <p:nvPicPr>
          <p:cNvPr id="6" name="Content Placeholder 5" descr="A screenshot of a computer&#10;&#10;Description automatically generated">
            <a:extLst>
              <a:ext uri="{FF2B5EF4-FFF2-40B4-BE49-F238E27FC236}">
                <a16:creationId xmlns:a16="http://schemas.microsoft.com/office/drawing/2014/main" id="{B3D0F65C-24E2-A6D7-1376-D6A06EE70BAC}"/>
              </a:ext>
            </a:extLst>
          </p:cNvPr>
          <p:cNvPicPr>
            <a:picLocks noGrp="1" noChangeAspect="1"/>
          </p:cNvPicPr>
          <p:nvPr>
            <p:ph idx="1"/>
          </p:nvPr>
        </p:nvPicPr>
        <p:blipFill>
          <a:blip r:embed="rId3"/>
          <a:stretch>
            <a:fillRect/>
          </a:stretch>
        </p:blipFill>
        <p:spPr>
          <a:xfrm>
            <a:off x="209863" y="194872"/>
            <a:ext cx="11767278" cy="6535711"/>
          </a:xfrm>
        </p:spPr>
      </p:pic>
    </p:spTree>
    <p:extLst>
      <p:ext uri="{BB962C8B-B14F-4D97-AF65-F5344CB8AC3E}">
        <p14:creationId xmlns:p14="http://schemas.microsoft.com/office/powerpoint/2010/main" val="571845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ABEE64-25BC-B126-7F8B-1FE4E7F9DA9F}"/>
              </a:ext>
            </a:extLst>
          </p:cNvPr>
          <p:cNvSpPr>
            <a:spLocks noGrp="1"/>
          </p:cNvSpPr>
          <p:nvPr>
            <p:ph type="title"/>
          </p:nvPr>
        </p:nvSpPr>
        <p:spPr/>
        <p:txBody>
          <a:bodyPr/>
          <a:lstStyle/>
          <a:p>
            <a:endParaRPr lang="en-US"/>
          </a:p>
        </p:txBody>
      </p:sp>
      <p:pic>
        <p:nvPicPr>
          <p:cNvPr id="5" name="Content Placeholder 4" descr="A close-up of a document&#10;&#10;Description automatically generated">
            <a:extLst>
              <a:ext uri="{FF2B5EF4-FFF2-40B4-BE49-F238E27FC236}">
                <a16:creationId xmlns:a16="http://schemas.microsoft.com/office/drawing/2014/main" id="{85F9297C-907F-7597-D99B-43B61A82CA9B}"/>
              </a:ext>
            </a:extLst>
          </p:cNvPr>
          <p:cNvPicPr>
            <a:picLocks noGrp="1" noChangeAspect="1"/>
          </p:cNvPicPr>
          <p:nvPr>
            <p:ph idx="1"/>
          </p:nvPr>
        </p:nvPicPr>
        <p:blipFill>
          <a:blip r:embed="rId3"/>
          <a:stretch>
            <a:fillRect/>
          </a:stretch>
        </p:blipFill>
        <p:spPr>
          <a:xfrm>
            <a:off x="659568" y="365125"/>
            <a:ext cx="11032760" cy="6367149"/>
          </a:xfrm>
        </p:spPr>
      </p:pic>
    </p:spTree>
    <p:extLst>
      <p:ext uri="{BB962C8B-B14F-4D97-AF65-F5344CB8AC3E}">
        <p14:creationId xmlns:p14="http://schemas.microsoft.com/office/powerpoint/2010/main" val="41704522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1DF7D7-6F0F-50E0-F4C1-3E5C00DAACF3}"/>
              </a:ext>
            </a:extLst>
          </p:cNvPr>
          <p:cNvSpPr>
            <a:spLocks noGrp="1"/>
          </p:cNvSpPr>
          <p:nvPr>
            <p:ph type="title"/>
          </p:nvPr>
        </p:nvSpPr>
        <p:spPr/>
        <p:txBody>
          <a:bodyPr/>
          <a:lstStyle/>
          <a:p>
            <a:endParaRPr lang="en-GB" dirty="0"/>
          </a:p>
        </p:txBody>
      </p:sp>
      <p:pic>
        <p:nvPicPr>
          <p:cNvPr id="5" name="Content Placeholder 4">
            <a:extLst>
              <a:ext uri="{FF2B5EF4-FFF2-40B4-BE49-F238E27FC236}">
                <a16:creationId xmlns:a16="http://schemas.microsoft.com/office/drawing/2014/main" id="{C63BFD3A-20F3-70E2-CF06-A06D58C55E40}"/>
              </a:ext>
            </a:extLst>
          </p:cNvPr>
          <p:cNvPicPr>
            <a:picLocks noGrp="1" noChangeAspect="1"/>
          </p:cNvPicPr>
          <p:nvPr>
            <p:ph idx="1"/>
          </p:nvPr>
        </p:nvPicPr>
        <p:blipFill>
          <a:blip r:embed="rId3"/>
          <a:stretch>
            <a:fillRect/>
          </a:stretch>
        </p:blipFill>
        <p:spPr>
          <a:xfrm>
            <a:off x="838200" y="291529"/>
            <a:ext cx="10515600" cy="6566471"/>
          </a:xfrm>
          <a:prstGeom prst="rect">
            <a:avLst/>
          </a:prstGeom>
        </p:spPr>
      </p:pic>
    </p:spTree>
    <p:extLst>
      <p:ext uri="{BB962C8B-B14F-4D97-AF65-F5344CB8AC3E}">
        <p14:creationId xmlns:p14="http://schemas.microsoft.com/office/powerpoint/2010/main" val="4990882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5FE380F-F559-CA85-C035-5EE10BA56E21}"/>
            </a:ext>
          </a:extLst>
        </p:cNvPr>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D6BCB829-39FD-DB34-E135-62E2E49A39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in front of a whiteboard&#10;&#10;Description automatically generated">
            <a:extLst>
              <a:ext uri="{FF2B5EF4-FFF2-40B4-BE49-F238E27FC236}">
                <a16:creationId xmlns:a16="http://schemas.microsoft.com/office/drawing/2014/main" id="{8FF81F01-7F8F-BCB3-4E0F-EC6BFBABD948}"/>
              </a:ext>
            </a:extLst>
          </p:cNvPr>
          <p:cNvPicPr>
            <a:picLocks noChangeAspect="1"/>
          </p:cNvPicPr>
          <p:nvPr/>
        </p:nvPicPr>
        <p:blipFill>
          <a:blip r:embed="rId3"/>
          <a:srcRect r="4826"/>
          <a:stretch/>
        </p:blipFill>
        <p:spPr>
          <a:xfrm>
            <a:off x="1" y="10"/>
            <a:ext cx="9669642" cy="6857990"/>
          </a:xfrm>
          <a:prstGeom prst="rect">
            <a:avLst/>
          </a:prstGeom>
        </p:spPr>
      </p:pic>
      <p:sp>
        <p:nvSpPr>
          <p:cNvPr id="33" name="Rectangle 32">
            <a:extLst>
              <a:ext uri="{FF2B5EF4-FFF2-40B4-BE49-F238E27FC236}">
                <a16:creationId xmlns:a16="http://schemas.microsoft.com/office/drawing/2014/main" id="{0FBFD4B7-EF8D-F372-C676-ED9316A12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D203AFC-DF25-4207-0019-D576245E4EFA}"/>
              </a:ext>
            </a:extLst>
          </p:cNvPr>
          <p:cNvSpPr>
            <a:spLocks noGrp="1"/>
          </p:cNvSpPr>
          <p:nvPr>
            <p:ph type="title"/>
          </p:nvPr>
        </p:nvSpPr>
        <p:spPr>
          <a:xfrm>
            <a:off x="8579638" y="1928011"/>
            <a:ext cx="3445765" cy="3692028"/>
          </a:xfrm>
          <a:noFill/>
        </p:spPr>
        <p:txBody>
          <a:bodyPr vert="horz" lIns="91440" tIns="45720" rIns="91440" bIns="45720" rtlCol="0" anchor="b">
            <a:normAutofit/>
          </a:bodyPr>
          <a:lstStyle/>
          <a:p>
            <a:r>
              <a:rPr lang="en-US" sz="4800" dirty="0" err="1"/>
              <a:t>Míle</a:t>
            </a:r>
            <a:r>
              <a:rPr lang="en-US" sz="4800" dirty="0"/>
              <a:t> </a:t>
            </a:r>
            <a:r>
              <a:rPr lang="en-US" sz="4800" dirty="0" err="1"/>
              <a:t>buíochas</a:t>
            </a:r>
            <a:br>
              <a:rPr lang="en-US" sz="4800" dirty="0"/>
            </a:br>
            <a:br>
              <a:rPr lang="en-US" sz="4800" dirty="0"/>
            </a:br>
            <a:endParaRPr lang="en-US" sz="4800" dirty="0"/>
          </a:p>
        </p:txBody>
      </p:sp>
    </p:spTree>
    <p:extLst>
      <p:ext uri="{BB962C8B-B14F-4D97-AF65-F5344CB8AC3E}">
        <p14:creationId xmlns:p14="http://schemas.microsoft.com/office/powerpoint/2010/main" val="6198407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B38980-8787-D71F-8B43-E4F0D49956B6}"/>
              </a:ext>
            </a:extLst>
          </p:cNvPr>
          <p:cNvSpPr>
            <a:spLocks noGrp="1"/>
          </p:cNvSpPr>
          <p:nvPr>
            <p:ph type="title"/>
          </p:nvPr>
        </p:nvSpPr>
        <p:spPr/>
        <p:txBody>
          <a:bodyPr/>
          <a:lstStyle/>
          <a:p>
            <a:r>
              <a:rPr lang="en-GB" b="1" dirty="0"/>
              <a:t>                                               </a:t>
            </a:r>
            <a:r>
              <a:rPr lang="en-GB" b="1" dirty="0" err="1"/>
              <a:t>Clár</a:t>
            </a:r>
            <a:r>
              <a:rPr lang="en-GB" b="1" dirty="0"/>
              <a:t> don </a:t>
            </a:r>
            <a:r>
              <a:rPr lang="en-GB" b="1" dirty="0" err="1"/>
              <a:t>lá</a:t>
            </a:r>
            <a:r>
              <a:rPr lang="en-GB" b="1" dirty="0"/>
              <a:t> </a:t>
            </a:r>
            <a:r>
              <a:rPr lang="en-GB" b="1" dirty="0" err="1"/>
              <a:t>inniu</a:t>
            </a:r>
            <a:r>
              <a:rPr lang="en-GB" b="1" dirty="0"/>
              <a:t> </a:t>
            </a:r>
          </a:p>
        </p:txBody>
      </p:sp>
      <p:sp>
        <p:nvSpPr>
          <p:cNvPr id="3" name="Content Placeholder 2">
            <a:extLst>
              <a:ext uri="{FF2B5EF4-FFF2-40B4-BE49-F238E27FC236}">
                <a16:creationId xmlns:a16="http://schemas.microsoft.com/office/drawing/2014/main" id="{C4D08CAD-7038-830F-D370-ADD8136B671A}"/>
              </a:ext>
            </a:extLst>
          </p:cNvPr>
          <p:cNvSpPr>
            <a:spLocks noGrp="1"/>
          </p:cNvSpPr>
          <p:nvPr>
            <p:ph idx="1"/>
          </p:nvPr>
        </p:nvSpPr>
        <p:spPr>
          <a:xfrm>
            <a:off x="355600" y="1168400"/>
            <a:ext cx="10515600" cy="5324475"/>
          </a:xfrm>
        </p:spPr>
        <p:txBody>
          <a:bodyPr>
            <a:normAutofit/>
          </a:bodyPr>
          <a:lstStyle/>
          <a:p>
            <a:endParaRPr lang="en-GB" dirty="0"/>
          </a:p>
          <a:p>
            <a:endParaRPr lang="en-GB" dirty="0"/>
          </a:p>
        </p:txBody>
      </p:sp>
      <p:graphicFrame>
        <p:nvGraphicFramePr>
          <p:cNvPr id="4" name="Diagram 3">
            <a:extLst>
              <a:ext uri="{FF2B5EF4-FFF2-40B4-BE49-F238E27FC236}">
                <a16:creationId xmlns:a16="http://schemas.microsoft.com/office/drawing/2014/main" id="{CFBB9797-323E-E30E-AC78-F47D7F4B49CE}"/>
              </a:ext>
            </a:extLst>
          </p:cNvPr>
          <p:cNvGraphicFramePr/>
          <p:nvPr>
            <p:extLst>
              <p:ext uri="{D42A27DB-BD31-4B8C-83A1-F6EECF244321}">
                <p14:modId xmlns:p14="http://schemas.microsoft.com/office/powerpoint/2010/main" val="2260292518"/>
              </p:ext>
            </p:extLst>
          </p:nvPr>
        </p:nvGraphicFramePr>
        <p:xfrm>
          <a:off x="1803400" y="177799"/>
          <a:ext cx="9792000" cy="6660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455904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ECC07320-C2CA-4E29-8481-9D9E143C77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in front of a whiteboard&#10;&#10;Description automatically generated">
            <a:extLst>
              <a:ext uri="{FF2B5EF4-FFF2-40B4-BE49-F238E27FC236}">
                <a16:creationId xmlns:a16="http://schemas.microsoft.com/office/drawing/2014/main" id="{2ACDD42D-2965-6355-B095-C420186C86D7}"/>
              </a:ext>
            </a:extLst>
          </p:cNvPr>
          <p:cNvPicPr>
            <a:picLocks noChangeAspect="1"/>
          </p:cNvPicPr>
          <p:nvPr/>
        </p:nvPicPr>
        <p:blipFill>
          <a:blip r:embed="rId3"/>
          <a:srcRect r="4826"/>
          <a:stretch/>
        </p:blipFill>
        <p:spPr>
          <a:xfrm>
            <a:off x="-3159873" y="190510"/>
            <a:ext cx="9669642" cy="6857990"/>
          </a:xfrm>
          <a:prstGeom prst="rect">
            <a:avLst/>
          </a:prstGeom>
        </p:spPr>
      </p:pic>
      <p:sp>
        <p:nvSpPr>
          <p:cNvPr id="33" name="Rectangle 32">
            <a:extLst>
              <a:ext uri="{FF2B5EF4-FFF2-40B4-BE49-F238E27FC236}">
                <a16:creationId xmlns:a16="http://schemas.microsoft.com/office/drawing/2014/main" id="{178FB36B-5BFE-42CA-BC60-1115E0D95E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B9772D61-3094-A827-A15B-11574BD84DDB}"/>
              </a:ext>
            </a:extLst>
          </p:cNvPr>
          <p:cNvSpPr>
            <a:spLocks noGrp="1"/>
          </p:cNvSpPr>
          <p:nvPr>
            <p:ph type="title"/>
          </p:nvPr>
        </p:nvSpPr>
        <p:spPr>
          <a:xfrm>
            <a:off x="7935402" y="743447"/>
            <a:ext cx="3445765" cy="3692028"/>
          </a:xfrm>
          <a:noFill/>
        </p:spPr>
        <p:txBody>
          <a:bodyPr vert="horz" lIns="91440" tIns="45720" rIns="91440" bIns="45720" rtlCol="0" anchor="b">
            <a:normAutofit/>
          </a:bodyPr>
          <a:lstStyle/>
          <a:p>
            <a:r>
              <a:rPr lang="en-US" sz="4800"/>
              <a:t>1. Cúlra agus comhthéacs</a:t>
            </a:r>
            <a:br>
              <a:rPr lang="en-US" sz="4800"/>
            </a:br>
            <a:endParaRPr lang="en-US" sz="4800"/>
          </a:p>
        </p:txBody>
      </p:sp>
    </p:spTree>
    <p:extLst>
      <p:ext uri="{BB962C8B-B14F-4D97-AF65-F5344CB8AC3E}">
        <p14:creationId xmlns:p14="http://schemas.microsoft.com/office/powerpoint/2010/main" val="21479048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7F289C1-A5F1-F26F-89CA-5EE5A26E0419}"/>
              </a:ext>
            </a:extLst>
          </p:cNvPr>
          <p:cNvSpPr>
            <a:spLocks noGrp="1"/>
          </p:cNvSpPr>
          <p:nvPr>
            <p:ph type="title"/>
          </p:nvPr>
        </p:nvSpPr>
        <p:spPr>
          <a:xfrm>
            <a:off x="6513788" y="365125"/>
            <a:ext cx="4840010" cy="1807305"/>
          </a:xfrm>
        </p:spPr>
        <p:txBody>
          <a:bodyPr>
            <a:normAutofit/>
          </a:bodyPr>
          <a:lstStyle/>
          <a:p>
            <a:pPr rtl="0"/>
            <a:r>
              <a:rPr lang="ga" b="1" i="0" u="none" baseline="0"/>
              <a:t>An Tumtheagasc</a:t>
            </a:r>
          </a:p>
        </p:txBody>
      </p:sp>
      <p:pic>
        <p:nvPicPr>
          <p:cNvPr id="4" name="Picture 3" descr="A person and kids sitting at a desk&#10;&#10;Description automatically generated">
            <a:extLst>
              <a:ext uri="{FF2B5EF4-FFF2-40B4-BE49-F238E27FC236}">
                <a16:creationId xmlns:a16="http://schemas.microsoft.com/office/drawing/2014/main" id="{74FE4ECB-B7B9-1B68-2AFF-A891DE96CCD8}"/>
              </a:ext>
            </a:extLst>
          </p:cNvPr>
          <p:cNvPicPr>
            <a:picLocks noChangeAspect="1"/>
          </p:cNvPicPr>
          <p:nvPr/>
        </p:nvPicPr>
        <p:blipFill>
          <a:blip r:embed="rId3"/>
          <a:srcRect b="23477"/>
          <a:stretch>
            <a:fillRect/>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3" name="Content Placeholder 2">
            <a:extLst>
              <a:ext uri="{FF2B5EF4-FFF2-40B4-BE49-F238E27FC236}">
                <a16:creationId xmlns:a16="http://schemas.microsoft.com/office/drawing/2014/main" id="{DC5854F8-0CF7-02D4-3AE9-92622CB05E82}"/>
              </a:ext>
            </a:extLst>
          </p:cNvPr>
          <p:cNvSpPr>
            <a:spLocks noGrp="1"/>
          </p:cNvSpPr>
          <p:nvPr>
            <p:ph idx="1"/>
          </p:nvPr>
        </p:nvSpPr>
        <p:spPr>
          <a:xfrm>
            <a:off x="5921115" y="2333297"/>
            <a:ext cx="5432683" cy="3843666"/>
          </a:xfrm>
        </p:spPr>
        <p:txBody>
          <a:bodyPr>
            <a:normAutofit fontScale="92500"/>
          </a:bodyPr>
          <a:lstStyle/>
          <a:p>
            <a:r>
              <a:rPr lang="ga" sz="2200" i="0" u="none" baseline="0" dirty="0">
                <a:ea typeface="Arial" panose="020B0604020202020204" pitchFamily="34" charset="0"/>
                <a:cs typeface="Arial" panose="020B0604020202020204" pitchFamily="34" charset="0"/>
              </a:rPr>
              <a:t>Tá scoláirí ar aon intinn go mbíonn bonn eolais agus tacar sainscileanna oideolaíocha ar leith ag teastáil sa tumoideachas, atá an-difriúil lena mbíonn ag teastáil sa teagasc traidisiúnta ábhair nó teanga  </a:t>
            </a:r>
            <a:r>
              <a:rPr lang="ga" sz="1500" b="0" i="0" u="none" baseline="0" dirty="0">
                <a:ea typeface="Arial" panose="020B0604020202020204" pitchFamily="34" charset="0"/>
                <a:cs typeface="Arial" panose="020B0604020202020204" pitchFamily="34" charset="0"/>
              </a:rPr>
              <a:t>(mar shampla Cammarata &amp; Tedick, 2012; Cammarata &amp; Ó Ceallaigh, 2018, 2021; Day &amp; Shapson, 1996; Lyster, 2007, 2016; Lyster &amp; Tedick, 2014; Mac Corraidh, 2008; Ó Duibhir, 2018; Ó Duibhir, Ní Dhiorbháin &amp; Cosgrove, 2016; Tedick &amp; Cammarata, 2012; Tedick &amp; Fortune, 2013; Tedick &amp; Lyster, 2021).</a:t>
            </a:r>
          </a:p>
          <a:p>
            <a:r>
              <a:rPr lang="ga-IE" sz="2000" kern="0" dirty="0">
                <a:latin typeface="Segoe UI Symbol" panose="020B0502040204020203" pitchFamily="34" charset="0"/>
                <a:ea typeface="Calibri" panose="020F0502020204030204" pitchFamily="34" charset="0"/>
                <a:cs typeface="Times New Roman" panose="02020603050405020304" pitchFamily="18" charset="0"/>
              </a:rPr>
              <a:t>Mar sin féin, go dtí seo, ní aithníonn ach líon beag staidéar na hinniúlachtaí sin a bhaineann go sonrach leis an tumoideachas agus a bhíonn de dhíth san oideachas lán-Ghaeilge </a:t>
            </a:r>
            <a:r>
              <a:rPr lang="ga-IE" sz="1500" kern="0" dirty="0">
                <a:latin typeface="Segoe UI Symbol" panose="020B0502040204020203" pitchFamily="34" charset="0"/>
                <a:ea typeface="Calibri" panose="020F0502020204030204" pitchFamily="34" charset="0"/>
                <a:cs typeface="Times New Roman" panose="02020603050405020304" pitchFamily="18" charset="0"/>
              </a:rPr>
              <a:t>(mar shampla </a:t>
            </a:r>
            <a:r>
              <a:rPr lang="ga-IE" sz="1500" dirty="0">
                <a:latin typeface="Segoe UI Symbol" panose="020B0502040204020203" pitchFamily="34" charset="0"/>
                <a:ea typeface="Quattrocento Sans" panose="020B0502050000020003" pitchFamily="34" charset="0"/>
                <a:cs typeface="Quattrocento Sans" panose="020B0502050000020003" pitchFamily="34" charset="0"/>
              </a:rPr>
              <a:t>Ó Ceallaigh, Hourigan &amp; Leavy, 2017, 2019</a:t>
            </a:r>
            <a:r>
              <a:rPr lang="ga-IE" sz="1400" dirty="0">
                <a:latin typeface="Segoe UI Symbol" panose="020B0502040204020203" pitchFamily="34" charset="0"/>
                <a:ea typeface="Quattrocento Sans" panose="020B0502050000020003" pitchFamily="34" charset="0"/>
                <a:cs typeface="Quattrocento Sans" panose="020B0502050000020003" pitchFamily="34" charset="0"/>
              </a:rPr>
              <a:t>)</a:t>
            </a:r>
            <a:r>
              <a:rPr lang="ga-IE" sz="1400" kern="0" dirty="0">
                <a:latin typeface="Segoe UI Symbol" panose="020B0502040204020203" pitchFamily="34" charset="0"/>
                <a:ea typeface="Calibri" panose="020F0502020204030204" pitchFamily="34" charset="0"/>
                <a:cs typeface="Times New Roman" panose="02020603050405020304" pitchFamily="18" charset="0"/>
              </a:rPr>
              <a:t>.</a:t>
            </a:r>
            <a:r>
              <a:rPr lang="en-IE" sz="1400" dirty="0"/>
              <a:t> </a:t>
            </a:r>
            <a:endParaRPr lang="en-IE" sz="1400" dirty="0">
              <a:latin typeface="Segoe UI Symbol" panose="020B0502040204020203" pitchFamily="34" charset="0"/>
              <a:ea typeface="Aptos" panose="020B0004020202020204" pitchFamily="34" charset="0"/>
              <a:cs typeface="Times New Roman" panose="02020603050405020304" pitchFamily="18" charset="0"/>
            </a:endParaRPr>
          </a:p>
          <a:p>
            <a:pPr marL="0" indent="0" rtl="0">
              <a:buNone/>
            </a:pPr>
            <a:endParaRPr lang="ga" sz="1400" b="0" i="0" u="none" baseline="0" dirty="0">
              <a:ea typeface="Arial" panose="020B0604020202020204" pitchFamily="34" charset="0"/>
              <a:cs typeface="Arial" panose="020B0604020202020204" pitchFamily="34" charset="0"/>
            </a:endParaRPr>
          </a:p>
          <a:p>
            <a:endParaRPr lang="ga" sz="1700" dirty="0"/>
          </a:p>
        </p:txBody>
      </p:sp>
    </p:spTree>
    <p:extLst>
      <p:ext uri="{BB962C8B-B14F-4D97-AF65-F5344CB8AC3E}">
        <p14:creationId xmlns:p14="http://schemas.microsoft.com/office/powerpoint/2010/main" val="2568291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C3EE700-74C4-BC68-E3D1-266FF3C42D3D}"/>
              </a:ext>
            </a:extLst>
          </p:cNvPr>
          <p:cNvSpPr>
            <a:spLocks noGrp="1"/>
          </p:cNvSpPr>
          <p:nvPr>
            <p:ph idx="1"/>
          </p:nvPr>
        </p:nvSpPr>
        <p:spPr>
          <a:xfrm>
            <a:off x="494788" y="927100"/>
            <a:ext cx="5391015" cy="5262563"/>
          </a:xfrm>
        </p:spPr>
        <p:txBody>
          <a:bodyPr>
            <a:normAutofit/>
          </a:bodyPr>
          <a:lstStyle/>
          <a:p>
            <a:pPr lvl="0"/>
            <a:endParaRPr lang="en-US" sz="2000" dirty="0">
              <a:ea typeface="Segoe UI Symbol" panose="020B0502040204020203" pitchFamily="34" charset="0"/>
              <a:cs typeface="Arial" panose="020B0604020202020204" pitchFamily="34" charset="0"/>
            </a:endParaRPr>
          </a:p>
          <a:p>
            <a:pPr lvl="0"/>
            <a:r>
              <a:rPr lang="en-US" sz="2000" dirty="0" err="1">
                <a:ea typeface="Segoe UI Symbol" panose="020B0502040204020203" pitchFamily="34" charset="0"/>
                <a:cs typeface="Arial" panose="020B0604020202020204" pitchFamily="34" charset="0"/>
              </a:rPr>
              <a:t>Tugtar</a:t>
            </a:r>
            <a:r>
              <a:rPr lang="en-US" sz="2000" dirty="0">
                <a:ea typeface="Segoe UI Symbol" panose="020B0502040204020203" pitchFamily="34" charset="0"/>
                <a:cs typeface="Arial" panose="020B0604020202020204" pitchFamily="34" charset="0"/>
              </a:rPr>
              <a:t> </a:t>
            </a:r>
            <a:r>
              <a:rPr lang="en-US" sz="2000" dirty="0" err="1">
                <a:ea typeface="Segoe UI Symbol" panose="020B0502040204020203" pitchFamily="34" charset="0"/>
                <a:cs typeface="Arial" panose="020B0604020202020204" pitchFamily="34" charset="0"/>
              </a:rPr>
              <a:t>idir</a:t>
            </a:r>
            <a:r>
              <a:rPr lang="en-US" sz="2000" dirty="0">
                <a:ea typeface="Segoe UI Symbol" panose="020B0502040204020203" pitchFamily="34" charset="0"/>
                <a:cs typeface="Arial" panose="020B0604020202020204" pitchFamily="34" charset="0"/>
              </a:rPr>
              <a:t> </a:t>
            </a:r>
            <a:r>
              <a:rPr lang="en-US" sz="2000" b="1" dirty="0" err="1">
                <a:ea typeface="Segoe UI Symbol" panose="020B0502040204020203" pitchFamily="34" charset="0"/>
                <a:cs typeface="Arial" panose="020B0604020202020204" pitchFamily="34" charset="0"/>
              </a:rPr>
              <a:t>aitheantas</a:t>
            </a:r>
            <a:r>
              <a:rPr lang="en-US" sz="2000" b="1" dirty="0">
                <a:ea typeface="Segoe UI Symbol" panose="020B0502040204020203" pitchFamily="34" charset="0"/>
                <a:cs typeface="Arial" panose="020B0604020202020204" pitchFamily="34" charset="0"/>
              </a:rPr>
              <a:t> </a:t>
            </a:r>
            <a:r>
              <a:rPr lang="en-US" sz="2000" b="1" dirty="0" err="1">
                <a:ea typeface="Segoe UI Symbol" panose="020B0502040204020203" pitchFamily="34" charset="0"/>
                <a:cs typeface="Arial" panose="020B0604020202020204" pitchFamily="34" charset="0"/>
              </a:rPr>
              <a:t>agus</a:t>
            </a:r>
            <a:r>
              <a:rPr lang="en-US" sz="2000" b="1" dirty="0">
                <a:ea typeface="Segoe UI Symbol" panose="020B0502040204020203" pitchFamily="34" charset="0"/>
                <a:cs typeface="Arial" panose="020B0604020202020204" pitchFamily="34" charset="0"/>
              </a:rPr>
              <a:t> </a:t>
            </a:r>
            <a:r>
              <a:rPr lang="en-US" sz="2000" b="1" dirty="0" err="1">
                <a:ea typeface="Segoe UI Symbol" panose="020B0502040204020203" pitchFamily="34" charset="0"/>
                <a:cs typeface="Arial" panose="020B0604020202020204" pitchFamily="34" charset="0"/>
              </a:rPr>
              <a:t>luach</a:t>
            </a:r>
            <a:r>
              <a:rPr lang="en-US" sz="2000" b="1" dirty="0">
                <a:ea typeface="Segoe UI Symbol" panose="020B0502040204020203" pitchFamily="34" charset="0"/>
                <a:cs typeface="Arial" panose="020B0604020202020204" pitchFamily="34" charset="0"/>
              </a:rPr>
              <a:t> don </a:t>
            </a:r>
            <a:r>
              <a:rPr lang="en-US" sz="2000" b="1" dirty="0" err="1">
                <a:ea typeface="Segoe UI Symbol" panose="020B0502040204020203" pitchFamily="34" charset="0"/>
                <a:cs typeface="Arial" panose="020B0604020202020204" pitchFamily="34" charset="0"/>
              </a:rPr>
              <a:t>ghairm</a:t>
            </a:r>
            <a:r>
              <a:rPr lang="en-US" sz="2000" b="1" dirty="0">
                <a:ea typeface="Segoe UI Symbol" panose="020B0502040204020203" pitchFamily="34" charset="0"/>
                <a:cs typeface="Arial" panose="020B0604020202020204" pitchFamily="34" charset="0"/>
              </a:rPr>
              <a:t> le </a:t>
            </a:r>
            <a:r>
              <a:rPr lang="en-US" sz="2000" b="1" dirty="0" err="1">
                <a:ea typeface="Segoe UI Symbol" panose="020B0502040204020203" pitchFamily="34" charset="0"/>
                <a:cs typeface="Arial" panose="020B0604020202020204" pitchFamily="34" charset="0"/>
              </a:rPr>
              <a:t>bonn</a:t>
            </a:r>
            <a:r>
              <a:rPr lang="en-US" sz="2000" b="1" dirty="0">
                <a:ea typeface="Segoe UI Symbol" panose="020B0502040204020203" pitchFamily="34" charset="0"/>
                <a:cs typeface="Arial" panose="020B0604020202020204" pitchFamily="34" charset="0"/>
              </a:rPr>
              <a:t> </a:t>
            </a:r>
            <a:r>
              <a:rPr lang="en-US" sz="2000" b="1" dirty="0" err="1">
                <a:ea typeface="Segoe UI Symbol" panose="020B0502040204020203" pitchFamily="34" charset="0"/>
                <a:cs typeface="Arial" panose="020B0604020202020204" pitchFamily="34" charset="0"/>
              </a:rPr>
              <a:t>eolais</a:t>
            </a:r>
            <a:r>
              <a:rPr lang="en-US" sz="2000" b="1" dirty="0">
                <a:ea typeface="Segoe UI Symbol" panose="020B0502040204020203" pitchFamily="34" charset="0"/>
                <a:cs typeface="Arial" panose="020B0604020202020204" pitchFamily="34" charset="0"/>
              </a:rPr>
              <a:t> </a:t>
            </a:r>
            <a:r>
              <a:rPr lang="en-US" sz="2000" dirty="0">
                <a:ea typeface="Segoe UI Symbol" panose="020B0502040204020203" pitchFamily="34" charset="0"/>
                <a:cs typeface="Arial" panose="020B0604020202020204" pitchFamily="34" charset="0"/>
              </a:rPr>
              <a:t>a </a:t>
            </a:r>
            <a:r>
              <a:rPr lang="en-US" sz="2000" dirty="0" err="1">
                <a:ea typeface="Segoe UI Symbol" panose="020B0502040204020203" pitchFamily="34" charset="0"/>
                <a:cs typeface="Arial" panose="020B0604020202020204" pitchFamily="34" charset="0"/>
              </a:rPr>
              <a:t>bhfuil</a:t>
            </a:r>
            <a:r>
              <a:rPr lang="en-US" sz="2000" dirty="0">
                <a:ea typeface="Segoe UI Symbol" panose="020B0502040204020203" pitchFamily="34" charset="0"/>
                <a:cs typeface="Arial" panose="020B0604020202020204" pitchFamily="34" charset="0"/>
              </a:rPr>
              <a:t> </a:t>
            </a:r>
            <a:r>
              <a:rPr lang="en-US" sz="2000" dirty="0" err="1">
                <a:ea typeface="Segoe UI Symbol" panose="020B0502040204020203" pitchFamily="34" charset="0"/>
                <a:cs typeface="Arial" panose="020B0604020202020204" pitchFamily="34" charset="0"/>
              </a:rPr>
              <a:t>glacadh</a:t>
            </a:r>
            <a:r>
              <a:rPr lang="en-US" sz="2000" dirty="0">
                <a:ea typeface="Segoe UI Symbol" panose="020B0502040204020203" pitchFamily="34" charset="0"/>
                <a:cs typeface="Arial" panose="020B0604020202020204" pitchFamily="34" charset="0"/>
              </a:rPr>
              <a:t> </a:t>
            </a:r>
            <a:r>
              <a:rPr lang="en-US" sz="2000" dirty="0" err="1">
                <a:ea typeface="Segoe UI Symbol" panose="020B0502040204020203" pitchFamily="34" charset="0"/>
                <a:cs typeface="Arial" panose="020B0604020202020204" pitchFamily="34" charset="0"/>
              </a:rPr>
              <a:t>forleathan</a:t>
            </a:r>
            <a:r>
              <a:rPr lang="en-US" sz="2000" dirty="0">
                <a:ea typeface="Segoe UI Symbol" panose="020B0502040204020203" pitchFamily="34" charset="0"/>
                <a:cs typeface="Arial" panose="020B0604020202020204" pitchFamily="34" charset="0"/>
              </a:rPr>
              <a:t> leis </a:t>
            </a:r>
            <a:r>
              <a:rPr lang="en-US" sz="2000" dirty="0" err="1">
                <a:ea typeface="Segoe UI Symbol" panose="020B0502040204020203" pitchFamily="34" charset="0"/>
                <a:cs typeface="Arial" panose="020B0604020202020204" pitchFamily="34" charset="0"/>
              </a:rPr>
              <a:t>agus</a:t>
            </a:r>
            <a:r>
              <a:rPr lang="en-US" sz="2000" dirty="0">
                <a:ea typeface="Segoe UI Symbol" panose="020B0502040204020203" pitchFamily="34" charset="0"/>
                <a:cs typeface="Arial" panose="020B0604020202020204" pitchFamily="34" charset="0"/>
              </a:rPr>
              <a:t> </a:t>
            </a:r>
            <a:r>
              <a:rPr lang="en-US" sz="2000" dirty="0" err="1">
                <a:ea typeface="Segoe UI Symbol" panose="020B0502040204020203" pitchFamily="34" charset="0"/>
                <a:cs typeface="Arial" panose="020B0604020202020204" pitchFamily="34" charset="0"/>
              </a:rPr>
              <a:t>atá</a:t>
            </a:r>
            <a:r>
              <a:rPr lang="en-US" sz="2000" dirty="0">
                <a:ea typeface="Segoe UI Symbol" panose="020B0502040204020203" pitchFamily="34" charset="0"/>
                <a:cs typeface="Arial" panose="020B0604020202020204" pitchFamily="34" charset="0"/>
              </a:rPr>
              <a:t> </a:t>
            </a:r>
            <a:r>
              <a:rPr lang="en-US" sz="2000" dirty="0" err="1">
                <a:ea typeface="Segoe UI Symbol" panose="020B0502040204020203" pitchFamily="34" charset="0"/>
                <a:cs typeface="Arial" panose="020B0604020202020204" pitchFamily="34" charset="0"/>
              </a:rPr>
              <a:t>sonraithe</a:t>
            </a:r>
            <a:r>
              <a:rPr lang="en-US" sz="2000" dirty="0">
                <a:ea typeface="Segoe UI Symbol" panose="020B0502040204020203" pitchFamily="34" charset="0"/>
                <a:cs typeface="Arial" panose="020B0604020202020204" pitchFamily="34" charset="0"/>
              </a:rPr>
              <a:t> go </a:t>
            </a:r>
            <a:r>
              <a:rPr lang="en-US" sz="2000" dirty="0" err="1">
                <a:ea typeface="Segoe UI Symbol" panose="020B0502040204020203" pitchFamily="34" charset="0"/>
                <a:cs typeface="Arial" panose="020B0604020202020204" pitchFamily="34" charset="0"/>
              </a:rPr>
              <a:t>poiblí</a:t>
            </a:r>
            <a:r>
              <a:rPr lang="en-US" sz="2000" dirty="0">
                <a:ea typeface="Segoe UI Symbol" panose="020B0502040204020203" pitchFamily="34" charset="0"/>
                <a:cs typeface="Arial" panose="020B0604020202020204" pitchFamily="34" charset="0"/>
              </a:rPr>
              <a:t>. </a:t>
            </a:r>
          </a:p>
          <a:p>
            <a:pPr lvl="0"/>
            <a:endParaRPr lang="en-US" sz="2000" dirty="0">
              <a:ea typeface="Segoe UI Symbol" panose="020B0502040204020203" pitchFamily="34" charset="0"/>
              <a:cs typeface="Arial" panose="020B0604020202020204" pitchFamily="34" charset="0"/>
            </a:endParaRPr>
          </a:p>
          <a:p>
            <a:r>
              <a:rPr lang="en-US" sz="2000" dirty="0">
                <a:ea typeface="Segoe UI Symbol" panose="020B0502040204020203" pitchFamily="34" charset="0"/>
                <a:cs typeface="Arial" panose="020B0604020202020204" pitchFamily="34" charset="0"/>
              </a:rPr>
              <a:t>Trí </a:t>
            </a:r>
            <a:r>
              <a:rPr lang="en-US" sz="2000" dirty="0" err="1">
                <a:ea typeface="Segoe UI Symbol" panose="020B0502040204020203" pitchFamily="34" charset="0"/>
                <a:cs typeface="Arial" panose="020B0604020202020204" pitchFamily="34" charset="0"/>
              </a:rPr>
              <a:t>shainmhíniú</a:t>
            </a:r>
            <a:r>
              <a:rPr lang="en-US" sz="2000" dirty="0">
                <a:ea typeface="Segoe UI Symbol" panose="020B0502040204020203" pitchFamily="34" charset="0"/>
                <a:cs typeface="Arial" panose="020B0604020202020204" pitchFamily="34" charset="0"/>
              </a:rPr>
              <a:t> a </a:t>
            </a:r>
            <a:r>
              <a:rPr lang="en-US" sz="2000" dirty="0" err="1">
                <a:ea typeface="Segoe UI Symbol" panose="020B0502040204020203" pitchFamily="34" charset="0"/>
                <a:cs typeface="Arial" panose="020B0604020202020204" pitchFamily="34" charset="0"/>
              </a:rPr>
              <a:t>thabhairt</a:t>
            </a:r>
            <a:r>
              <a:rPr lang="en-US" sz="2000" dirty="0">
                <a:ea typeface="Segoe UI Symbol" panose="020B0502040204020203" pitchFamily="34" charset="0"/>
                <a:cs typeface="Arial" panose="020B0604020202020204" pitchFamily="34" charset="0"/>
              </a:rPr>
              <a:t> </a:t>
            </a:r>
            <a:r>
              <a:rPr lang="en-US" sz="2000" dirty="0" err="1">
                <a:ea typeface="Segoe UI Symbol" panose="020B0502040204020203" pitchFamily="34" charset="0"/>
                <a:cs typeface="Arial" panose="020B0604020202020204" pitchFamily="34" charset="0"/>
              </a:rPr>
              <a:t>ar</a:t>
            </a:r>
            <a:r>
              <a:rPr lang="en-US" sz="2000" dirty="0">
                <a:ea typeface="Segoe UI Symbol" panose="020B0502040204020203" pitchFamily="34" charset="0"/>
                <a:cs typeface="Arial" panose="020B0604020202020204" pitchFamily="34" charset="0"/>
              </a:rPr>
              <a:t> an </a:t>
            </a:r>
            <a:r>
              <a:rPr lang="en-US" sz="2000" dirty="0" err="1">
                <a:ea typeface="Segoe UI Symbol" panose="020B0502040204020203" pitchFamily="34" charset="0"/>
                <a:cs typeface="Arial" panose="020B0604020202020204" pitchFamily="34" charset="0"/>
              </a:rPr>
              <a:t>eolas</a:t>
            </a:r>
            <a:r>
              <a:rPr lang="en-US" sz="2000" dirty="0">
                <a:ea typeface="Segoe UI Symbol" panose="020B0502040204020203" pitchFamily="34" charset="0"/>
                <a:cs typeface="Arial" panose="020B0604020202020204" pitchFamily="34" charset="0"/>
              </a:rPr>
              <a:t> </a:t>
            </a:r>
            <a:r>
              <a:rPr lang="en-US" sz="2000" dirty="0" err="1">
                <a:ea typeface="Segoe UI Symbol" panose="020B0502040204020203" pitchFamily="34" charset="0"/>
                <a:cs typeface="Arial" panose="020B0604020202020204" pitchFamily="34" charset="0"/>
              </a:rPr>
              <a:t>atá</a:t>
            </a:r>
            <a:r>
              <a:rPr lang="en-US" sz="2000" dirty="0">
                <a:ea typeface="Segoe UI Symbol" panose="020B0502040204020203" pitchFamily="34" charset="0"/>
                <a:cs typeface="Arial" panose="020B0604020202020204" pitchFamily="34" charset="0"/>
              </a:rPr>
              <a:t> </a:t>
            </a:r>
            <a:r>
              <a:rPr lang="en-US" sz="2000" dirty="0" err="1">
                <a:ea typeface="Segoe UI Symbol" panose="020B0502040204020203" pitchFamily="34" charset="0"/>
                <a:cs typeface="Arial" panose="020B0604020202020204" pitchFamily="34" charset="0"/>
              </a:rPr>
              <a:t>riachtanach</a:t>
            </a:r>
            <a:r>
              <a:rPr lang="en-US" sz="2000" dirty="0">
                <a:ea typeface="Segoe UI Symbol" panose="020B0502040204020203" pitchFamily="34" charset="0"/>
                <a:cs typeface="Arial" panose="020B0604020202020204" pitchFamily="34" charset="0"/>
              </a:rPr>
              <a:t> do </a:t>
            </a:r>
            <a:r>
              <a:rPr lang="en-US" sz="2000" dirty="0" err="1">
                <a:ea typeface="Segoe UI Symbol" panose="020B0502040204020203" pitchFamily="34" charset="0"/>
                <a:cs typeface="Arial" panose="020B0604020202020204" pitchFamily="34" charset="0"/>
              </a:rPr>
              <a:t>mhúinteoirí</a:t>
            </a:r>
            <a:r>
              <a:rPr lang="en-US" sz="2000" dirty="0">
                <a:ea typeface="Segoe UI Symbol" panose="020B0502040204020203" pitchFamily="34" charset="0"/>
                <a:cs typeface="Arial" panose="020B0604020202020204" pitchFamily="34" charset="0"/>
              </a:rPr>
              <a:t> </a:t>
            </a:r>
            <a:r>
              <a:rPr lang="en-US" sz="2000" dirty="0" err="1">
                <a:ea typeface="Segoe UI Symbol" panose="020B0502040204020203" pitchFamily="34" charset="0"/>
                <a:cs typeface="Arial" panose="020B0604020202020204" pitchFamily="34" charset="0"/>
              </a:rPr>
              <a:t>tumoideachais</a:t>
            </a:r>
            <a:r>
              <a:rPr lang="en-US" sz="2000" dirty="0">
                <a:ea typeface="Segoe UI Symbol" panose="020B0502040204020203" pitchFamily="34" charset="0"/>
                <a:cs typeface="Arial" panose="020B0604020202020204" pitchFamily="34" charset="0"/>
              </a:rPr>
              <a:t> </a:t>
            </a:r>
            <a:r>
              <a:rPr lang="en-US" sz="2000" dirty="0" err="1">
                <a:ea typeface="Segoe UI Symbol" panose="020B0502040204020203" pitchFamily="34" charset="0"/>
                <a:cs typeface="Arial" panose="020B0604020202020204" pitchFamily="34" charset="0"/>
              </a:rPr>
              <a:t>agus</a:t>
            </a:r>
            <a:r>
              <a:rPr lang="en-US" sz="2000" dirty="0">
                <a:ea typeface="Segoe UI Symbol" panose="020B0502040204020203" pitchFamily="34" charset="0"/>
                <a:cs typeface="Arial" panose="020B0604020202020204" pitchFamily="34" charset="0"/>
              </a:rPr>
              <a:t> </a:t>
            </a:r>
            <a:r>
              <a:rPr lang="en-US" sz="2000" dirty="0" err="1">
                <a:ea typeface="Segoe UI Symbol" panose="020B0502040204020203" pitchFamily="34" charset="0"/>
                <a:cs typeface="Arial" panose="020B0604020202020204" pitchFamily="34" charset="0"/>
              </a:rPr>
              <a:t>ar</a:t>
            </a:r>
            <a:r>
              <a:rPr lang="en-US" sz="2000" dirty="0">
                <a:ea typeface="Segoe UI Symbol" panose="020B0502040204020203" pitchFamily="34" charset="0"/>
                <a:cs typeface="Arial" panose="020B0604020202020204" pitchFamily="34" charset="0"/>
              </a:rPr>
              <a:t> a </a:t>
            </a:r>
            <a:r>
              <a:rPr lang="en-US" sz="2000" dirty="0" err="1">
                <a:ea typeface="Segoe UI Symbol" panose="020B0502040204020203" pitchFamily="34" charset="0"/>
                <a:cs typeface="Arial" panose="020B0604020202020204" pitchFamily="34" charset="0"/>
              </a:rPr>
              <a:t>bhfuil</a:t>
            </a:r>
            <a:r>
              <a:rPr lang="en-US" sz="2000" dirty="0">
                <a:ea typeface="Segoe UI Symbol" panose="020B0502040204020203" pitchFamily="34" charset="0"/>
                <a:cs typeface="Arial" panose="020B0604020202020204" pitchFamily="34" charset="0"/>
              </a:rPr>
              <a:t> </a:t>
            </a:r>
            <a:r>
              <a:rPr lang="en-US" sz="2000" dirty="0" err="1">
                <a:ea typeface="Segoe UI Symbol" panose="020B0502040204020203" pitchFamily="34" charset="0"/>
                <a:cs typeface="Arial" panose="020B0604020202020204" pitchFamily="34" charset="0"/>
              </a:rPr>
              <a:t>ar</a:t>
            </a:r>
            <a:r>
              <a:rPr lang="en-US" sz="2000" dirty="0">
                <a:ea typeface="Segoe UI Symbol" panose="020B0502040204020203" pitchFamily="34" charset="0"/>
                <a:cs typeface="Arial" panose="020B0604020202020204" pitchFamily="34" charset="0"/>
              </a:rPr>
              <a:t> a </a:t>
            </a:r>
            <a:r>
              <a:rPr lang="en-US" sz="2000" dirty="0" err="1">
                <a:ea typeface="Segoe UI Symbol" panose="020B0502040204020203" pitchFamily="34" charset="0"/>
                <a:cs typeface="Arial" panose="020B0604020202020204" pitchFamily="34" charset="0"/>
              </a:rPr>
              <a:t>gcumas</a:t>
            </a:r>
            <a:r>
              <a:rPr lang="en-US" sz="2000" dirty="0">
                <a:ea typeface="Segoe UI Symbol" panose="020B0502040204020203" pitchFamily="34" charset="0"/>
                <a:cs typeface="Arial" panose="020B0604020202020204" pitchFamily="34" charset="0"/>
              </a:rPr>
              <a:t>, </a:t>
            </a:r>
            <a:r>
              <a:rPr lang="en-US" sz="2000" dirty="0" err="1">
                <a:ea typeface="Segoe UI Symbol" panose="020B0502040204020203" pitchFamily="34" charset="0"/>
                <a:cs typeface="Arial" panose="020B0604020202020204" pitchFamily="34" charset="0"/>
              </a:rPr>
              <a:t>leagtar</a:t>
            </a:r>
            <a:r>
              <a:rPr lang="en-US" sz="2000" dirty="0">
                <a:ea typeface="Segoe UI Symbol" panose="020B0502040204020203" pitchFamily="34" charset="0"/>
                <a:cs typeface="Arial" panose="020B0604020202020204" pitchFamily="34" charset="0"/>
              </a:rPr>
              <a:t> </a:t>
            </a:r>
            <a:r>
              <a:rPr lang="en-US" sz="2000" dirty="0" err="1">
                <a:ea typeface="Segoe UI Symbol" panose="020B0502040204020203" pitchFamily="34" charset="0"/>
                <a:cs typeface="Arial" panose="020B0604020202020204" pitchFamily="34" charset="0"/>
              </a:rPr>
              <a:t>síos</a:t>
            </a:r>
            <a:r>
              <a:rPr lang="en-US" sz="2000" dirty="0">
                <a:ea typeface="Segoe UI Symbol" panose="020B0502040204020203" pitchFamily="34" charset="0"/>
                <a:cs typeface="Arial" panose="020B0604020202020204" pitchFamily="34" charset="0"/>
              </a:rPr>
              <a:t> le </a:t>
            </a:r>
            <a:r>
              <a:rPr lang="en-US" sz="2000" dirty="0" err="1">
                <a:ea typeface="Segoe UI Symbol" panose="020B0502040204020203" pitchFamily="34" charset="0"/>
                <a:cs typeface="Arial" panose="020B0604020202020204" pitchFamily="34" charset="0"/>
              </a:rPr>
              <a:t>bonn</a:t>
            </a:r>
            <a:r>
              <a:rPr lang="en-US" sz="2000" dirty="0">
                <a:ea typeface="Segoe UI Symbol" panose="020B0502040204020203" pitchFamily="34" charset="0"/>
                <a:cs typeface="Arial" panose="020B0604020202020204" pitchFamily="34" charset="0"/>
              </a:rPr>
              <a:t> </a:t>
            </a:r>
            <a:r>
              <a:rPr lang="en-US" sz="2000" dirty="0" err="1">
                <a:ea typeface="Segoe UI Symbol" panose="020B0502040204020203" pitchFamily="34" charset="0"/>
                <a:cs typeface="Arial" panose="020B0604020202020204" pitchFamily="34" charset="0"/>
              </a:rPr>
              <a:t>eolais</a:t>
            </a:r>
            <a:r>
              <a:rPr lang="en-US" sz="2000" dirty="0">
                <a:ea typeface="Segoe UI Symbol" panose="020B0502040204020203" pitchFamily="34" charset="0"/>
                <a:cs typeface="Arial" panose="020B0604020202020204" pitchFamily="34" charset="0"/>
              </a:rPr>
              <a:t> </a:t>
            </a:r>
            <a:r>
              <a:rPr lang="en-US" sz="2000" b="1" dirty="0" err="1">
                <a:ea typeface="Segoe UI Symbol" panose="020B0502040204020203" pitchFamily="34" charset="0"/>
                <a:cs typeface="Arial" panose="020B0604020202020204" pitchFamily="34" charset="0"/>
              </a:rPr>
              <a:t>na</a:t>
            </a:r>
            <a:r>
              <a:rPr lang="en-US" sz="2000" b="1" dirty="0">
                <a:ea typeface="Segoe UI Symbol" panose="020B0502040204020203" pitchFamily="34" charset="0"/>
                <a:cs typeface="Arial" panose="020B0604020202020204" pitchFamily="34" charset="0"/>
              </a:rPr>
              <a:t> </a:t>
            </a:r>
            <a:r>
              <a:rPr lang="en-US" sz="2000" b="1" dirty="0" err="1">
                <a:ea typeface="Segoe UI Symbol" panose="020B0502040204020203" pitchFamily="34" charset="0"/>
                <a:cs typeface="Arial" panose="020B0604020202020204" pitchFamily="34" charset="0"/>
              </a:rPr>
              <a:t>caighdeáin</a:t>
            </a:r>
            <a:r>
              <a:rPr lang="en-US" sz="2000" b="1" dirty="0">
                <a:ea typeface="Segoe UI Symbol" panose="020B0502040204020203" pitchFamily="34" charset="0"/>
                <a:cs typeface="Arial" panose="020B0604020202020204" pitchFamily="34" charset="0"/>
              </a:rPr>
              <a:t> </a:t>
            </a:r>
            <a:r>
              <a:rPr lang="en-US" sz="2000" b="1" dirty="0">
                <a:cs typeface="Arial" panose="020B0604020202020204" pitchFamily="34" charset="0"/>
              </a:rPr>
              <a:t>le </a:t>
            </a:r>
            <a:r>
              <a:rPr lang="en-US" sz="2000" b="1" dirty="0" err="1">
                <a:cs typeface="Arial" panose="020B0604020202020204" pitchFamily="34" charset="0"/>
              </a:rPr>
              <a:t>haghaidh</a:t>
            </a:r>
            <a:r>
              <a:rPr lang="en-US" sz="2000" b="1" dirty="0">
                <a:cs typeface="Arial" panose="020B0604020202020204" pitchFamily="34" charset="0"/>
              </a:rPr>
              <a:t> </a:t>
            </a:r>
            <a:r>
              <a:rPr lang="en-US" sz="2000" b="1" dirty="0" err="1">
                <a:cs typeface="Arial" panose="020B0604020202020204" pitchFamily="34" charset="0"/>
              </a:rPr>
              <a:t>cáilíochtaí</a:t>
            </a:r>
            <a:r>
              <a:rPr lang="en-US" sz="2000" b="1" dirty="0">
                <a:cs typeface="Arial" panose="020B0604020202020204" pitchFamily="34" charset="0"/>
              </a:rPr>
              <a:t> </a:t>
            </a:r>
            <a:r>
              <a:rPr lang="en-US" sz="2000" b="1" dirty="0" err="1">
                <a:cs typeface="Arial" panose="020B0604020202020204" pitchFamily="34" charset="0"/>
              </a:rPr>
              <a:t>gairmiúla</a:t>
            </a:r>
            <a:r>
              <a:rPr lang="en-US" sz="2000" b="1" dirty="0">
                <a:cs typeface="Arial" panose="020B0604020202020204" pitchFamily="34" charset="0"/>
              </a:rPr>
              <a:t> </a:t>
            </a:r>
            <a:r>
              <a:rPr lang="en-US" sz="2000" dirty="0" err="1">
                <a:cs typeface="Arial" panose="020B0604020202020204" pitchFamily="34" charset="0"/>
              </a:rPr>
              <a:t>agus</a:t>
            </a:r>
            <a:r>
              <a:rPr lang="en-US" sz="2000" dirty="0">
                <a:cs typeface="Arial" panose="020B0604020202020204" pitchFamily="34" charset="0"/>
              </a:rPr>
              <a:t>, go </a:t>
            </a:r>
            <a:r>
              <a:rPr lang="en-US" sz="2000" dirty="0" err="1">
                <a:cs typeface="Arial" panose="020B0604020202020204" pitchFamily="34" charset="0"/>
              </a:rPr>
              <a:t>bunúsach</a:t>
            </a:r>
            <a:r>
              <a:rPr lang="en-US" sz="2000" dirty="0">
                <a:cs typeface="Arial" panose="020B0604020202020204" pitchFamily="34" charset="0"/>
              </a:rPr>
              <a:t>, </a:t>
            </a:r>
            <a:r>
              <a:rPr lang="en-US" sz="2000" dirty="0" err="1">
                <a:cs typeface="Arial" panose="020B0604020202020204" pitchFamily="34" charset="0"/>
              </a:rPr>
              <a:t>sainmhíniú</a:t>
            </a:r>
            <a:r>
              <a:rPr lang="en-US" sz="2000" dirty="0">
                <a:cs typeface="Arial" panose="020B0604020202020204" pitchFamily="34" charset="0"/>
              </a:rPr>
              <a:t> </a:t>
            </a:r>
            <a:r>
              <a:rPr lang="en-US" sz="2000" dirty="0" err="1">
                <a:cs typeface="Arial" panose="020B0604020202020204" pitchFamily="34" charset="0"/>
              </a:rPr>
              <a:t>ar</a:t>
            </a:r>
            <a:r>
              <a:rPr lang="en-US" sz="2000" dirty="0">
                <a:cs typeface="Arial" panose="020B0604020202020204" pitchFamily="34" charset="0"/>
              </a:rPr>
              <a:t> a </a:t>
            </a:r>
            <a:r>
              <a:rPr lang="en-US" sz="2000" dirty="0" err="1">
                <a:cs typeface="Arial" panose="020B0604020202020204" pitchFamily="34" charset="0"/>
              </a:rPr>
              <a:t>bhfuil</a:t>
            </a:r>
            <a:r>
              <a:rPr lang="en-US" sz="2000" dirty="0">
                <a:cs typeface="Arial" panose="020B0604020202020204" pitchFamily="34" charset="0"/>
              </a:rPr>
              <a:t> </a:t>
            </a:r>
            <a:r>
              <a:rPr lang="en-US" sz="2000" dirty="0" err="1">
                <a:cs typeface="Arial" panose="020B0604020202020204" pitchFamily="34" charset="0"/>
              </a:rPr>
              <a:t>i</a:t>
            </a:r>
            <a:r>
              <a:rPr lang="en-US" sz="2000" dirty="0">
                <a:cs typeface="Arial" panose="020B0604020202020204" pitchFamily="34" charset="0"/>
              </a:rPr>
              <a:t> </a:t>
            </a:r>
            <a:r>
              <a:rPr lang="en-US" sz="2000" dirty="0" err="1">
                <a:cs typeface="Arial" panose="020B0604020202020204" pitchFamily="34" charset="0"/>
              </a:rPr>
              <a:t>gceist</a:t>
            </a:r>
            <a:r>
              <a:rPr lang="en-US" sz="2000" dirty="0">
                <a:cs typeface="Arial" panose="020B0604020202020204" pitchFamily="34" charset="0"/>
              </a:rPr>
              <a:t> le </a:t>
            </a:r>
            <a:r>
              <a:rPr lang="en-US" sz="2000" dirty="0" err="1">
                <a:cs typeface="Arial" panose="020B0604020202020204" pitchFamily="34" charset="0"/>
              </a:rPr>
              <a:t>bheith</a:t>
            </a:r>
            <a:r>
              <a:rPr lang="en-US" sz="2000" dirty="0">
                <a:cs typeface="Arial" panose="020B0604020202020204" pitchFamily="34" charset="0"/>
              </a:rPr>
              <a:t> mar </a:t>
            </a:r>
            <a:r>
              <a:rPr lang="en-US" sz="2000" dirty="0" err="1">
                <a:cs typeface="Arial" panose="020B0604020202020204" pitchFamily="34" charset="0"/>
              </a:rPr>
              <a:t>mhúinteoir</a:t>
            </a:r>
            <a:r>
              <a:rPr lang="en-US" sz="2000" dirty="0">
                <a:cs typeface="Arial" panose="020B0604020202020204" pitchFamily="34" charset="0"/>
              </a:rPr>
              <a:t> </a:t>
            </a:r>
            <a:r>
              <a:rPr lang="en-US" sz="2000" dirty="0" err="1">
                <a:cs typeface="Arial" panose="020B0604020202020204" pitchFamily="34" charset="0"/>
              </a:rPr>
              <a:t>tumoideachais</a:t>
            </a:r>
            <a:r>
              <a:rPr lang="en-US" sz="2000" dirty="0">
                <a:cs typeface="Arial" panose="020B0604020202020204" pitchFamily="34" charset="0"/>
              </a:rPr>
              <a:t> </a:t>
            </a:r>
            <a:r>
              <a:rPr lang="en-US" sz="2000" dirty="0" err="1">
                <a:cs typeface="Arial" panose="020B0604020202020204" pitchFamily="34" charset="0"/>
              </a:rPr>
              <a:t>gairmiúil</a:t>
            </a:r>
            <a:r>
              <a:rPr lang="en-US" sz="2000" dirty="0">
                <a:cs typeface="Arial" panose="020B0604020202020204" pitchFamily="34" charset="0"/>
              </a:rPr>
              <a:t>. </a:t>
            </a:r>
            <a:endParaRPr lang="en-GB" sz="2000" dirty="0">
              <a:cs typeface="Arial" panose="020B0604020202020204" pitchFamily="34" charset="0"/>
            </a:endParaRPr>
          </a:p>
          <a:p>
            <a:pPr marL="0" lvl="0" indent="0">
              <a:buNone/>
            </a:pPr>
            <a:endParaRPr lang="en-GB" sz="2000" dirty="0">
              <a:ea typeface="Segoe UI Symbol" panose="020B0502040204020203" pitchFamily="34" charset="0"/>
              <a:cs typeface="Arial" panose="020B0604020202020204" pitchFamily="34" charset="0"/>
            </a:endParaRPr>
          </a:p>
          <a:p>
            <a:endParaRPr lang="en-US" sz="1700" dirty="0"/>
          </a:p>
        </p:txBody>
      </p:sp>
      <p:pic>
        <p:nvPicPr>
          <p:cNvPr id="4" name="Picture 3" descr="A person holding a wand to a book">
            <a:extLst>
              <a:ext uri="{FF2B5EF4-FFF2-40B4-BE49-F238E27FC236}">
                <a16:creationId xmlns:a16="http://schemas.microsoft.com/office/drawing/2014/main" id="{82C90E38-3FE6-F288-E360-9BEA230C880F}"/>
              </a:ext>
            </a:extLst>
          </p:cNvPr>
          <p:cNvPicPr>
            <a:picLocks noChangeAspect="1"/>
          </p:cNvPicPr>
          <p:nvPr/>
        </p:nvPicPr>
        <p:blipFill>
          <a:blip r:embed="rId3"/>
          <a:stretch>
            <a:fillRect/>
          </a:stretch>
        </p:blipFill>
        <p:spPr>
          <a:xfrm>
            <a:off x="6380590" y="1109663"/>
            <a:ext cx="5414963" cy="4300538"/>
          </a:xfrm>
          <a:prstGeom prst="rect">
            <a:avLst/>
          </a:prstGeom>
        </p:spPr>
      </p:pic>
    </p:spTree>
    <p:extLst>
      <p:ext uri="{BB962C8B-B14F-4D97-AF65-F5344CB8AC3E}">
        <p14:creationId xmlns:p14="http://schemas.microsoft.com/office/powerpoint/2010/main" val="3047350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601A483-2651-CBEE-A8AB-78B55B710117}"/>
            </a:ext>
          </a:extLst>
        </p:cNvPr>
        <p:cNvGrpSpPr/>
        <p:nvPr/>
      </p:nvGrpSpPr>
      <p:grpSpPr>
        <a:xfrm>
          <a:off x="0" y="0"/>
          <a:ext cx="0" cy="0"/>
          <a:chOff x="0" y="0"/>
          <a:chExt cx="0" cy="0"/>
        </a:xfrm>
      </p:grpSpPr>
      <p:sp useBgFill="1">
        <p:nvSpPr>
          <p:cNvPr id="32" name="Rectangle 31">
            <a:extLst>
              <a:ext uri="{FF2B5EF4-FFF2-40B4-BE49-F238E27FC236}">
                <a16:creationId xmlns:a16="http://schemas.microsoft.com/office/drawing/2014/main" id="{E8D8C3D3-86F7-81C4-2946-0C638D41F0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person in front of a whiteboard&#10;&#10;Description automatically generated">
            <a:extLst>
              <a:ext uri="{FF2B5EF4-FFF2-40B4-BE49-F238E27FC236}">
                <a16:creationId xmlns:a16="http://schemas.microsoft.com/office/drawing/2014/main" id="{571F5A9B-2785-8253-930B-08E635358ECD}"/>
              </a:ext>
            </a:extLst>
          </p:cNvPr>
          <p:cNvPicPr>
            <a:picLocks noChangeAspect="1"/>
          </p:cNvPicPr>
          <p:nvPr/>
        </p:nvPicPr>
        <p:blipFill>
          <a:blip r:embed="rId3"/>
          <a:srcRect r="4826"/>
          <a:stretch/>
        </p:blipFill>
        <p:spPr>
          <a:xfrm>
            <a:off x="1" y="10"/>
            <a:ext cx="9669642" cy="6857990"/>
          </a:xfrm>
          <a:prstGeom prst="rect">
            <a:avLst/>
          </a:prstGeom>
        </p:spPr>
      </p:pic>
      <p:sp>
        <p:nvSpPr>
          <p:cNvPr id="33" name="Rectangle 32">
            <a:extLst>
              <a:ext uri="{FF2B5EF4-FFF2-40B4-BE49-F238E27FC236}">
                <a16:creationId xmlns:a16="http://schemas.microsoft.com/office/drawing/2014/main" id="{754B85FF-B3ED-CB98-8B6B-648AF46448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7A72945-1A6E-BCFE-3948-D0DCC9D897CB}"/>
              </a:ext>
            </a:extLst>
          </p:cNvPr>
          <p:cNvSpPr>
            <a:spLocks noGrp="1"/>
          </p:cNvSpPr>
          <p:nvPr>
            <p:ph type="title"/>
          </p:nvPr>
        </p:nvSpPr>
        <p:spPr>
          <a:xfrm>
            <a:off x="7935402" y="743447"/>
            <a:ext cx="3445765" cy="3692028"/>
          </a:xfrm>
          <a:noFill/>
        </p:spPr>
        <p:txBody>
          <a:bodyPr vert="horz" lIns="91440" tIns="45720" rIns="91440" bIns="45720" rtlCol="0" anchor="b">
            <a:normAutofit/>
          </a:bodyPr>
          <a:lstStyle/>
          <a:p>
            <a:r>
              <a:rPr lang="en-US" sz="4800" dirty="0"/>
              <a:t>2. An </a:t>
            </a:r>
            <a:r>
              <a:rPr lang="en-US" sz="4800" dirty="0" err="1"/>
              <a:t>staidéar</a:t>
            </a:r>
            <a:br>
              <a:rPr lang="en-US" sz="4800" dirty="0"/>
            </a:br>
            <a:endParaRPr lang="en-US" sz="4800" dirty="0"/>
          </a:p>
        </p:txBody>
      </p:sp>
    </p:spTree>
    <p:extLst>
      <p:ext uri="{BB962C8B-B14F-4D97-AF65-F5344CB8AC3E}">
        <p14:creationId xmlns:p14="http://schemas.microsoft.com/office/powerpoint/2010/main" val="29996430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tint">
            <a:extLst>
              <a:ext uri="{FF2B5EF4-FFF2-40B4-BE49-F238E27FC236}">
                <a16:creationId xmlns:a16="http://schemas.microsoft.com/office/drawing/2014/main" id="{D380959B-464C-9ED8-C9EB-AB6FC997C1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25448" y="8300"/>
            <a:ext cx="10966551" cy="6849700"/>
          </a:xfrm>
          <a:prstGeom prst="rect">
            <a:avLst/>
          </a:prstGeom>
          <a:solidFill>
            <a:schemeClr val="bg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7" name="Rectangle 26">
            <a:extLst>
              <a:ext uri="{FF2B5EF4-FFF2-40B4-BE49-F238E27FC236}">
                <a16:creationId xmlns:a16="http://schemas.microsoft.com/office/drawing/2014/main" id="{06B83858-ED7D-57B6-6CAA-83168807C4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416415" cy="6858000"/>
          </a:xfrm>
          <a:prstGeom prst="rect">
            <a:avLst/>
          </a:prstGeom>
          <a:ln>
            <a:noFill/>
          </a:ln>
          <a:effectLst>
            <a:outerShdw blurRad="317500" dist="127000" dir="2400000" sx="95000" sy="95000" algn="t"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D481005-0D74-9B63-7AAF-2DB696647130}"/>
              </a:ext>
            </a:extLst>
          </p:cNvPr>
          <p:cNvSpPr>
            <a:spLocks noGrp="1"/>
          </p:cNvSpPr>
          <p:nvPr>
            <p:ph type="title"/>
          </p:nvPr>
        </p:nvSpPr>
        <p:spPr>
          <a:xfrm>
            <a:off x="6106390" y="759126"/>
            <a:ext cx="4596245" cy="1711119"/>
          </a:xfrm>
        </p:spPr>
        <p:txBody>
          <a:bodyPr anchor="ctr">
            <a:normAutofit/>
          </a:bodyPr>
          <a:lstStyle/>
          <a:p>
            <a:r>
              <a:rPr lang="en-US" sz="4000" dirty="0" err="1"/>
              <a:t>Comhthéacs</a:t>
            </a:r>
            <a:r>
              <a:rPr lang="en-US" sz="4000" dirty="0"/>
              <a:t> </a:t>
            </a:r>
            <a:r>
              <a:rPr lang="en-US" sz="4000" dirty="0" err="1"/>
              <a:t>agus</a:t>
            </a:r>
            <a:r>
              <a:rPr lang="en-US" sz="4000" dirty="0"/>
              <a:t> </a:t>
            </a:r>
            <a:r>
              <a:rPr lang="en-US" sz="4000" dirty="0" err="1"/>
              <a:t>cúlra</a:t>
            </a:r>
            <a:r>
              <a:rPr lang="en-US" sz="4000" dirty="0"/>
              <a:t> an </a:t>
            </a:r>
            <a:r>
              <a:rPr lang="en-US" sz="4000" dirty="0" err="1"/>
              <a:t>staidéir</a:t>
            </a:r>
            <a:endParaRPr lang="en-US" sz="4000" dirty="0"/>
          </a:p>
        </p:txBody>
      </p:sp>
      <p:sp>
        <p:nvSpPr>
          <p:cNvPr id="29" name="Rectangle 28">
            <a:extLst>
              <a:ext uri="{FF2B5EF4-FFF2-40B4-BE49-F238E27FC236}">
                <a16:creationId xmlns:a16="http://schemas.microsoft.com/office/drawing/2014/main" id="{FF97FFD4-A8B9-3D4D-1623-7BE467E46A6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10200" cy="6858000"/>
          </a:xfrm>
          <a:prstGeom prst="rect">
            <a:avLst/>
          </a:prstGeom>
          <a:solidFill>
            <a:srgbClr val="FFFFFF"/>
          </a:solidFill>
          <a:ln>
            <a:noFill/>
          </a:ln>
          <a:effectLst>
            <a:outerShdw blurRad="190500" dist="139700" dir="3000000" sx="94000" sy="94000" algn="t" rotWithShape="0">
              <a:srgbClr val="00000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blue and white cover with text&#10;&#10;Description automatically generated">
            <a:extLst>
              <a:ext uri="{FF2B5EF4-FFF2-40B4-BE49-F238E27FC236}">
                <a16:creationId xmlns:a16="http://schemas.microsoft.com/office/drawing/2014/main" id="{6932CA14-7E53-EF51-585F-98B06C24D335}"/>
              </a:ext>
            </a:extLst>
          </p:cNvPr>
          <p:cNvPicPr>
            <a:picLocks noChangeAspect="1"/>
          </p:cNvPicPr>
          <p:nvPr/>
        </p:nvPicPr>
        <p:blipFill>
          <a:blip r:embed="rId3"/>
          <a:stretch>
            <a:fillRect/>
          </a:stretch>
        </p:blipFill>
        <p:spPr>
          <a:xfrm>
            <a:off x="797240" y="759126"/>
            <a:ext cx="3815721" cy="53742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Content Placeholder 2">
            <a:extLst>
              <a:ext uri="{FF2B5EF4-FFF2-40B4-BE49-F238E27FC236}">
                <a16:creationId xmlns:a16="http://schemas.microsoft.com/office/drawing/2014/main" id="{30DA3BD7-D103-5415-A6C5-E467AFDA719A}"/>
              </a:ext>
            </a:extLst>
          </p:cNvPr>
          <p:cNvSpPr>
            <a:spLocks noGrp="1"/>
          </p:cNvSpPr>
          <p:nvPr>
            <p:ph idx="1"/>
          </p:nvPr>
        </p:nvSpPr>
        <p:spPr>
          <a:xfrm>
            <a:off x="6106390" y="2470244"/>
            <a:ext cx="4596245" cy="3769836"/>
          </a:xfrm>
        </p:spPr>
        <p:txBody>
          <a:bodyPr anchor="ctr">
            <a:normAutofit fontScale="92500" lnSpcReduction="10000"/>
          </a:bodyPr>
          <a:lstStyle/>
          <a:p>
            <a:r>
              <a:rPr lang="ga-IE" sz="2000" kern="0" dirty="0">
                <a:effectLst/>
                <a:latin typeface="Segoe UI Symbol" panose="020B0502040204020203" pitchFamily="34" charset="0"/>
                <a:ea typeface="Calibri" panose="020F0502020204030204" pitchFamily="34" charset="0"/>
                <a:cs typeface="Times New Roman" panose="02020603050405020304" pitchFamily="18" charset="0"/>
              </a:rPr>
              <a:t>I dtionscadal taighde a mhaoinigh SCoTENS, </a:t>
            </a:r>
            <a:r>
              <a:rPr lang="en-GB" sz="2000" kern="0" dirty="0">
                <a:effectLst/>
                <a:latin typeface="Segoe UI Symbol" panose="020B0502040204020203" pitchFamily="34" charset="0"/>
                <a:ea typeface="Calibri" panose="020F0502020204030204" pitchFamily="34" charset="0"/>
                <a:cs typeface="Times New Roman" panose="02020603050405020304" pitchFamily="18" charset="0"/>
              </a:rPr>
              <a:t>(</a:t>
            </a:r>
            <a:r>
              <a:rPr lang="en-GB" sz="2000" kern="0" dirty="0" err="1">
                <a:effectLst/>
                <a:latin typeface="Segoe UI Symbol" panose="020B0502040204020203" pitchFamily="34" charset="0"/>
                <a:ea typeface="Calibri" panose="020F0502020204030204" pitchFamily="34" charset="0"/>
                <a:cs typeface="Times New Roman" panose="02020603050405020304" pitchFamily="18" charset="0"/>
              </a:rPr>
              <a:t>Céim</a:t>
            </a:r>
            <a:r>
              <a:rPr lang="en-GB" sz="2000" kern="0" dirty="0">
                <a:effectLst/>
                <a:latin typeface="Segoe UI Symbol" panose="020B0502040204020203" pitchFamily="34" charset="0"/>
                <a:ea typeface="Calibri" panose="020F0502020204030204" pitchFamily="34" charset="0"/>
                <a:cs typeface="Times New Roman" panose="02020603050405020304" pitchFamily="18" charset="0"/>
              </a:rPr>
              <a:t> 1) </a:t>
            </a:r>
            <a:r>
              <a:rPr lang="ga-IE" sz="2000" kern="0" dirty="0">
                <a:effectLst/>
                <a:latin typeface="Segoe UI Symbol" panose="020B0502040204020203" pitchFamily="34" charset="0"/>
                <a:ea typeface="Calibri" panose="020F0502020204030204" pitchFamily="34" charset="0"/>
                <a:cs typeface="Times New Roman" panose="02020603050405020304" pitchFamily="18" charset="0"/>
              </a:rPr>
              <a:t>rinne Nig Uidhir agus Ó Ceallaigh (2023) na luachanna, na réimsí eolais agus na cleachtais oideolaíocha sin – atá fíor-riachtanach agus a bhaineann go sonrach leis an tumoideachas – a shainaithint ó pheirspictíocht an oideora lán-Ghaeilge uile-Éireann.</a:t>
            </a:r>
            <a:r>
              <a:rPr lang="en-IE" sz="2000" dirty="0">
                <a:effectLst/>
              </a:rPr>
              <a:t>  </a:t>
            </a:r>
          </a:p>
          <a:p>
            <a:r>
              <a:rPr lang="en-IE" sz="2000" dirty="0" err="1">
                <a:effectLst/>
              </a:rPr>
              <a:t>Féach</a:t>
            </a:r>
            <a:r>
              <a:rPr lang="en-IE" sz="2000" dirty="0">
                <a:effectLst/>
              </a:rPr>
              <a:t> </a:t>
            </a:r>
            <a:r>
              <a:rPr lang="en-IE" sz="2000" dirty="0" err="1">
                <a:effectLst/>
              </a:rPr>
              <a:t>freisin</a:t>
            </a:r>
            <a:r>
              <a:rPr lang="en-IE" sz="2000" dirty="0">
                <a:effectLst/>
              </a:rPr>
              <a:t>: </a:t>
            </a:r>
            <a:r>
              <a:rPr lang="en-US" sz="2000" dirty="0"/>
              <a:t>Nig Uidhir, G., &amp; Ó Ceallaigh, T. J. (2023). Unmasking essential Irish-medium immersion-specific teacher competences. Irish Journal of Education, 47(6), 53-75. </a:t>
            </a:r>
            <a:r>
              <a:rPr lang="en-US" sz="2000" dirty="0">
                <a:hlinkClick r:id="rId4"/>
              </a:rPr>
              <a:t>www.erc.ie/IJE/special-issues</a:t>
            </a:r>
            <a:endParaRPr lang="en-US" sz="2000" dirty="0"/>
          </a:p>
          <a:p>
            <a:endParaRPr lang="en-IE" sz="2000" dirty="0">
              <a:effectLst/>
            </a:endParaRPr>
          </a:p>
        </p:txBody>
      </p:sp>
      <p:pic>
        <p:nvPicPr>
          <p:cNvPr id="6" name="Picture 5" descr="A qr code with black squares and circles&#10;&#10;AI-generated content may be incorrect.">
            <a:extLst>
              <a:ext uri="{FF2B5EF4-FFF2-40B4-BE49-F238E27FC236}">
                <a16:creationId xmlns:a16="http://schemas.microsoft.com/office/drawing/2014/main" id="{FEF609D3-94C9-6DAA-009F-D179F46C38F5}"/>
              </a:ext>
            </a:extLst>
          </p:cNvPr>
          <p:cNvPicPr>
            <a:picLocks noChangeAspect="1"/>
          </p:cNvPicPr>
          <p:nvPr/>
        </p:nvPicPr>
        <p:blipFill>
          <a:blip r:embed="rId5"/>
          <a:stretch>
            <a:fillRect/>
          </a:stretch>
        </p:blipFill>
        <p:spPr>
          <a:xfrm>
            <a:off x="10164380" y="4721901"/>
            <a:ext cx="1932926" cy="1932926"/>
          </a:xfrm>
          <a:prstGeom prst="rect">
            <a:avLst/>
          </a:prstGeom>
        </p:spPr>
      </p:pic>
    </p:spTree>
    <p:extLst>
      <p:ext uri="{BB962C8B-B14F-4D97-AF65-F5344CB8AC3E}">
        <p14:creationId xmlns:p14="http://schemas.microsoft.com/office/powerpoint/2010/main" val="3476449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283D74-E60C-75FA-39E0-150B4DE5FFFA}"/>
              </a:ext>
            </a:extLst>
          </p:cNvPr>
          <p:cNvSpPr>
            <a:spLocks noGrp="1"/>
          </p:cNvSpPr>
          <p:nvPr>
            <p:ph type="title"/>
          </p:nvPr>
        </p:nvSpPr>
        <p:spPr/>
        <p:txBody>
          <a:bodyPr>
            <a:normAutofit/>
          </a:bodyPr>
          <a:lstStyle/>
          <a:p>
            <a:r>
              <a:rPr lang="ga" b="1" dirty="0"/>
              <a:t>Fócas an staidéir</a:t>
            </a:r>
            <a:endParaRPr lang="ga" b="0" i="0" u="none" baseline="0" dirty="0"/>
          </a:p>
        </p:txBody>
      </p:sp>
      <p:pic>
        <p:nvPicPr>
          <p:cNvPr id="3" name="Picture 2" descr="A group of children reading a book&#10;&#10;Description automatically generated">
            <a:extLst>
              <a:ext uri="{FF2B5EF4-FFF2-40B4-BE49-F238E27FC236}">
                <a16:creationId xmlns:a16="http://schemas.microsoft.com/office/drawing/2014/main" id="{2086DA90-7308-2C8D-0F41-982221F1D66E}"/>
              </a:ext>
            </a:extLst>
          </p:cNvPr>
          <p:cNvPicPr>
            <a:picLocks noChangeAspect="1"/>
          </p:cNvPicPr>
          <p:nvPr/>
        </p:nvPicPr>
        <p:blipFill>
          <a:blip r:embed="rId3"/>
          <a:srcRect l="40451" r="14119" b="-1"/>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
        <p:nvSpPr>
          <p:cNvPr id="6" name="Content Placeholder 5">
            <a:extLst>
              <a:ext uri="{FF2B5EF4-FFF2-40B4-BE49-F238E27FC236}">
                <a16:creationId xmlns:a16="http://schemas.microsoft.com/office/drawing/2014/main" id="{CC1E32F1-D3BC-0F81-0F3B-A3620E5CA431}"/>
              </a:ext>
            </a:extLst>
          </p:cNvPr>
          <p:cNvSpPr>
            <a:spLocks noGrp="1"/>
          </p:cNvSpPr>
          <p:nvPr>
            <p:ph idx="1"/>
          </p:nvPr>
        </p:nvSpPr>
        <p:spPr>
          <a:xfrm>
            <a:off x="838200" y="1825625"/>
            <a:ext cx="5391015" cy="4351338"/>
          </a:xfrm>
        </p:spPr>
        <p:txBody>
          <a:bodyPr/>
          <a:lstStyle/>
          <a:p>
            <a:r>
              <a:rPr lang="ga" sz="2400" dirty="0">
                <a:cs typeface="Arial" panose="020B0604020202020204" pitchFamily="34" charset="0"/>
              </a:rPr>
              <a:t>Céard iad na hinniúlachtaí gairmiúla ar leith a meastar iad a bheith bunriachtanach le haghaidh múinteoirí san oideachas lán-Ghaeilge?</a:t>
            </a:r>
          </a:p>
          <a:p>
            <a:endParaRPr lang="ga" sz="2400" dirty="0">
              <a:cs typeface="Arial" panose="020B0604020202020204" pitchFamily="34" charset="0"/>
            </a:endParaRPr>
          </a:p>
          <a:p>
            <a:r>
              <a:rPr lang="ga" sz="2400" dirty="0">
                <a:cs typeface="Arial" panose="020B0604020202020204" pitchFamily="34" charset="0"/>
              </a:rPr>
              <a:t>Maidir leis na hinniúlachtaí a bhaineann go sonrach leis an tumoideachas, conas a bhíonn siad le sonrú i seomraí ranga lán-Ghaeilge</a:t>
            </a:r>
            <a:r>
              <a:rPr lang="ga" sz="2400" dirty="0"/>
              <a:t>? </a:t>
            </a:r>
          </a:p>
          <a:p>
            <a:endParaRPr lang="en-US" dirty="0"/>
          </a:p>
        </p:txBody>
      </p:sp>
    </p:spTree>
    <p:extLst>
      <p:ext uri="{BB962C8B-B14F-4D97-AF65-F5344CB8AC3E}">
        <p14:creationId xmlns:p14="http://schemas.microsoft.com/office/powerpoint/2010/main" val="1146902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iciméad" ma:contentTypeID="0x010100031A10BE1B4AF146B82FFAF03DC026A0" ma:contentTypeVersion="39" ma:contentTypeDescription="Cruthaigh doiciméad nua." ma:contentTypeScope="" ma:versionID="1278f9d7ff197509e280a493715a68fa">
  <xsd:schema xmlns:xsd="http://www.w3.org/2001/XMLSchema" xmlns:xs="http://www.w3.org/2001/XMLSchema" xmlns:p="http://schemas.microsoft.com/office/2006/metadata/properties" xmlns:ns2="cbada16c-9dda-4ba7-962e-71d1a1b1eb47" xmlns:ns3="6a7b58f9-1314-4aba-806b-dd6840280bce" targetNamespace="http://schemas.microsoft.com/office/2006/metadata/properties" ma:root="true" ma:fieldsID="ab19035f5329164534b757649590ddc0" ns2:_="" ns3:_="">
    <xsd:import namespace="cbada16c-9dda-4ba7-962e-71d1a1b1eb47"/>
    <xsd:import namespace="6a7b58f9-1314-4aba-806b-dd6840280bce"/>
    <xsd:element name="properties">
      <xsd:complexType>
        <xsd:sequence>
          <xsd:element name="documentManagement">
            <xsd:complexType>
              <xsd:all>
                <xsd:element ref="ns2:NotebookType" minOccurs="0"/>
                <xsd:element ref="ns2:FolderType" minOccurs="0"/>
                <xsd:element ref="ns2:CultureName" minOccurs="0"/>
                <xsd:element ref="ns2:AppVersion" minOccurs="0"/>
                <xsd:element ref="ns2:TeamsChannelId" minOccurs="0"/>
                <xsd:element ref="ns2:Owner" minOccurs="0"/>
                <xsd:element ref="ns2:Math_Settings" minOccurs="0"/>
                <xsd:element ref="ns2:DefaultSectionNames" minOccurs="0"/>
                <xsd:element ref="ns2:Templates" minOccurs="0"/>
                <xsd:element ref="ns2:Leaders" minOccurs="0"/>
                <xsd:element ref="ns2:Members" minOccurs="0"/>
                <xsd:element ref="ns2:Member_Groups" minOccurs="0"/>
                <xsd:element ref="ns2:Distribution_Groups" minOccurs="0"/>
                <xsd:element ref="ns2:LMS_Mappings" minOccurs="0"/>
                <xsd:element ref="ns2:Invited_Leaders" minOccurs="0"/>
                <xsd:element ref="ns2:Invited_Members" minOccurs="0"/>
                <xsd:element ref="ns2:Self_Registration_Enabled" minOccurs="0"/>
                <xsd:element ref="ns2:Has_Leaders_Only_SectionGroup" minOccurs="0"/>
                <xsd:element ref="ns2:Is_Collaboration_Space_Locked" minOccurs="0"/>
                <xsd:element ref="ns2:IsNotebookLocked" minOccurs="0"/>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Roinntel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ada16c-9dda-4ba7-962e-71d1a1b1eb47" elementFormDefault="qualified">
    <xsd:import namespace="http://schemas.microsoft.com/office/2006/documentManagement/types"/>
    <xsd:import namespace="http://schemas.microsoft.com/office/infopath/2007/PartnerControls"/>
    <xsd:element name="NotebookType" ma:index="8" nillable="true" ma:displayName="Notebook Type" ma:internalName="NotebookType">
      <xsd:simpleType>
        <xsd:restriction base="dms:Text"/>
      </xsd:simpleType>
    </xsd:element>
    <xsd:element name="FolderType" ma:index="9" nillable="true" ma:displayName="Folder Type" ma:internalName="FolderType">
      <xsd:simpleType>
        <xsd:restriction base="dms:Text"/>
      </xsd:simpleType>
    </xsd:element>
    <xsd:element name="CultureName" ma:index="10" nillable="true" ma:displayName="Culture Name" ma:internalName="CultureName">
      <xsd:simpleType>
        <xsd:restriction base="dms:Text"/>
      </xsd:simpleType>
    </xsd:element>
    <xsd:element name="AppVersion" ma:index="11" nillable="true" ma:displayName="App Version" ma:internalName="AppVersion">
      <xsd:simpleType>
        <xsd:restriction base="dms:Text"/>
      </xsd:simpleType>
    </xsd:element>
    <xsd:element name="TeamsChannelId" ma:index="12" nillable="true" ma:displayName="Teams Channel Id" ma:internalName="TeamsChannelId">
      <xsd:simpleType>
        <xsd:restriction base="dms:Text"/>
      </xsd:simpleType>
    </xsd:element>
    <xsd:element name="Owner" ma:index="13" nillable="true" ma:displayName="Owner"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ath_Settings" ma:index="14" nillable="true" ma:displayName="Math Settings" ma:internalName="Math_Settings">
      <xsd:simpleType>
        <xsd:restriction base="dms:Text"/>
      </xsd:simpleType>
    </xsd:element>
    <xsd:element name="DefaultSectionNames" ma:index="15" nillable="true" ma:displayName="Default Section Names" ma:internalName="DefaultSectionNames">
      <xsd:simpleType>
        <xsd:restriction base="dms:Note">
          <xsd:maxLength value="255"/>
        </xsd:restriction>
      </xsd:simpleType>
    </xsd:element>
    <xsd:element name="Templates" ma:index="16" nillable="true" ma:displayName="Templates" ma:internalName="Templates">
      <xsd:simpleType>
        <xsd:restriction base="dms:Note">
          <xsd:maxLength value="255"/>
        </xsd:restriction>
      </xsd:simpleType>
    </xsd:element>
    <xsd:element name="Leaders" ma:index="17" nillable="true" ma:displayName="Leaders" ma:internalName="Lead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s" ma:index="18" nillable="true" ma:displayName="Members" ma:internalName="Member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mber_Groups" ma:index="19" nillable="true" ma:displayName="Member Groups" ma:internalName="Member_Groups">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Distribution_Groups" ma:index="20" nillable="true" ma:displayName="Distribution Groups" ma:internalName="Distribution_Groups">
      <xsd:simpleType>
        <xsd:restriction base="dms:Note">
          <xsd:maxLength value="255"/>
        </xsd:restriction>
      </xsd:simpleType>
    </xsd:element>
    <xsd:element name="LMS_Mappings" ma:index="21" nillable="true" ma:displayName="LMS Mappings" ma:internalName="LMS_Mappings">
      <xsd:simpleType>
        <xsd:restriction base="dms:Note">
          <xsd:maxLength value="255"/>
        </xsd:restriction>
      </xsd:simpleType>
    </xsd:element>
    <xsd:element name="Invited_Leaders" ma:index="22" nillable="true" ma:displayName="Invited Leaders" ma:internalName="Invited_Leaders">
      <xsd:simpleType>
        <xsd:restriction base="dms:Note">
          <xsd:maxLength value="255"/>
        </xsd:restriction>
      </xsd:simpleType>
    </xsd:element>
    <xsd:element name="Invited_Members" ma:index="23" nillable="true" ma:displayName="Invited Members" ma:internalName="Invited_Members">
      <xsd:simpleType>
        <xsd:restriction base="dms:Note">
          <xsd:maxLength value="255"/>
        </xsd:restriction>
      </xsd:simpleType>
    </xsd:element>
    <xsd:element name="Self_Registration_Enabled" ma:index="24" nillable="true" ma:displayName="Self Registration Enabled" ma:internalName="Self_Registration_Enabled">
      <xsd:simpleType>
        <xsd:restriction base="dms:Boolean"/>
      </xsd:simpleType>
    </xsd:element>
    <xsd:element name="Has_Leaders_Only_SectionGroup" ma:index="25" nillable="true" ma:displayName="Has Leaders Only SectionGroup" ma:internalName="Has_Leaders_Only_SectionGroup">
      <xsd:simpleType>
        <xsd:restriction base="dms:Boolean"/>
      </xsd:simpleType>
    </xsd:element>
    <xsd:element name="Is_Collaboration_Space_Locked" ma:index="26" nillable="true" ma:displayName="Is Collaboration Space Locked" ma:internalName="Is_Collaboration_Space_Locked">
      <xsd:simpleType>
        <xsd:restriction base="dms:Boolean"/>
      </xsd:simpleType>
    </xsd:element>
    <xsd:element name="IsNotebookLocked" ma:index="27" nillable="true" ma:displayName="Is Notebook Locked" ma:internalName="IsNotebookLocked">
      <xsd:simpleType>
        <xsd:restriction base="dms:Boolean"/>
      </xsd:simpleType>
    </xsd:element>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AutoTags" ma:index="30" nillable="true" ma:displayName="Tags" ma:internalName="MediaServiceAutoTags" ma:readOnly="true">
      <xsd:simpleType>
        <xsd:restriction base="dms:Text"/>
      </xsd:simpleType>
    </xsd:element>
    <xsd:element name="MediaServiceOCR" ma:index="31" nillable="true" ma:displayName="Extracted Text" ma:internalName="MediaServiceOCR" ma:readOnly="true">
      <xsd:simpleType>
        <xsd:restriction base="dms:Note">
          <xsd:maxLength value="255"/>
        </xsd:restriction>
      </xsd:simpleType>
    </xsd:element>
    <xsd:element name="MediaServiceGenerationTime" ma:index="32" nillable="true" ma:displayName="MediaServiceGenerationTime" ma:hidden="true" ma:internalName="MediaServiceGenerationTime" ma:readOnly="true">
      <xsd:simpleType>
        <xsd:restriction base="dms:Text"/>
      </xsd:simpleType>
    </xsd:element>
    <xsd:element name="MediaServiceEventHashCode" ma:index="33" nillable="true" ma:displayName="MediaServiceEventHashCode" ma:hidden="true" ma:internalName="MediaServiceEventHashCode" ma:readOnly="true">
      <xsd:simpleType>
        <xsd:restriction base="dms:Text"/>
      </xsd:simpleType>
    </xsd:element>
    <xsd:element name="MediaServiceDateTaken" ma:index="34" nillable="true" ma:displayName="MediaServiceDateTaken" ma:hidden="true" ma:internalName="MediaServiceDateTaken" ma:readOnly="true">
      <xsd:simpleType>
        <xsd:restriction base="dms:Text"/>
      </xsd:simpleType>
    </xsd:element>
    <xsd:element name="MediaServiceLocation" ma:index="35" nillable="true" ma:displayName="Location" ma:internalName="MediaServiceLocation" ma:readOnly="true">
      <xsd:simpleType>
        <xsd:restriction base="dms:Text"/>
      </xsd:simpleType>
    </xsd:element>
    <xsd:element name="MediaServiceAutoKeyPoints" ma:index="36" nillable="true" ma:displayName="MediaServiceAutoKeyPoints" ma:hidden="true" ma:internalName="MediaServiceAutoKeyPoints" ma:readOnly="true">
      <xsd:simpleType>
        <xsd:restriction base="dms:Note"/>
      </xsd:simpleType>
    </xsd:element>
    <xsd:element name="MediaServiceKeyPoints" ma:index="37" nillable="true" ma:displayName="KeyPoints" ma:internalName="MediaServiceKeyPoints" ma:readOnly="true">
      <xsd:simpleType>
        <xsd:restriction base="dms:Note">
          <xsd:maxLength value="255"/>
        </xsd:restriction>
      </xsd:simpleType>
    </xsd:element>
    <xsd:element name="MediaLengthInSeconds" ma:index="40" nillable="true" ma:displayName="Length (seconds)" ma:internalName="MediaLengthInSeconds" ma:readOnly="true">
      <xsd:simpleType>
        <xsd:restriction base="dms:Unknown"/>
      </xsd:simpleType>
    </xsd:element>
    <xsd:element name="lcf76f155ced4ddcb4097134ff3c332f" ma:index="42" nillable="true" ma:taxonomy="true" ma:internalName="lcf76f155ced4ddcb4097134ff3c332f" ma:taxonomyFieldName="MediaServiceImageTags" ma:displayName="Clibeanna íomhá" ma:readOnly="false" ma:fieldId="{5cf76f15-5ced-4ddc-b409-7134ff3c332f}" ma:taxonomyMulti="true" ma:sspId="84f5938b-0e6b-4a82-8fe1-21018fda76f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4" nillable="true" ma:displayName="MediaServiceObjectDetectorVersions" ma:hidden="true" ma:indexed="true" ma:internalName="MediaServiceObjectDetectorVersions" ma:readOnly="true">
      <xsd:simpleType>
        <xsd:restriction base="dms:Text"/>
      </xsd:simpleType>
    </xsd:element>
    <xsd:element name="Roinntele" ma:index="45" nillable="true" ma:displayName="Roinnte le" ma:format="Dropdown" ma:internalName="Roinntele">
      <xsd:simpleType>
        <xsd:restriction base="dms:Note">
          <xsd:maxLength value="255"/>
        </xsd:restriction>
      </xsd:simpleType>
    </xsd:element>
    <xsd:element name="MediaServiceSearchProperties" ma:index="4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a7b58f9-1314-4aba-806b-dd6840280bce" elementFormDefault="qualified">
    <xsd:import namespace="http://schemas.microsoft.com/office/2006/documentManagement/types"/>
    <xsd:import namespace="http://schemas.microsoft.com/office/infopath/2007/PartnerControls"/>
    <xsd:element name="SharedWithUsers" ma:index="38" nillable="true" ma:displayName="Comhroinnte l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9" nillable="true" ma:displayName="Comhroinnte Le Sonraí" ma:internalName="SharedWithDetails" ma:readOnly="true">
      <xsd:simpleType>
        <xsd:restriction base="dms:Note">
          <xsd:maxLength value="255"/>
        </xsd:restriction>
      </xsd:simpleType>
    </xsd:element>
    <xsd:element name="TaxCatchAll" ma:index="43" nillable="true" ma:displayName="Taxonomy Catch All Column" ma:hidden="true" ma:list="{ee9d450a-29c7-4c6c-9cbe-58f73340bf63}" ma:internalName="TaxCatchAll" ma:showField="CatchAllData" ma:web="6a7b58f9-1314-4aba-806b-dd6840280bc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ineál inneachair"/>
        <xsd:element ref="dc:title" minOccurs="0" maxOccurs="1" ma:index="4" ma:displayName="Teidea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nvited_Leaders xmlns="cbada16c-9dda-4ba7-962e-71d1a1b1eb47" xsi:nil="true"/>
    <Roinntele xmlns="cbada16c-9dda-4ba7-962e-71d1a1b1eb47" xsi:nil="true"/>
    <Templates xmlns="cbada16c-9dda-4ba7-962e-71d1a1b1eb47" xsi:nil="true"/>
    <Self_Registration_Enabled xmlns="cbada16c-9dda-4ba7-962e-71d1a1b1eb47" xsi:nil="true"/>
    <TaxCatchAll xmlns="6a7b58f9-1314-4aba-806b-dd6840280bce" xsi:nil="true"/>
    <AppVersion xmlns="cbada16c-9dda-4ba7-962e-71d1a1b1eb47" xsi:nil="true"/>
    <LMS_Mappings xmlns="cbada16c-9dda-4ba7-962e-71d1a1b1eb47" xsi:nil="true"/>
    <IsNotebookLocked xmlns="cbada16c-9dda-4ba7-962e-71d1a1b1eb47" xsi:nil="true"/>
    <NotebookType xmlns="cbada16c-9dda-4ba7-962e-71d1a1b1eb47" xsi:nil="true"/>
    <Member_Groups xmlns="cbada16c-9dda-4ba7-962e-71d1a1b1eb47">
      <UserInfo>
        <DisplayName/>
        <AccountId xsi:nil="true"/>
        <AccountType/>
      </UserInfo>
    </Member_Groups>
    <FolderType xmlns="cbada16c-9dda-4ba7-962e-71d1a1b1eb47" xsi:nil="true"/>
    <CultureName xmlns="cbada16c-9dda-4ba7-962e-71d1a1b1eb47" xsi:nil="true"/>
    <Owner xmlns="cbada16c-9dda-4ba7-962e-71d1a1b1eb47">
      <UserInfo>
        <DisplayName/>
        <AccountId xsi:nil="true"/>
        <AccountType/>
      </UserInfo>
    </Owner>
    <lcf76f155ced4ddcb4097134ff3c332f xmlns="cbada16c-9dda-4ba7-962e-71d1a1b1eb47">
      <Terms xmlns="http://schemas.microsoft.com/office/infopath/2007/PartnerControls"/>
    </lcf76f155ced4ddcb4097134ff3c332f>
    <Math_Settings xmlns="cbada16c-9dda-4ba7-962e-71d1a1b1eb47" xsi:nil="true"/>
    <Members xmlns="cbada16c-9dda-4ba7-962e-71d1a1b1eb47">
      <UserInfo>
        <DisplayName/>
        <AccountId xsi:nil="true"/>
        <AccountType/>
      </UserInfo>
    </Members>
    <Has_Leaders_Only_SectionGroup xmlns="cbada16c-9dda-4ba7-962e-71d1a1b1eb47" xsi:nil="true"/>
    <Leaders xmlns="cbada16c-9dda-4ba7-962e-71d1a1b1eb47">
      <UserInfo>
        <DisplayName/>
        <AccountId xsi:nil="true"/>
        <AccountType/>
      </UserInfo>
    </Leaders>
    <Distribution_Groups xmlns="cbada16c-9dda-4ba7-962e-71d1a1b1eb47" xsi:nil="true"/>
    <TeamsChannelId xmlns="cbada16c-9dda-4ba7-962e-71d1a1b1eb47" xsi:nil="true"/>
    <DefaultSectionNames xmlns="cbada16c-9dda-4ba7-962e-71d1a1b1eb47" xsi:nil="true"/>
    <Invited_Members xmlns="cbada16c-9dda-4ba7-962e-71d1a1b1eb47" xsi:nil="true"/>
    <Is_Collaboration_Space_Locked xmlns="cbada16c-9dda-4ba7-962e-71d1a1b1eb47" xsi:nil="true"/>
  </documentManagement>
</p:properties>
</file>

<file path=customXml/itemProps1.xml><?xml version="1.0" encoding="utf-8"?>
<ds:datastoreItem xmlns:ds="http://schemas.openxmlformats.org/officeDocument/2006/customXml" ds:itemID="{9AD6CDB8-6834-4C7C-BB88-22742B8E481A}"/>
</file>

<file path=customXml/itemProps2.xml><?xml version="1.0" encoding="utf-8"?>
<ds:datastoreItem xmlns:ds="http://schemas.openxmlformats.org/officeDocument/2006/customXml" ds:itemID="{D0E06DFA-F73A-4880-A0BA-A52EE2A956AA}"/>
</file>

<file path=customXml/itemProps3.xml><?xml version="1.0" encoding="utf-8"?>
<ds:datastoreItem xmlns:ds="http://schemas.openxmlformats.org/officeDocument/2006/customXml" ds:itemID="{B57332E7-B5CB-40B1-82B0-CC1349F8BBEC}"/>
</file>

<file path=docProps/app.xml><?xml version="1.0" encoding="utf-8"?>
<Properties xmlns="http://schemas.openxmlformats.org/officeDocument/2006/extended-properties" xmlns:vt="http://schemas.openxmlformats.org/officeDocument/2006/docPropsVTypes">
  <TotalTime>1439</TotalTime>
  <Words>2067</Words>
  <Application>Microsoft Office PowerPoint</Application>
  <PresentationFormat>Widescreen</PresentationFormat>
  <Paragraphs>241</Paragraphs>
  <Slides>27</Slides>
  <Notes>24</Notes>
  <HiddenSlides>2</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27</vt:i4>
      </vt:variant>
    </vt:vector>
  </HeadingPairs>
  <TitlesOfParts>
    <vt:vector size="36" baseType="lpstr">
      <vt:lpstr>Aptos</vt:lpstr>
      <vt:lpstr>Aptos Display</vt:lpstr>
      <vt:lpstr>Arial</vt:lpstr>
      <vt:lpstr>Calibri</vt:lpstr>
      <vt:lpstr>Courgette</vt:lpstr>
      <vt:lpstr>Poppins</vt:lpstr>
      <vt:lpstr>Segoe UI Symbol</vt:lpstr>
      <vt:lpstr>Symbol</vt:lpstr>
      <vt:lpstr>Office Theme</vt:lpstr>
      <vt:lpstr>Croí-inniúlachtaí gairmiúla  an mhúinteora lán-Ghaeilge</vt:lpstr>
      <vt:lpstr>An bhfuil an pobal oideachais feasach ar na dúshláin ghairmiúla –   ar an saineolas sa bhreis – a iarrtar ar an mhúinteoir tumoideachais?  </vt:lpstr>
      <vt:lpstr>                                               Clár don lá inniu </vt:lpstr>
      <vt:lpstr>1. Cúlra agus comhthéacs </vt:lpstr>
      <vt:lpstr>An Tumtheagasc</vt:lpstr>
      <vt:lpstr>PowerPoint Presentation</vt:lpstr>
      <vt:lpstr>2. An staidéar </vt:lpstr>
      <vt:lpstr>Comhthéacs agus cúlra an staidéir</vt:lpstr>
      <vt:lpstr>Fócas an staidéir</vt:lpstr>
      <vt:lpstr>Achoimre ar mhodhanna bailithe sonraí agus ar rannpháirtithe  Céim 1  (SCoTENS)  </vt:lpstr>
      <vt:lpstr>Achoimre ar mhodhanna bailithe sonraí agus ar rannpháirtithe  Céim 2 (Comhairle na Gaelscolaíochta)  </vt:lpstr>
      <vt:lpstr>    3. Croí-inniúlachtaí an oideachais lán-Ghaeilge  </vt:lpstr>
      <vt:lpstr>PowerPoint Presentation</vt:lpstr>
      <vt:lpstr>PowerPoint Presentation</vt:lpstr>
      <vt:lpstr>Eolas coiteann teanga chun ábhar a theagasc </vt:lpstr>
      <vt:lpstr>Eolas ar theanga agus ar mhic léinn </vt:lpstr>
      <vt:lpstr>Saineolas teanga chun ábhar a theagasc </vt:lpstr>
      <vt:lpstr>Eolas ar theanga agus ar theagasc </vt:lpstr>
      <vt:lpstr>PowerPoint Presentation</vt:lpstr>
      <vt:lpstr>PowerPoint Presentation</vt:lpstr>
      <vt:lpstr>5  Táscairí i dtreo feabhsúcháin &amp; uirlis mheasúnaithe   </vt:lpstr>
      <vt:lpstr>PowerPoint Presentation</vt:lpstr>
      <vt:lpstr>PowerPoint Presentation</vt:lpstr>
      <vt:lpstr>PowerPoint Presentation</vt:lpstr>
      <vt:lpstr>PowerPoint Presentation</vt:lpstr>
      <vt:lpstr>PowerPoint Presentation</vt:lpstr>
      <vt:lpstr>Míle buíochas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TJ O'Ceallaigh</dc:creator>
  <cp:lastModifiedBy>Gabrielle Nig Uidhir</cp:lastModifiedBy>
  <cp:revision>52</cp:revision>
  <dcterms:created xsi:type="dcterms:W3CDTF">2024-09-19T09:27:28Z</dcterms:created>
  <dcterms:modified xsi:type="dcterms:W3CDTF">2025-11-17T19:25:22Z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0x010100031A10BE1B4AF146B82FFAF03DC026A0</vt:lpwstr>
  </property>
</Properties>
</file>