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78" r:id="rId2"/>
    <p:sldId id="857" r:id="rId3"/>
    <p:sldId id="260" r:id="rId4"/>
    <p:sldId id="283" r:id="rId5"/>
    <p:sldId id="286" r:id="rId6"/>
    <p:sldId id="856" r:id="rId7"/>
    <p:sldId id="282" r:id="rId8"/>
    <p:sldId id="269" r:id="rId9"/>
    <p:sldId id="272" r:id="rId10"/>
    <p:sldId id="276" r:id="rId11"/>
    <p:sldId id="271" r:id="rId12"/>
    <p:sldId id="275" r:id="rId13"/>
    <p:sldId id="289" r:id="rId14"/>
    <p:sldId id="844" r:id="rId15"/>
    <p:sldId id="845" r:id="rId16"/>
    <p:sldId id="290" r:id="rId17"/>
    <p:sldId id="270" r:id="rId18"/>
    <p:sldId id="292" r:id="rId19"/>
    <p:sldId id="293" r:id="rId20"/>
    <p:sldId id="288" r:id="rId21"/>
    <p:sldId id="854" r:id="rId22"/>
    <p:sldId id="279" r:id="rId23"/>
    <p:sldId id="833" r:id="rId24"/>
    <p:sldId id="842" r:id="rId25"/>
    <p:sldId id="839" r:id="rId26"/>
    <p:sldId id="818" r:id="rId27"/>
    <p:sldId id="299" r:id="rId28"/>
    <p:sldId id="853" r:id="rId29"/>
    <p:sldId id="294" r:id="rId30"/>
    <p:sldId id="847" r:id="rId31"/>
    <p:sldId id="855" r:id="rId32"/>
    <p:sldId id="850" r:id="rId33"/>
    <p:sldId id="851" r:id="rId34"/>
    <p:sldId id="284" r:id="rId35"/>
    <p:sldId id="852" r:id="rId36"/>
    <p:sldId id="285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261F5-6EC0-9FF9-CC88-1C19B095DA76}" v="269" dt="2025-11-18T09:53:40.7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E12213-E09B-4EBA-8B74-BF73C87710A0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29CEDE-506E-4495-AFE0-9A306E707FF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79113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Róisín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3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216472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6D4D2-2C1F-B644-9BB7-E3F1A519CF74}" type="slidenum">
              <a:rPr lang="en-US" smtClean="0"/>
              <a:t>24</a:t>
            </a:fld>
            <a:endParaRPr lang="en-US"/>
          </a:p>
        </p:txBody>
      </p:sp>
      <p:sp>
        <p:nvSpPr>
          <p:cNvPr id="5" name="Header Placeholder 4">
            <a:extLst>
              <a:ext uri="{FF2B5EF4-FFF2-40B4-BE49-F238E27FC236}">
                <a16:creationId xmlns:a16="http://schemas.microsoft.com/office/drawing/2014/main" id="{D943B191-5C15-AB83-F941-A174209EF81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Jacqueline de Brún, 2023</a:t>
            </a:r>
          </a:p>
        </p:txBody>
      </p:sp>
    </p:spTree>
    <p:extLst>
      <p:ext uri="{BB962C8B-B14F-4D97-AF65-F5344CB8AC3E}">
        <p14:creationId xmlns:p14="http://schemas.microsoft.com/office/powerpoint/2010/main" val="33624768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Moltar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béim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mhodhanna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focail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fhoghlaim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seachas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liostaí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focal a </a:t>
            </a:r>
            <a:r>
              <a:rPr lang="en-GB" sz="1200" kern="120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fhoghlaim</a:t>
            </a:r>
            <a:r>
              <a:rPr lang="en-GB"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(Carlo et el., 2005).  </a:t>
            </a:r>
            <a:endParaRPr lang="en-IE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25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36839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Cad </a:t>
            </a:r>
            <a:r>
              <a:rPr lang="en-IE" err="1"/>
              <a:t>iad</a:t>
            </a:r>
            <a:r>
              <a:rPr lang="en-IE"/>
              <a:t>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focail</a:t>
            </a:r>
            <a:r>
              <a:rPr lang="en-IE"/>
              <a:t> </a:t>
            </a:r>
            <a:r>
              <a:rPr lang="en-IE" err="1"/>
              <a:t>nach</a:t>
            </a:r>
            <a:r>
              <a:rPr lang="en-IE"/>
              <a:t> </a:t>
            </a:r>
            <a:r>
              <a:rPr lang="en-IE" err="1"/>
              <a:t>dtuigeann</a:t>
            </a:r>
            <a:r>
              <a:rPr lang="en-IE"/>
              <a:t> </a:t>
            </a:r>
            <a:r>
              <a:rPr lang="en-IE" err="1"/>
              <a:t>tú</a:t>
            </a:r>
            <a:r>
              <a:rPr lang="en-IE"/>
              <a:t>? </a:t>
            </a:r>
            <a:r>
              <a:rPr lang="en-IE" err="1"/>
              <a:t>Moltar</a:t>
            </a:r>
            <a:r>
              <a:rPr lang="en-IE"/>
              <a:t> </a:t>
            </a:r>
            <a:r>
              <a:rPr lang="en-IE" err="1"/>
              <a:t>athléamh</a:t>
            </a:r>
            <a:r>
              <a:rPr lang="en-IE"/>
              <a:t> mar </a:t>
            </a:r>
            <a:r>
              <a:rPr lang="en-IE" err="1"/>
              <a:t>chéad</a:t>
            </a:r>
            <a:r>
              <a:rPr lang="en-IE"/>
              <a:t> </a:t>
            </a:r>
            <a:r>
              <a:rPr lang="en-IE" err="1"/>
              <a:t>straitéis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27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5690004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In </a:t>
            </a:r>
            <a:r>
              <a:rPr lang="en-IE" err="1"/>
              <a:t>amanna</a:t>
            </a:r>
            <a:r>
              <a:rPr lang="en-IE"/>
              <a:t> is </a:t>
            </a:r>
            <a:r>
              <a:rPr lang="en-IE" err="1"/>
              <a:t>gá</a:t>
            </a:r>
            <a:r>
              <a:rPr lang="en-IE"/>
              <a:t> an </a:t>
            </a:r>
            <a:r>
              <a:rPr lang="en-IE" err="1"/>
              <a:t>dara</a:t>
            </a:r>
            <a:r>
              <a:rPr lang="en-IE"/>
              <a:t> </a:t>
            </a:r>
            <a:r>
              <a:rPr lang="en-IE" err="1"/>
              <a:t>sliocht</a:t>
            </a:r>
            <a:r>
              <a:rPr lang="en-IE"/>
              <a:t> a </a:t>
            </a:r>
            <a:r>
              <a:rPr lang="en-IE" err="1"/>
              <a:t>úsaid</a:t>
            </a:r>
            <a:r>
              <a:rPr lang="en-IE"/>
              <a:t> don </a:t>
            </a:r>
            <a:r>
              <a:rPr lang="en-IE" err="1"/>
              <a:t>chleachtadh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74140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29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73398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err="1"/>
              <a:t>Réimse</a:t>
            </a:r>
            <a:r>
              <a:rPr lang="en-IE"/>
              <a:t> </a:t>
            </a:r>
            <a:r>
              <a:rPr lang="en-IE" err="1"/>
              <a:t>áiseanna</a:t>
            </a:r>
            <a:r>
              <a:rPr lang="en-IE"/>
              <a:t> le </a:t>
            </a:r>
            <a:r>
              <a:rPr lang="en-IE" err="1"/>
              <a:t>riarú</a:t>
            </a:r>
            <a:r>
              <a:rPr lang="en-IE"/>
              <a:t> do </a:t>
            </a:r>
            <a:r>
              <a:rPr lang="en-IE" err="1"/>
              <a:t>riachtanais</a:t>
            </a:r>
            <a:r>
              <a:rPr lang="en-IE"/>
              <a:t> </a:t>
            </a:r>
            <a:r>
              <a:rPr lang="en-IE" err="1"/>
              <a:t>éagsúla</a:t>
            </a:r>
            <a:r>
              <a:rPr lang="en-IE"/>
              <a:t>. </a:t>
            </a:r>
            <a:r>
              <a:rPr lang="en-IE" err="1"/>
              <a:t>Treoróidh</a:t>
            </a:r>
            <a:r>
              <a:rPr lang="en-IE"/>
              <a:t>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páistí</a:t>
            </a:r>
            <a:r>
              <a:rPr lang="en-IE"/>
              <a:t> </a:t>
            </a:r>
            <a:r>
              <a:rPr lang="en-IE" err="1"/>
              <a:t>féin</a:t>
            </a:r>
            <a:r>
              <a:rPr lang="en-IE"/>
              <a:t> an </a:t>
            </a:r>
            <a:r>
              <a:rPr lang="en-IE" err="1"/>
              <a:t>líon</a:t>
            </a:r>
            <a:r>
              <a:rPr lang="en-IE"/>
              <a:t> focal a </a:t>
            </a:r>
            <a:r>
              <a:rPr lang="en-IE" err="1"/>
              <a:t>dhéanfaidh</a:t>
            </a:r>
            <a:r>
              <a:rPr lang="en-IE"/>
              <a:t> </a:t>
            </a:r>
            <a:r>
              <a:rPr lang="en-IE" err="1"/>
              <a:t>siad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cé</a:t>
            </a:r>
            <a:r>
              <a:rPr lang="en-IE"/>
              <a:t> </a:t>
            </a:r>
            <a:r>
              <a:rPr lang="en-IE" err="1"/>
              <a:t>chomh</a:t>
            </a:r>
            <a:r>
              <a:rPr lang="en-IE"/>
              <a:t> </a:t>
            </a:r>
            <a:r>
              <a:rPr lang="en-IE" err="1"/>
              <a:t>domhan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a </a:t>
            </a:r>
            <a:r>
              <a:rPr lang="en-IE" err="1"/>
              <a:t>bhíonn</a:t>
            </a:r>
            <a:r>
              <a:rPr lang="en-IE"/>
              <a:t> an t-</a:t>
            </a:r>
            <a:r>
              <a:rPr lang="en-IE" err="1"/>
              <a:t>eolas</a:t>
            </a:r>
            <a:r>
              <a:rPr lang="en-IE"/>
              <a:t> </a:t>
            </a:r>
            <a:r>
              <a:rPr lang="en-IE" err="1"/>
              <a:t>acu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32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5470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Róisín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764372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err="1"/>
              <a:t>Jacaí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9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322162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10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845131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err="1"/>
              <a:t>Jacaí</a:t>
            </a:r>
            <a:endParaRPr lang="en-IE"/>
          </a:p>
          <a:p>
            <a:r>
              <a:rPr lang="en-IE"/>
              <a:t>An </a:t>
            </a:r>
            <a:r>
              <a:rPr lang="en-IE" err="1"/>
              <a:t>gcuirfidh</a:t>
            </a:r>
            <a:r>
              <a:rPr lang="en-IE"/>
              <a:t> </a:t>
            </a:r>
            <a:r>
              <a:rPr lang="en-IE" err="1"/>
              <a:t>tú</a:t>
            </a:r>
            <a:r>
              <a:rPr lang="en-IE"/>
              <a:t> </a:t>
            </a:r>
            <a:r>
              <a:rPr lang="en-IE" err="1"/>
              <a:t>isteach</a:t>
            </a:r>
            <a:r>
              <a:rPr lang="en-IE"/>
              <a:t> </a:t>
            </a:r>
            <a:r>
              <a:rPr lang="en-IE" err="1"/>
              <a:t>samplaí</a:t>
            </a:r>
            <a:r>
              <a:rPr lang="en-IE"/>
              <a:t> </a:t>
            </a:r>
            <a:r>
              <a:rPr lang="en-IE" err="1"/>
              <a:t>ficsean</a:t>
            </a:r>
            <a:r>
              <a:rPr lang="en-IE"/>
              <a:t>, </a:t>
            </a:r>
            <a:r>
              <a:rPr lang="en-IE" err="1"/>
              <a:t>neamhfhicsean</a:t>
            </a:r>
            <a:r>
              <a:rPr lang="en-IE"/>
              <a:t>, </a:t>
            </a:r>
            <a:r>
              <a:rPr lang="en-IE" err="1"/>
              <a:t>greannán</a:t>
            </a:r>
            <a:r>
              <a:rPr lang="en-IE"/>
              <a:t>, </a:t>
            </a:r>
            <a:r>
              <a:rPr lang="en-IE" err="1"/>
              <a:t>ceann</a:t>
            </a:r>
            <a:r>
              <a:rPr lang="en-IE"/>
              <a:t> </a:t>
            </a:r>
            <a:r>
              <a:rPr lang="en-IE" err="1"/>
              <a:t>deacair</a:t>
            </a:r>
            <a:r>
              <a:rPr lang="en-IE"/>
              <a:t>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ceann</a:t>
            </a:r>
            <a:r>
              <a:rPr lang="en-IE"/>
              <a:t> </a:t>
            </a:r>
            <a:r>
              <a:rPr lang="en-IE" err="1"/>
              <a:t>simplí</a:t>
            </a:r>
            <a:r>
              <a:rPr lang="en-IE"/>
              <a:t>, </a:t>
            </a:r>
            <a:r>
              <a:rPr lang="en-IE" err="1"/>
              <a:t>agus</a:t>
            </a:r>
            <a:r>
              <a:rPr lang="en-IE"/>
              <a:t> </a:t>
            </a:r>
            <a:r>
              <a:rPr lang="en-IE" err="1"/>
              <a:t>ansin</a:t>
            </a:r>
            <a:r>
              <a:rPr lang="en-IE"/>
              <a:t> </a:t>
            </a:r>
            <a:r>
              <a:rPr lang="en-IE" err="1"/>
              <a:t>cinn</a:t>
            </a:r>
            <a:r>
              <a:rPr lang="en-IE"/>
              <a:t> </a:t>
            </a:r>
            <a:r>
              <a:rPr lang="en-IE" err="1"/>
              <a:t>eile</a:t>
            </a:r>
            <a:r>
              <a:rPr lang="en-IE"/>
              <a:t> leis </a:t>
            </a:r>
            <a:r>
              <a:rPr lang="en-IE" err="1"/>
              <a:t>na</a:t>
            </a:r>
            <a:r>
              <a:rPr lang="en-IE"/>
              <a:t> </a:t>
            </a:r>
            <a:r>
              <a:rPr lang="en-IE" err="1"/>
              <a:t>spásanna</a:t>
            </a:r>
            <a:r>
              <a:rPr lang="en-IE"/>
              <a:t> a </a:t>
            </a:r>
            <a:r>
              <a:rPr lang="en-IE" err="1"/>
              <a:t>líonadh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11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05931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err="1"/>
              <a:t>Socraigh</a:t>
            </a:r>
            <a:r>
              <a:rPr lang="en-IE"/>
              <a:t> </a:t>
            </a:r>
            <a:r>
              <a:rPr lang="en-IE" err="1"/>
              <a:t>cé</a:t>
            </a:r>
            <a:r>
              <a:rPr lang="en-IE"/>
              <a:t> </a:t>
            </a:r>
            <a:r>
              <a:rPr lang="en-IE" err="1"/>
              <a:t>chomh</a:t>
            </a:r>
            <a:r>
              <a:rPr lang="en-IE"/>
              <a:t> </a:t>
            </a:r>
            <a:r>
              <a:rPr lang="en-IE" err="1"/>
              <a:t>minic</a:t>
            </a:r>
            <a:r>
              <a:rPr lang="en-IE"/>
              <a:t> is a </a:t>
            </a:r>
            <a:r>
              <a:rPr lang="en-IE" err="1"/>
              <a:t>dhéanfaidh</a:t>
            </a:r>
            <a:r>
              <a:rPr lang="en-IE"/>
              <a:t> </a:t>
            </a:r>
            <a:r>
              <a:rPr lang="en-IE" err="1"/>
              <a:t>tú</a:t>
            </a:r>
            <a:r>
              <a:rPr lang="en-IE"/>
              <a:t> </a:t>
            </a:r>
            <a:r>
              <a:rPr lang="en-IE" err="1"/>
              <a:t>measúnú</a:t>
            </a:r>
            <a:r>
              <a:rPr lang="en-IE"/>
              <a:t> (</a:t>
            </a:r>
            <a:r>
              <a:rPr lang="en-IE" err="1"/>
              <a:t>taifead</a:t>
            </a:r>
            <a:r>
              <a:rPr lang="en-IE"/>
              <a:t> </a:t>
            </a:r>
            <a:r>
              <a:rPr lang="en-IE" err="1"/>
              <a:t>reatha</a:t>
            </a:r>
            <a:r>
              <a:rPr lang="en-IE"/>
              <a:t>/ </a:t>
            </a:r>
            <a:r>
              <a:rPr lang="en-IE" err="1"/>
              <a:t>líofacht</a:t>
            </a:r>
            <a:r>
              <a:rPr lang="en-IE"/>
              <a:t>/</a:t>
            </a:r>
            <a:r>
              <a:rPr lang="en-IE" err="1"/>
              <a:t>díchódú</a:t>
            </a:r>
            <a:r>
              <a:rPr lang="en-IE"/>
              <a:t>/</a:t>
            </a:r>
            <a:r>
              <a:rPr lang="en-IE" err="1"/>
              <a:t>aithint</a:t>
            </a:r>
            <a:r>
              <a:rPr lang="en-IE"/>
              <a:t> focal). </a:t>
            </a:r>
            <a:r>
              <a:rPr lang="en-IE" err="1"/>
              <a:t>Uair</a:t>
            </a:r>
            <a:r>
              <a:rPr lang="en-IE"/>
              <a:t> </a:t>
            </a:r>
            <a:r>
              <a:rPr lang="en-IE" err="1"/>
              <a:t>sa</a:t>
            </a:r>
            <a:r>
              <a:rPr lang="en-IE"/>
              <a:t> </a:t>
            </a:r>
            <a:r>
              <a:rPr lang="en-IE" err="1"/>
              <a:t>mhí</a:t>
            </a:r>
            <a:r>
              <a:rPr lang="en-IE"/>
              <a:t>/</a:t>
            </a:r>
            <a:r>
              <a:rPr lang="en-IE" err="1"/>
              <a:t>gach</a:t>
            </a:r>
            <a:r>
              <a:rPr lang="en-IE"/>
              <a:t> </a:t>
            </a:r>
            <a:r>
              <a:rPr lang="en-IE" err="1"/>
              <a:t>sé</a:t>
            </a:r>
            <a:r>
              <a:rPr lang="en-IE"/>
              <a:t> </a:t>
            </a:r>
            <a:r>
              <a:rPr lang="en-IE" err="1"/>
              <a:t>seachtaine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12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08763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/>
              <a:t>Bíonn </a:t>
            </a:r>
            <a:r>
              <a:rPr lang="en-IE" err="1"/>
              <a:t>measúnú</a:t>
            </a:r>
            <a:r>
              <a:rPr lang="en-IE"/>
              <a:t> </a:t>
            </a:r>
            <a:r>
              <a:rPr lang="en-IE" err="1"/>
              <a:t>ar</a:t>
            </a:r>
            <a:r>
              <a:rPr lang="en-IE"/>
              <a:t> </a:t>
            </a:r>
            <a:r>
              <a:rPr lang="en-IE" err="1"/>
              <a:t>siúl</a:t>
            </a:r>
            <a:r>
              <a:rPr lang="en-IE"/>
              <a:t> i </a:t>
            </a:r>
            <a:r>
              <a:rPr lang="en-IE" err="1"/>
              <a:t>rith</a:t>
            </a:r>
            <a:r>
              <a:rPr lang="en-IE"/>
              <a:t> an ama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29CEDE-506E-4495-AFE0-9A306E707FFB}" type="slidenum">
              <a:rPr lang="en-IE" smtClean="0"/>
              <a:t>15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724520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err="1"/>
              <a:t>Jacaí</a:t>
            </a: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34EC9-E23D-4C10-8844-3513B38BCE62}" type="slidenum">
              <a:rPr lang="en-IE" smtClean="0"/>
              <a:t>17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7811351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E" err="1"/>
              <a:t>Contanam</a:t>
            </a:r>
            <a:r>
              <a:rPr lang="en-IE"/>
              <a:t> </a:t>
            </a:r>
            <a:r>
              <a:rPr lang="en-IE" err="1"/>
              <a:t>eolais</a:t>
            </a:r>
            <a:r>
              <a:rPr lang="en-IE"/>
              <a:t> </a:t>
            </a:r>
            <a:r>
              <a:rPr lang="en-IE" err="1"/>
              <a:t>atá</a:t>
            </a:r>
            <a:r>
              <a:rPr lang="en-IE"/>
              <a:t> ag Beck et al. 1987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D6D4D2-2C1F-B644-9BB7-E3F1A519CF74}" type="slidenum">
              <a:rPr lang="en-US" smtClean="0"/>
              <a:t>22</a:t>
            </a:fld>
            <a:endParaRPr lang="en-US"/>
          </a:p>
        </p:txBody>
      </p:sp>
      <p:sp>
        <p:nvSpPr>
          <p:cNvPr id="5" name="Header Placeholder 4">
            <a:extLst>
              <a:ext uri="{FF2B5EF4-FFF2-40B4-BE49-F238E27FC236}">
                <a16:creationId xmlns:a16="http://schemas.microsoft.com/office/drawing/2014/main" id="{0EABE931-3155-8F47-6C05-67BC076A5642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Jacqueline de Brún, 2023</a:t>
            </a:r>
          </a:p>
        </p:txBody>
      </p:sp>
    </p:spTree>
    <p:extLst>
      <p:ext uri="{BB962C8B-B14F-4D97-AF65-F5344CB8AC3E}">
        <p14:creationId xmlns:p14="http://schemas.microsoft.com/office/powerpoint/2010/main" val="107130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6150F-4B8F-C8FD-DA57-0560837FCA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1FA3DE-51E2-527D-9A77-7F221C2E30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31F9E-B39C-A2F6-F0A8-19D1F961B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BB85D-FA51-DABE-4939-7C0FDF929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F6E79-DB6B-2FB9-9101-A318C34E9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1740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73B4F-F564-3BFC-F55B-44AC9547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CF026A-23B6-6805-50B8-2687142515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D5718-0D74-CD94-7426-B926645D8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0F7A5-9972-4CF7-19CE-DFB082033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2856D2-5527-0333-84E6-AF51E532E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382519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3D137D-7776-336D-640E-A96B715493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CEB119-FBD8-D081-4F65-A89E2224C4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954F3-7841-1A1B-DA28-52E20975A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F2EE1-E058-2708-1629-32DFF48FE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BB3A05-D907-DA5B-8ED3-6842C5463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74289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0C451F-5C31-A7D9-AD92-0224CD63E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A2D8B8-B11B-BBA5-F22D-D629D0EC56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C6381-68F2-127C-DDAF-F4CE29EE4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66774-0C28-6F26-4819-706BEBFBA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71B8CA-36A6-18E8-0178-E1A1560E9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104221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BAE3A-85B9-23F3-38D3-69277F8A5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054CF5-0F54-EDCD-A9ED-C87B70934E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7C107-7E67-DEB7-22CA-B6C821EC3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ACEA0-B08D-A766-0B25-0FF719D62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176992-5313-9255-F851-90F9E8595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04234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2B705-56ED-8745-9269-031C3EF07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88274-3651-DF13-49B4-376DFDBC34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8E02BA-0D3D-01BB-6079-AF87D12AC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C251AA-FCF9-E5BB-2523-7F36B52841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C63BDF-2E23-EF5F-84BC-6008B1483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0478B-F638-70ED-1655-8159EE69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0290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7DABE-CB69-F972-F379-D330F6B49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4612A-67E1-A591-0CFA-D07106112E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136949-64C9-C65B-1412-E13C56AE05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DB392C-4DF5-1E29-CB9E-A1C7BA2D43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F6A85C-ABD1-6FC2-5D50-C0E3EA8CF3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EB9C6F-3CE3-DB25-893A-E6A19B2B7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64D1CA-770B-6B81-8AFE-EF5CB85A5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29D191-4EA7-7C9C-561D-406C99045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612173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792F7-939B-6CBF-82B9-D1051489E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5C2EFF-7798-5E1E-E913-1C92DA73F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881702-2A0A-B3CA-3F94-37A19BA12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F43C42-0981-ACC3-D1F7-718801974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597703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A86D21-581D-844A-891C-63BDE8D91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633FB-DBDB-A992-BFA5-0EBEC9C94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916ADF-017E-A642-24F0-9F140D4D0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67187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B8B57-18F7-2D9C-EECA-0249DCBB7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7A497-E447-35CC-D8E2-9945AB08D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FCC2C-0D43-820A-071E-BE8C07CBAA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631E93-57B2-7A2C-DE69-7D4D1EB05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999E94-6E7E-913E-200A-593A2469B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BF5546-6CF0-FCC4-98A1-80E71FA86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96651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0BE9D-D074-1265-ADFC-CD6738D50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61CB84A-E42E-A0F4-B9E6-0F061D632E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1D489B-9470-84E3-78AE-6852FB044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DAFDA-15BA-25AA-22B8-B6943061F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748CD0-132A-0D81-0801-116F6CB82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1951CF-3D11-407B-7050-E5024ED0F3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53909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09D6A-4EB3-E652-C42E-CA0D037A58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E01AA-402B-687C-0A68-DBE4CD5F53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ADEDE-6D67-363F-DEC7-1A9E0D2D55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E6D07BE-7032-48DA-B3C1-1CABBC20EF84}" type="datetimeFigureOut">
              <a:rPr lang="en-IE" smtClean="0"/>
              <a:t>18/11/2025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2AF81-7A17-2B54-9DFC-83F333F462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0726AA-8B3F-547A-51DF-EFCCA188A3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304FC8-6E9C-4601-9258-78F7731C073E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45660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ic.ie/" TargetMode="External"/><Relationship Id="rId13" Type="http://schemas.openxmlformats.org/officeDocument/2006/relationships/hyperlink" Target="http://www.comhar.ie/leabhair" TargetMode="External"/><Relationship Id="rId3" Type="http://schemas.openxmlformats.org/officeDocument/2006/relationships/hyperlink" Target="http://www.litriocht.com/" TargetMode="External"/><Relationship Id="rId7" Type="http://schemas.openxmlformats.org/officeDocument/2006/relationships/hyperlink" Target="http://www.forasnagaeilge.ie/" TargetMode="External"/><Relationship Id="rId12" Type="http://schemas.openxmlformats.org/officeDocument/2006/relationships/hyperlink" Target="http://www.eabhloid.com/" TargetMode="External"/><Relationship Id="rId2" Type="http://schemas.openxmlformats.org/officeDocument/2006/relationships/hyperlink" Target="http://www.siopaleabhar.com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loveleabhargaeilge.ie/" TargetMode="External"/><Relationship Id="rId11" Type="http://schemas.openxmlformats.org/officeDocument/2006/relationships/hyperlink" Target="http://www.dalen.ie/ga" TargetMode="External"/><Relationship Id="rId5" Type="http://schemas.openxmlformats.org/officeDocument/2006/relationships/hyperlink" Target="http://www.siopa.ie/" TargetMode="External"/><Relationship Id="rId10" Type="http://schemas.openxmlformats.org/officeDocument/2006/relationships/hyperlink" Target="http://www.leabharbreac.ie/" TargetMode="External"/><Relationship Id="rId4" Type="http://schemas.openxmlformats.org/officeDocument/2006/relationships/hyperlink" Target="http://www.aisaonad.org/" TargetMode="External"/><Relationship Id="rId9" Type="http://schemas.openxmlformats.org/officeDocument/2006/relationships/hyperlink" Target="http://www.futafata.ie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jacqueline.debrun@dcu.ie" TargetMode="Externa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roisin@cogg.ie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1E793-8BD3-3403-F039-8FE85F9E9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73202"/>
            <a:ext cx="5276569" cy="1714500"/>
          </a:xfrm>
        </p:spPr>
        <p:txBody>
          <a:bodyPr anchor="b">
            <a:normAutofit fontScale="90000"/>
          </a:bodyPr>
          <a:lstStyle/>
          <a:p>
            <a:r>
              <a:rPr lang="en-GB" sz="5000" b="1"/>
              <a:t>In Ord </a:t>
            </a:r>
            <a:r>
              <a:rPr lang="en-GB" sz="5000" b="1" err="1"/>
              <a:t>agus</a:t>
            </a:r>
            <a:r>
              <a:rPr lang="en-GB" sz="5000" b="1"/>
              <a:t> in Eagar: </a:t>
            </a:r>
            <a:br>
              <a:rPr lang="en-GB" sz="5000" b="1"/>
            </a:br>
            <a:r>
              <a:rPr lang="en-GB" sz="3000" b="1" err="1"/>
              <a:t>Treoir</a:t>
            </a:r>
            <a:r>
              <a:rPr lang="en-GB" sz="3000" b="1"/>
              <a:t> don </a:t>
            </a:r>
            <a:r>
              <a:rPr lang="en-GB" sz="3000" b="1" err="1"/>
              <a:t>mhúinteoir</a:t>
            </a:r>
            <a:r>
              <a:rPr lang="en-GB" sz="3000" b="1"/>
              <a:t> le </a:t>
            </a:r>
            <a:r>
              <a:rPr lang="en-GB" sz="3000" b="1" err="1"/>
              <a:t>leabhair</a:t>
            </a:r>
            <a:r>
              <a:rPr lang="en-GB" sz="3000" b="1"/>
              <a:t> </a:t>
            </a:r>
            <a:r>
              <a:rPr lang="en-GB" sz="3000" b="1" err="1"/>
              <a:t>Ghaeilge</a:t>
            </a:r>
            <a:r>
              <a:rPr lang="en-GB" sz="3000" b="1"/>
              <a:t> a </a:t>
            </a:r>
            <a:r>
              <a:rPr lang="en-GB" sz="3000" b="1" err="1"/>
              <a:t>roghnú</a:t>
            </a:r>
            <a:endParaRPr lang="en-IE" sz="30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13287-22CD-68FA-5AED-C5C8ED6A6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5" y="2762119"/>
            <a:ext cx="5047969" cy="3446657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IE" sz="2200"/>
              <a:t>An Dr. Jacqueline de Brún                    </a:t>
            </a:r>
            <a:r>
              <a:rPr lang="en-IE" sz="2200" err="1"/>
              <a:t>Ollscoil</a:t>
            </a:r>
            <a:r>
              <a:rPr lang="en-IE" sz="2200"/>
              <a:t> </a:t>
            </a:r>
            <a:r>
              <a:rPr lang="en-IE" sz="2200" err="1"/>
              <a:t>Chathair</a:t>
            </a:r>
            <a:r>
              <a:rPr lang="en-IE" sz="2200"/>
              <a:t> Bhaile </a:t>
            </a:r>
            <a:r>
              <a:rPr lang="en-IE" sz="2200" err="1"/>
              <a:t>Átha</a:t>
            </a:r>
            <a:r>
              <a:rPr lang="en-IE" sz="2200"/>
              <a:t> Cliath</a:t>
            </a:r>
          </a:p>
          <a:p>
            <a:pPr marL="0" indent="0">
              <a:buNone/>
            </a:pPr>
            <a:endParaRPr lang="en-IE" sz="2200"/>
          </a:p>
          <a:p>
            <a:pPr marL="0" indent="0">
              <a:buNone/>
            </a:pPr>
            <a:r>
              <a:rPr lang="en-IE" sz="2200"/>
              <a:t>An Dr. Róisín Ní </a:t>
            </a:r>
            <a:r>
              <a:rPr lang="en-IE" sz="2200" err="1"/>
              <a:t>Mhulláin</a:t>
            </a:r>
            <a:r>
              <a:rPr lang="en-IE" sz="2200"/>
              <a:t> </a:t>
            </a:r>
          </a:p>
          <a:p>
            <a:pPr marL="0" indent="0">
              <a:buNone/>
            </a:pPr>
            <a:r>
              <a:rPr lang="en-IE" sz="2200"/>
              <a:t>An </a:t>
            </a:r>
            <a:r>
              <a:rPr lang="en-IE" sz="2200" err="1"/>
              <a:t>Chomhairle</a:t>
            </a:r>
            <a:r>
              <a:rPr lang="en-IE" sz="2200"/>
              <a:t> um </a:t>
            </a:r>
            <a:r>
              <a:rPr lang="en-IE" sz="2200" err="1"/>
              <a:t>Oideachas</a:t>
            </a:r>
            <a:r>
              <a:rPr lang="en-IE" sz="2200"/>
              <a:t> </a:t>
            </a:r>
            <a:r>
              <a:rPr lang="en-IE" sz="2200" err="1"/>
              <a:t>Gaeltachta</a:t>
            </a:r>
            <a:r>
              <a:rPr lang="en-IE" sz="2200"/>
              <a:t> </a:t>
            </a:r>
            <a:r>
              <a:rPr lang="en-IE" sz="2200" err="1"/>
              <a:t>agus</a:t>
            </a:r>
            <a:r>
              <a:rPr lang="en-IE" sz="2200"/>
              <a:t> </a:t>
            </a:r>
            <a:r>
              <a:rPr lang="en-IE" sz="2200" err="1"/>
              <a:t>Gaelscolaíochta</a:t>
            </a:r>
            <a:endParaRPr lang="en-IE" sz="2200"/>
          </a:p>
          <a:p>
            <a:endParaRPr lang="en-IE" sz="2200"/>
          </a:p>
        </p:txBody>
      </p:sp>
      <p:pic>
        <p:nvPicPr>
          <p:cNvPr id="4" name="Picture 3" descr="A person and person sitting next to books&#10;&#10;AI-generated content may be incorrect.">
            <a:extLst>
              <a:ext uri="{FF2B5EF4-FFF2-40B4-BE49-F238E27FC236}">
                <a16:creationId xmlns:a16="http://schemas.microsoft.com/office/drawing/2014/main" id="{82EADB7B-443A-A24C-D634-C64264DCC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048" y="848011"/>
            <a:ext cx="5458968" cy="516197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33F815-8508-A87E-A12E-01B9210A8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175" y="5372364"/>
            <a:ext cx="2297346" cy="8364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9CDF470-43FA-1D09-64DC-9EFECD3918B3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2ADDCC-5768-DDAB-DC80-1C082C3CC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1064" y="5372364"/>
            <a:ext cx="1960510" cy="78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298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6D37EE4-EA1B-46EE-A54B-5233C63C9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BA038-99A5-9612-66BE-DB26B2CA0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47013" cy="1434415"/>
          </a:xfrm>
        </p:spPr>
        <p:txBody>
          <a:bodyPr anchor="b">
            <a:normAutofit/>
          </a:bodyPr>
          <a:lstStyle/>
          <a:p>
            <a:r>
              <a:rPr lang="en-IE" sz="2200"/>
              <a:t>An tIntreoir</a:t>
            </a:r>
            <a:br>
              <a:rPr lang="en-IE" sz="2200"/>
            </a:br>
            <a:br>
              <a:rPr lang="en-IE" sz="2200"/>
            </a:br>
            <a:r>
              <a:rPr lang="en-IE" sz="2200" b="1"/>
              <a:t>Cad é is féidir linn a dhéanamh?</a:t>
            </a:r>
            <a:br>
              <a:rPr lang="en-IE" sz="2200"/>
            </a:br>
            <a:endParaRPr lang="en-IE" sz="22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927D5270-6648-4CC1-8F78-48BE299CA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767709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A2C780-D507-1930-C7C8-773450E0342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206" r="4069" b="1"/>
          <a:stretch>
            <a:fillRect/>
          </a:stretch>
        </p:blipFill>
        <p:spPr>
          <a:xfrm>
            <a:off x="572492" y="2002056"/>
            <a:ext cx="3943849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A06BE-4225-69B1-9624-BC1F64E48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955" y="2071316"/>
            <a:ext cx="6713552" cy="4114800"/>
          </a:xfrm>
        </p:spPr>
        <p:txBody>
          <a:bodyPr anchor="t">
            <a:normAutofit/>
          </a:bodyPr>
          <a:lstStyle/>
          <a:p>
            <a:r>
              <a:rPr lang="en-IE" sz="2200"/>
              <a:t>Déan an léitheoireacht sóisialta</a:t>
            </a:r>
          </a:p>
          <a:p>
            <a:r>
              <a:rPr lang="en-IE" sz="2200"/>
              <a:t>Déan an léitheoireacht ionchuimsitheach</a:t>
            </a:r>
          </a:p>
          <a:p>
            <a:r>
              <a:rPr lang="en-IE" sz="2200"/>
              <a:t>Léigh réimse seánraí</a:t>
            </a:r>
          </a:p>
          <a:p>
            <a:r>
              <a:rPr lang="en-IE" sz="2200"/>
              <a:t>Dírigh ar scil/straitéis amháin ag am amháin agus dírigh aird ar fhorbairt</a:t>
            </a:r>
          </a:p>
          <a:p>
            <a:r>
              <a:rPr lang="en-IE" sz="2200"/>
              <a:t>Déan dearmad ar an leabhar oibre, tá gach rud atá de dhíth ort sa leabhar féin agus i gcomhthéacs an téacs </a:t>
            </a:r>
          </a:p>
          <a:p>
            <a:r>
              <a:rPr lang="en-IE" sz="2200"/>
              <a:t>Léigh ar mhaithe le léamh!</a:t>
            </a:r>
          </a:p>
          <a:p>
            <a:endParaRPr lang="en-IE" sz="2200"/>
          </a:p>
        </p:txBody>
      </p:sp>
    </p:spTree>
    <p:extLst>
      <p:ext uri="{BB962C8B-B14F-4D97-AF65-F5344CB8AC3E}">
        <p14:creationId xmlns:p14="http://schemas.microsoft.com/office/powerpoint/2010/main" val="3608893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04EEFA-C01A-4603-E587-7DC5B498E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3139"/>
            <a:ext cx="10515600" cy="2785947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sz="52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3D530A-D64F-45AB-75A8-A1A0F4A7C1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761" r="-3" b="-3"/>
          <a:stretch>
            <a:fillRect/>
          </a:stretch>
        </p:blipFill>
        <p:spPr>
          <a:xfrm>
            <a:off x="3794041" y="307389"/>
            <a:ext cx="1818520" cy="29524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F0FAD4-F657-44F8-3391-B0418AFBFC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86" r="3664" b="-3"/>
          <a:stretch>
            <a:fillRect/>
          </a:stretch>
        </p:blipFill>
        <p:spPr>
          <a:xfrm>
            <a:off x="6772207" y="3642596"/>
            <a:ext cx="1806346" cy="295248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8D9866-95A1-FC23-46DE-7C6F7830C00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227" r="497" b="-3"/>
          <a:stretch>
            <a:fillRect/>
          </a:stretch>
        </p:blipFill>
        <p:spPr>
          <a:xfrm>
            <a:off x="3727609" y="3642596"/>
            <a:ext cx="1818520" cy="2952482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99BE23C-F131-287B-FBD1-094D48F390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rcRect l="9637" r="5682" b="-3"/>
          <a:stretch>
            <a:fillRect/>
          </a:stretch>
        </p:blipFill>
        <p:spPr>
          <a:xfrm>
            <a:off x="9766327" y="271847"/>
            <a:ext cx="1806346" cy="29524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57867F0-B1E4-A066-78C9-6E3BA621D1A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75" t="1455" r="4462" b="4182"/>
          <a:stretch>
            <a:fillRect/>
          </a:stretch>
        </p:blipFill>
        <p:spPr>
          <a:xfrm>
            <a:off x="5732560" y="355114"/>
            <a:ext cx="1808144" cy="27859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D7F8E45-BA30-AFFD-AD49-F4410AFE5C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3" y="127742"/>
            <a:ext cx="2252510" cy="29524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C95594-0D86-33D4-30AD-53BF885C68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63154" y="2214892"/>
            <a:ext cx="2053426" cy="27871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1B84BE-36C9-E02A-3D0D-366C4C1C65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21083" y="4160278"/>
            <a:ext cx="1890196" cy="248583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C7E35D9-ECD5-9FF1-49D6-54A50629008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74245" y="1701200"/>
            <a:ext cx="2252510" cy="299017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257F4F-A098-7BE7-BAC0-119C5FEB9ABB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3891" t="2384" r="4205" b="2408"/>
          <a:stretch>
            <a:fillRect/>
          </a:stretch>
        </p:blipFill>
        <p:spPr>
          <a:xfrm>
            <a:off x="268998" y="3925559"/>
            <a:ext cx="1764245" cy="26695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1E1DC7C-9A3A-07A9-48F9-16AB160DE3D9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3027" r="10715" b="-3"/>
          <a:stretch>
            <a:fillRect/>
          </a:stretch>
        </p:blipFill>
        <p:spPr>
          <a:xfrm>
            <a:off x="5126867" y="2338724"/>
            <a:ext cx="1808144" cy="295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198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6B0ADC-453C-0FD1-1B80-92136FDC4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br>
              <a:rPr lang="en-IE" sz="3400"/>
            </a:br>
            <a:br>
              <a:rPr lang="en-IE" sz="3400"/>
            </a:br>
            <a:r>
              <a:rPr lang="en-IE" sz="3400" b="1"/>
              <a:t>MEASÚNÚ</a:t>
            </a:r>
            <a:br>
              <a:rPr lang="en-IE" sz="3400" b="1"/>
            </a:br>
            <a:br>
              <a:rPr lang="en-IE" sz="3400"/>
            </a:br>
            <a:r>
              <a:rPr lang="en-IE" sz="3400"/>
              <a:t>Le freastal ar riachtanais léitheoireachta na bpáistí is gá iad a mheas</a:t>
            </a:r>
            <a:br>
              <a:rPr lang="en-IE" sz="3400"/>
            </a:br>
            <a:br>
              <a:rPr lang="en-IE" sz="3400"/>
            </a:br>
            <a:endParaRPr lang="en-IE" sz="34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sX0" fmla="*/ 0 w 4480560"/>
              <a:gd name="csY0" fmla="*/ 0 h 18288"/>
              <a:gd name="csX1" fmla="*/ 595274 w 4480560"/>
              <a:gd name="csY1" fmla="*/ 0 h 18288"/>
              <a:gd name="csX2" fmla="*/ 1100938 w 4480560"/>
              <a:gd name="csY2" fmla="*/ 0 h 18288"/>
              <a:gd name="csX3" fmla="*/ 1651406 w 4480560"/>
              <a:gd name="csY3" fmla="*/ 0 h 18288"/>
              <a:gd name="csX4" fmla="*/ 2336292 w 4480560"/>
              <a:gd name="csY4" fmla="*/ 0 h 18288"/>
              <a:gd name="csX5" fmla="*/ 2931566 w 4480560"/>
              <a:gd name="csY5" fmla="*/ 0 h 18288"/>
              <a:gd name="csX6" fmla="*/ 3482035 w 4480560"/>
              <a:gd name="csY6" fmla="*/ 0 h 18288"/>
              <a:gd name="csX7" fmla="*/ 4480560 w 4480560"/>
              <a:gd name="csY7" fmla="*/ 0 h 18288"/>
              <a:gd name="csX8" fmla="*/ 4480560 w 4480560"/>
              <a:gd name="csY8" fmla="*/ 18288 h 18288"/>
              <a:gd name="csX9" fmla="*/ 3840480 w 4480560"/>
              <a:gd name="csY9" fmla="*/ 18288 h 18288"/>
              <a:gd name="csX10" fmla="*/ 3290011 w 4480560"/>
              <a:gd name="csY10" fmla="*/ 18288 h 18288"/>
              <a:gd name="csX11" fmla="*/ 2560320 w 4480560"/>
              <a:gd name="csY11" fmla="*/ 18288 h 18288"/>
              <a:gd name="csX12" fmla="*/ 1965046 w 4480560"/>
              <a:gd name="csY12" fmla="*/ 18288 h 18288"/>
              <a:gd name="csX13" fmla="*/ 1459382 w 4480560"/>
              <a:gd name="csY13" fmla="*/ 18288 h 18288"/>
              <a:gd name="csX14" fmla="*/ 774497 w 4480560"/>
              <a:gd name="csY14" fmla="*/ 18288 h 18288"/>
              <a:gd name="csX15" fmla="*/ 0 w 4480560"/>
              <a:gd name="csY15" fmla="*/ 18288 h 18288"/>
              <a:gd name="csX16" fmla="*/ 0 w 448056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114363-7C35-3080-8D5D-A13C8ED0D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1"/>
            <a:ext cx="6224335" cy="5431536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IE" sz="2000"/>
              <a:t>Níl aon triail mheasúnuithe amháin ann a thabharfaidh eolas dúinn ar chumas léitheoirí. </a:t>
            </a:r>
          </a:p>
          <a:p>
            <a:pPr marL="0" indent="0">
              <a:buNone/>
            </a:pPr>
            <a:r>
              <a:rPr lang="en-IE" sz="2000"/>
              <a:t>Is féidir díriú ar ghnéithe agus ar an fhorbairt a bhíonn ann sna gnéithe thar dhá theanga. </a:t>
            </a:r>
          </a:p>
          <a:p>
            <a:pPr marL="0" indent="0">
              <a:buNone/>
            </a:pPr>
            <a:r>
              <a:rPr lang="en-IE" sz="2000"/>
              <a:t>Is féidir le múinteoirí </a:t>
            </a:r>
            <a:r>
              <a:rPr lang="en-IE" sz="2000" b="1"/>
              <a:t>measúnú neamhfhoirmiúil </a:t>
            </a:r>
            <a:r>
              <a:rPr lang="en-IE" sz="2000"/>
              <a:t>a dhéanamh a dhíríonn ar riachtanais na bpáistí le …</a:t>
            </a:r>
          </a:p>
          <a:p>
            <a:r>
              <a:rPr lang="en-IE" sz="2000"/>
              <a:t>taifid reatha, </a:t>
            </a:r>
          </a:p>
          <a:p>
            <a:r>
              <a:rPr lang="en-IE" sz="2000"/>
              <a:t>nótaí, </a:t>
            </a:r>
          </a:p>
          <a:p>
            <a:r>
              <a:rPr lang="en-IE" sz="2000"/>
              <a:t>seicliostaí, </a:t>
            </a:r>
          </a:p>
          <a:p>
            <a:r>
              <a:rPr lang="en-IE" sz="2000"/>
              <a:t>soilse tráchta na scileanna, </a:t>
            </a:r>
          </a:p>
          <a:p>
            <a:r>
              <a:rPr lang="en-IE" sz="2000"/>
              <a:t>breathnóireacht, </a:t>
            </a:r>
          </a:p>
          <a:p>
            <a:r>
              <a:rPr lang="en-IE" sz="2000"/>
              <a:t>próifílí, </a:t>
            </a:r>
          </a:p>
          <a:p>
            <a:r>
              <a:rPr lang="en-IE" sz="2000"/>
              <a:t>triail líofachta.</a:t>
            </a:r>
          </a:p>
        </p:txBody>
      </p:sp>
    </p:spTree>
    <p:extLst>
      <p:ext uri="{BB962C8B-B14F-4D97-AF65-F5344CB8AC3E}">
        <p14:creationId xmlns:p14="http://schemas.microsoft.com/office/powerpoint/2010/main" val="276060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4654ABD-3F4C-C591-F731-ADFCE2436A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13833" b="611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344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CED4D40-4B67-4331-AC48-79B82B4A47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D75148-D0DF-7FF5-B652-2C2925DD1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Bunaithe ar obair Rasinski</a:t>
            </a:r>
          </a:p>
        </p:txBody>
      </p:sp>
      <p:sp>
        <p:nvSpPr>
          <p:cNvPr id="23" name="sketch line">
            <a:extLst>
              <a:ext uri="{FF2B5EF4-FFF2-40B4-BE49-F238E27FC236}">
                <a16:creationId xmlns:a16="http://schemas.microsoft.com/office/drawing/2014/main" id="{670CEDEF-4F34-412E-84EE-329C1E936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07702" y="1733454"/>
            <a:ext cx="4572000" cy="18288"/>
          </a:xfrm>
          <a:custGeom>
            <a:avLst/>
            <a:gdLst>
              <a:gd name="csX0" fmla="*/ 0 w 4572000"/>
              <a:gd name="csY0" fmla="*/ 0 h 18288"/>
              <a:gd name="csX1" fmla="*/ 515983 w 4572000"/>
              <a:gd name="csY1" fmla="*/ 0 h 18288"/>
              <a:gd name="csX2" fmla="*/ 1031966 w 4572000"/>
              <a:gd name="csY2" fmla="*/ 0 h 18288"/>
              <a:gd name="csX3" fmla="*/ 1639389 w 4572000"/>
              <a:gd name="csY3" fmla="*/ 0 h 18288"/>
              <a:gd name="csX4" fmla="*/ 2383971 w 4572000"/>
              <a:gd name="csY4" fmla="*/ 0 h 18288"/>
              <a:gd name="csX5" fmla="*/ 2945674 w 4572000"/>
              <a:gd name="csY5" fmla="*/ 0 h 18288"/>
              <a:gd name="csX6" fmla="*/ 3507377 w 4572000"/>
              <a:gd name="csY6" fmla="*/ 0 h 18288"/>
              <a:gd name="csX7" fmla="*/ 4572000 w 4572000"/>
              <a:gd name="csY7" fmla="*/ 0 h 18288"/>
              <a:gd name="csX8" fmla="*/ 4572000 w 4572000"/>
              <a:gd name="csY8" fmla="*/ 18288 h 18288"/>
              <a:gd name="csX9" fmla="*/ 3873137 w 4572000"/>
              <a:gd name="csY9" fmla="*/ 18288 h 18288"/>
              <a:gd name="csX10" fmla="*/ 3311434 w 4572000"/>
              <a:gd name="csY10" fmla="*/ 18288 h 18288"/>
              <a:gd name="csX11" fmla="*/ 2749731 w 4572000"/>
              <a:gd name="csY11" fmla="*/ 18288 h 18288"/>
              <a:gd name="csX12" fmla="*/ 2050869 w 4572000"/>
              <a:gd name="csY12" fmla="*/ 18288 h 18288"/>
              <a:gd name="csX13" fmla="*/ 1306286 w 4572000"/>
              <a:gd name="csY13" fmla="*/ 18288 h 18288"/>
              <a:gd name="csX14" fmla="*/ 790303 w 4572000"/>
              <a:gd name="csY14" fmla="*/ 18288 h 18288"/>
              <a:gd name="csX15" fmla="*/ 0 w 4572000"/>
              <a:gd name="csY15" fmla="*/ 18288 h 18288"/>
              <a:gd name="csX16" fmla="*/ 0 w 45720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105156" y="-20963"/>
                  <a:pt x="340432" y="822"/>
                  <a:pt x="515983" y="0"/>
                </a:cubicBezTo>
                <a:cubicBezTo>
                  <a:pt x="691534" y="-822"/>
                  <a:pt x="850679" y="16479"/>
                  <a:pt x="1031966" y="0"/>
                </a:cubicBezTo>
                <a:cubicBezTo>
                  <a:pt x="1213253" y="-16479"/>
                  <a:pt x="1443646" y="-18730"/>
                  <a:pt x="1639389" y="0"/>
                </a:cubicBezTo>
                <a:cubicBezTo>
                  <a:pt x="1835132" y="18730"/>
                  <a:pt x="2159975" y="18531"/>
                  <a:pt x="2383971" y="0"/>
                </a:cubicBezTo>
                <a:cubicBezTo>
                  <a:pt x="2607967" y="-18531"/>
                  <a:pt x="2719096" y="-12030"/>
                  <a:pt x="2945674" y="0"/>
                </a:cubicBezTo>
                <a:cubicBezTo>
                  <a:pt x="3172252" y="12030"/>
                  <a:pt x="3269167" y="27666"/>
                  <a:pt x="3507377" y="0"/>
                </a:cubicBezTo>
                <a:cubicBezTo>
                  <a:pt x="3745587" y="-27666"/>
                  <a:pt x="4116741" y="18705"/>
                  <a:pt x="4572000" y="0"/>
                </a:cubicBezTo>
                <a:cubicBezTo>
                  <a:pt x="4572895" y="8974"/>
                  <a:pt x="4571454" y="9359"/>
                  <a:pt x="4572000" y="18288"/>
                </a:cubicBezTo>
                <a:cubicBezTo>
                  <a:pt x="4374698" y="3942"/>
                  <a:pt x="4098874" y="-11042"/>
                  <a:pt x="3873137" y="18288"/>
                </a:cubicBezTo>
                <a:cubicBezTo>
                  <a:pt x="3647400" y="47618"/>
                  <a:pt x="3517055" y="5421"/>
                  <a:pt x="3311434" y="18288"/>
                </a:cubicBezTo>
                <a:cubicBezTo>
                  <a:pt x="3105813" y="31155"/>
                  <a:pt x="3025168" y="17856"/>
                  <a:pt x="2749731" y="18288"/>
                </a:cubicBezTo>
                <a:cubicBezTo>
                  <a:pt x="2474294" y="18720"/>
                  <a:pt x="2291766" y="-14168"/>
                  <a:pt x="2050869" y="18288"/>
                </a:cubicBezTo>
                <a:cubicBezTo>
                  <a:pt x="1809972" y="50744"/>
                  <a:pt x="1540276" y="46798"/>
                  <a:pt x="1306286" y="18288"/>
                </a:cubicBezTo>
                <a:cubicBezTo>
                  <a:pt x="1072296" y="-10222"/>
                  <a:pt x="972445" y="19645"/>
                  <a:pt x="790303" y="18288"/>
                </a:cubicBezTo>
                <a:cubicBezTo>
                  <a:pt x="608161" y="16931"/>
                  <a:pt x="200981" y="8241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43285" y="-9565"/>
                  <a:pt x="327959" y="-11498"/>
                  <a:pt x="561703" y="0"/>
                </a:cubicBezTo>
                <a:cubicBezTo>
                  <a:pt x="795447" y="11498"/>
                  <a:pt x="838260" y="18255"/>
                  <a:pt x="1077686" y="0"/>
                </a:cubicBezTo>
                <a:cubicBezTo>
                  <a:pt x="1317112" y="-18255"/>
                  <a:pt x="1437472" y="23514"/>
                  <a:pt x="1639389" y="0"/>
                </a:cubicBezTo>
                <a:cubicBezTo>
                  <a:pt x="1841306" y="-23514"/>
                  <a:pt x="2037142" y="-12551"/>
                  <a:pt x="2292531" y="0"/>
                </a:cubicBezTo>
                <a:cubicBezTo>
                  <a:pt x="2547920" y="12551"/>
                  <a:pt x="2810436" y="-20352"/>
                  <a:pt x="2991394" y="0"/>
                </a:cubicBezTo>
                <a:cubicBezTo>
                  <a:pt x="3172352" y="20352"/>
                  <a:pt x="3530025" y="-13347"/>
                  <a:pt x="3735977" y="0"/>
                </a:cubicBezTo>
                <a:cubicBezTo>
                  <a:pt x="3941929" y="13347"/>
                  <a:pt x="4161497" y="34086"/>
                  <a:pt x="4572000" y="0"/>
                </a:cubicBezTo>
                <a:cubicBezTo>
                  <a:pt x="4571545" y="6162"/>
                  <a:pt x="4571903" y="11775"/>
                  <a:pt x="4572000" y="18288"/>
                </a:cubicBezTo>
                <a:cubicBezTo>
                  <a:pt x="4228040" y="36490"/>
                  <a:pt x="4199736" y="42557"/>
                  <a:pt x="3873137" y="18288"/>
                </a:cubicBezTo>
                <a:cubicBezTo>
                  <a:pt x="3546538" y="-5981"/>
                  <a:pt x="3472124" y="16809"/>
                  <a:pt x="3128554" y="18288"/>
                </a:cubicBezTo>
                <a:cubicBezTo>
                  <a:pt x="2784984" y="19767"/>
                  <a:pt x="2735896" y="-17781"/>
                  <a:pt x="2383971" y="18288"/>
                </a:cubicBezTo>
                <a:cubicBezTo>
                  <a:pt x="2032046" y="54357"/>
                  <a:pt x="2019324" y="2920"/>
                  <a:pt x="1867989" y="18288"/>
                </a:cubicBezTo>
                <a:cubicBezTo>
                  <a:pt x="1716654" y="33656"/>
                  <a:pt x="1418675" y="32575"/>
                  <a:pt x="1169126" y="18288"/>
                </a:cubicBezTo>
                <a:cubicBezTo>
                  <a:pt x="919577" y="4001"/>
                  <a:pt x="798537" y="16165"/>
                  <a:pt x="561703" y="18288"/>
                </a:cubicBezTo>
                <a:cubicBezTo>
                  <a:pt x="324869" y="20411"/>
                  <a:pt x="221395" y="-912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6DC26E6A-50EE-9546-A1B8-18C5B4D382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07819" y="2633472"/>
            <a:ext cx="9973313" cy="358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677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DA4756-E338-2FAF-E3A3-1445E40955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r>
              <a:rPr lang="en-IE"/>
              <a:t>Gnéithe eile 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Understanding Learning Process ...">
            <a:extLst>
              <a:ext uri="{FF2B5EF4-FFF2-40B4-BE49-F238E27FC236}">
                <a16:creationId xmlns:a16="http://schemas.microsoft.com/office/drawing/2014/main" id="{A9221CF7-6049-D4C7-E02F-E62167A07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82" y="1371282"/>
            <a:ext cx="4777381" cy="3945691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6F1F8-3C6C-296B-AD93-3AE51A2C6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4962" y="1984443"/>
            <a:ext cx="5458838" cy="4192520"/>
          </a:xfrm>
        </p:spPr>
        <p:txBody>
          <a:bodyPr>
            <a:normAutofit/>
          </a:bodyPr>
          <a:lstStyle/>
          <a:p>
            <a:r>
              <a:rPr lang="en-IE"/>
              <a:t>Achoimre – an bhfuil tuiscint ghinearálta acu</a:t>
            </a:r>
          </a:p>
          <a:p>
            <a:r>
              <a:rPr lang="en-IE"/>
              <a:t>Ceisteanna ag trí leibhéal: Díreach ansin, Smaoinigh &amp; cuardaigh, I mo cheann </a:t>
            </a:r>
          </a:p>
          <a:p>
            <a:r>
              <a:rPr lang="en-IE"/>
              <a:t>Breac nótaí de na cineálacha earráidí a dhéantar (bunaithe ar dhíchódú/bunaithe ar shúilaithne)</a:t>
            </a:r>
          </a:p>
          <a:p>
            <a:pPr marL="0" indent="0">
              <a:buNone/>
            </a:pPr>
            <a:endParaRPr lang="en-IE"/>
          </a:p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7527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06C0C3-4553-4F73-6234-C967C9503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E" sz="5400"/>
              <a:t>Bainistíocht ranga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471F6A-6B7E-8AD5-9C0C-61219E43A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sz="2200" err="1"/>
              <a:t>Má</a:t>
            </a:r>
            <a:r>
              <a:rPr lang="en-IE" sz="2200"/>
              <a:t> </a:t>
            </a:r>
            <a:r>
              <a:rPr lang="en-IE" sz="2200" err="1"/>
              <a:t>tá</a:t>
            </a:r>
            <a:r>
              <a:rPr lang="en-IE" sz="2200"/>
              <a:t> </a:t>
            </a:r>
            <a:r>
              <a:rPr lang="en-IE" sz="2200" err="1"/>
              <a:t>treoir</a:t>
            </a:r>
            <a:r>
              <a:rPr lang="en-IE" sz="2200"/>
              <a:t> </a:t>
            </a:r>
            <a:r>
              <a:rPr lang="en-IE" sz="2200" err="1"/>
              <a:t>shoiléir</a:t>
            </a:r>
            <a:r>
              <a:rPr lang="en-IE" sz="2200"/>
              <a:t> </a:t>
            </a:r>
            <a:r>
              <a:rPr lang="en-IE" sz="2200" err="1"/>
              <a:t>ann</a:t>
            </a:r>
            <a:r>
              <a:rPr lang="en-IE" sz="2200"/>
              <a:t> </a:t>
            </a:r>
            <a:r>
              <a:rPr lang="en-IE" sz="2200" err="1"/>
              <a:t>beidh</a:t>
            </a:r>
            <a:r>
              <a:rPr lang="en-IE" sz="2200"/>
              <a:t> </a:t>
            </a:r>
            <a:r>
              <a:rPr lang="en-IE" sz="2200" err="1"/>
              <a:t>na</a:t>
            </a:r>
            <a:r>
              <a:rPr lang="en-IE" sz="2200"/>
              <a:t> </a:t>
            </a:r>
            <a:r>
              <a:rPr lang="en-IE" sz="2200" err="1"/>
              <a:t>páistí</a:t>
            </a:r>
            <a:r>
              <a:rPr lang="en-IE" sz="2200"/>
              <a:t> in </a:t>
            </a:r>
            <a:r>
              <a:rPr lang="en-IE" sz="2200" err="1"/>
              <a:t>ann</a:t>
            </a:r>
            <a:r>
              <a:rPr lang="en-IE" sz="2200"/>
              <a:t> </a:t>
            </a:r>
            <a:r>
              <a:rPr lang="en-IE" sz="2200" err="1"/>
              <a:t>bheith</a:t>
            </a:r>
            <a:r>
              <a:rPr lang="en-IE" sz="2200"/>
              <a:t> ag </a:t>
            </a:r>
            <a:r>
              <a:rPr lang="en-IE" sz="2200" err="1"/>
              <a:t>comhoibriú</a:t>
            </a:r>
            <a:r>
              <a:rPr lang="en-IE" sz="2200"/>
              <a:t> </a:t>
            </a:r>
            <a:r>
              <a:rPr lang="en-IE" sz="2200" err="1"/>
              <a:t>agus</a:t>
            </a:r>
            <a:r>
              <a:rPr lang="en-IE" sz="2200"/>
              <a:t> ag </a:t>
            </a:r>
            <a:r>
              <a:rPr lang="en-IE" sz="2200" err="1"/>
              <a:t>tacú</a:t>
            </a:r>
            <a:r>
              <a:rPr lang="en-IE" sz="2200"/>
              <a:t> </a:t>
            </a:r>
            <a:r>
              <a:rPr lang="en-IE" sz="2200" err="1"/>
              <a:t>lena</a:t>
            </a:r>
            <a:r>
              <a:rPr lang="en-IE" sz="2200"/>
              <a:t> </a:t>
            </a:r>
            <a:r>
              <a:rPr lang="en-IE" sz="2200" err="1"/>
              <a:t>chéile</a:t>
            </a:r>
            <a:r>
              <a:rPr lang="en-IE" sz="2200"/>
              <a:t>. </a:t>
            </a:r>
            <a:r>
              <a:rPr lang="en-IE" sz="2200" b="1" err="1"/>
              <a:t>Níl</a:t>
            </a:r>
            <a:r>
              <a:rPr lang="en-IE" sz="2200" b="1"/>
              <a:t> </a:t>
            </a:r>
            <a:r>
              <a:rPr lang="en-IE" sz="2200" b="1" err="1"/>
              <a:t>aon</a:t>
            </a:r>
            <a:r>
              <a:rPr lang="en-IE" sz="2200" b="1"/>
              <a:t> ghá le </a:t>
            </a:r>
            <a:r>
              <a:rPr lang="en-IE" sz="2200" b="1" err="1"/>
              <a:t>daoine</a:t>
            </a:r>
            <a:r>
              <a:rPr lang="en-IE" sz="2200" b="1"/>
              <a:t> </a:t>
            </a:r>
            <a:r>
              <a:rPr lang="en-IE" sz="2200" b="1" err="1"/>
              <a:t>breise</a:t>
            </a:r>
            <a:r>
              <a:rPr lang="en-IE" sz="2200" b="1"/>
              <a:t> </a:t>
            </a:r>
            <a:r>
              <a:rPr lang="en-IE" sz="2200" b="1" err="1"/>
              <a:t>sa</a:t>
            </a:r>
            <a:r>
              <a:rPr lang="en-IE" sz="2200" b="1"/>
              <a:t> rang leis an </a:t>
            </a:r>
            <a:r>
              <a:rPr lang="en-IE" sz="2200" b="1" err="1"/>
              <a:t>léitheoireacht</a:t>
            </a:r>
            <a:r>
              <a:rPr lang="en-IE" sz="2200" b="1"/>
              <a:t> </a:t>
            </a:r>
            <a:r>
              <a:rPr lang="en-IE" sz="2200" b="1" err="1"/>
              <a:t>ghrúpa</a:t>
            </a:r>
            <a:r>
              <a:rPr lang="en-IE" sz="2200" b="1"/>
              <a:t> a chur </a:t>
            </a:r>
            <a:r>
              <a:rPr lang="en-IE" sz="2200" b="1" err="1"/>
              <a:t>i</a:t>
            </a:r>
            <a:r>
              <a:rPr lang="en-IE" sz="2200" b="1"/>
              <a:t> </a:t>
            </a:r>
            <a:r>
              <a:rPr lang="en-IE" sz="2200" b="1" err="1"/>
              <a:t>bhfeidhm</a:t>
            </a:r>
            <a:r>
              <a:rPr lang="en-IE" sz="2200" b="1"/>
              <a:t> go </a:t>
            </a:r>
            <a:r>
              <a:rPr lang="en-IE" sz="2200" b="1" err="1"/>
              <a:t>héifeachtach</a:t>
            </a:r>
            <a:r>
              <a:rPr lang="en-IE" sz="2200"/>
              <a:t>. Is </a:t>
            </a:r>
            <a:r>
              <a:rPr lang="en-IE" sz="2200" err="1"/>
              <a:t>céim</a:t>
            </a:r>
            <a:r>
              <a:rPr lang="en-IE" sz="2200"/>
              <a:t> í </a:t>
            </a:r>
            <a:r>
              <a:rPr lang="en-IE" sz="2200" err="1"/>
              <a:t>seo</a:t>
            </a:r>
            <a:r>
              <a:rPr lang="en-IE" sz="2200"/>
              <a:t> </a:t>
            </a:r>
            <a:r>
              <a:rPr lang="en-IE" sz="2200" err="1"/>
              <a:t>i</a:t>
            </a:r>
            <a:r>
              <a:rPr lang="en-IE" sz="2200"/>
              <a:t> </a:t>
            </a:r>
            <a:r>
              <a:rPr lang="en-IE" sz="2200" err="1"/>
              <a:t>dtreo</a:t>
            </a:r>
            <a:r>
              <a:rPr lang="en-IE" sz="2200"/>
              <a:t> an </a:t>
            </a:r>
            <a:r>
              <a:rPr lang="en-IE" sz="2200" err="1"/>
              <a:t>neamhspleáchais</a:t>
            </a:r>
            <a:r>
              <a:rPr lang="en-IE" sz="2200"/>
              <a:t> </a:t>
            </a:r>
            <a:r>
              <a:rPr lang="en-IE" sz="2200" err="1"/>
              <a:t>agus</a:t>
            </a:r>
            <a:r>
              <a:rPr lang="en-IE" sz="2200"/>
              <a:t> is </a:t>
            </a:r>
            <a:r>
              <a:rPr lang="en-IE" sz="2200" err="1"/>
              <a:t>deis</a:t>
            </a:r>
            <a:r>
              <a:rPr lang="en-IE" sz="2200"/>
              <a:t> é an </a:t>
            </a:r>
            <a:r>
              <a:rPr lang="en-IE" sz="2200" err="1"/>
              <a:t>straitéis</a:t>
            </a:r>
            <a:r>
              <a:rPr lang="en-IE" sz="2200"/>
              <a:t> </a:t>
            </a:r>
            <a:r>
              <a:rPr lang="en-IE" sz="2200" err="1"/>
              <a:t>nuafhoghlama</a:t>
            </a:r>
            <a:r>
              <a:rPr lang="en-IE" sz="2200"/>
              <a:t> a </a:t>
            </a:r>
            <a:r>
              <a:rPr lang="en-IE" sz="2200" err="1"/>
              <a:t>chleachtadh</a:t>
            </a:r>
            <a:r>
              <a:rPr lang="en-IE" sz="2200"/>
              <a:t>.  </a:t>
            </a:r>
          </a:p>
          <a:p>
            <a:endParaRPr lang="en-IE" sz="2200"/>
          </a:p>
          <a:p>
            <a:r>
              <a:rPr lang="en-IE" sz="2200"/>
              <a:t>Agus tú ag teagasc na léitheoireachta thar dhá theanga is féidir na comhthéacsanna a chur ar fáil thar an dá theanga agus a chinntiú go mbíonn taithí ag léitheoirí i nGaeilge agus i mBéarla i gcomhthéacsanna difriúla. Is féidir na céimeanna thíos a mhalartú idir Gaeilge agus Béarla leis an taithí léitheoireachta a leathnú sa dá theanga. </a:t>
            </a:r>
          </a:p>
          <a:p>
            <a:endParaRPr lang="en-IE" sz="2200"/>
          </a:p>
          <a:p>
            <a:endParaRPr lang="en-IE" sz="2200"/>
          </a:p>
        </p:txBody>
      </p:sp>
    </p:spTree>
    <p:extLst>
      <p:ext uri="{BB962C8B-B14F-4D97-AF65-F5344CB8AC3E}">
        <p14:creationId xmlns:p14="http://schemas.microsoft.com/office/powerpoint/2010/main" val="41513992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55EB00-C431-D909-B813-639224C1D4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r>
              <a:rPr lang="en-IE" err="1"/>
              <a:t>Comhthéacsanna</a:t>
            </a:r>
            <a:r>
              <a:rPr lang="en-IE"/>
              <a:t> </a:t>
            </a:r>
            <a:r>
              <a:rPr lang="en-IE" err="1"/>
              <a:t>léitheoireachta</a:t>
            </a:r>
            <a:endParaRPr lang="en-IE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Picture 3" descr="Children Reading Books Royalty Free ...">
            <a:extLst>
              <a:ext uri="{FF2B5EF4-FFF2-40B4-BE49-F238E27FC236}">
                <a16:creationId xmlns:a16="http://schemas.microsoft.com/office/drawing/2014/main" id="{9EF57123-FE3E-B47D-8113-ED3F62176A7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561" r="307" b="7929"/>
          <a:stretch>
            <a:fillRect/>
          </a:stretch>
        </p:blipFill>
        <p:spPr>
          <a:xfrm>
            <a:off x="1198193" y="479493"/>
            <a:ext cx="4049719" cy="5248184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50C493-625B-3EE9-D528-F8FA788F4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4962" y="1984443"/>
            <a:ext cx="5458838" cy="419252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IE" sz="2600" dirty="0"/>
              <a:t>Ba </a:t>
            </a:r>
            <a:r>
              <a:rPr lang="en-IE" sz="2600" dirty="0" err="1"/>
              <a:t>chóir</a:t>
            </a:r>
            <a:r>
              <a:rPr lang="en-IE" sz="2600" dirty="0"/>
              <a:t> go </a:t>
            </a:r>
            <a:r>
              <a:rPr lang="en-IE" sz="2600" dirty="0" err="1"/>
              <a:t>mbeadh</a:t>
            </a:r>
            <a:r>
              <a:rPr lang="en-IE" sz="2600" dirty="0"/>
              <a:t> </a:t>
            </a:r>
            <a:r>
              <a:rPr lang="en-IE" sz="2600" dirty="0" err="1"/>
              <a:t>taithí</a:t>
            </a:r>
            <a:r>
              <a:rPr lang="en-IE" sz="2600" dirty="0"/>
              <a:t> ag </a:t>
            </a:r>
            <a:r>
              <a:rPr lang="en-IE" sz="2600" dirty="0" err="1"/>
              <a:t>léitheoirí</a:t>
            </a:r>
            <a:r>
              <a:rPr lang="en-IE" sz="2600" dirty="0"/>
              <a:t> </a:t>
            </a:r>
            <a:r>
              <a:rPr lang="en-IE" sz="2600" dirty="0" err="1"/>
              <a:t>óga</a:t>
            </a:r>
            <a:r>
              <a:rPr lang="en-IE" sz="2600" dirty="0"/>
              <a:t> </a:t>
            </a:r>
            <a:r>
              <a:rPr lang="en-IE" sz="2600" dirty="0" err="1"/>
              <a:t>ar</a:t>
            </a:r>
            <a:r>
              <a:rPr lang="en-IE" sz="2600" dirty="0"/>
              <a:t> </a:t>
            </a:r>
            <a:r>
              <a:rPr lang="en-IE" sz="2600" dirty="0" err="1"/>
              <a:t>réimse</a:t>
            </a:r>
            <a:r>
              <a:rPr lang="en-IE" sz="2600" dirty="0"/>
              <a:t> de </a:t>
            </a:r>
            <a:r>
              <a:rPr lang="en-IE" sz="2600" dirty="0" err="1"/>
              <a:t>chomhthéacsanna</a:t>
            </a:r>
            <a:r>
              <a:rPr lang="en-IE" sz="2600" dirty="0"/>
              <a:t> </a:t>
            </a:r>
            <a:r>
              <a:rPr lang="en-IE" sz="2600" dirty="0" err="1"/>
              <a:t>léitheoireachta</a:t>
            </a:r>
            <a:r>
              <a:rPr lang="en-IE" sz="2600" dirty="0"/>
              <a:t> </a:t>
            </a:r>
            <a:r>
              <a:rPr lang="en-IE" sz="2600" dirty="0" err="1"/>
              <a:t>ar</a:t>
            </a:r>
            <a:r>
              <a:rPr lang="en-IE" sz="2600" dirty="0"/>
              <a:t> </a:t>
            </a:r>
            <a:r>
              <a:rPr lang="en-IE" sz="2600" dirty="0" err="1"/>
              <a:t>bhonn</a:t>
            </a:r>
            <a:r>
              <a:rPr lang="en-IE" sz="2600" dirty="0"/>
              <a:t> </a:t>
            </a:r>
            <a:r>
              <a:rPr lang="en-IE" sz="2600" dirty="0" err="1"/>
              <a:t>rialta</a:t>
            </a:r>
            <a:endParaRPr lang="en-IE" sz="2600" dirty="0"/>
          </a:p>
          <a:p>
            <a:pPr marL="0" indent="0">
              <a:buNone/>
            </a:pPr>
            <a:endParaRPr lang="en-IE" sz="2600"/>
          </a:p>
          <a:p>
            <a:pPr marL="514350" indent="-514350">
              <a:buAutoNum type="arabicPeriod"/>
            </a:pPr>
            <a:r>
              <a:rPr lang="en-IE" sz="2600" b="1" dirty="0" err="1"/>
              <a:t>Léitheoireacht</a:t>
            </a:r>
            <a:r>
              <a:rPr lang="en-IE" sz="2600" b="1" dirty="0"/>
              <a:t> </a:t>
            </a:r>
            <a:r>
              <a:rPr lang="en-IE" sz="2600" b="1" dirty="0" err="1"/>
              <a:t>ranga</a:t>
            </a:r>
            <a:r>
              <a:rPr lang="en-IE" sz="2600" b="1" dirty="0"/>
              <a:t> </a:t>
            </a:r>
            <a:r>
              <a:rPr lang="en-IE" sz="2600" b="1" dirty="0" err="1"/>
              <a:t>nó</a:t>
            </a:r>
            <a:r>
              <a:rPr lang="en-IE" sz="2600" b="1" dirty="0"/>
              <a:t> </a:t>
            </a:r>
            <a:r>
              <a:rPr lang="en-IE" sz="2600" b="1" dirty="0" err="1"/>
              <a:t>léitheoireacht</a:t>
            </a:r>
            <a:r>
              <a:rPr lang="en-IE" sz="2600" b="1" dirty="0"/>
              <a:t> </a:t>
            </a:r>
            <a:r>
              <a:rPr lang="en-IE" sz="2600" b="1" dirty="0" err="1"/>
              <a:t>i</a:t>
            </a:r>
            <a:r>
              <a:rPr lang="en-IE" sz="2600" b="1" dirty="0"/>
              <a:t> </a:t>
            </a:r>
            <a:r>
              <a:rPr lang="en-IE" sz="2600" b="1" dirty="0" err="1"/>
              <a:t>gcomhpháirt</a:t>
            </a:r>
            <a:r>
              <a:rPr lang="en-IE" sz="2600" dirty="0"/>
              <a:t> </a:t>
            </a:r>
          </a:p>
          <a:p>
            <a:pPr marL="514350" indent="-514350">
              <a:buAutoNum type="arabicPeriod"/>
            </a:pPr>
            <a:r>
              <a:rPr lang="en-IE" sz="2600" b="1" dirty="0" err="1"/>
              <a:t>Léitheoireacht</a:t>
            </a:r>
            <a:r>
              <a:rPr lang="en-IE" sz="2600" b="1" dirty="0"/>
              <a:t> </a:t>
            </a:r>
            <a:r>
              <a:rPr lang="en-IE" sz="2600" b="1" dirty="0" err="1"/>
              <a:t>ghrúpa</a:t>
            </a:r>
            <a:r>
              <a:rPr lang="en-IE" sz="2600" b="1" dirty="0"/>
              <a:t> </a:t>
            </a:r>
            <a:r>
              <a:rPr lang="en-IE" sz="2600" b="1" dirty="0" err="1"/>
              <a:t>nó</a:t>
            </a:r>
            <a:r>
              <a:rPr lang="en-IE" sz="2600" b="1" dirty="0"/>
              <a:t> </a:t>
            </a:r>
            <a:r>
              <a:rPr lang="en-IE" sz="2600" b="1" dirty="0" err="1"/>
              <a:t>léitheoireacht</a:t>
            </a:r>
            <a:r>
              <a:rPr lang="en-IE" sz="2600" b="1" dirty="0"/>
              <a:t> </a:t>
            </a:r>
            <a:r>
              <a:rPr lang="en-IE" sz="2600" b="1" dirty="0" err="1"/>
              <a:t>threoraithe</a:t>
            </a:r>
            <a:r>
              <a:rPr lang="en-IE" sz="2600" dirty="0"/>
              <a:t> </a:t>
            </a:r>
          </a:p>
          <a:p>
            <a:pPr marL="514350" indent="-514350">
              <a:buAutoNum type="arabicPeriod"/>
            </a:pPr>
            <a:r>
              <a:rPr lang="en-IE" sz="2600" b="1" dirty="0" err="1"/>
              <a:t>Léitheoireacht</a:t>
            </a:r>
            <a:r>
              <a:rPr lang="en-IE" sz="2600" b="1" dirty="0"/>
              <a:t> </a:t>
            </a:r>
            <a:r>
              <a:rPr lang="en-IE" sz="2600" b="1" dirty="0" err="1"/>
              <a:t>neamhspleách</a:t>
            </a:r>
            <a:endParaRPr lang="en-IE" sz="2600" dirty="0" err="1"/>
          </a:p>
        </p:txBody>
      </p:sp>
    </p:spTree>
    <p:extLst>
      <p:ext uri="{BB962C8B-B14F-4D97-AF65-F5344CB8AC3E}">
        <p14:creationId xmlns:p14="http://schemas.microsoft.com/office/powerpoint/2010/main" val="1152605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9A3E54-F3C5-7BAA-7F1A-269A8CADCD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E" sz="4200" b="1" err="1"/>
              <a:t>Céim</a:t>
            </a:r>
            <a:r>
              <a:rPr lang="en-IE" sz="4200" b="1"/>
              <a:t> 1: </a:t>
            </a:r>
            <a:r>
              <a:rPr lang="en-IE" sz="4200" b="1" err="1"/>
              <a:t>Léitheoireacht</a:t>
            </a:r>
            <a:r>
              <a:rPr lang="en-IE" sz="4200" b="1"/>
              <a:t> </a:t>
            </a:r>
            <a:r>
              <a:rPr lang="en-IE" sz="4200" b="1" err="1"/>
              <a:t>iomlán</a:t>
            </a:r>
            <a:r>
              <a:rPr lang="en-IE" sz="4200" b="1"/>
              <a:t> </a:t>
            </a:r>
            <a:r>
              <a:rPr lang="en-IE" sz="4200" b="1" err="1"/>
              <a:t>ranga</a:t>
            </a:r>
            <a:br>
              <a:rPr lang="en-IE" sz="4200"/>
            </a:br>
            <a:endParaRPr lang="en-US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4FC320-9374-D7CE-3995-8BC9708E41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lvl="0"/>
            <a:r>
              <a:rPr lang="en-IE" sz="2200"/>
              <a:t>Léitear agus pléitear téacs leis an rang iomlán. Dírigh ar straitéis tuisceana ag baint úsáid as téacs oiriúnach/samplach.</a:t>
            </a:r>
          </a:p>
          <a:p>
            <a:pPr lvl="0"/>
            <a:r>
              <a:rPr lang="en-IE" sz="2200"/>
              <a:t>Mínigh agus múnlaigh an straitéis agus an bhaint atá aige le sprioc na léitheoireachta.</a:t>
            </a:r>
          </a:p>
          <a:p>
            <a:pPr lvl="0"/>
            <a:r>
              <a:rPr lang="en-IE" sz="2200"/>
              <a:t>Déan cinnte go bhfuil an téarmaíocht agus an teanga chuí ag na páistí ag an chéim seo. Beidh siad in ann an teanga ó bhéal sin a úsáid sa phlé ghrúpa.</a:t>
            </a:r>
          </a:p>
          <a:p>
            <a:pPr lvl="0"/>
            <a:r>
              <a:rPr lang="en-IE" sz="2200"/>
              <a:t>Treoraigh na páistí an straitéis a úsáid le téacs/sliocht eile</a:t>
            </a:r>
          </a:p>
          <a:p>
            <a:pPr lvl="0"/>
            <a:r>
              <a:rPr lang="en-IE" sz="2200"/>
              <a:t>Cleacht an straitéis le téacs/sliocht eile le beagán tacaíochta. </a:t>
            </a:r>
          </a:p>
          <a:p>
            <a:r>
              <a:rPr lang="en-IE" sz="2200"/>
              <a:t>Níos faide ar aghaidh sa phróiseas is féidir go mbeadh réimse straitéisí á phlé in aon ceacht amháin. </a:t>
            </a:r>
          </a:p>
          <a:p>
            <a:pPr lvl="0"/>
            <a:endParaRPr lang="en-IE" sz="2200"/>
          </a:p>
          <a:p>
            <a:endParaRPr lang="en-IE" sz="2200"/>
          </a:p>
        </p:txBody>
      </p:sp>
    </p:spTree>
    <p:extLst>
      <p:ext uri="{BB962C8B-B14F-4D97-AF65-F5344CB8AC3E}">
        <p14:creationId xmlns:p14="http://schemas.microsoft.com/office/powerpoint/2010/main" val="1186169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134A03-AD91-8474-0553-A5A2EDC07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E" sz="4200" b="1"/>
              <a:t>Céim 2: Léitheoireacht ghrúpa</a:t>
            </a:r>
            <a:br>
              <a:rPr lang="en-IE" sz="4200"/>
            </a:br>
            <a:endParaRPr lang="en-IE" sz="42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5B5FA-1265-F9CF-F453-E324E7A3F3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29384"/>
            <a:ext cx="10515600" cy="4251960"/>
          </a:xfrm>
        </p:spPr>
        <p:txBody>
          <a:bodyPr>
            <a:normAutofit/>
          </a:bodyPr>
          <a:lstStyle/>
          <a:p>
            <a:pPr lvl="0"/>
            <a:r>
              <a:rPr lang="en-IE" sz="2000"/>
              <a:t>Más ceacht nua é seo gabh siar ar an straitéis ar dtús. </a:t>
            </a:r>
          </a:p>
          <a:p>
            <a:pPr lvl="0"/>
            <a:r>
              <a:rPr lang="en-IE" sz="2000"/>
              <a:t>Cuir na páistí i ngrúpaí. </a:t>
            </a:r>
          </a:p>
          <a:p>
            <a:pPr lvl="0"/>
            <a:r>
              <a:rPr lang="en-IE" sz="2000"/>
              <a:t>Is féidir go mbeadh gá le díriú ar straitéisí difriúla le grúpa/páistí difriúla. </a:t>
            </a:r>
          </a:p>
          <a:p>
            <a:pPr lvl="0"/>
            <a:r>
              <a:rPr lang="en-IE" sz="2000"/>
              <a:t>Déan cinnte go ndéantar athbhreithniú ar na grúpaí go rialta. </a:t>
            </a:r>
          </a:p>
          <a:p>
            <a:pPr lvl="0"/>
            <a:r>
              <a:rPr lang="en-IE" sz="2000"/>
              <a:t>Má tá na téacsanna oiriúnach ba chóir go mbeadh na páistí in ann iad a léamh. </a:t>
            </a:r>
          </a:p>
          <a:p>
            <a:pPr lvl="0"/>
            <a:r>
              <a:rPr lang="en-IE" sz="2000"/>
              <a:t>Gabh siar ar na téarmaí agus an teanga chuí sa Ghaeilge.    </a:t>
            </a:r>
          </a:p>
          <a:p>
            <a:pPr lvl="0"/>
            <a:r>
              <a:rPr lang="en-IE" sz="2000"/>
              <a:t>Tabhair leideanna agus tacaíocht nuair is cuí. Mol plé agus déan arís é le sliocht eile. </a:t>
            </a:r>
          </a:p>
          <a:p>
            <a:pPr lvl="0"/>
            <a:r>
              <a:rPr lang="en-IE" sz="2000"/>
              <a:t>Mol athmhacnamh ar na straitéisí agus a n-éifeachtacht. Cad é mar is féidir é a úsáid amach anseo? </a:t>
            </a:r>
          </a:p>
          <a:p>
            <a:pPr lvl="0"/>
            <a:r>
              <a:rPr lang="en-IE" sz="2000"/>
              <a:t>Is féidir an nasc a dhéanamh leis an straitéis seo i mBéarla. Cad é atá mar an gcéanna? Cad é atá difriúil? </a:t>
            </a:r>
          </a:p>
          <a:p>
            <a:endParaRPr lang="en-IE" sz="2000"/>
          </a:p>
        </p:txBody>
      </p:sp>
    </p:spTree>
    <p:extLst>
      <p:ext uri="{BB962C8B-B14F-4D97-AF65-F5344CB8AC3E}">
        <p14:creationId xmlns:p14="http://schemas.microsoft.com/office/powerpoint/2010/main" val="1330184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63E24-F207-01FF-1E9A-449F50767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en-GB" sz="5400" dirty="0" err="1"/>
              <a:t>Comhthéacs</a:t>
            </a:r>
            <a:r>
              <a:rPr lang="en-GB" sz="5400" dirty="0"/>
              <a:t> </a:t>
            </a:r>
            <a:r>
              <a:rPr lang="en-GB" sz="5400" dirty="0" err="1"/>
              <a:t>agus</a:t>
            </a:r>
            <a:r>
              <a:rPr lang="en-GB" sz="5400" dirty="0"/>
              <a:t> </a:t>
            </a:r>
            <a:r>
              <a:rPr lang="en-GB" sz="5400" dirty="0" err="1"/>
              <a:t>Cúlra</a:t>
            </a:r>
            <a:endParaRPr lang="en-US" sz="5400" dirty="0" err="1"/>
          </a:p>
        </p:txBody>
      </p:sp>
      <p:sp>
        <p:nvSpPr>
          <p:cNvPr id="25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478919 w 4243589"/>
              <a:gd name="csY1" fmla="*/ 0 h 18288"/>
              <a:gd name="csX2" fmla="*/ 957839 w 4243589"/>
              <a:gd name="csY2" fmla="*/ 0 h 18288"/>
              <a:gd name="csX3" fmla="*/ 1521630 w 4243589"/>
              <a:gd name="csY3" fmla="*/ 0 h 18288"/>
              <a:gd name="csX4" fmla="*/ 2212729 w 4243589"/>
              <a:gd name="csY4" fmla="*/ 0 h 18288"/>
              <a:gd name="csX5" fmla="*/ 2734084 w 4243589"/>
              <a:gd name="csY5" fmla="*/ 0 h 18288"/>
              <a:gd name="csX6" fmla="*/ 3255439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594926 w 4243589"/>
              <a:gd name="csY9" fmla="*/ 18288 h 18288"/>
              <a:gd name="csX10" fmla="*/ 3073571 w 4243589"/>
              <a:gd name="csY10" fmla="*/ 18288 h 18288"/>
              <a:gd name="csX11" fmla="*/ 2552216 w 4243589"/>
              <a:gd name="csY11" fmla="*/ 18288 h 18288"/>
              <a:gd name="csX12" fmla="*/ 1903553 w 4243589"/>
              <a:gd name="csY12" fmla="*/ 18288 h 18288"/>
              <a:gd name="csX13" fmla="*/ 1212454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7FC3AD-4C7B-67DA-4443-44DC27608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GB" sz="2200"/>
          </a:p>
          <a:p>
            <a:r>
              <a:rPr lang="en-GB" sz="2200" dirty="0" err="1"/>
              <a:t>Scéim</a:t>
            </a:r>
            <a:r>
              <a:rPr lang="en-GB" sz="2200" dirty="0"/>
              <a:t> </a:t>
            </a:r>
            <a:r>
              <a:rPr lang="en-GB" sz="2200" dirty="0" err="1"/>
              <a:t>Léitheoireachta</a:t>
            </a:r>
            <a:r>
              <a:rPr lang="en-GB" sz="2200" dirty="0"/>
              <a:t> de </a:t>
            </a:r>
            <a:r>
              <a:rPr lang="en-GB" sz="2200" dirty="0" err="1"/>
              <a:t>dhíth</a:t>
            </a:r>
            <a:r>
              <a:rPr lang="en-GB" sz="2200" dirty="0"/>
              <a:t> </a:t>
            </a:r>
            <a:r>
              <a:rPr lang="en-GB" sz="2200" dirty="0" err="1"/>
              <a:t>agus</a:t>
            </a:r>
            <a:r>
              <a:rPr lang="en-GB" sz="2200" dirty="0"/>
              <a:t> </a:t>
            </a:r>
            <a:r>
              <a:rPr lang="en-GB" sz="2200" dirty="0" err="1"/>
              <a:t>fíorleabhair</a:t>
            </a:r>
            <a:r>
              <a:rPr lang="en-GB" sz="2200" dirty="0"/>
              <a:t> </a:t>
            </a:r>
            <a:r>
              <a:rPr lang="en-GB" sz="2200" dirty="0" err="1"/>
              <a:t>Ghaeilge</a:t>
            </a:r>
            <a:r>
              <a:rPr lang="en-GB" sz="2200" dirty="0"/>
              <a:t> </a:t>
            </a:r>
            <a:r>
              <a:rPr lang="en-GB" sz="2200" dirty="0" err="1"/>
              <a:t>ar</a:t>
            </a:r>
            <a:r>
              <a:rPr lang="en-GB" sz="2200" dirty="0"/>
              <a:t> </a:t>
            </a:r>
            <a:r>
              <a:rPr lang="en-GB" sz="2200" dirty="0" err="1"/>
              <a:t>fáil</a:t>
            </a:r>
          </a:p>
          <a:p>
            <a:r>
              <a:rPr lang="en-GB" sz="2200" dirty="0" err="1"/>
              <a:t>Straitéisí</a:t>
            </a:r>
            <a:r>
              <a:rPr lang="en-GB" sz="2200" dirty="0"/>
              <a:t> </a:t>
            </a:r>
            <a:r>
              <a:rPr lang="en-GB" sz="2200" dirty="0" err="1"/>
              <a:t>agus</a:t>
            </a:r>
            <a:r>
              <a:rPr lang="en-GB" sz="2200" dirty="0"/>
              <a:t> cur </a:t>
            </a:r>
            <a:r>
              <a:rPr lang="en-GB" sz="2200" dirty="0" err="1"/>
              <a:t>chuige</a:t>
            </a:r>
            <a:r>
              <a:rPr lang="en-GB" sz="2200" dirty="0"/>
              <a:t> </a:t>
            </a:r>
            <a:r>
              <a:rPr lang="en-GB" sz="2200" dirty="0" err="1"/>
              <a:t>na</a:t>
            </a:r>
            <a:r>
              <a:rPr lang="en-GB" sz="2200" dirty="0"/>
              <a:t> </a:t>
            </a:r>
            <a:r>
              <a:rPr lang="en-GB" sz="2200" dirty="0" err="1"/>
              <a:t>léitheoireachta</a:t>
            </a:r>
            <a:r>
              <a:rPr lang="en-GB" sz="2200" dirty="0"/>
              <a:t> </a:t>
            </a:r>
          </a:p>
        </p:txBody>
      </p:sp>
      <p:pic>
        <p:nvPicPr>
          <p:cNvPr id="4" name="Picture 3" descr="A blue rectangle with white text&#10;&#10;AI-generated content may be incorrect.">
            <a:extLst>
              <a:ext uri="{FF2B5EF4-FFF2-40B4-BE49-F238E27FC236}">
                <a16:creationId xmlns:a16="http://schemas.microsoft.com/office/drawing/2014/main" id="{86544BC8-5BBE-0DAF-26FD-EC5722DF50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9785" y="2880095"/>
            <a:ext cx="3995928" cy="849134"/>
          </a:xfrm>
          <a:prstGeom prst="rect">
            <a:avLst/>
          </a:prstGeom>
        </p:spPr>
      </p:pic>
      <p:pic>
        <p:nvPicPr>
          <p:cNvPr id="7" name="Picture 6" descr="COGG | Baile">
            <a:extLst>
              <a:ext uri="{FF2B5EF4-FFF2-40B4-BE49-F238E27FC236}">
                <a16:creationId xmlns:a16="http://schemas.microsoft.com/office/drawing/2014/main" id="{7F62DCC1-45AB-EB2F-7D73-CC849D038A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0066" y="4282327"/>
            <a:ext cx="2743199" cy="22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66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A94871E-96FC-4ADE-815B-41A636E34F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F9955C-237A-BF39-6829-3EB3B3A37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0040"/>
            <a:ext cx="6692827" cy="389266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Taifead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9AB0F-8005-258D-A728-79ED39FD4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4631161"/>
            <a:ext cx="6692827" cy="15694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Coinnigh taifead d’fhorbairt na bpáistí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4562" y="4409267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563791 w 4243589"/>
              <a:gd name="csY1" fmla="*/ 0 h 18288"/>
              <a:gd name="csX2" fmla="*/ 1042710 w 4243589"/>
              <a:gd name="csY2" fmla="*/ 0 h 18288"/>
              <a:gd name="csX3" fmla="*/ 1564066 w 4243589"/>
              <a:gd name="csY3" fmla="*/ 0 h 18288"/>
              <a:gd name="csX4" fmla="*/ 2212729 w 4243589"/>
              <a:gd name="csY4" fmla="*/ 0 h 18288"/>
              <a:gd name="csX5" fmla="*/ 2776520 w 4243589"/>
              <a:gd name="csY5" fmla="*/ 0 h 18288"/>
              <a:gd name="csX6" fmla="*/ 3297875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637362 w 4243589"/>
              <a:gd name="csY9" fmla="*/ 18288 h 18288"/>
              <a:gd name="csX10" fmla="*/ 3116007 w 4243589"/>
              <a:gd name="csY10" fmla="*/ 18288 h 18288"/>
              <a:gd name="csX11" fmla="*/ 2424908 w 4243589"/>
              <a:gd name="csY11" fmla="*/ 18288 h 18288"/>
              <a:gd name="csX12" fmla="*/ 1861117 w 4243589"/>
              <a:gd name="csY12" fmla="*/ 18288 h 18288"/>
              <a:gd name="csX13" fmla="*/ 1382198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92FE7D-CE67-B9E1-0036-3D6D8D0C4B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02" y="320040"/>
            <a:ext cx="5548135" cy="6343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085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AC8EEB0F-BA72-49AC-956F-331B60FDE7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16" name="Picture 15" descr="Stack of open books">
            <a:extLst>
              <a:ext uri="{FF2B5EF4-FFF2-40B4-BE49-F238E27FC236}">
                <a16:creationId xmlns:a16="http://schemas.microsoft.com/office/drawing/2014/main" id="{B8E602B6-8629-2D62-B1BE-F589D1F150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0" r="-1" b="-1"/>
          <a:stretch>
            <a:fillRect/>
          </a:stretch>
        </p:blipFill>
        <p:spPr>
          <a:xfrm>
            <a:off x="1524" y="10"/>
            <a:ext cx="12188952" cy="6857990"/>
          </a:xfrm>
          <a:prstGeom prst="rect">
            <a:avLst/>
          </a:prstGeom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BE70332-ECAF-47BB-8C7B-BD049452F6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0337" y="875758"/>
            <a:ext cx="5219885" cy="5109539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rgbClr val="FFFFFF">
              <a:alpha val="60000"/>
            </a:srgb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716D9361-A35A-4DC8-AAB9-04FD2D6FEE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1986" y="673591"/>
            <a:ext cx="5565913" cy="5415406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noFill/>
          <a:ln w="19050">
            <a:solidFill>
              <a:srgbClr val="FFFFFF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87FC31AD-FBB3-4219-A758-D6F7594A0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7734" y="1041621"/>
            <a:ext cx="4953365" cy="4801521"/>
          </a:xfrm>
          <a:custGeom>
            <a:avLst/>
            <a:gdLst>
              <a:gd name="connsiteX0" fmla="*/ 2180840 w 3810827"/>
              <a:gd name="connsiteY0" fmla="*/ 0 h 3634591"/>
              <a:gd name="connsiteX1" fmla="*/ 2866380 w 3810827"/>
              <a:gd name="connsiteY1" fmla="*/ 145165 h 3634591"/>
              <a:gd name="connsiteX2" fmla="*/ 3366366 w 3810827"/>
              <a:gd name="connsiteY2" fmla="*/ 536835 h 3634591"/>
              <a:gd name="connsiteX3" fmla="*/ 3810827 w 3810827"/>
              <a:gd name="connsiteY3" fmla="*/ 1924156 h 3634591"/>
              <a:gd name="connsiteX4" fmla="*/ 3612844 w 3810827"/>
              <a:gd name="connsiteY4" fmla="*/ 2493111 h 3634591"/>
              <a:gd name="connsiteX5" fmla="*/ 3026664 w 3810827"/>
              <a:gd name="connsiteY5" fmla="*/ 3022891 h 3634591"/>
              <a:gd name="connsiteX6" fmla="*/ 2897783 w 3810827"/>
              <a:gd name="connsiteY6" fmla="*/ 3124233 h 3634591"/>
              <a:gd name="connsiteX7" fmla="*/ 1838765 w 3810827"/>
              <a:gd name="connsiteY7" fmla="*/ 3634591 h 3634591"/>
              <a:gd name="connsiteX8" fmla="*/ 443724 w 3810827"/>
              <a:gd name="connsiteY8" fmla="*/ 2805020 h 3634591"/>
              <a:gd name="connsiteX9" fmla="*/ 295053 w 3810827"/>
              <a:gd name="connsiteY9" fmla="*/ 2592792 h 3634591"/>
              <a:gd name="connsiteX10" fmla="*/ 0 w 3810827"/>
              <a:gd name="connsiteY10" fmla="*/ 1924156 h 3634591"/>
              <a:gd name="connsiteX11" fmla="*/ 178275 w 3810827"/>
              <a:gd name="connsiteY11" fmla="*/ 1204061 h 3634591"/>
              <a:gd name="connsiteX12" fmla="*/ 669921 w 3810827"/>
              <a:gd name="connsiteY12" fmla="*/ 585306 h 3634591"/>
              <a:gd name="connsiteX13" fmla="*/ 1380730 w 3810827"/>
              <a:gd name="connsiteY13" fmla="*/ 156203 h 3634591"/>
              <a:gd name="connsiteX14" fmla="*/ 2180840 w 3810827"/>
              <a:gd name="connsiteY14" fmla="*/ 0 h 363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810827" h="3634591">
                <a:moveTo>
                  <a:pt x="2180840" y="0"/>
                </a:moveTo>
                <a:cubicBezTo>
                  <a:pt x="2431406" y="0"/>
                  <a:pt x="2662018" y="48886"/>
                  <a:pt x="2866380" y="145165"/>
                </a:cubicBezTo>
                <a:cubicBezTo>
                  <a:pt x="3057903" y="235467"/>
                  <a:pt x="3226119" y="367269"/>
                  <a:pt x="3366366" y="536835"/>
                </a:cubicBezTo>
                <a:cubicBezTo>
                  <a:pt x="3652997" y="883519"/>
                  <a:pt x="3810827" y="1376199"/>
                  <a:pt x="3810827" y="1924156"/>
                </a:cubicBezTo>
                <a:cubicBezTo>
                  <a:pt x="3810827" y="2142775"/>
                  <a:pt x="3749739" y="2318234"/>
                  <a:pt x="3612844" y="2493111"/>
                </a:cubicBezTo>
                <a:cubicBezTo>
                  <a:pt x="3469652" y="2676041"/>
                  <a:pt x="3254495" y="2844528"/>
                  <a:pt x="3026664" y="3022891"/>
                </a:cubicBezTo>
                <a:cubicBezTo>
                  <a:pt x="2984630" y="3055759"/>
                  <a:pt x="2941206" y="3089789"/>
                  <a:pt x="2897783" y="3124233"/>
                </a:cubicBezTo>
                <a:cubicBezTo>
                  <a:pt x="2509094" y="3432490"/>
                  <a:pt x="2225408" y="3634591"/>
                  <a:pt x="1838765" y="3634591"/>
                </a:cubicBezTo>
                <a:cubicBezTo>
                  <a:pt x="1249640" y="3634591"/>
                  <a:pt x="832413" y="3386508"/>
                  <a:pt x="443724" y="2805020"/>
                </a:cubicBezTo>
                <a:cubicBezTo>
                  <a:pt x="392859" y="2728910"/>
                  <a:pt x="343138" y="2659690"/>
                  <a:pt x="295053" y="2592792"/>
                </a:cubicBezTo>
                <a:cubicBezTo>
                  <a:pt x="95761" y="2315411"/>
                  <a:pt x="0" y="2171160"/>
                  <a:pt x="0" y="1924156"/>
                </a:cubicBezTo>
                <a:cubicBezTo>
                  <a:pt x="0" y="1678896"/>
                  <a:pt x="60024" y="1436622"/>
                  <a:pt x="178275" y="1204061"/>
                </a:cubicBezTo>
                <a:cubicBezTo>
                  <a:pt x="293990" y="976561"/>
                  <a:pt x="459425" y="768319"/>
                  <a:pt x="669921" y="585306"/>
                </a:cubicBezTo>
                <a:cubicBezTo>
                  <a:pt x="876818" y="405365"/>
                  <a:pt x="1122558" y="256964"/>
                  <a:pt x="1380730" y="156203"/>
                </a:cubicBezTo>
                <a:cubicBezTo>
                  <a:pt x="1645852" y="52539"/>
                  <a:pt x="1915145" y="0"/>
                  <a:pt x="2180840" y="0"/>
                </a:cubicBezTo>
                <a:close/>
              </a:path>
            </a:pathLst>
          </a:custGeom>
          <a:solidFill>
            <a:schemeClr val="bg2">
              <a:tint val="95000"/>
              <a:satMod val="1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Meiryo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124C78-4624-1602-5CDC-AB4264346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6871" y="1685677"/>
            <a:ext cx="4181444" cy="236267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>
                <a:solidFill>
                  <a:schemeClr val="tx1">
                    <a:lumMod val="75000"/>
                    <a:lumOff val="25000"/>
                  </a:schemeClr>
                </a:solidFill>
              </a:rPr>
              <a:t>Straitéis an lae inniu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90F6F1-C700-DE55-F6C7-926653853D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65648" y="4202811"/>
            <a:ext cx="3283888" cy="8163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400">
                <a:solidFill>
                  <a:schemeClr val="tx1">
                    <a:lumMod val="75000"/>
                    <a:lumOff val="25000"/>
                  </a:schemeClr>
                </a:solidFill>
              </a:rPr>
              <a:t>Forbairt foclóra</a:t>
            </a:r>
          </a:p>
        </p:txBody>
      </p:sp>
    </p:spTree>
    <p:extLst>
      <p:ext uri="{BB962C8B-B14F-4D97-AF65-F5344CB8AC3E}">
        <p14:creationId xmlns:p14="http://schemas.microsoft.com/office/powerpoint/2010/main" val="160679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ue and white rectangular box with black text&#10;&#10;Description automatically generated">
            <a:extLst>
              <a:ext uri="{FF2B5EF4-FFF2-40B4-BE49-F238E27FC236}">
                <a16:creationId xmlns:a16="http://schemas.microsoft.com/office/drawing/2014/main" id="{CC5D6D1C-D052-76AB-2357-5D5F3A376E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986" r="1886"/>
          <a:stretch/>
        </p:blipFill>
        <p:spPr>
          <a:xfrm>
            <a:off x="477013" y="751114"/>
            <a:ext cx="11237976" cy="49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832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9B1AD6-861E-5949-9936-EDB7A1367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E"/>
              <a:t>Na dúshláin</a:t>
            </a:r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243E4-B97F-AE72-0B69-CCE91B30B7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Bíonn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cuid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mhór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focal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nua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i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bhfíorthéacsanna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,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tá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sé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seo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effectLst/>
                <a:latin typeface="Times New Roman"/>
                <a:ea typeface="Calibri"/>
                <a:cs typeface="Times New Roman"/>
              </a:rPr>
              <a:t>dúshlánach</a:t>
            </a:r>
            <a:r>
              <a:rPr lang="en-IE" kern="0">
                <a:latin typeface="Times New Roman"/>
                <a:ea typeface="Calibri"/>
                <a:cs typeface="Times New Roman"/>
              </a:rPr>
              <a:t> 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sa</a:t>
            </a:r>
            <a:r>
              <a:rPr lang="en-IE" kern="0">
                <a:latin typeface="Times New Roman"/>
                <a:ea typeface="Calibri"/>
                <a:cs typeface="Times New Roman"/>
              </a:rPr>
              <a:t> T2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 (Zhang &amp; Ma, 2021). </a:t>
            </a:r>
          </a:p>
          <a:p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Ní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bhíonn</a:t>
            </a:r>
            <a:r>
              <a:rPr lang="en-IE" kern="0">
                <a:latin typeface="Times New Roman"/>
                <a:ea typeface="Calibri"/>
                <a:cs typeface="Times New Roman"/>
              </a:rPr>
              <a:t> an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ábaltacht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chéanna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ag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gach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páiste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focail</a:t>
            </a:r>
            <a:r>
              <a:rPr lang="en-IE" kern="0">
                <a:latin typeface="Times New Roman"/>
                <a:ea typeface="Calibri"/>
                <a:cs typeface="Times New Roman"/>
              </a:rPr>
              <a:t> a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fhoghlaim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i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gcomhthéacs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agus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caithfidh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múinteoirí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dul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i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ngleic</a:t>
            </a:r>
            <a:r>
              <a:rPr lang="en-IE" kern="0">
                <a:latin typeface="Times New Roman"/>
                <a:ea typeface="Calibri"/>
                <a:cs typeface="Times New Roman"/>
              </a:rPr>
              <a:t> leis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seo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>
                <a:effectLst/>
                <a:latin typeface="Times New Roman"/>
                <a:ea typeface="Calibri"/>
                <a:cs typeface="Times New Roman"/>
              </a:rPr>
              <a:t>(Graves, 2016). </a:t>
            </a:r>
          </a:p>
          <a:p>
            <a:r>
              <a:rPr lang="en-IE" kern="0">
                <a:latin typeface="Times New Roman"/>
                <a:ea typeface="Calibri"/>
                <a:cs typeface="Times New Roman"/>
              </a:rPr>
              <a:t>Ní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bhíonn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na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scileanna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meiteachognaíocha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ag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gach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dalta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ciall</a:t>
            </a:r>
            <a:r>
              <a:rPr lang="en-IE" kern="0">
                <a:latin typeface="Times New Roman"/>
                <a:ea typeface="Calibri"/>
                <a:cs typeface="Times New Roman"/>
              </a:rPr>
              <a:t> focal a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oibriú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amach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i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gcomhthéacs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na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 kern="0" err="1">
                <a:latin typeface="Times New Roman"/>
                <a:ea typeface="Calibri"/>
                <a:cs typeface="Times New Roman"/>
              </a:rPr>
              <a:t>comhréire</a:t>
            </a:r>
            <a:r>
              <a:rPr lang="en-IE" kern="0">
                <a:latin typeface="Times New Roman"/>
                <a:ea typeface="Calibri"/>
                <a:cs typeface="Times New Roman"/>
              </a:rPr>
              <a:t> </a:t>
            </a:r>
            <a:r>
              <a:rPr lang="en-IE">
                <a:effectLst/>
                <a:latin typeface="Times New Roman"/>
                <a:ea typeface="Calibri"/>
                <a:cs typeface="Times New Roman"/>
              </a:rPr>
              <a:t>(Anderson &amp; Nagy, 1993; Snell et al., 2015). </a:t>
            </a:r>
          </a:p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9083065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C8B066E-0A53-EA85-54C4-EA95CAA49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IE" sz="5400"/>
              <a:t>Cén seans?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9BEEF6-69DE-E4AB-157D-DA7775481C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IE" sz="22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 1 seans i 20 ann focal nua a fhoghlaim tríd an léamh. Ach, má tá an téacs ródheacair níl aon seans ann (Anderson &amp; Nagy, 1993).</a:t>
            </a:r>
          </a:p>
          <a:p>
            <a:r>
              <a:rPr lang="en-IE" sz="22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Tá níos mó seans ann go mbeidh páistí in ann focail nua a fhoghlaim sa léitheoireacht má tá an chuid is mó de na focail sa téacs ar eolas agus níos lú seans ann má tá barraíocht focal nua ann </a:t>
            </a:r>
            <a:r>
              <a:rPr lang="en-IE" sz="2200" ker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(Snell et al., 2015; Wasik &amp; Iannone‐Campbell, 2012). </a:t>
            </a:r>
          </a:p>
          <a:p>
            <a:endParaRPr lang="en-IE" sz="2200" ker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en-IE" sz="2200" ker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endParaRPr lang="en-IE" sz="2200"/>
          </a:p>
        </p:txBody>
      </p:sp>
      <p:pic>
        <p:nvPicPr>
          <p:cNvPr id="4" name="Picture 3" descr="A pair of red dice with white question marks&#10;&#10;Description automatically generated">
            <a:extLst>
              <a:ext uri="{FF2B5EF4-FFF2-40B4-BE49-F238E27FC236}">
                <a16:creationId xmlns:a16="http://schemas.microsoft.com/office/drawing/2014/main" id="{0D5066D9-9FF0-F6B1-064E-D7E699E2C52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15" r="38378"/>
          <a:stretch>
            <a:fillRect/>
          </a:stretch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975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1BCA7-6714-D1E2-32A5-3E44A6F10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IE" sz="4200"/>
              <a:t>An bhfuil muid …</a:t>
            </a:r>
            <a:br>
              <a:rPr lang="en-IE" sz="4200"/>
            </a:br>
            <a:endParaRPr lang="en-IE" sz="42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1C504-6155-59E5-221F-282CA1DDFD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5068" y="2764971"/>
            <a:ext cx="4688303" cy="3767660"/>
          </a:xfrm>
        </p:spPr>
        <p:txBody>
          <a:bodyPr>
            <a:normAutofit/>
          </a:bodyPr>
          <a:lstStyle/>
          <a:p>
            <a:endParaRPr lang="en-IE" sz="2200"/>
          </a:p>
          <a:p>
            <a:pPr marL="0" indent="0">
              <a:buNone/>
            </a:pPr>
            <a:r>
              <a:rPr lang="en-IE"/>
              <a:t>ag </a:t>
            </a:r>
            <a:r>
              <a:rPr lang="en-IE" err="1"/>
              <a:t>teagasc</a:t>
            </a:r>
            <a:r>
              <a:rPr lang="en-IE"/>
              <a:t> </a:t>
            </a:r>
            <a:r>
              <a:rPr lang="en-IE" err="1"/>
              <a:t>foclóra</a:t>
            </a:r>
            <a:r>
              <a:rPr lang="en-IE"/>
              <a:t>?</a:t>
            </a:r>
          </a:p>
          <a:p>
            <a:pPr marL="0" indent="0">
              <a:buNone/>
            </a:pPr>
            <a:endParaRPr lang="en-IE"/>
          </a:p>
          <a:p>
            <a:pPr marL="0" indent="0">
              <a:buNone/>
            </a:pPr>
            <a:r>
              <a:rPr lang="en-IE" b="1" err="1">
                <a:solidFill>
                  <a:srgbClr val="FF0000"/>
                </a:solidFill>
              </a:rPr>
              <a:t>nó</a:t>
            </a:r>
            <a:endParaRPr lang="en-IE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IE"/>
              <a:t> </a:t>
            </a:r>
          </a:p>
          <a:p>
            <a:pPr marL="0" indent="0">
              <a:buNone/>
            </a:pPr>
            <a:r>
              <a:rPr lang="en-IE"/>
              <a:t>ag </a:t>
            </a:r>
            <a:r>
              <a:rPr lang="en-IE" err="1"/>
              <a:t>teagasc</a:t>
            </a:r>
            <a:r>
              <a:rPr lang="en-IE"/>
              <a:t> </a:t>
            </a:r>
            <a:r>
              <a:rPr lang="en-IE" err="1"/>
              <a:t>scileanna</a:t>
            </a:r>
            <a:r>
              <a:rPr lang="en-IE"/>
              <a:t> le </a:t>
            </a:r>
            <a:r>
              <a:rPr lang="en-IE" err="1"/>
              <a:t>foclóir</a:t>
            </a:r>
            <a:r>
              <a:rPr lang="en-IE"/>
              <a:t> a </a:t>
            </a:r>
            <a:r>
              <a:rPr lang="en-IE" err="1"/>
              <a:t>fhorbairt</a:t>
            </a:r>
            <a:r>
              <a:rPr lang="en-IE"/>
              <a:t>?</a:t>
            </a:r>
          </a:p>
          <a:p>
            <a:endParaRPr lang="en-IE" sz="2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A904E8-E03E-C8F2-B054-6B906546A6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75" r="19489" b="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353661-DEE5-3F8E-93F0-45E54BC04BA8}"/>
              </a:ext>
            </a:extLst>
          </p:cNvPr>
          <p:cNvSpPr txBox="1">
            <a:spLocks/>
          </p:cNvSpPr>
          <p:nvPr/>
        </p:nvSpPr>
        <p:spPr>
          <a:xfrm>
            <a:off x="2712720" y="1883991"/>
            <a:ext cx="7650480" cy="447326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.AppleSystemUIFont" charset="-120"/>
              <a:buChar char="−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−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.AppleSystemUIFont" charset="-120"/>
              <a:buChar char="−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9733954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91FB4AE-9FA4-CAF6-E872-441B0E7161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US" sz="5400"/>
              <a:t>Cad é a thig linn a dhéanamh?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58E80-1EE0-4763-A71A-E9180D6BFF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ga-IE" sz="2200"/>
          </a:p>
          <a:p>
            <a:r>
              <a:rPr lang="ga-IE" sz="2200"/>
              <a:t>Bain úsáid as straitéisí – fuaimeanna, leideanna sa téacs/phictiúr, focail bheaga san fhocal, na siollaí</a:t>
            </a:r>
            <a:r>
              <a:rPr lang="en-IE" sz="2200"/>
              <a:t>/</a:t>
            </a:r>
            <a:r>
              <a:rPr lang="ga-IE" sz="2200"/>
              <a:t>moirféimí, ciall na habairte</a:t>
            </a:r>
            <a:endParaRPr lang="en-IE" sz="2200"/>
          </a:p>
          <a:p>
            <a:endParaRPr lang="en-IE" sz="2200"/>
          </a:p>
          <a:p>
            <a:r>
              <a:rPr lang="en-IE" sz="2200"/>
              <a:t>Cad iad na focail atá ag cur bac ar thuiscint?</a:t>
            </a:r>
            <a:endParaRPr lang="ga-IE" sz="2200"/>
          </a:p>
          <a:p>
            <a:endParaRPr lang="ga-IE" sz="2200"/>
          </a:p>
          <a:p>
            <a:r>
              <a:rPr lang="ga-IE" sz="2200"/>
              <a:t>Is scil í teacht ar na focail atá ag cur bac ar thuiscint sa téacs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A3BCD3-98D2-1708-54BD-98EC00BB21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38" r="11408"/>
          <a:stretch>
            <a:fillRect/>
          </a:stretch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5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87A44-F0A3-0F24-BA32-1D14566FA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6062" y="0"/>
            <a:ext cx="3434542" cy="2082327"/>
          </a:xfrm>
        </p:spPr>
        <p:txBody>
          <a:bodyPr/>
          <a:lstStyle/>
          <a:p>
            <a:r>
              <a:rPr lang="en-IE" err="1"/>
              <a:t>Múnlú</a:t>
            </a:r>
            <a:r>
              <a:rPr lang="en-IE"/>
              <a:t> </a:t>
            </a:r>
            <a:r>
              <a:rPr lang="en-IE" err="1"/>
              <a:t>iomlán</a:t>
            </a:r>
            <a:r>
              <a:rPr lang="en-IE"/>
              <a:t> </a:t>
            </a:r>
            <a:r>
              <a:rPr lang="en-IE" err="1"/>
              <a:t>ranga</a:t>
            </a:r>
            <a:endParaRPr lang="en-IE"/>
          </a:p>
        </p:txBody>
      </p:sp>
      <p:pic>
        <p:nvPicPr>
          <p:cNvPr id="6" name="Content Placeholder 5" descr="A book with a picture of a plane&#10;&#10;AI-generated content may be incorrect.">
            <a:extLst>
              <a:ext uri="{FF2B5EF4-FFF2-40B4-BE49-F238E27FC236}">
                <a16:creationId xmlns:a16="http://schemas.microsoft.com/office/drawing/2014/main" id="{2BDCF08A-3AED-6669-894F-FE94E533AE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8" t="7888" r="3740" b="4380"/>
          <a:stretch>
            <a:fillRect/>
          </a:stretch>
        </p:blipFill>
        <p:spPr>
          <a:xfrm rot="4749861">
            <a:off x="169075" y="2575882"/>
            <a:ext cx="3649114" cy="2636138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4399ED0-260A-07E0-4878-1C86A5C6B1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46" t="4827" b="3831"/>
          <a:stretch>
            <a:fillRect/>
          </a:stretch>
        </p:blipFill>
        <p:spPr>
          <a:xfrm>
            <a:off x="3631204" y="0"/>
            <a:ext cx="8560797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E1696E6-B1E8-31DB-85B4-637B3CBD9C55}"/>
              </a:ext>
            </a:extLst>
          </p:cNvPr>
          <p:cNvSpPr/>
          <p:nvPr/>
        </p:nvSpPr>
        <p:spPr>
          <a:xfrm>
            <a:off x="4707193" y="3232354"/>
            <a:ext cx="331838" cy="15977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4CC2A6-82AF-41F0-52D4-C585FFA6CFDA}"/>
              </a:ext>
            </a:extLst>
          </p:cNvPr>
          <p:cNvSpPr/>
          <p:nvPr/>
        </p:nvSpPr>
        <p:spPr>
          <a:xfrm>
            <a:off x="4092677" y="3502741"/>
            <a:ext cx="688258" cy="208935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9E444BF-BD0A-0BCC-D2BA-CC5D17F6F3B4}"/>
              </a:ext>
            </a:extLst>
          </p:cNvPr>
          <p:cNvSpPr/>
          <p:nvPr/>
        </p:nvSpPr>
        <p:spPr>
          <a:xfrm>
            <a:off x="4043515" y="3797709"/>
            <a:ext cx="516193" cy="15977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B2BFEA4-B8E0-76C6-5568-D1E0CBD56D99}"/>
              </a:ext>
            </a:extLst>
          </p:cNvPr>
          <p:cNvSpPr/>
          <p:nvPr/>
        </p:nvSpPr>
        <p:spPr>
          <a:xfrm>
            <a:off x="4584290" y="4719484"/>
            <a:ext cx="1179870" cy="258096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680AE2B-4F44-61EB-E872-84B97D4BDFC3}"/>
              </a:ext>
            </a:extLst>
          </p:cNvPr>
          <p:cNvSpPr/>
          <p:nvPr/>
        </p:nvSpPr>
        <p:spPr>
          <a:xfrm>
            <a:off x="5407741" y="5334000"/>
            <a:ext cx="516193" cy="184354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773D1E7-D169-8B50-AA3F-25B4F8A0320A}"/>
              </a:ext>
            </a:extLst>
          </p:cNvPr>
          <p:cNvSpPr/>
          <p:nvPr/>
        </p:nvSpPr>
        <p:spPr>
          <a:xfrm>
            <a:off x="4055806" y="5456902"/>
            <a:ext cx="503903" cy="270387"/>
          </a:xfrm>
          <a:prstGeom prst="round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82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DA37E-B570-2043-B265-B4CB43117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E"/>
          </a:p>
        </p:txBody>
      </p:sp>
      <p:pic>
        <p:nvPicPr>
          <p:cNvPr id="5" name="Content Placeholder 4" descr="A book open to a group of people&#10;&#10;AI-generated content may be incorrect.">
            <a:extLst>
              <a:ext uri="{FF2B5EF4-FFF2-40B4-BE49-F238E27FC236}">
                <a16:creationId xmlns:a16="http://schemas.microsoft.com/office/drawing/2014/main" id="{EFAC43DF-8991-AD9C-7622-06F3639DFB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" r="1832"/>
          <a:stretch>
            <a:fillRect/>
          </a:stretch>
        </p:blipFill>
        <p:spPr>
          <a:xfrm>
            <a:off x="3108958" y="0"/>
            <a:ext cx="9083042" cy="6858000"/>
          </a:xfrm>
        </p:spPr>
      </p:pic>
      <p:pic>
        <p:nvPicPr>
          <p:cNvPr id="7" name="Picture 6" descr="A cartoon of a vampire&#10;&#10;AI-generated content may be incorrect.">
            <a:extLst>
              <a:ext uri="{FF2B5EF4-FFF2-40B4-BE49-F238E27FC236}">
                <a16:creationId xmlns:a16="http://schemas.microsoft.com/office/drawing/2014/main" id="{EBA56061-83D8-1EDB-24A2-B8642839FC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" t="10932" r="2068" b="7795"/>
          <a:stretch>
            <a:fillRect/>
          </a:stretch>
        </p:blipFill>
        <p:spPr>
          <a:xfrm rot="4589080">
            <a:off x="-49876" y="3009207"/>
            <a:ext cx="2996376" cy="1928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807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FF47CB7-972F-479F-A36D-9E72D26EC8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D153B68-5844-490D-8E67-F616D6D721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766176" cy="2061837"/>
          </a:xfrm>
          <a:custGeom>
            <a:avLst/>
            <a:gdLst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13657 w 10768629"/>
              <a:gd name="connsiteY144" fmla="*/ 1730706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18446 w 10768629"/>
              <a:gd name="connsiteY143" fmla="*/ 1726895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45936 w 10768629"/>
              <a:gd name="connsiteY142" fmla="*/ 1713743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9437 w 10768629"/>
              <a:gd name="connsiteY140" fmla="*/ 1636968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40853 w 10768629"/>
              <a:gd name="connsiteY141" fmla="*/ 1657958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38835 w 10768629"/>
              <a:gd name="connsiteY164" fmla="*/ 1920210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32568 w 10768629"/>
              <a:gd name="connsiteY178" fmla="*/ 1793149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186881 w 10768629"/>
              <a:gd name="connsiteY179" fmla="*/ 1768613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1967996 w 10768629"/>
              <a:gd name="connsiteY173" fmla="*/ 1953187 h 1978172"/>
              <a:gd name="connsiteX174" fmla="*/ 1855805 w 10768629"/>
              <a:gd name="connsiteY174" fmla="*/ 1926082 h 1978172"/>
              <a:gd name="connsiteX175" fmla="*/ 1790957 w 10768629"/>
              <a:gd name="connsiteY175" fmla="*/ 1919460 h 1978172"/>
              <a:gd name="connsiteX176" fmla="*/ 1613978 w 10768629"/>
              <a:gd name="connsiteY176" fmla="*/ 1891581 h 1978172"/>
              <a:gd name="connsiteX177" fmla="*/ 1436831 w 10768629"/>
              <a:gd name="connsiteY177" fmla="*/ 1856201 h 1978172"/>
              <a:gd name="connsiteX178" fmla="*/ 1357365 w 10768629"/>
              <a:gd name="connsiteY178" fmla="*/ 1832140 h 1978172"/>
              <a:gd name="connsiteX179" fmla="*/ 1232341 w 10768629"/>
              <a:gd name="connsiteY179" fmla="*/ 1785942 h 1978172"/>
              <a:gd name="connsiteX180" fmla="*/ 1162595 w 10768629"/>
              <a:gd name="connsiteY180" fmla="*/ 1758337 h 1978172"/>
              <a:gd name="connsiteX181" fmla="*/ 1128523 w 10768629"/>
              <a:gd name="connsiteY181" fmla="*/ 1763621 h 1978172"/>
              <a:gd name="connsiteX182" fmla="*/ 991903 w 10768629"/>
              <a:gd name="connsiteY182" fmla="*/ 1786741 h 1978172"/>
              <a:gd name="connsiteX183" fmla="*/ 883960 w 10768629"/>
              <a:gd name="connsiteY183" fmla="*/ 1822386 h 1978172"/>
              <a:gd name="connsiteX184" fmla="*/ 766531 w 10768629"/>
              <a:gd name="connsiteY184" fmla="*/ 1805053 h 1978172"/>
              <a:gd name="connsiteX185" fmla="*/ 669779 w 10768629"/>
              <a:gd name="connsiteY185" fmla="*/ 1800537 h 1978172"/>
              <a:gd name="connsiteX186" fmla="*/ 523898 w 10768629"/>
              <a:gd name="connsiteY186" fmla="*/ 1811085 h 1978172"/>
              <a:gd name="connsiteX187" fmla="*/ 360251 w 10768629"/>
              <a:gd name="connsiteY187" fmla="*/ 1830735 h 1978172"/>
              <a:gd name="connsiteX188" fmla="*/ 255207 w 10768629"/>
              <a:gd name="connsiteY188" fmla="*/ 1818275 h 1978172"/>
              <a:gd name="connsiteX189" fmla="*/ 101803 w 10768629"/>
              <a:gd name="connsiteY189" fmla="*/ 1870647 h 1978172"/>
              <a:gd name="connsiteX190" fmla="*/ 25397 w 10768629"/>
              <a:gd name="connsiteY190" fmla="*/ 1888443 h 1978172"/>
              <a:gd name="connsiteX191" fmla="*/ 2370 w 10768629"/>
              <a:gd name="connsiteY191" fmla="*/ 1878311 h 1978172"/>
              <a:gd name="connsiteX192" fmla="*/ 0 w 10768629"/>
              <a:gd name="connsiteY192" fmla="*/ 1878785 h 1978172"/>
              <a:gd name="connsiteX193" fmla="*/ 0 w 10768629"/>
              <a:gd name="connsiteY193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115176 w 10768629"/>
              <a:gd name="connsiteY163" fmla="*/ 1943459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57504 w 10768629"/>
              <a:gd name="connsiteY162" fmla="*/ 1957276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90336 w 10768629"/>
              <a:gd name="connsiteY159" fmla="*/ 1925039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76289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407128 w 10768629"/>
              <a:gd name="connsiteY46" fmla="*/ 961344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69725 w 10768629"/>
              <a:gd name="connsiteY49" fmla="*/ 989186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9462 w 10768629"/>
              <a:gd name="connsiteY48" fmla="*/ 987106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79948 w 10768629"/>
              <a:gd name="connsiteY35" fmla="*/ 576062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316893 w 10768629"/>
              <a:gd name="connsiteY28" fmla="*/ 491390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69666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43525 w 10768629"/>
              <a:gd name="connsiteY78" fmla="*/ 1179064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85942 w 10768629"/>
              <a:gd name="connsiteY79" fmla="*/ 1233723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07190 w 10768629"/>
              <a:gd name="connsiteY82" fmla="*/ 1314737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5361 w 10768629"/>
              <a:gd name="connsiteY152" fmla="*/ 1894711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20200 w 10768629"/>
              <a:gd name="connsiteY151" fmla="*/ 1873173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22386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8523 w 10768629"/>
              <a:gd name="connsiteY182" fmla="*/ 1763621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58337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  <a:gd name="connsiteX0" fmla="*/ 0 w 10768629"/>
              <a:gd name="connsiteY0" fmla="*/ 0 h 1978172"/>
              <a:gd name="connsiteX1" fmla="*/ 10768629 w 10768629"/>
              <a:gd name="connsiteY1" fmla="*/ 0 h 1978172"/>
              <a:gd name="connsiteX2" fmla="*/ 10733254 w 10768629"/>
              <a:gd name="connsiteY2" fmla="*/ 31439 h 1978172"/>
              <a:gd name="connsiteX3" fmla="*/ 10727085 w 10768629"/>
              <a:gd name="connsiteY3" fmla="*/ 37910 h 1978172"/>
              <a:gd name="connsiteX4" fmla="*/ 10675953 w 10768629"/>
              <a:gd name="connsiteY4" fmla="*/ 68623 h 1978172"/>
              <a:gd name="connsiteX5" fmla="*/ 10637091 w 10768629"/>
              <a:gd name="connsiteY5" fmla="*/ 90361 h 1978172"/>
              <a:gd name="connsiteX6" fmla="*/ 10610971 w 10768629"/>
              <a:gd name="connsiteY6" fmla="*/ 110764 h 1978172"/>
              <a:gd name="connsiteX7" fmla="*/ 10532872 w 10768629"/>
              <a:gd name="connsiteY7" fmla="*/ 138028 h 1978172"/>
              <a:gd name="connsiteX8" fmla="*/ 10398558 w 10768629"/>
              <a:gd name="connsiteY8" fmla="*/ 172911 h 1978172"/>
              <a:gd name="connsiteX9" fmla="*/ 10371128 w 10768629"/>
              <a:gd name="connsiteY9" fmla="*/ 182609 h 1978172"/>
              <a:gd name="connsiteX10" fmla="*/ 10352178 w 10768629"/>
              <a:gd name="connsiteY10" fmla="*/ 199976 h 1978172"/>
              <a:gd name="connsiteX11" fmla="*/ 10351815 w 10768629"/>
              <a:gd name="connsiteY11" fmla="*/ 211879 h 1978172"/>
              <a:gd name="connsiteX12" fmla="*/ 10337471 w 10768629"/>
              <a:gd name="connsiteY12" fmla="*/ 218661 h 1978172"/>
              <a:gd name="connsiteX13" fmla="*/ 10334625 w 10768629"/>
              <a:gd name="connsiteY13" fmla="*/ 222351 h 1978172"/>
              <a:gd name="connsiteX14" fmla="*/ 10256365 w 10768629"/>
              <a:gd name="connsiteY14" fmla="*/ 235917 h 1978172"/>
              <a:gd name="connsiteX15" fmla="*/ 10201127 w 10768629"/>
              <a:gd name="connsiteY15" fmla="*/ 267448 h 1978172"/>
              <a:gd name="connsiteX16" fmla="*/ 9961218 w 10768629"/>
              <a:gd name="connsiteY16" fmla="*/ 326720 h 1978172"/>
              <a:gd name="connsiteX17" fmla="*/ 9859715 w 10768629"/>
              <a:gd name="connsiteY17" fmla="*/ 355698 h 1978172"/>
              <a:gd name="connsiteX18" fmla="*/ 9679867 w 10768629"/>
              <a:gd name="connsiteY18" fmla="*/ 399081 h 1978172"/>
              <a:gd name="connsiteX19" fmla="*/ 9490654 w 10768629"/>
              <a:gd name="connsiteY19" fmla="*/ 455225 h 1978172"/>
              <a:gd name="connsiteX20" fmla="*/ 9470837 w 10768629"/>
              <a:gd name="connsiteY20" fmla="*/ 452539 h 1978172"/>
              <a:gd name="connsiteX21" fmla="*/ 9469082 w 10768629"/>
              <a:gd name="connsiteY21" fmla="*/ 454891 h 1978172"/>
              <a:gd name="connsiteX22" fmla="*/ 9448038 w 10768629"/>
              <a:gd name="connsiteY22" fmla="*/ 459733 h 1978172"/>
              <a:gd name="connsiteX23" fmla="*/ 9396821 w 10768629"/>
              <a:gd name="connsiteY23" fmla="*/ 455795 h 1978172"/>
              <a:gd name="connsiteX24" fmla="*/ 9392197 w 10768629"/>
              <a:gd name="connsiteY24" fmla="*/ 459796 h 1978172"/>
              <a:gd name="connsiteX25" fmla="*/ 9347994 w 10768629"/>
              <a:gd name="connsiteY25" fmla="*/ 464462 h 1978172"/>
              <a:gd name="connsiteX26" fmla="*/ 9347889 w 10768629"/>
              <a:gd name="connsiteY26" fmla="*/ 466539 h 1978172"/>
              <a:gd name="connsiteX27" fmla="*/ 9337639 w 10768629"/>
              <a:gd name="connsiteY27" fmla="*/ 476654 h 1978172"/>
              <a:gd name="connsiteX28" fmla="*/ 9287964 w 10768629"/>
              <a:gd name="connsiteY28" fmla="*/ 513052 h 1978172"/>
              <a:gd name="connsiteX29" fmla="*/ 9229283 w 10768629"/>
              <a:gd name="connsiteY29" fmla="*/ 555377 h 1978172"/>
              <a:gd name="connsiteX30" fmla="*/ 9220274 w 10768629"/>
              <a:gd name="connsiteY30" fmla="*/ 557502 h 1978172"/>
              <a:gd name="connsiteX31" fmla="*/ 9220202 w 10768629"/>
              <a:gd name="connsiteY31" fmla="*/ 558001 h 1978172"/>
              <a:gd name="connsiteX32" fmla="*/ 9210908 w 10768629"/>
              <a:gd name="connsiteY32" fmla="*/ 561147 h 1978172"/>
              <a:gd name="connsiteX33" fmla="*/ 9186374 w 10768629"/>
              <a:gd name="connsiteY33" fmla="*/ 565502 h 1978172"/>
              <a:gd name="connsiteX34" fmla="*/ 9181058 w 10768629"/>
              <a:gd name="connsiteY34" fmla="*/ 569943 h 1978172"/>
              <a:gd name="connsiteX35" fmla="*/ 9167549 w 10768629"/>
              <a:gd name="connsiteY35" fmla="*/ 584727 h 1978172"/>
              <a:gd name="connsiteX36" fmla="*/ 9149110 w 10768629"/>
              <a:gd name="connsiteY36" fmla="*/ 598906 h 1978172"/>
              <a:gd name="connsiteX37" fmla="*/ 9078556 w 10768629"/>
              <a:gd name="connsiteY37" fmla="*/ 644039 h 1978172"/>
              <a:gd name="connsiteX38" fmla="*/ 8996399 w 10768629"/>
              <a:gd name="connsiteY38" fmla="*/ 690055 h 1978172"/>
              <a:gd name="connsiteX39" fmla="*/ 8803791 w 10768629"/>
              <a:gd name="connsiteY39" fmla="*/ 813860 h 1978172"/>
              <a:gd name="connsiteX40" fmla="*/ 8636202 w 10768629"/>
              <a:gd name="connsiteY40" fmla="*/ 848463 h 1978172"/>
              <a:gd name="connsiteX41" fmla="*/ 8555372 w 10768629"/>
              <a:gd name="connsiteY41" fmla="*/ 883171 h 1978172"/>
              <a:gd name="connsiteX42" fmla="*/ 8507229 w 10768629"/>
              <a:gd name="connsiteY42" fmla="*/ 901665 h 1978172"/>
              <a:gd name="connsiteX43" fmla="*/ 8428473 w 10768629"/>
              <a:gd name="connsiteY43" fmla="*/ 927985 h 1978172"/>
              <a:gd name="connsiteX44" fmla="*/ 8427914 w 10768629"/>
              <a:gd name="connsiteY44" fmla="*/ 933480 h 1978172"/>
              <a:gd name="connsiteX45" fmla="*/ 8420327 w 10768629"/>
              <a:gd name="connsiteY45" fmla="*/ 941984 h 1978172"/>
              <a:gd name="connsiteX46" fmla="*/ 8394729 w 10768629"/>
              <a:gd name="connsiteY46" fmla="*/ 948347 h 1978172"/>
              <a:gd name="connsiteX47" fmla="*/ 8380548 w 10768629"/>
              <a:gd name="connsiteY47" fmla="*/ 987916 h 1978172"/>
              <a:gd name="connsiteX48" fmla="*/ 8375330 w 10768629"/>
              <a:gd name="connsiteY48" fmla="*/ 965444 h 1978172"/>
              <a:gd name="connsiteX49" fmla="*/ 8340796 w 10768629"/>
              <a:gd name="connsiteY49" fmla="*/ 980522 h 1978172"/>
              <a:gd name="connsiteX50" fmla="*/ 8304438 w 10768629"/>
              <a:gd name="connsiteY50" fmla="*/ 996739 h 1978172"/>
              <a:gd name="connsiteX51" fmla="*/ 8280929 w 10768629"/>
              <a:gd name="connsiteY51" fmla="*/ 1023089 h 1978172"/>
              <a:gd name="connsiteX52" fmla="*/ 8275760 w 10768629"/>
              <a:gd name="connsiteY52" fmla="*/ 1027772 h 1978172"/>
              <a:gd name="connsiteX53" fmla="*/ 8275478 w 10768629"/>
              <a:gd name="connsiteY53" fmla="*/ 1027605 h 1978172"/>
              <a:gd name="connsiteX54" fmla="*/ 8249003 w 10768629"/>
              <a:gd name="connsiteY54" fmla="*/ 1032033 h 1978172"/>
              <a:gd name="connsiteX55" fmla="*/ 8203836 w 10768629"/>
              <a:gd name="connsiteY55" fmla="*/ 1037347 h 1978172"/>
              <a:gd name="connsiteX56" fmla="*/ 8122936 w 10768629"/>
              <a:gd name="connsiteY56" fmla="*/ 1063113 h 1978172"/>
              <a:gd name="connsiteX57" fmla="*/ 8043658 w 10768629"/>
              <a:gd name="connsiteY57" fmla="*/ 1092746 h 1978172"/>
              <a:gd name="connsiteX58" fmla="*/ 8015351 w 10768629"/>
              <a:gd name="connsiteY58" fmla="*/ 1105478 h 1978172"/>
              <a:gd name="connsiteX59" fmla="*/ 7963145 w 10768629"/>
              <a:gd name="connsiteY59" fmla="*/ 1119346 h 1978172"/>
              <a:gd name="connsiteX60" fmla="*/ 7938145 w 10768629"/>
              <a:gd name="connsiteY60" fmla="*/ 1120225 h 1978172"/>
              <a:gd name="connsiteX61" fmla="*/ 7937238 w 10768629"/>
              <a:gd name="connsiteY61" fmla="*/ 1121204 h 1978172"/>
              <a:gd name="connsiteX62" fmla="*/ 7934398 w 10768629"/>
              <a:gd name="connsiteY62" fmla="*/ 1118240 h 1978172"/>
              <a:gd name="connsiteX63" fmla="*/ 7918248 w 10768629"/>
              <a:gd name="connsiteY63" fmla="*/ 1124371 h 1978172"/>
              <a:gd name="connsiteX64" fmla="*/ 7914119 w 10768629"/>
              <a:gd name="connsiteY64" fmla="*/ 1127653 h 1978172"/>
              <a:gd name="connsiteX65" fmla="*/ 7907658 w 10768629"/>
              <a:gd name="connsiteY65" fmla="*/ 1130350 h 1978172"/>
              <a:gd name="connsiteX66" fmla="*/ 7907434 w 10768629"/>
              <a:gd name="connsiteY66" fmla="*/ 1130103 h 1978172"/>
              <a:gd name="connsiteX67" fmla="*/ 7901508 w 10768629"/>
              <a:gd name="connsiteY67" fmla="*/ 1133245 h 1978172"/>
              <a:gd name="connsiteX68" fmla="*/ 7873287 w 10768629"/>
              <a:gd name="connsiteY68" fmla="*/ 1152609 h 1978172"/>
              <a:gd name="connsiteX69" fmla="*/ 7834833 w 10768629"/>
              <a:gd name="connsiteY69" fmla="*/ 1153868 h 1978172"/>
              <a:gd name="connsiteX70" fmla="*/ 7828661 w 10768629"/>
              <a:gd name="connsiteY70" fmla="*/ 1139994 h 1978172"/>
              <a:gd name="connsiteX71" fmla="*/ 7823966 w 10768629"/>
              <a:gd name="connsiteY71" fmla="*/ 1143178 h 1978172"/>
              <a:gd name="connsiteX72" fmla="*/ 7815078 w 10768629"/>
              <a:gd name="connsiteY72" fmla="*/ 1151776 h 1978172"/>
              <a:gd name="connsiteX73" fmla="*/ 7812026 w 10768629"/>
              <a:gd name="connsiteY73" fmla="*/ 1151522 h 1978172"/>
              <a:gd name="connsiteX74" fmla="*/ 7782249 w 10768629"/>
              <a:gd name="connsiteY74" fmla="*/ 1160970 h 1978172"/>
              <a:gd name="connsiteX75" fmla="*/ 7773476 w 10768629"/>
              <a:gd name="connsiteY75" fmla="*/ 1157414 h 1978172"/>
              <a:gd name="connsiteX76" fmla="*/ 7769600 w 10768629"/>
              <a:gd name="connsiteY76" fmla="*/ 1157365 h 1978172"/>
              <a:gd name="connsiteX77" fmla="*/ 7752631 w 10768629"/>
              <a:gd name="connsiteY77" fmla="*/ 1172815 h 1978172"/>
              <a:gd name="connsiteX78" fmla="*/ 7739392 w 10768629"/>
              <a:gd name="connsiteY78" fmla="*/ 1192062 h 1978172"/>
              <a:gd name="connsiteX79" fmla="*/ 7677677 w 10768629"/>
              <a:gd name="connsiteY79" fmla="*/ 1216394 h 1978172"/>
              <a:gd name="connsiteX80" fmla="*/ 7586920 w 10768629"/>
              <a:gd name="connsiteY80" fmla="*/ 1261888 h 1978172"/>
              <a:gd name="connsiteX81" fmla="*/ 7486100 w 10768629"/>
              <a:gd name="connsiteY81" fmla="*/ 1292563 h 1978172"/>
              <a:gd name="connsiteX82" fmla="*/ 7411323 w 10768629"/>
              <a:gd name="connsiteY82" fmla="*/ 1340732 h 1978172"/>
              <a:gd name="connsiteX83" fmla="*/ 7240698 w 10768629"/>
              <a:gd name="connsiteY83" fmla="*/ 1438832 h 1978172"/>
              <a:gd name="connsiteX84" fmla="*/ 7197675 w 10768629"/>
              <a:gd name="connsiteY84" fmla="*/ 1447530 h 1978172"/>
              <a:gd name="connsiteX85" fmla="*/ 7164788 w 10768629"/>
              <a:gd name="connsiteY85" fmla="*/ 1480293 h 1978172"/>
              <a:gd name="connsiteX86" fmla="*/ 7147929 w 10768629"/>
              <a:gd name="connsiteY86" fmla="*/ 1477641 h 1978172"/>
              <a:gd name="connsiteX87" fmla="*/ 7144965 w 10768629"/>
              <a:gd name="connsiteY87" fmla="*/ 1476908 h 1978172"/>
              <a:gd name="connsiteX88" fmla="*/ 7134299 w 10768629"/>
              <a:gd name="connsiteY88" fmla="*/ 1479969 h 1978172"/>
              <a:gd name="connsiteX89" fmla="*/ 7129809 w 10768629"/>
              <a:gd name="connsiteY89" fmla="*/ 1473339 h 1978172"/>
              <a:gd name="connsiteX90" fmla="*/ 7112688 w 10768629"/>
              <a:gd name="connsiteY90" fmla="*/ 1472575 h 1978172"/>
              <a:gd name="connsiteX91" fmla="*/ 7093470 w 10768629"/>
              <a:gd name="connsiteY91" fmla="*/ 1480300 h 1978172"/>
              <a:gd name="connsiteX92" fmla="*/ 7025034 w 10768629"/>
              <a:gd name="connsiteY92" fmla="*/ 1506934 h 1978172"/>
              <a:gd name="connsiteX93" fmla="*/ 7014783 w 10768629"/>
              <a:gd name="connsiteY93" fmla="*/ 1515868 h 1978172"/>
              <a:gd name="connsiteX94" fmla="*/ 6979706 w 10768629"/>
              <a:gd name="connsiteY94" fmla="*/ 1523511 h 1978172"/>
              <a:gd name="connsiteX95" fmla="*/ 6977890 w 10768629"/>
              <a:gd name="connsiteY95" fmla="*/ 1525793 h 1978172"/>
              <a:gd name="connsiteX96" fmla="*/ 6944339 w 10768629"/>
              <a:gd name="connsiteY96" fmla="*/ 1536237 h 1978172"/>
              <a:gd name="connsiteX97" fmla="*/ 6886996 w 10768629"/>
              <a:gd name="connsiteY97" fmla="*/ 1563569 h 1978172"/>
              <a:gd name="connsiteX98" fmla="*/ 6874510 w 10768629"/>
              <a:gd name="connsiteY98" fmla="*/ 1558469 h 1978172"/>
              <a:gd name="connsiteX99" fmla="*/ 6871943 w 10768629"/>
              <a:gd name="connsiteY99" fmla="*/ 1554651 h 1978172"/>
              <a:gd name="connsiteX100" fmla="*/ 6856174 w 10768629"/>
              <a:gd name="connsiteY100" fmla="*/ 1562024 h 1978172"/>
              <a:gd name="connsiteX101" fmla="*/ 6842321 w 10768629"/>
              <a:gd name="connsiteY101" fmla="*/ 1560554 h 1978172"/>
              <a:gd name="connsiteX102" fmla="*/ 6832713 w 10768629"/>
              <a:gd name="connsiteY102" fmla="*/ 1569357 h 1978172"/>
              <a:gd name="connsiteX103" fmla="*/ 6816351 w 10768629"/>
              <a:gd name="connsiteY103" fmla="*/ 1571495 h 1978172"/>
              <a:gd name="connsiteX104" fmla="*/ 6795800 w 10768629"/>
              <a:gd name="connsiteY104" fmla="*/ 1572010 h 1978172"/>
              <a:gd name="connsiteX105" fmla="*/ 6777546 w 10768629"/>
              <a:gd name="connsiteY105" fmla="*/ 1568661 h 1978172"/>
              <a:gd name="connsiteX106" fmla="*/ 6751528 w 10768629"/>
              <a:gd name="connsiteY106" fmla="*/ 1574143 h 1978172"/>
              <a:gd name="connsiteX107" fmla="*/ 6691966 w 10768629"/>
              <a:gd name="connsiteY107" fmla="*/ 1582255 h 1978172"/>
              <a:gd name="connsiteX108" fmla="*/ 6646941 w 10768629"/>
              <a:gd name="connsiteY108" fmla="*/ 1588471 h 1978172"/>
              <a:gd name="connsiteX109" fmla="*/ 6568576 w 10768629"/>
              <a:gd name="connsiteY109" fmla="*/ 1606488 h 1978172"/>
              <a:gd name="connsiteX110" fmla="*/ 6554358 w 10768629"/>
              <a:gd name="connsiteY110" fmla="*/ 1621701 h 1978172"/>
              <a:gd name="connsiteX111" fmla="*/ 6516968 w 10768629"/>
              <a:gd name="connsiteY111" fmla="*/ 1617195 h 1978172"/>
              <a:gd name="connsiteX112" fmla="*/ 6506479 w 10768629"/>
              <a:gd name="connsiteY112" fmla="*/ 1602227 h 1978172"/>
              <a:gd name="connsiteX113" fmla="*/ 6458436 w 10768629"/>
              <a:gd name="connsiteY113" fmla="*/ 1607332 h 1978172"/>
              <a:gd name="connsiteX114" fmla="*/ 6414786 w 10768629"/>
              <a:gd name="connsiteY114" fmla="*/ 1628815 h 1978172"/>
              <a:gd name="connsiteX115" fmla="*/ 6357085 w 10768629"/>
              <a:gd name="connsiteY115" fmla="*/ 1640846 h 1978172"/>
              <a:gd name="connsiteX116" fmla="*/ 6322636 w 10768629"/>
              <a:gd name="connsiteY116" fmla="*/ 1648213 h 1978172"/>
              <a:gd name="connsiteX117" fmla="*/ 6226172 w 10768629"/>
              <a:gd name="connsiteY117" fmla="*/ 1654676 h 1978172"/>
              <a:gd name="connsiteX118" fmla="*/ 6221217 w 10768629"/>
              <a:gd name="connsiteY118" fmla="*/ 1654506 h 1978172"/>
              <a:gd name="connsiteX119" fmla="*/ 6204956 w 10768629"/>
              <a:gd name="connsiteY119" fmla="*/ 1664280 h 1978172"/>
              <a:gd name="connsiteX120" fmla="*/ 6204270 w 10768629"/>
              <a:gd name="connsiteY120" fmla="*/ 1666782 h 1978172"/>
              <a:gd name="connsiteX121" fmla="*/ 6143810 w 10768629"/>
              <a:gd name="connsiteY121" fmla="*/ 1661963 h 1978172"/>
              <a:gd name="connsiteX122" fmla="*/ 6136560 w 10768629"/>
              <a:gd name="connsiteY122" fmla="*/ 1665728 h 1978172"/>
              <a:gd name="connsiteX123" fmla="*/ 6096155 w 10768629"/>
              <a:gd name="connsiteY123" fmla="*/ 1656951 h 1978172"/>
              <a:gd name="connsiteX124" fmla="*/ 6075812 w 10768629"/>
              <a:gd name="connsiteY124" fmla="*/ 1655422 h 1978172"/>
              <a:gd name="connsiteX125" fmla="*/ 6039495 w 10768629"/>
              <a:gd name="connsiteY125" fmla="*/ 1649680 h 1978172"/>
              <a:gd name="connsiteX126" fmla="*/ 6036523 w 10768629"/>
              <a:gd name="connsiteY126" fmla="*/ 1652121 h 1978172"/>
              <a:gd name="connsiteX127" fmla="*/ 6029328 w 10768629"/>
              <a:gd name="connsiteY127" fmla="*/ 1649904 h 1978172"/>
              <a:gd name="connsiteX128" fmla="*/ 6024075 w 10768629"/>
              <a:gd name="connsiteY128" fmla="*/ 1652779 h 1978172"/>
              <a:gd name="connsiteX129" fmla="*/ 6018085 w 10768629"/>
              <a:gd name="connsiteY129" fmla="*/ 1652030 h 1978172"/>
              <a:gd name="connsiteX130" fmla="*/ 5955513 w 10768629"/>
              <a:gd name="connsiteY130" fmla="*/ 1663584 h 1978172"/>
              <a:gd name="connsiteX131" fmla="*/ 5941996 w 10768629"/>
              <a:gd name="connsiteY131" fmla="*/ 1661326 h 1978172"/>
              <a:gd name="connsiteX132" fmla="*/ 5931789 w 10768629"/>
              <a:gd name="connsiteY132" fmla="*/ 1669915 h 1978172"/>
              <a:gd name="connsiteX133" fmla="*/ 5888686 w 10768629"/>
              <a:gd name="connsiteY133" fmla="*/ 1672175 h 1978172"/>
              <a:gd name="connsiteX134" fmla="*/ 5873794 w 10768629"/>
              <a:gd name="connsiteY134" fmla="*/ 1665454 h 1978172"/>
              <a:gd name="connsiteX135" fmla="*/ 5860022 w 10768629"/>
              <a:gd name="connsiteY135" fmla="*/ 1660635 h 1978172"/>
              <a:gd name="connsiteX136" fmla="*/ 5858237 w 10768629"/>
              <a:gd name="connsiteY136" fmla="*/ 1660649 h 1978172"/>
              <a:gd name="connsiteX137" fmla="*/ 5840319 w 10768629"/>
              <a:gd name="connsiteY137" fmla="*/ 1660798 h 1978172"/>
              <a:gd name="connsiteX138" fmla="*/ 5806984 w 10768629"/>
              <a:gd name="connsiteY138" fmla="*/ 1661075 h 1978172"/>
              <a:gd name="connsiteX139" fmla="*/ 5742351 w 10768629"/>
              <a:gd name="connsiteY139" fmla="*/ 1667489 h 1978172"/>
              <a:gd name="connsiteX140" fmla="*/ 5521171 w 10768629"/>
              <a:gd name="connsiteY140" fmla="*/ 1671626 h 1978172"/>
              <a:gd name="connsiteX141" fmla="*/ 5457384 w 10768629"/>
              <a:gd name="connsiteY141" fmla="*/ 1683952 h 1978172"/>
              <a:gd name="connsiteX142" fmla="*/ 4950070 w 10768629"/>
              <a:gd name="connsiteY142" fmla="*/ 1748401 h 1978172"/>
              <a:gd name="connsiteX143" fmla="*/ 4872172 w 10768629"/>
              <a:gd name="connsiteY143" fmla="*/ 1757222 h 1978172"/>
              <a:gd name="connsiteX144" fmla="*/ 4809524 w 10768629"/>
              <a:gd name="connsiteY144" fmla="*/ 1761033 h 1978172"/>
              <a:gd name="connsiteX145" fmla="*/ 4759058 w 10768629"/>
              <a:gd name="connsiteY145" fmla="*/ 1766533 h 1978172"/>
              <a:gd name="connsiteX146" fmla="*/ 4719749 w 10768629"/>
              <a:gd name="connsiteY146" fmla="*/ 1771811 h 1978172"/>
              <a:gd name="connsiteX147" fmla="*/ 4568686 w 10768629"/>
              <a:gd name="connsiteY147" fmla="*/ 1786141 h 1978172"/>
              <a:gd name="connsiteX148" fmla="*/ 4418751 w 10768629"/>
              <a:gd name="connsiteY148" fmla="*/ 1796932 h 1978172"/>
              <a:gd name="connsiteX149" fmla="*/ 4378377 w 10768629"/>
              <a:gd name="connsiteY149" fmla="*/ 1815528 h 1978172"/>
              <a:gd name="connsiteX150" fmla="*/ 4320575 w 10768629"/>
              <a:gd name="connsiteY150" fmla="*/ 1832722 h 1978172"/>
              <a:gd name="connsiteX151" fmla="*/ 4211935 w 10768629"/>
              <a:gd name="connsiteY151" fmla="*/ 1860177 h 1978172"/>
              <a:gd name="connsiteX152" fmla="*/ 4101228 w 10768629"/>
              <a:gd name="connsiteY152" fmla="*/ 1868717 h 1978172"/>
              <a:gd name="connsiteX153" fmla="*/ 3973223 w 10768629"/>
              <a:gd name="connsiteY153" fmla="*/ 1881015 h 1978172"/>
              <a:gd name="connsiteX154" fmla="*/ 3900992 w 10768629"/>
              <a:gd name="connsiteY154" fmla="*/ 1880603 h 1978172"/>
              <a:gd name="connsiteX155" fmla="*/ 3662119 w 10768629"/>
              <a:gd name="connsiteY155" fmla="*/ 1889285 h 1978172"/>
              <a:gd name="connsiteX156" fmla="*/ 3496919 w 10768629"/>
              <a:gd name="connsiteY156" fmla="*/ 1873180 h 1978172"/>
              <a:gd name="connsiteX157" fmla="*/ 3449433 w 10768629"/>
              <a:gd name="connsiteY157" fmla="*/ 1889681 h 1978172"/>
              <a:gd name="connsiteX158" fmla="*/ 3369766 w 10768629"/>
              <a:gd name="connsiteY158" fmla="*/ 1916653 h 1978172"/>
              <a:gd name="connsiteX159" fmla="*/ 3269672 w 10768629"/>
              <a:gd name="connsiteY159" fmla="*/ 1938036 h 1978172"/>
              <a:gd name="connsiteX160" fmla="*/ 3224897 w 10768629"/>
              <a:gd name="connsiteY160" fmla="*/ 1943733 h 1978172"/>
              <a:gd name="connsiteX161" fmla="*/ 3161463 w 10768629"/>
              <a:gd name="connsiteY161" fmla="*/ 1946591 h 1978172"/>
              <a:gd name="connsiteX162" fmla="*/ 3112044 w 10768629"/>
              <a:gd name="connsiteY162" fmla="*/ 1935614 h 1978172"/>
              <a:gd name="connsiteX163" fmla="*/ 3069716 w 10768629"/>
              <a:gd name="connsiteY163" fmla="*/ 1930463 h 1978172"/>
              <a:gd name="connsiteX164" fmla="*/ 3005773 w 10768629"/>
              <a:gd name="connsiteY164" fmla="*/ 1915878 h 1978172"/>
              <a:gd name="connsiteX165" fmla="*/ 2897201 w 10768629"/>
              <a:gd name="connsiteY165" fmla="*/ 1926772 h 1978172"/>
              <a:gd name="connsiteX166" fmla="*/ 2783891 w 10768629"/>
              <a:gd name="connsiteY166" fmla="*/ 1931749 h 1978172"/>
              <a:gd name="connsiteX167" fmla="*/ 2712447 w 10768629"/>
              <a:gd name="connsiteY167" fmla="*/ 1933044 h 1978172"/>
              <a:gd name="connsiteX168" fmla="*/ 2560151 w 10768629"/>
              <a:gd name="connsiteY168" fmla="*/ 1963609 h 1978172"/>
              <a:gd name="connsiteX169" fmla="*/ 2367221 w 10768629"/>
              <a:gd name="connsiteY169" fmla="*/ 1971884 h 1978172"/>
              <a:gd name="connsiteX170" fmla="*/ 2272130 w 10768629"/>
              <a:gd name="connsiteY170" fmla="*/ 1961162 h 1978172"/>
              <a:gd name="connsiteX171" fmla="*/ 2189404 w 10768629"/>
              <a:gd name="connsiteY171" fmla="*/ 1978172 h 1978172"/>
              <a:gd name="connsiteX172" fmla="*/ 2077704 w 10768629"/>
              <a:gd name="connsiteY172" fmla="*/ 1965002 h 1978172"/>
              <a:gd name="connsiteX173" fmla="*/ 2033299 w 10768629"/>
              <a:gd name="connsiteY173" fmla="*/ 1969042 h 1978172"/>
              <a:gd name="connsiteX174" fmla="*/ 1967996 w 10768629"/>
              <a:gd name="connsiteY174" fmla="*/ 1953187 h 1978172"/>
              <a:gd name="connsiteX175" fmla="*/ 1855805 w 10768629"/>
              <a:gd name="connsiteY175" fmla="*/ 1926082 h 1978172"/>
              <a:gd name="connsiteX176" fmla="*/ 1790957 w 10768629"/>
              <a:gd name="connsiteY176" fmla="*/ 1919460 h 1978172"/>
              <a:gd name="connsiteX177" fmla="*/ 1613978 w 10768629"/>
              <a:gd name="connsiteY177" fmla="*/ 1891581 h 1978172"/>
              <a:gd name="connsiteX178" fmla="*/ 1436831 w 10768629"/>
              <a:gd name="connsiteY178" fmla="*/ 1856201 h 1978172"/>
              <a:gd name="connsiteX179" fmla="*/ 1357365 w 10768629"/>
              <a:gd name="connsiteY179" fmla="*/ 1832140 h 1978172"/>
              <a:gd name="connsiteX180" fmla="*/ 1232341 w 10768629"/>
              <a:gd name="connsiteY180" fmla="*/ 1785942 h 1978172"/>
              <a:gd name="connsiteX181" fmla="*/ 1162595 w 10768629"/>
              <a:gd name="connsiteY181" fmla="*/ 1784330 h 1978172"/>
              <a:gd name="connsiteX182" fmla="*/ 1120257 w 10768629"/>
              <a:gd name="connsiteY182" fmla="*/ 1789615 h 1978172"/>
              <a:gd name="connsiteX183" fmla="*/ 991903 w 10768629"/>
              <a:gd name="connsiteY183" fmla="*/ 1786741 h 1978172"/>
              <a:gd name="connsiteX184" fmla="*/ 883960 w 10768629"/>
              <a:gd name="connsiteY184" fmla="*/ 1809389 h 1978172"/>
              <a:gd name="connsiteX185" fmla="*/ 766531 w 10768629"/>
              <a:gd name="connsiteY185" fmla="*/ 1805053 h 1978172"/>
              <a:gd name="connsiteX186" fmla="*/ 669779 w 10768629"/>
              <a:gd name="connsiteY186" fmla="*/ 1800537 h 1978172"/>
              <a:gd name="connsiteX187" fmla="*/ 523898 w 10768629"/>
              <a:gd name="connsiteY187" fmla="*/ 1811085 h 1978172"/>
              <a:gd name="connsiteX188" fmla="*/ 360251 w 10768629"/>
              <a:gd name="connsiteY188" fmla="*/ 1830735 h 1978172"/>
              <a:gd name="connsiteX189" fmla="*/ 255207 w 10768629"/>
              <a:gd name="connsiteY189" fmla="*/ 1818275 h 1978172"/>
              <a:gd name="connsiteX190" fmla="*/ 101803 w 10768629"/>
              <a:gd name="connsiteY190" fmla="*/ 1870647 h 1978172"/>
              <a:gd name="connsiteX191" fmla="*/ 25397 w 10768629"/>
              <a:gd name="connsiteY191" fmla="*/ 1888443 h 1978172"/>
              <a:gd name="connsiteX192" fmla="*/ 2370 w 10768629"/>
              <a:gd name="connsiteY192" fmla="*/ 1878311 h 1978172"/>
              <a:gd name="connsiteX193" fmla="*/ 0 w 10768629"/>
              <a:gd name="connsiteY193" fmla="*/ 1878785 h 1978172"/>
              <a:gd name="connsiteX194" fmla="*/ 0 w 10768629"/>
              <a:gd name="connsiteY194" fmla="*/ 0 h 1978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768629" h="1978172">
                <a:moveTo>
                  <a:pt x="0" y="0"/>
                </a:moveTo>
                <a:lnTo>
                  <a:pt x="10768629" y="0"/>
                </a:lnTo>
                <a:lnTo>
                  <a:pt x="10733254" y="31439"/>
                </a:lnTo>
                <a:lnTo>
                  <a:pt x="10727085" y="37910"/>
                </a:lnTo>
                <a:cubicBezTo>
                  <a:pt x="10712973" y="56080"/>
                  <a:pt x="10699457" y="78430"/>
                  <a:pt x="10675953" y="68623"/>
                </a:cubicBezTo>
                <a:cubicBezTo>
                  <a:pt x="10685972" y="89202"/>
                  <a:pt x="10641629" y="69781"/>
                  <a:pt x="10637091" y="90361"/>
                </a:cubicBezTo>
                <a:cubicBezTo>
                  <a:pt x="10635214" y="107005"/>
                  <a:pt x="10621323" y="104993"/>
                  <a:pt x="10610971" y="110764"/>
                </a:cubicBezTo>
                <a:cubicBezTo>
                  <a:pt x="10603980" y="127568"/>
                  <a:pt x="10551417" y="141180"/>
                  <a:pt x="10532872" y="138028"/>
                </a:cubicBezTo>
                <a:cubicBezTo>
                  <a:pt x="10480300" y="119072"/>
                  <a:pt x="10440532" y="186296"/>
                  <a:pt x="10398558" y="172911"/>
                </a:cubicBezTo>
                <a:cubicBezTo>
                  <a:pt x="10387708" y="174114"/>
                  <a:pt x="10378792" y="177646"/>
                  <a:pt x="10371128" y="182609"/>
                </a:cubicBezTo>
                <a:lnTo>
                  <a:pt x="10352178" y="199976"/>
                </a:lnTo>
                <a:lnTo>
                  <a:pt x="10351815" y="211879"/>
                </a:lnTo>
                <a:lnTo>
                  <a:pt x="10337471" y="218661"/>
                </a:lnTo>
                <a:lnTo>
                  <a:pt x="10334625" y="222351"/>
                </a:lnTo>
                <a:cubicBezTo>
                  <a:pt x="10321108" y="225227"/>
                  <a:pt x="10278615" y="228401"/>
                  <a:pt x="10256365" y="235917"/>
                </a:cubicBezTo>
                <a:cubicBezTo>
                  <a:pt x="10218136" y="258033"/>
                  <a:pt x="10224552" y="209685"/>
                  <a:pt x="10201127" y="267448"/>
                </a:cubicBezTo>
                <a:cubicBezTo>
                  <a:pt x="10121320" y="273476"/>
                  <a:pt x="10040763" y="345580"/>
                  <a:pt x="9961218" y="326720"/>
                </a:cubicBezTo>
                <a:cubicBezTo>
                  <a:pt x="9980173" y="341621"/>
                  <a:pt x="9883038" y="318484"/>
                  <a:pt x="9859715" y="355698"/>
                </a:cubicBezTo>
                <a:cubicBezTo>
                  <a:pt x="9812822" y="367758"/>
                  <a:pt x="9752089" y="383830"/>
                  <a:pt x="9679867" y="399081"/>
                </a:cubicBezTo>
                <a:cubicBezTo>
                  <a:pt x="9618357" y="415668"/>
                  <a:pt x="9525492" y="446315"/>
                  <a:pt x="9490654" y="455225"/>
                </a:cubicBezTo>
                <a:lnTo>
                  <a:pt x="9470837" y="452539"/>
                </a:lnTo>
                <a:lnTo>
                  <a:pt x="9469082" y="454891"/>
                </a:lnTo>
                <a:cubicBezTo>
                  <a:pt x="9460057" y="461184"/>
                  <a:pt x="9453495" y="461729"/>
                  <a:pt x="9448038" y="459733"/>
                </a:cubicBezTo>
                <a:lnTo>
                  <a:pt x="9396821" y="455795"/>
                </a:lnTo>
                <a:lnTo>
                  <a:pt x="9392197" y="459796"/>
                </a:lnTo>
                <a:lnTo>
                  <a:pt x="9347994" y="464462"/>
                </a:lnTo>
                <a:cubicBezTo>
                  <a:pt x="9347959" y="465155"/>
                  <a:pt x="9347925" y="465846"/>
                  <a:pt x="9347889" y="466539"/>
                </a:cubicBezTo>
                <a:cubicBezTo>
                  <a:pt x="9346648" y="471307"/>
                  <a:pt x="9343831" y="475025"/>
                  <a:pt x="9337639" y="476654"/>
                </a:cubicBezTo>
                <a:cubicBezTo>
                  <a:pt x="9354547" y="503661"/>
                  <a:pt x="9307720" y="510631"/>
                  <a:pt x="9287964" y="513052"/>
                </a:cubicBezTo>
                <a:cubicBezTo>
                  <a:pt x="9269905" y="526173"/>
                  <a:pt x="9245386" y="544358"/>
                  <a:pt x="9229283" y="555377"/>
                </a:cubicBezTo>
                <a:lnTo>
                  <a:pt x="9220274" y="557502"/>
                </a:lnTo>
                <a:cubicBezTo>
                  <a:pt x="9220250" y="557668"/>
                  <a:pt x="9220226" y="557835"/>
                  <a:pt x="9220202" y="558001"/>
                </a:cubicBezTo>
                <a:cubicBezTo>
                  <a:pt x="9218468" y="559434"/>
                  <a:pt x="9215591" y="560497"/>
                  <a:pt x="9210908" y="561147"/>
                </a:cubicBezTo>
                <a:lnTo>
                  <a:pt x="9186374" y="565502"/>
                </a:lnTo>
                <a:lnTo>
                  <a:pt x="9181058" y="569943"/>
                </a:lnTo>
                <a:lnTo>
                  <a:pt x="9167549" y="584727"/>
                </a:lnTo>
                <a:lnTo>
                  <a:pt x="9149110" y="598906"/>
                </a:lnTo>
                <a:cubicBezTo>
                  <a:pt x="9133575" y="594395"/>
                  <a:pt x="9087390" y="636567"/>
                  <a:pt x="9078556" y="644039"/>
                </a:cubicBezTo>
                <a:lnTo>
                  <a:pt x="8996399" y="690055"/>
                </a:lnTo>
                <a:cubicBezTo>
                  <a:pt x="8913147" y="777045"/>
                  <a:pt x="8867993" y="772591"/>
                  <a:pt x="8803791" y="813860"/>
                </a:cubicBezTo>
                <a:cubicBezTo>
                  <a:pt x="8745270" y="819906"/>
                  <a:pt x="8690049" y="823612"/>
                  <a:pt x="8636202" y="848463"/>
                </a:cubicBezTo>
                <a:cubicBezTo>
                  <a:pt x="8594799" y="860014"/>
                  <a:pt x="8568613" y="864779"/>
                  <a:pt x="8555372" y="883171"/>
                </a:cubicBezTo>
                <a:lnTo>
                  <a:pt x="8507229" y="901665"/>
                </a:lnTo>
                <a:lnTo>
                  <a:pt x="8428473" y="927985"/>
                </a:lnTo>
                <a:cubicBezTo>
                  <a:pt x="8428287" y="929817"/>
                  <a:pt x="8428100" y="931648"/>
                  <a:pt x="8427914" y="933480"/>
                </a:cubicBezTo>
                <a:lnTo>
                  <a:pt x="8420327" y="941984"/>
                </a:lnTo>
                <a:lnTo>
                  <a:pt x="8394729" y="948347"/>
                </a:lnTo>
                <a:lnTo>
                  <a:pt x="8380548" y="987916"/>
                </a:lnTo>
                <a:lnTo>
                  <a:pt x="8375330" y="965444"/>
                </a:lnTo>
                <a:cubicBezTo>
                  <a:pt x="8372375" y="964202"/>
                  <a:pt x="8344433" y="977378"/>
                  <a:pt x="8340796" y="980522"/>
                </a:cubicBezTo>
                <a:cubicBezTo>
                  <a:pt x="8328292" y="982128"/>
                  <a:pt x="8319237" y="991089"/>
                  <a:pt x="8304438" y="996739"/>
                </a:cubicBezTo>
                <a:cubicBezTo>
                  <a:pt x="8297193" y="1005683"/>
                  <a:pt x="8289328" y="1014568"/>
                  <a:pt x="8280929" y="1023089"/>
                </a:cubicBezTo>
                <a:lnTo>
                  <a:pt x="8275760" y="1027772"/>
                </a:lnTo>
                <a:lnTo>
                  <a:pt x="8275478" y="1027605"/>
                </a:lnTo>
                <a:cubicBezTo>
                  <a:pt x="8273970" y="1028076"/>
                  <a:pt x="8251461" y="1029408"/>
                  <a:pt x="8249003" y="1032033"/>
                </a:cubicBezTo>
                <a:lnTo>
                  <a:pt x="8203836" y="1037347"/>
                </a:lnTo>
                <a:cubicBezTo>
                  <a:pt x="8172789" y="1049890"/>
                  <a:pt x="8148166" y="1034625"/>
                  <a:pt x="8122936" y="1063113"/>
                </a:cubicBezTo>
                <a:cubicBezTo>
                  <a:pt x="8093850" y="1074757"/>
                  <a:pt x="8066781" y="1075350"/>
                  <a:pt x="8043658" y="1092746"/>
                </a:cubicBezTo>
                <a:cubicBezTo>
                  <a:pt x="8032157" y="1089174"/>
                  <a:pt x="8022145" y="1089998"/>
                  <a:pt x="8015351" y="1105478"/>
                </a:cubicBezTo>
                <a:cubicBezTo>
                  <a:pt x="7987544" y="1113006"/>
                  <a:pt x="7977708" y="1099152"/>
                  <a:pt x="7963145" y="1119346"/>
                </a:cubicBezTo>
                <a:cubicBezTo>
                  <a:pt x="7942622" y="1098880"/>
                  <a:pt x="7943760" y="1109516"/>
                  <a:pt x="7938145" y="1120225"/>
                </a:cubicBezTo>
                <a:lnTo>
                  <a:pt x="7937238" y="1121204"/>
                </a:lnTo>
                <a:lnTo>
                  <a:pt x="7934398" y="1118240"/>
                </a:lnTo>
                <a:lnTo>
                  <a:pt x="7918248" y="1124371"/>
                </a:lnTo>
                <a:lnTo>
                  <a:pt x="7914119" y="1127653"/>
                </a:lnTo>
                <a:cubicBezTo>
                  <a:pt x="7911201" y="1129547"/>
                  <a:pt x="7909169" y="1130331"/>
                  <a:pt x="7907658" y="1130350"/>
                </a:cubicBezTo>
                <a:lnTo>
                  <a:pt x="7907434" y="1130103"/>
                </a:lnTo>
                <a:lnTo>
                  <a:pt x="7901508" y="1133245"/>
                </a:lnTo>
                <a:cubicBezTo>
                  <a:pt x="7891644" y="1139271"/>
                  <a:pt x="7882185" y="1145815"/>
                  <a:pt x="7873287" y="1152609"/>
                </a:cubicBezTo>
                <a:cubicBezTo>
                  <a:pt x="7864672" y="1141906"/>
                  <a:pt x="7845199" y="1159242"/>
                  <a:pt x="7834833" y="1153868"/>
                </a:cubicBezTo>
                <a:lnTo>
                  <a:pt x="7828661" y="1139994"/>
                </a:lnTo>
                <a:lnTo>
                  <a:pt x="7823966" y="1143178"/>
                </a:lnTo>
                <a:lnTo>
                  <a:pt x="7815078" y="1151776"/>
                </a:lnTo>
                <a:cubicBezTo>
                  <a:pt x="7813692" y="1152943"/>
                  <a:pt x="7812687" y="1153116"/>
                  <a:pt x="7812026" y="1151522"/>
                </a:cubicBezTo>
                <a:cubicBezTo>
                  <a:pt x="7806555" y="1153054"/>
                  <a:pt x="7788673" y="1159989"/>
                  <a:pt x="7782249" y="1160970"/>
                </a:cubicBezTo>
                <a:lnTo>
                  <a:pt x="7773476" y="1157414"/>
                </a:lnTo>
                <a:lnTo>
                  <a:pt x="7769600" y="1157365"/>
                </a:lnTo>
                <a:lnTo>
                  <a:pt x="7752631" y="1172815"/>
                </a:lnTo>
                <a:lnTo>
                  <a:pt x="7739392" y="1192062"/>
                </a:lnTo>
                <a:lnTo>
                  <a:pt x="7677677" y="1216394"/>
                </a:lnTo>
                <a:lnTo>
                  <a:pt x="7586920" y="1261888"/>
                </a:lnTo>
                <a:cubicBezTo>
                  <a:pt x="7556723" y="1298911"/>
                  <a:pt x="7489187" y="1284518"/>
                  <a:pt x="7486100" y="1292563"/>
                </a:cubicBezTo>
                <a:cubicBezTo>
                  <a:pt x="7454875" y="1308356"/>
                  <a:pt x="7453335" y="1326361"/>
                  <a:pt x="7411323" y="1340732"/>
                </a:cubicBezTo>
                <a:cubicBezTo>
                  <a:pt x="7372519" y="1390006"/>
                  <a:pt x="7288617" y="1403664"/>
                  <a:pt x="7240698" y="1438832"/>
                </a:cubicBezTo>
                <a:cubicBezTo>
                  <a:pt x="7206467" y="1417136"/>
                  <a:pt x="7227555" y="1441678"/>
                  <a:pt x="7197675" y="1447530"/>
                </a:cubicBezTo>
                <a:cubicBezTo>
                  <a:pt x="7211601" y="1474927"/>
                  <a:pt x="7159483" y="1444981"/>
                  <a:pt x="7164788" y="1480293"/>
                </a:cubicBezTo>
                <a:cubicBezTo>
                  <a:pt x="7159184" y="1480240"/>
                  <a:pt x="7153584" y="1479075"/>
                  <a:pt x="7147929" y="1477641"/>
                </a:cubicBezTo>
                <a:lnTo>
                  <a:pt x="7144965" y="1476908"/>
                </a:lnTo>
                <a:lnTo>
                  <a:pt x="7134299" y="1479969"/>
                </a:lnTo>
                <a:lnTo>
                  <a:pt x="7129809" y="1473339"/>
                </a:lnTo>
                <a:lnTo>
                  <a:pt x="7112688" y="1472575"/>
                </a:lnTo>
                <a:cubicBezTo>
                  <a:pt x="7106506" y="1473449"/>
                  <a:pt x="7100123" y="1475741"/>
                  <a:pt x="7093470" y="1480300"/>
                </a:cubicBezTo>
                <a:cubicBezTo>
                  <a:pt x="7079039" y="1501274"/>
                  <a:pt x="7048991" y="1495718"/>
                  <a:pt x="7025034" y="1506934"/>
                </a:cubicBezTo>
                <a:lnTo>
                  <a:pt x="7014783" y="1515868"/>
                </a:lnTo>
                <a:lnTo>
                  <a:pt x="6979706" y="1523511"/>
                </a:lnTo>
                <a:lnTo>
                  <a:pt x="6977890" y="1525793"/>
                </a:lnTo>
                <a:cubicBezTo>
                  <a:pt x="6971996" y="1527914"/>
                  <a:pt x="6959488" y="1529941"/>
                  <a:pt x="6944339" y="1536237"/>
                </a:cubicBezTo>
                <a:lnTo>
                  <a:pt x="6886996" y="1563569"/>
                </a:lnTo>
                <a:lnTo>
                  <a:pt x="6874510" y="1558469"/>
                </a:lnTo>
                <a:lnTo>
                  <a:pt x="6871943" y="1554651"/>
                </a:lnTo>
                <a:lnTo>
                  <a:pt x="6856174" y="1562024"/>
                </a:lnTo>
                <a:lnTo>
                  <a:pt x="6842321" y="1560554"/>
                </a:lnTo>
                <a:lnTo>
                  <a:pt x="6832713" y="1569357"/>
                </a:lnTo>
                <a:lnTo>
                  <a:pt x="6816351" y="1571495"/>
                </a:lnTo>
                <a:cubicBezTo>
                  <a:pt x="6810216" y="1571510"/>
                  <a:pt x="6803310" y="1571324"/>
                  <a:pt x="6795800" y="1572010"/>
                </a:cubicBezTo>
                <a:lnTo>
                  <a:pt x="6777546" y="1568661"/>
                </a:lnTo>
                <a:lnTo>
                  <a:pt x="6751528" y="1574143"/>
                </a:lnTo>
                <a:cubicBezTo>
                  <a:pt x="6731455" y="1578562"/>
                  <a:pt x="6712054" y="1582098"/>
                  <a:pt x="6691966" y="1582255"/>
                </a:cubicBezTo>
                <a:cubicBezTo>
                  <a:pt x="6677921" y="1590738"/>
                  <a:pt x="6663787" y="1595441"/>
                  <a:pt x="6646941" y="1588471"/>
                </a:cubicBezTo>
                <a:cubicBezTo>
                  <a:pt x="6605135" y="1597971"/>
                  <a:pt x="6598373" y="1612583"/>
                  <a:pt x="6568576" y="1606488"/>
                </a:cubicBezTo>
                <a:cubicBezTo>
                  <a:pt x="6562510" y="1614734"/>
                  <a:pt x="6558067" y="1619360"/>
                  <a:pt x="6554358" y="1621701"/>
                </a:cubicBezTo>
                <a:cubicBezTo>
                  <a:pt x="6543227" y="1628727"/>
                  <a:pt x="6538724" y="1615196"/>
                  <a:pt x="6516968" y="1617195"/>
                </a:cubicBezTo>
                <a:cubicBezTo>
                  <a:pt x="6493173" y="1617368"/>
                  <a:pt x="6528193" y="1598652"/>
                  <a:pt x="6506479" y="1602227"/>
                </a:cubicBezTo>
                <a:cubicBezTo>
                  <a:pt x="6486674" y="1613929"/>
                  <a:pt x="6478484" y="1593997"/>
                  <a:pt x="6458436" y="1607332"/>
                </a:cubicBezTo>
                <a:cubicBezTo>
                  <a:pt x="6471168" y="1620800"/>
                  <a:pt x="6410323" y="1615478"/>
                  <a:pt x="6414786" y="1628815"/>
                </a:cubicBezTo>
                <a:cubicBezTo>
                  <a:pt x="6385942" y="1615041"/>
                  <a:pt x="6386569" y="1640238"/>
                  <a:pt x="6357085" y="1640846"/>
                </a:cubicBezTo>
                <a:cubicBezTo>
                  <a:pt x="6341163" y="1636809"/>
                  <a:pt x="6331497" y="1637754"/>
                  <a:pt x="6322636" y="1648213"/>
                </a:cubicBezTo>
                <a:cubicBezTo>
                  <a:pt x="6248448" y="1627802"/>
                  <a:pt x="6286748" y="1654976"/>
                  <a:pt x="6226172" y="1654676"/>
                </a:cubicBezTo>
                <a:lnTo>
                  <a:pt x="6221217" y="1654506"/>
                </a:lnTo>
                <a:lnTo>
                  <a:pt x="6204956" y="1664280"/>
                </a:lnTo>
                <a:cubicBezTo>
                  <a:pt x="6204728" y="1665114"/>
                  <a:pt x="6204498" y="1665947"/>
                  <a:pt x="6204270" y="1666782"/>
                </a:cubicBezTo>
                <a:lnTo>
                  <a:pt x="6143810" y="1661963"/>
                </a:lnTo>
                <a:lnTo>
                  <a:pt x="6136560" y="1665728"/>
                </a:lnTo>
                <a:lnTo>
                  <a:pt x="6096155" y="1656951"/>
                </a:lnTo>
                <a:lnTo>
                  <a:pt x="6075812" y="1655422"/>
                </a:lnTo>
                <a:lnTo>
                  <a:pt x="6039495" y="1649680"/>
                </a:lnTo>
                <a:lnTo>
                  <a:pt x="6036523" y="1652121"/>
                </a:lnTo>
                <a:lnTo>
                  <a:pt x="6029328" y="1649904"/>
                </a:lnTo>
                <a:lnTo>
                  <a:pt x="6024075" y="1652779"/>
                </a:lnTo>
                <a:lnTo>
                  <a:pt x="6018085" y="1652030"/>
                </a:lnTo>
                <a:cubicBezTo>
                  <a:pt x="6006658" y="1653831"/>
                  <a:pt x="5968194" y="1662035"/>
                  <a:pt x="5955513" y="1663584"/>
                </a:cubicBezTo>
                <a:lnTo>
                  <a:pt x="5941996" y="1661326"/>
                </a:lnTo>
                <a:lnTo>
                  <a:pt x="5931789" y="1669915"/>
                </a:lnTo>
                <a:lnTo>
                  <a:pt x="5888686" y="1672175"/>
                </a:lnTo>
                <a:lnTo>
                  <a:pt x="5873794" y="1665454"/>
                </a:lnTo>
                <a:lnTo>
                  <a:pt x="5860022" y="1660635"/>
                </a:lnTo>
                <a:lnTo>
                  <a:pt x="5858237" y="1660649"/>
                </a:lnTo>
                <a:lnTo>
                  <a:pt x="5840319" y="1660798"/>
                </a:lnTo>
                <a:lnTo>
                  <a:pt x="5806984" y="1661075"/>
                </a:lnTo>
                <a:cubicBezTo>
                  <a:pt x="5785708" y="1661533"/>
                  <a:pt x="5764126" y="1662974"/>
                  <a:pt x="5742351" y="1667489"/>
                </a:cubicBezTo>
                <a:cubicBezTo>
                  <a:pt x="5659069" y="1645168"/>
                  <a:pt x="5615134" y="1706361"/>
                  <a:pt x="5521171" y="1671626"/>
                </a:cubicBezTo>
                <a:cubicBezTo>
                  <a:pt x="5491803" y="1671296"/>
                  <a:pt x="5498089" y="1662666"/>
                  <a:pt x="5457384" y="1683952"/>
                </a:cubicBezTo>
                <a:cubicBezTo>
                  <a:pt x="5356959" y="1699287"/>
                  <a:pt x="5078905" y="1774579"/>
                  <a:pt x="4950070" y="1748401"/>
                </a:cubicBezTo>
                <a:cubicBezTo>
                  <a:pt x="4918276" y="1752255"/>
                  <a:pt x="4891043" y="1756936"/>
                  <a:pt x="4872172" y="1757222"/>
                </a:cubicBezTo>
                <a:lnTo>
                  <a:pt x="4809524" y="1761033"/>
                </a:lnTo>
                <a:cubicBezTo>
                  <a:pt x="4791324" y="1772975"/>
                  <a:pt x="4777258" y="1754591"/>
                  <a:pt x="4759058" y="1766533"/>
                </a:cubicBezTo>
                <a:cubicBezTo>
                  <a:pt x="4747481" y="1770744"/>
                  <a:pt x="4734604" y="1772921"/>
                  <a:pt x="4719749" y="1771811"/>
                </a:cubicBezTo>
                <a:cubicBezTo>
                  <a:pt x="4671168" y="1780243"/>
                  <a:pt x="4634134" y="1775931"/>
                  <a:pt x="4568686" y="1786141"/>
                </a:cubicBezTo>
                <a:cubicBezTo>
                  <a:pt x="4544667" y="1777910"/>
                  <a:pt x="4432547" y="1778168"/>
                  <a:pt x="4418751" y="1796932"/>
                </a:cubicBezTo>
                <a:cubicBezTo>
                  <a:pt x="4403360" y="1801488"/>
                  <a:pt x="4385278" y="1795746"/>
                  <a:pt x="4378377" y="1815528"/>
                </a:cubicBezTo>
                <a:cubicBezTo>
                  <a:pt x="4366870" y="1839461"/>
                  <a:pt x="4337372" y="1814003"/>
                  <a:pt x="4320575" y="1832722"/>
                </a:cubicBezTo>
                <a:cubicBezTo>
                  <a:pt x="4277898" y="1857053"/>
                  <a:pt x="4243945" y="1846759"/>
                  <a:pt x="4211935" y="1860177"/>
                </a:cubicBezTo>
                <a:cubicBezTo>
                  <a:pt x="4181519" y="1859584"/>
                  <a:pt x="4171342" y="1859762"/>
                  <a:pt x="4101228" y="1868717"/>
                </a:cubicBezTo>
                <a:cubicBezTo>
                  <a:pt x="4080159" y="1876188"/>
                  <a:pt x="4039427" y="1877381"/>
                  <a:pt x="3973223" y="1881015"/>
                </a:cubicBezTo>
                <a:cubicBezTo>
                  <a:pt x="3971330" y="1884974"/>
                  <a:pt x="3952843" y="1879225"/>
                  <a:pt x="3900992" y="1880603"/>
                </a:cubicBezTo>
                <a:cubicBezTo>
                  <a:pt x="3849141" y="1881981"/>
                  <a:pt x="3740060" y="1895686"/>
                  <a:pt x="3662119" y="1889285"/>
                </a:cubicBezTo>
                <a:cubicBezTo>
                  <a:pt x="3565155" y="1881322"/>
                  <a:pt x="3613412" y="1915150"/>
                  <a:pt x="3496919" y="1873180"/>
                </a:cubicBezTo>
                <a:cubicBezTo>
                  <a:pt x="3488062" y="1895719"/>
                  <a:pt x="3474293" y="1876288"/>
                  <a:pt x="3449433" y="1889681"/>
                </a:cubicBezTo>
                <a:cubicBezTo>
                  <a:pt x="3406553" y="1891629"/>
                  <a:pt x="3413217" y="1897797"/>
                  <a:pt x="3369766" y="1916653"/>
                </a:cubicBezTo>
                <a:cubicBezTo>
                  <a:pt x="3338805" y="1929531"/>
                  <a:pt x="3289487" y="1928617"/>
                  <a:pt x="3269672" y="1938036"/>
                </a:cubicBezTo>
                <a:lnTo>
                  <a:pt x="3224897" y="1943733"/>
                </a:lnTo>
                <a:cubicBezTo>
                  <a:pt x="3188693" y="1949271"/>
                  <a:pt x="3178540" y="1909145"/>
                  <a:pt x="3161463" y="1946591"/>
                </a:cubicBezTo>
                <a:lnTo>
                  <a:pt x="3112044" y="1935614"/>
                </a:lnTo>
                <a:lnTo>
                  <a:pt x="3069716" y="1930463"/>
                </a:lnTo>
                <a:cubicBezTo>
                  <a:pt x="3049937" y="1924285"/>
                  <a:pt x="3047816" y="1925644"/>
                  <a:pt x="3005773" y="1915878"/>
                </a:cubicBezTo>
                <a:cubicBezTo>
                  <a:pt x="2978838" y="1921092"/>
                  <a:pt x="2967972" y="1927319"/>
                  <a:pt x="2897201" y="1926772"/>
                </a:cubicBezTo>
                <a:lnTo>
                  <a:pt x="2783891" y="1931749"/>
                </a:lnTo>
                <a:cubicBezTo>
                  <a:pt x="2753098" y="1932794"/>
                  <a:pt x="2731621" y="1915151"/>
                  <a:pt x="2712447" y="1933044"/>
                </a:cubicBezTo>
                <a:cubicBezTo>
                  <a:pt x="2621923" y="1990472"/>
                  <a:pt x="2637976" y="1949546"/>
                  <a:pt x="2560151" y="1963609"/>
                </a:cubicBezTo>
                <a:cubicBezTo>
                  <a:pt x="2472084" y="1973456"/>
                  <a:pt x="2423631" y="1962133"/>
                  <a:pt x="2367221" y="1971884"/>
                </a:cubicBezTo>
                <a:cubicBezTo>
                  <a:pt x="2355331" y="1950582"/>
                  <a:pt x="2295649" y="1950006"/>
                  <a:pt x="2272130" y="1961162"/>
                </a:cubicBezTo>
                <a:cubicBezTo>
                  <a:pt x="2229336" y="1964326"/>
                  <a:pt x="2232627" y="1943953"/>
                  <a:pt x="2189404" y="1978172"/>
                </a:cubicBezTo>
                <a:cubicBezTo>
                  <a:pt x="2153824" y="1968017"/>
                  <a:pt x="2114605" y="1969166"/>
                  <a:pt x="2077704" y="1965002"/>
                </a:cubicBezTo>
                <a:cubicBezTo>
                  <a:pt x="2053064" y="1962036"/>
                  <a:pt x="2051584" y="1971011"/>
                  <a:pt x="2033299" y="1969042"/>
                </a:cubicBezTo>
                <a:cubicBezTo>
                  <a:pt x="2015014" y="1967073"/>
                  <a:pt x="1998956" y="1958903"/>
                  <a:pt x="1967996" y="1953187"/>
                </a:cubicBezTo>
                <a:cubicBezTo>
                  <a:pt x="1924117" y="1970917"/>
                  <a:pt x="1915668" y="1940297"/>
                  <a:pt x="1855805" y="1926082"/>
                </a:cubicBezTo>
                <a:cubicBezTo>
                  <a:pt x="1830663" y="1943732"/>
                  <a:pt x="1810564" y="1935694"/>
                  <a:pt x="1790957" y="1919460"/>
                </a:cubicBezTo>
                <a:cubicBezTo>
                  <a:pt x="1732588" y="1924884"/>
                  <a:pt x="1679506" y="1900619"/>
                  <a:pt x="1613978" y="1891581"/>
                </a:cubicBezTo>
                <a:cubicBezTo>
                  <a:pt x="1542961" y="1912227"/>
                  <a:pt x="1506863" y="1865666"/>
                  <a:pt x="1436831" y="1856201"/>
                </a:cubicBezTo>
                <a:cubicBezTo>
                  <a:pt x="1409149" y="1862955"/>
                  <a:pt x="1416370" y="1829853"/>
                  <a:pt x="1357365" y="1832140"/>
                </a:cubicBezTo>
                <a:cubicBezTo>
                  <a:pt x="1285880" y="1811785"/>
                  <a:pt x="1273193" y="1786872"/>
                  <a:pt x="1232341" y="1785942"/>
                </a:cubicBezTo>
                <a:cubicBezTo>
                  <a:pt x="1223903" y="1792798"/>
                  <a:pt x="1160576" y="1793911"/>
                  <a:pt x="1162595" y="1784330"/>
                </a:cubicBezTo>
                <a:cubicBezTo>
                  <a:pt x="1153167" y="1787110"/>
                  <a:pt x="1122206" y="1805077"/>
                  <a:pt x="1120257" y="1789615"/>
                </a:cubicBezTo>
                <a:cubicBezTo>
                  <a:pt x="1073149" y="1786750"/>
                  <a:pt x="1034361" y="1768718"/>
                  <a:pt x="991903" y="1786741"/>
                </a:cubicBezTo>
                <a:cubicBezTo>
                  <a:pt x="966383" y="1781126"/>
                  <a:pt x="949501" y="1800915"/>
                  <a:pt x="883960" y="1809389"/>
                </a:cubicBezTo>
                <a:cubicBezTo>
                  <a:pt x="836064" y="1808194"/>
                  <a:pt x="826980" y="1826610"/>
                  <a:pt x="766531" y="1805053"/>
                </a:cubicBezTo>
                <a:cubicBezTo>
                  <a:pt x="732778" y="1801141"/>
                  <a:pt x="694055" y="1787044"/>
                  <a:pt x="669779" y="1800537"/>
                </a:cubicBezTo>
                <a:cubicBezTo>
                  <a:pt x="645252" y="1794709"/>
                  <a:pt x="563495" y="1813232"/>
                  <a:pt x="523898" y="1811085"/>
                </a:cubicBezTo>
                <a:cubicBezTo>
                  <a:pt x="457555" y="1798530"/>
                  <a:pt x="395227" y="1824052"/>
                  <a:pt x="360251" y="1830735"/>
                </a:cubicBezTo>
                <a:cubicBezTo>
                  <a:pt x="313564" y="1825583"/>
                  <a:pt x="298281" y="1811622"/>
                  <a:pt x="255207" y="1818275"/>
                </a:cubicBezTo>
                <a:cubicBezTo>
                  <a:pt x="206572" y="1839769"/>
                  <a:pt x="160277" y="1836800"/>
                  <a:pt x="101803" y="1870647"/>
                </a:cubicBezTo>
                <a:cubicBezTo>
                  <a:pt x="85849" y="1910002"/>
                  <a:pt x="27997" y="1845258"/>
                  <a:pt x="25397" y="1888443"/>
                </a:cubicBezTo>
                <a:cubicBezTo>
                  <a:pt x="19096" y="1881154"/>
                  <a:pt x="11260" y="1878398"/>
                  <a:pt x="2370" y="1878311"/>
                </a:cubicBezTo>
                <a:lnTo>
                  <a:pt x="0" y="1878785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F46460-F672-35BB-1A75-E95524019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7"/>
            <a:ext cx="9392421" cy="1330841"/>
          </a:xfrm>
        </p:spPr>
        <p:txBody>
          <a:bodyPr>
            <a:normAutofit/>
          </a:bodyPr>
          <a:lstStyle/>
          <a:p>
            <a:r>
              <a:rPr lang="en-IE"/>
              <a:t>Grúpaí léitheoireachta samplacha inniu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E426A-6EAF-AF98-8569-8525D867F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180" y="2391545"/>
            <a:ext cx="6096951" cy="382558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IE" sz="2400" err="1"/>
              <a:t>Tá</a:t>
            </a:r>
            <a:r>
              <a:rPr lang="en-IE" sz="2400"/>
              <a:t> </a:t>
            </a:r>
            <a:r>
              <a:rPr lang="en-IE" sz="2400" err="1"/>
              <a:t>measúnú</a:t>
            </a:r>
            <a:r>
              <a:rPr lang="en-IE" sz="2400"/>
              <a:t> </a:t>
            </a:r>
            <a:r>
              <a:rPr lang="en-IE" sz="2400" err="1"/>
              <a:t>neamhfhoirmiúil</a:t>
            </a:r>
            <a:r>
              <a:rPr lang="en-IE" sz="2400"/>
              <a:t> </a:t>
            </a:r>
            <a:r>
              <a:rPr lang="en-IE" sz="2400" err="1"/>
              <a:t>déanta</a:t>
            </a:r>
            <a:endParaRPr lang="en-IE" sz="2400"/>
          </a:p>
          <a:p>
            <a:r>
              <a:rPr lang="en-IE" sz="2400" err="1"/>
              <a:t>Tá</a:t>
            </a:r>
            <a:r>
              <a:rPr lang="en-IE" sz="2400"/>
              <a:t> </a:t>
            </a:r>
            <a:r>
              <a:rPr lang="en-IE" sz="2400" err="1"/>
              <a:t>na</a:t>
            </a:r>
            <a:r>
              <a:rPr lang="en-IE" sz="2400"/>
              <a:t> </a:t>
            </a:r>
            <a:r>
              <a:rPr lang="en-IE" sz="2400" err="1"/>
              <a:t>grúpaí</a:t>
            </a:r>
            <a:r>
              <a:rPr lang="en-IE" sz="2400"/>
              <a:t> </a:t>
            </a:r>
            <a:r>
              <a:rPr lang="en-IE" sz="2400" err="1"/>
              <a:t>eagraithe</a:t>
            </a:r>
            <a:r>
              <a:rPr lang="en-IE" sz="2400"/>
              <a:t> de </a:t>
            </a:r>
            <a:r>
              <a:rPr lang="en-IE" sz="2400" err="1"/>
              <a:t>réir</a:t>
            </a:r>
            <a:r>
              <a:rPr lang="en-IE" sz="2400"/>
              <a:t> a </a:t>
            </a:r>
            <a:r>
              <a:rPr lang="en-IE" sz="2400" err="1"/>
              <a:t>riachtanais</a:t>
            </a:r>
            <a:endParaRPr lang="en-IE" sz="2400"/>
          </a:p>
          <a:p>
            <a:r>
              <a:rPr lang="en-IE" sz="2400" err="1"/>
              <a:t>Tá</a:t>
            </a:r>
            <a:r>
              <a:rPr lang="en-IE" sz="2400"/>
              <a:t> 3/4 </a:t>
            </a:r>
            <a:r>
              <a:rPr lang="en-IE" sz="2400" err="1"/>
              <a:t>ghrúpa</a:t>
            </a:r>
            <a:r>
              <a:rPr lang="en-IE" sz="2400"/>
              <a:t> </a:t>
            </a:r>
            <a:r>
              <a:rPr lang="en-IE" sz="2400" err="1"/>
              <a:t>ann</a:t>
            </a:r>
            <a:endParaRPr lang="en-IE" sz="2400"/>
          </a:p>
          <a:p>
            <a:r>
              <a:rPr lang="en-IE" sz="2400" err="1"/>
              <a:t>Beimid</a:t>
            </a:r>
            <a:r>
              <a:rPr lang="en-IE" sz="2400"/>
              <a:t> ag </a:t>
            </a:r>
            <a:r>
              <a:rPr lang="en-IE" sz="2400" err="1"/>
              <a:t>díriú</a:t>
            </a:r>
            <a:r>
              <a:rPr lang="en-IE" sz="2400"/>
              <a:t> </a:t>
            </a:r>
            <a:r>
              <a:rPr lang="en-IE" sz="2400" err="1"/>
              <a:t>ar</a:t>
            </a:r>
            <a:r>
              <a:rPr lang="en-IE" sz="2400"/>
              <a:t> </a:t>
            </a:r>
            <a:r>
              <a:rPr lang="en-IE" sz="2400" err="1"/>
              <a:t>fhorbairt</a:t>
            </a:r>
            <a:r>
              <a:rPr lang="en-IE" sz="2400"/>
              <a:t> </a:t>
            </a:r>
            <a:r>
              <a:rPr lang="en-IE" sz="2400" err="1"/>
              <a:t>foclóra</a:t>
            </a:r>
            <a:r>
              <a:rPr lang="en-IE" sz="2400"/>
              <a:t> mar </a:t>
            </a:r>
            <a:r>
              <a:rPr lang="en-IE" sz="2400" err="1"/>
              <a:t>straitéis</a:t>
            </a:r>
            <a:r>
              <a:rPr lang="en-IE" sz="2400"/>
              <a:t> </a:t>
            </a:r>
            <a:r>
              <a:rPr lang="en-IE" sz="2400" err="1"/>
              <a:t>inniu</a:t>
            </a:r>
            <a:endParaRPr lang="en-IE" sz="2400"/>
          </a:p>
          <a:p>
            <a:r>
              <a:rPr lang="en-IE" sz="2400" err="1"/>
              <a:t>Tá</a:t>
            </a:r>
            <a:r>
              <a:rPr lang="en-IE" sz="2400"/>
              <a:t> </a:t>
            </a:r>
            <a:r>
              <a:rPr lang="en-IE" sz="2400" err="1"/>
              <a:t>trí</a:t>
            </a:r>
            <a:r>
              <a:rPr lang="en-IE" sz="2400"/>
              <a:t> </a:t>
            </a:r>
            <a:r>
              <a:rPr lang="en-IE" sz="2400" err="1"/>
              <a:t>théacs</a:t>
            </a:r>
            <a:r>
              <a:rPr lang="en-IE" sz="2400"/>
              <a:t> </a:t>
            </a:r>
            <a:r>
              <a:rPr lang="en-IE" sz="2400" err="1"/>
              <a:t>againn</a:t>
            </a:r>
            <a:r>
              <a:rPr lang="en-IE" sz="2400"/>
              <a:t> </a:t>
            </a:r>
            <a:r>
              <a:rPr lang="en-IE" sz="2400" err="1"/>
              <a:t>sa</a:t>
            </a:r>
            <a:r>
              <a:rPr lang="en-IE" sz="2400"/>
              <a:t> rang, </a:t>
            </a:r>
            <a:r>
              <a:rPr lang="en-IE" sz="2400" err="1"/>
              <a:t>ceann</a:t>
            </a:r>
            <a:r>
              <a:rPr lang="en-IE" sz="2400"/>
              <a:t> </a:t>
            </a:r>
            <a:r>
              <a:rPr lang="en-IE" sz="2400" err="1"/>
              <a:t>difriúil</a:t>
            </a:r>
            <a:r>
              <a:rPr lang="en-IE" sz="2400"/>
              <a:t> ag </a:t>
            </a:r>
            <a:r>
              <a:rPr lang="en-IE" sz="2400" err="1"/>
              <a:t>gach</a:t>
            </a:r>
            <a:r>
              <a:rPr lang="en-IE" sz="2400"/>
              <a:t> </a:t>
            </a:r>
            <a:r>
              <a:rPr lang="en-IE" sz="2400" err="1"/>
              <a:t>grúpa</a:t>
            </a:r>
            <a:r>
              <a:rPr lang="en-IE" sz="2400"/>
              <a:t> de </a:t>
            </a:r>
            <a:r>
              <a:rPr lang="en-IE" sz="2400" err="1"/>
              <a:t>réir</a:t>
            </a:r>
            <a:r>
              <a:rPr lang="en-IE" sz="2400"/>
              <a:t> a </a:t>
            </a:r>
            <a:r>
              <a:rPr lang="en-IE" sz="2400" err="1"/>
              <a:t>riachtanais</a:t>
            </a:r>
            <a:endParaRPr lang="en-IE" sz="2400"/>
          </a:p>
          <a:p>
            <a:r>
              <a:rPr lang="en-IE" sz="2400" err="1"/>
              <a:t>Níor</a:t>
            </a:r>
            <a:r>
              <a:rPr lang="en-IE" sz="2400"/>
              <a:t> </a:t>
            </a:r>
            <a:r>
              <a:rPr lang="en-IE" sz="2400" err="1"/>
              <a:t>chóir</a:t>
            </a:r>
            <a:r>
              <a:rPr lang="en-IE" sz="2400"/>
              <a:t> go </a:t>
            </a:r>
            <a:r>
              <a:rPr lang="en-IE" sz="2400" err="1"/>
              <a:t>mbeadh</a:t>
            </a:r>
            <a:r>
              <a:rPr lang="en-IE" sz="2400"/>
              <a:t> </a:t>
            </a:r>
            <a:r>
              <a:rPr lang="en-IE" sz="2400" err="1"/>
              <a:t>barraíocht</a:t>
            </a:r>
            <a:r>
              <a:rPr lang="en-IE" sz="2400"/>
              <a:t> focal </a:t>
            </a:r>
            <a:r>
              <a:rPr lang="en-IE" sz="2400" err="1"/>
              <a:t>nua</a:t>
            </a:r>
            <a:r>
              <a:rPr lang="en-IE" sz="2400"/>
              <a:t> </a:t>
            </a:r>
            <a:r>
              <a:rPr lang="en-IE" sz="2400" err="1"/>
              <a:t>sa</a:t>
            </a:r>
            <a:r>
              <a:rPr lang="en-IE" sz="2400"/>
              <a:t> </a:t>
            </a:r>
            <a:r>
              <a:rPr lang="en-IE" sz="2400" err="1"/>
              <a:t>téacs</a:t>
            </a:r>
            <a:endParaRPr lang="en-IE" sz="2400"/>
          </a:p>
          <a:p>
            <a:endParaRPr lang="en-IE" sz="2400"/>
          </a:p>
          <a:p>
            <a:endParaRPr lang="en-IE" sz="2000"/>
          </a:p>
        </p:txBody>
      </p:sp>
      <p:pic>
        <p:nvPicPr>
          <p:cNvPr id="4" name="Picture 3" descr="Group of children reading books together cartoon Vector Image">
            <a:extLst>
              <a:ext uri="{FF2B5EF4-FFF2-40B4-BE49-F238E27FC236}">
                <a16:creationId xmlns:a16="http://schemas.microsoft.com/office/drawing/2014/main" id="{33607C9D-4B04-CB2C-6120-A1AC98F380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-457" b="17857"/>
          <a:stretch>
            <a:fillRect/>
          </a:stretch>
        </p:blipFill>
        <p:spPr>
          <a:xfrm>
            <a:off x="6976944" y="3016587"/>
            <a:ext cx="4788505" cy="2006708"/>
          </a:xfrm>
          <a:prstGeom prst="rect">
            <a:avLst/>
          </a:prstGeom>
        </p:spPr>
      </p:pic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0D773F-7A7D-4DBB-9DEA-86BB8B8F4B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381624" y="6209414"/>
            <a:ext cx="6810375" cy="648586"/>
          </a:xfrm>
          <a:custGeom>
            <a:avLst/>
            <a:gdLst>
              <a:gd name="connsiteX0" fmla="*/ 0 w 10753706"/>
              <a:gd name="connsiteY0" fmla="*/ 0 h 1027260"/>
              <a:gd name="connsiteX1" fmla="*/ 10753706 w 10753706"/>
              <a:gd name="connsiteY1" fmla="*/ 0 h 1027260"/>
              <a:gd name="connsiteX2" fmla="*/ 10748809 w 10753706"/>
              <a:gd name="connsiteY2" fmla="*/ 2522 h 1027260"/>
              <a:gd name="connsiteX3" fmla="*/ 10725330 w 10753706"/>
              <a:gd name="connsiteY3" fmla="*/ 11977 h 1027260"/>
              <a:gd name="connsiteX4" fmla="*/ 10615423 w 10753706"/>
              <a:gd name="connsiteY4" fmla="*/ 52967 h 1027260"/>
              <a:gd name="connsiteX5" fmla="*/ 10533936 w 10753706"/>
              <a:gd name="connsiteY5" fmla="*/ 53095 h 1027260"/>
              <a:gd name="connsiteX6" fmla="*/ 10466876 w 10753706"/>
              <a:gd name="connsiteY6" fmla="*/ 45180 h 1027260"/>
              <a:gd name="connsiteX7" fmla="*/ 10355090 w 10753706"/>
              <a:gd name="connsiteY7" fmla="*/ 89741 h 1027260"/>
              <a:gd name="connsiteX8" fmla="*/ 10087145 w 10753706"/>
              <a:gd name="connsiteY8" fmla="*/ 66115 h 1027260"/>
              <a:gd name="connsiteX9" fmla="*/ 10015902 w 10753706"/>
              <a:gd name="connsiteY9" fmla="*/ 76178 h 1027260"/>
              <a:gd name="connsiteX10" fmla="*/ 9806005 w 10753706"/>
              <a:gd name="connsiteY10" fmla="*/ 102435 h 1027260"/>
              <a:gd name="connsiteX11" fmla="*/ 9602583 w 10753706"/>
              <a:gd name="connsiteY11" fmla="*/ 179170 h 1027260"/>
              <a:gd name="connsiteX12" fmla="*/ 9469719 w 10753706"/>
              <a:gd name="connsiteY12" fmla="*/ 174721 h 1027260"/>
              <a:gd name="connsiteX13" fmla="*/ 9408692 w 10753706"/>
              <a:gd name="connsiteY13" fmla="*/ 189513 h 1027260"/>
              <a:gd name="connsiteX14" fmla="*/ 9364151 w 10753706"/>
              <a:gd name="connsiteY14" fmla="*/ 194072 h 1027260"/>
              <a:gd name="connsiteX15" fmla="*/ 9337751 w 10753706"/>
              <a:gd name="connsiteY15" fmla="*/ 197579 h 1027260"/>
              <a:gd name="connsiteX16" fmla="*/ 9297166 w 10753706"/>
              <a:gd name="connsiteY16" fmla="*/ 216558 h 1027260"/>
              <a:gd name="connsiteX17" fmla="*/ 9123859 w 10753706"/>
              <a:gd name="connsiteY17" fmla="*/ 237356 h 1027260"/>
              <a:gd name="connsiteX18" fmla="*/ 8950741 w 10753706"/>
              <a:gd name="connsiteY18" fmla="*/ 238020 h 1027260"/>
              <a:gd name="connsiteX19" fmla="*/ 8718236 w 10753706"/>
              <a:gd name="connsiteY19" fmla="*/ 303148 h 1027260"/>
              <a:gd name="connsiteX20" fmla="*/ 8694011 w 10753706"/>
              <a:gd name="connsiteY20" fmla="*/ 308812 h 1027260"/>
              <a:gd name="connsiteX21" fmla="*/ 8611976 w 10753706"/>
              <a:gd name="connsiteY21" fmla="*/ 324819 h 1027260"/>
              <a:gd name="connsiteX22" fmla="*/ 8562074 w 10753706"/>
              <a:gd name="connsiteY22" fmla="*/ 337971 h 1027260"/>
              <a:gd name="connsiteX23" fmla="*/ 8501724 w 10753706"/>
              <a:gd name="connsiteY23" fmla="*/ 360865 h 1027260"/>
              <a:gd name="connsiteX24" fmla="*/ 8504489 w 10753706"/>
              <a:gd name="connsiteY24" fmla="*/ 364790 h 1027260"/>
              <a:gd name="connsiteX25" fmla="*/ 8492774 w 10753706"/>
              <a:gd name="connsiteY25" fmla="*/ 366181 h 1027260"/>
              <a:gd name="connsiteX26" fmla="*/ 8466405 w 10753706"/>
              <a:gd name="connsiteY26" fmla="*/ 368724 h 1027260"/>
              <a:gd name="connsiteX27" fmla="*/ 8427069 w 10753706"/>
              <a:gd name="connsiteY27" fmla="*/ 387211 h 1027260"/>
              <a:gd name="connsiteX28" fmla="*/ 8387766 w 10753706"/>
              <a:gd name="connsiteY28" fmla="*/ 377161 h 1027260"/>
              <a:gd name="connsiteX29" fmla="*/ 8315874 w 10753706"/>
              <a:gd name="connsiteY29" fmla="*/ 395527 h 1027260"/>
              <a:gd name="connsiteX30" fmla="*/ 8274474 w 10753706"/>
              <a:gd name="connsiteY30" fmla="*/ 405112 h 1027260"/>
              <a:gd name="connsiteX31" fmla="*/ 8234664 w 10753706"/>
              <a:gd name="connsiteY31" fmla="*/ 410219 h 1027260"/>
              <a:gd name="connsiteX32" fmla="*/ 8211268 w 10753706"/>
              <a:gd name="connsiteY32" fmla="*/ 416791 h 1027260"/>
              <a:gd name="connsiteX33" fmla="*/ 8188615 w 10753706"/>
              <a:gd name="connsiteY33" fmla="*/ 421755 h 1027260"/>
              <a:gd name="connsiteX34" fmla="*/ 8179981 w 10753706"/>
              <a:gd name="connsiteY34" fmla="*/ 420402 h 1027260"/>
              <a:gd name="connsiteX35" fmla="*/ 8179307 w 10753706"/>
              <a:gd name="connsiteY35" fmla="*/ 422516 h 1027260"/>
              <a:gd name="connsiteX36" fmla="*/ 8147929 w 10753706"/>
              <a:gd name="connsiteY36" fmla="*/ 450302 h 1027260"/>
              <a:gd name="connsiteX37" fmla="*/ 8089136 w 10753706"/>
              <a:gd name="connsiteY37" fmla="*/ 465283 h 1027260"/>
              <a:gd name="connsiteX38" fmla="*/ 8049973 w 10753706"/>
              <a:gd name="connsiteY38" fmla="*/ 454121 h 1027260"/>
              <a:gd name="connsiteX39" fmla="*/ 7965913 w 10753706"/>
              <a:gd name="connsiteY39" fmla="*/ 464415 h 1027260"/>
              <a:gd name="connsiteX40" fmla="*/ 7945093 w 10753706"/>
              <a:gd name="connsiteY40" fmla="*/ 464798 h 1027260"/>
              <a:gd name="connsiteX41" fmla="*/ 7935335 w 10753706"/>
              <a:gd name="connsiteY41" fmla="*/ 462442 h 1027260"/>
              <a:gd name="connsiteX42" fmla="*/ 7904779 w 10753706"/>
              <a:gd name="connsiteY42" fmla="*/ 471429 h 1027260"/>
              <a:gd name="connsiteX43" fmla="*/ 7855604 w 10753706"/>
              <a:gd name="connsiteY43" fmla="*/ 480199 h 1027260"/>
              <a:gd name="connsiteX44" fmla="*/ 7832630 w 10753706"/>
              <a:gd name="connsiteY44" fmla="*/ 485371 h 1027260"/>
              <a:gd name="connsiteX45" fmla="*/ 7812438 w 10753706"/>
              <a:gd name="connsiteY45" fmla="*/ 485391 h 1027260"/>
              <a:gd name="connsiteX46" fmla="*/ 7701399 w 10753706"/>
              <a:gd name="connsiteY46" fmla="*/ 495197 h 1027260"/>
              <a:gd name="connsiteX47" fmla="*/ 7674778 w 10753706"/>
              <a:gd name="connsiteY47" fmla="*/ 494723 h 1027260"/>
              <a:gd name="connsiteX48" fmla="*/ 7660445 w 10753706"/>
              <a:gd name="connsiteY48" fmla="*/ 490194 h 1027260"/>
              <a:gd name="connsiteX49" fmla="*/ 7651781 w 10753706"/>
              <a:gd name="connsiteY49" fmla="*/ 493084 h 1027260"/>
              <a:gd name="connsiteX50" fmla="*/ 7584807 w 10753706"/>
              <a:gd name="connsiteY50" fmla="*/ 499490 h 1027260"/>
              <a:gd name="connsiteX51" fmla="*/ 7541324 w 10753706"/>
              <a:gd name="connsiteY51" fmla="*/ 504184 h 1027260"/>
              <a:gd name="connsiteX52" fmla="*/ 7541756 w 10753706"/>
              <a:gd name="connsiteY52" fmla="*/ 512184 h 1027260"/>
              <a:gd name="connsiteX53" fmla="*/ 7503906 w 10753706"/>
              <a:gd name="connsiteY53" fmla="*/ 518551 h 1027260"/>
              <a:gd name="connsiteX54" fmla="*/ 7460411 w 10753706"/>
              <a:gd name="connsiteY54" fmla="*/ 517415 h 1027260"/>
              <a:gd name="connsiteX55" fmla="*/ 7460116 w 10753706"/>
              <a:gd name="connsiteY55" fmla="*/ 517548 h 1027260"/>
              <a:gd name="connsiteX56" fmla="*/ 7297810 w 10753706"/>
              <a:gd name="connsiteY56" fmla="*/ 563947 h 1027260"/>
              <a:gd name="connsiteX57" fmla="*/ 6946388 w 10753706"/>
              <a:gd name="connsiteY57" fmla="*/ 665244 h 1027260"/>
              <a:gd name="connsiteX58" fmla="*/ 6741704 w 10753706"/>
              <a:gd name="connsiteY58" fmla="*/ 679365 h 1027260"/>
              <a:gd name="connsiteX59" fmla="*/ 6624680 w 10753706"/>
              <a:gd name="connsiteY59" fmla="*/ 677674 h 1027260"/>
              <a:gd name="connsiteX60" fmla="*/ 6605700 w 10753706"/>
              <a:gd name="connsiteY60" fmla="*/ 683566 h 1027260"/>
              <a:gd name="connsiteX61" fmla="*/ 6576922 w 10753706"/>
              <a:gd name="connsiteY61" fmla="*/ 683030 h 1027260"/>
              <a:gd name="connsiteX62" fmla="*/ 6405123 w 10753706"/>
              <a:gd name="connsiteY62" fmla="*/ 721946 h 1027260"/>
              <a:gd name="connsiteX63" fmla="*/ 6368938 w 10753706"/>
              <a:gd name="connsiteY63" fmla="*/ 717341 h 1027260"/>
              <a:gd name="connsiteX64" fmla="*/ 6295102 w 10753706"/>
              <a:gd name="connsiteY64" fmla="*/ 729508 h 1027260"/>
              <a:gd name="connsiteX65" fmla="*/ 6202084 w 10753706"/>
              <a:gd name="connsiteY65" fmla="*/ 767091 h 1027260"/>
              <a:gd name="connsiteX66" fmla="*/ 6067157 w 10753706"/>
              <a:gd name="connsiteY66" fmla="*/ 790339 h 1027260"/>
              <a:gd name="connsiteX67" fmla="*/ 6061443 w 10753706"/>
              <a:gd name="connsiteY67" fmla="*/ 796151 h 1027260"/>
              <a:gd name="connsiteX68" fmla="*/ 6051406 w 10753706"/>
              <a:gd name="connsiteY68" fmla="*/ 800684 h 1027260"/>
              <a:gd name="connsiteX69" fmla="*/ 6049097 w 10753706"/>
              <a:gd name="connsiteY69" fmla="*/ 800636 h 1027260"/>
              <a:gd name="connsiteX70" fmla="*/ 6034222 w 10753706"/>
              <a:gd name="connsiteY70" fmla="*/ 804110 h 1027260"/>
              <a:gd name="connsiteX71" fmla="*/ 6033121 w 10753706"/>
              <a:gd name="connsiteY71" fmla="*/ 806078 h 1027260"/>
              <a:gd name="connsiteX72" fmla="*/ 6023593 w 10753706"/>
              <a:gd name="connsiteY72" fmla="*/ 808842 h 1027260"/>
              <a:gd name="connsiteX73" fmla="*/ 6006639 w 10753706"/>
              <a:gd name="connsiteY73" fmla="*/ 815304 h 1027260"/>
              <a:gd name="connsiteX74" fmla="*/ 6001762 w 10753706"/>
              <a:gd name="connsiteY74" fmla="*/ 815557 h 1027260"/>
              <a:gd name="connsiteX75" fmla="*/ 5973534 w 10753706"/>
              <a:gd name="connsiteY75" fmla="*/ 823815 h 1027260"/>
              <a:gd name="connsiteX76" fmla="*/ 5972336 w 10753706"/>
              <a:gd name="connsiteY76" fmla="*/ 823476 h 1027260"/>
              <a:gd name="connsiteX77" fmla="*/ 5960841 w 10753706"/>
              <a:gd name="connsiteY77" fmla="*/ 823819 h 1027260"/>
              <a:gd name="connsiteX78" fmla="*/ 5940719 w 10753706"/>
              <a:gd name="connsiteY78" fmla="*/ 825514 h 1027260"/>
              <a:gd name="connsiteX79" fmla="*/ 5884298 w 10753706"/>
              <a:gd name="connsiteY79" fmla="*/ 823806 h 1027260"/>
              <a:gd name="connsiteX80" fmla="*/ 5854779 w 10753706"/>
              <a:gd name="connsiteY80" fmla="*/ 832365 h 1027260"/>
              <a:gd name="connsiteX81" fmla="*/ 5848382 w 10753706"/>
              <a:gd name="connsiteY81" fmla="*/ 833844 h 1027260"/>
              <a:gd name="connsiteX82" fmla="*/ 5848066 w 10753706"/>
              <a:gd name="connsiteY82" fmla="*/ 833772 h 1027260"/>
              <a:gd name="connsiteX83" fmla="*/ 5840944 w 10753706"/>
              <a:gd name="connsiteY83" fmla="*/ 835132 h 1027260"/>
              <a:gd name="connsiteX84" fmla="*/ 5836719 w 10753706"/>
              <a:gd name="connsiteY84" fmla="*/ 836539 h 1027260"/>
              <a:gd name="connsiteX85" fmla="*/ 5824311 w 10753706"/>
              <a:gd name="connsiteY85" fmla="*/ 839408 h 1027260"/>
              <a:gd name="connsiteX86" fmla="*/ 5818788 w 10753706"/>
              <a:gd name="connsiteY86" fmla="*/ 839727 h 1027260"/>
              <a:gd name="connsiteX87" fmla="*/ 5763953 w 10753706"/>
              <a:gd name="connsiteY87" fmla="*/ 834282 h 1027260"/>
              <a:gd name="connsiteX88" fmla="*/ 5667748 w 10753706"/>
              <a:gd name="connsiteY88" fmla="*/ 840211 h 1027260"/>
              <a:gd name="connsiteX89" fmla="*/ 5573108 w 10753706"/>
              <a:gd name="connsiteY89" fmla="*/ 847611 h 1027260"/>
              <a:gd name="connsiteX90" fmla="*/ 5539137 w 10753706"/>
              <a:gd name="connsiteY90" fmla="*/ 851033 h 1027260"/>
              <a:gd name="connsiteX91" fmla="*/ 5510651 w 10753706"/>
              <a:gd name="connsiteY91" fmla="*/ 844215 h 1027260"/>
              <a:gd name="connsiteX92" fmla="*/ 5457331 w 10753706"/>
              <a:gd name="connsiteY92" fmla="*/ 839159 h 1027260"/>
              <a:gd name="connsiteX93" fmla="*/ 5410613 w 10753706"/>
              <a:gd name="connsiteY93" fmla="*/ 834358 h 1027260"/>
              <a:gd name="connsiteX94" fmla="*/ 5370040 w 10753706"/>
              <a:gd name="connsiteY94" fmla="*/ 862127 h 1027260"/>
              <a:gd name="connsiteX95" fmla="*/ 5318778 w 10753706"/>
              <a:gd name="connsiteY95" fmla="*/ 855310 h 1027260"/>
              <a:gd name="connsiteX96" fmla="*/ 5298645 w 10753706"/>
              <a:gd name="connsiteY96" fmla="*/ 855171 h 1027260"/>
              <a:gd name="connsiteX97" fmla="*/ 5253828 w 10753706"/>
              <a:gd name="connsiteY97" fmla="*/ 859670 h 1027260"/>
              <a:gd name="connsiteX98" fmla="*/ 5216955 w 10753706"/>
              <a:gd name="connsiteY98" fmla="*/ 866245 h 1027260"/>
              <a:gd name="connsiteX99" fmla="*/ 5214344 w 10753706"/>
              <a:gd name="connsiteY99" fmla="*/ 868102 h 1027260"/>
              <a:gd name="connsiteX100" fmla="*/ 5195561 w 10753706"/>
              <a:gd name="connsiteY100" fmla="*/ 869949 h 1027260"/>
              <a:gd name="connsiteX101" fmla="*/ 5182555 w 10753706"/>
              <a:gd name="connsiteY101" fmla="*/ 873542 h 1027260"/>
              <a:gd name="connsiteX102" fmla="*/ 5172552 w 10753706"/>
              <a:gd name="connsiteY102" fmla="*/ 878801 h 1027260"/>
              <a:gd name="connsiteX103" fmla="*/ 5027993 w 10753706"/>
              <a:gd name="connsiteY103" fmla="*/ 889666 h 1027260"/>
              <a:gd name="connsiteX104" fmla="*/ 4939844 w 10753706"/>
              <a:gd name="connsiteY104" fmla="*/ 934802 h 1027260"/>
              <a:gd name="connsiteX105" fmla="*/ 4792576 w 10753706"/>
              <a:gd name="connsiteY105" fmla="*/ 934820 h 1027260"/>
              <a:gd name="connsiteX106" fmla="*/ 4602423 w 10753706"/>
              <a:gd name="connsiteY106" fmla="*/ 958063 h 1027260"/>
              <a:gd name="connsiteX107" fmla="*/ 4290656 w 10753706"/>
              <a:gd name="connsiteY107" fmla="*/ 969152 h 1027260"/>
              <a:gd name="connsiteX108" fmla="*/ 3952334 w 10753706"/>
              <a:gd name="connsiteY108" fmla="*/ 954043 h 1027260"/>
              <a:gd name="connsiteX109" fmla="*/ 3858560 w 10753706"/>
              <a:gd name="connsiteY109" fmla="*/ 948781 h 1027260"/>
              <a:gd name="connsiteX110" fmla="*/ 3846597 w 10753706"/>
              <a:gd name="connsiteY110" fmla="*/ 948382 h 1027260"/>
              <a:gd name="connsiteX111" fmla="*/ 3736044 w 10753706"/>
              <a:gd name="connsiteY111" fmla="*/ 947759 h 1027260"/>
              <a:gd name="connsiteX112" fmla="*/ 3713136 w 10753706"/>
              <a:gd name="connsiteY112" fmla="*/ 946963 h 1027260"/>
              <a:gd name="connsiteX113" fmla="*/ 3695939 w 10753706"/>
              <a:gd name="connsiteY113" fmla="*/ 943639 h 1027260"/>
              <a:gd name="connsiteX114" fmla="*/ 3694125 w 10753706"/>
              <a:gd name="connsiteY114" fmla="*/ 940567 h 1027260"/>
              <a:gd name="connsiteX115" fmla="*/ 3681925 w 10753706"/>
              <a:gd name="connsiteY115" fmla="*/ 939706 h 1027260"/>
              <a:gd name="connsiteX116" fmla="*/ 3679204 w 10753706"/>
              <a:gd name="connsiteY116" fmla="*/ 938926 h 1027260"/>
              <a:gd name="connsiteX117" fmla="*/ 3615656 w 10753706"/>
              <a:gd name="connsiteY117" fmla="*/ 940320 h 1027260"/>
              <a:gd name="connsiteX118" fmla="*/ 3567983 w 10753706"/>
              <a:gd name="connsiteY118" fmla="*/ 935596 h 1027260"/>
              <a:gd name="connsiteX119" fmla="*/ 3422423 w 10753706"/>
              <a:gd name="connsiteY119" fmla="*/ 932129 h 1027260"/>
              <a:gd name="connsiteX120" fmla="*/ 3310925 w 10753706"/>
              <a:gd name="connsiteY120" fmla="*/ 911072 h 1027260"/>
              <a:gd name="connsiteX121" fmla="*/ 3139421 w 10753706"/>
              <a:gd name="connsiteY121" fmla="*/ 934151 h 1027260"/>
              <a:gd name="connsiteX122" fmla="*/ 2996922 w 10753706"/>
              <a:gd name="connsiteY122" fmla="*/ 927537 h 1027260"/>
              <a:gd name="connsiteX123" fmla="*/ 2982785 w 10753706"/>
              <a:gd name="connsiteY123" fmla="*/ 931453 h 1027260"/>
              <a:gd name="connsiteX124" fmla="*/ 2967478 w 10753706"/>
              <a:gd name="connsiteY124" fmla="*/ 933397 h 1027260"/>
              <a:gd name="connsiteX125" fmla="*/ 2948552 w 10753706"/>
              <a:gd name="connsiteY125" fmla="*/ 932961 h 1027260"/>
              <a:gd name="connsiteX126" fmla="*/ 2944404 w 10753706"/>
              <a:gd name="connsiteY126" fmla="*/ 934452 h 1027260"/>
              <a:gd name="connsiteX127" fmla="*/ 2908608 w 10753706"/>
              <a:gd name="connsiteY127" fmla="*/ 937205 h 1027260"/>
              <a:gd name="connsiteX128" fmla="*/ 2904443 w 10753706"/>
              <a:gd name="connsiteY128" fmla="*/ 936455 h 1027260"/>
              <a:gd name="connsiteX129" fmla="*/ 2868935 w 10753706"/>
              <a:gd name="connsiteY129" fmla="*/ 938022 h 1027260"/>
              <a:gd name="connsiteX130" fmla="*/ 2868586 w 10753706"/>
              <a:gd name="connsiteY130" fmla="*/ 937487 h 1027260"/>
              <a:gd name="connsiteX131" fmla="*/ 2859191 w 10753706"/>
              <a:gd name="connsiteY131" fmla="*/ 935503 h 1027260"/>
              <a:gd name="connsiteX132" fmla="*/ 2840915 w 10753706"/>
              <a:gd name="connsiteY132" fmla="*/ 932977 h 1027260"/>
              <a:gd name="connsiteX133" fmla="*/ 2763509 w 10753706"/>
              <a:gd name="connsiteY133" fmla="*/ 921850 h 1027260"/>
              <a:gd name="connsiteX134" fmla="*/ 2756121 w 10753706"/>
              <a:gd name="connsiteY134" fmla="*/ 921864 h 1027260"/>
              <a:gd name="connsiteX135" fmla="*/ 2755998 w 10753706"/>
              <a:gd name="connsiteY135" fmla="*/ 921739 h 1027260"/>
              <a:gd name="connsiteX136" fmla="*/ 2748255 w 10753706"/>
              <a:gd name="connsiteY136" fmla="*/ 921505 h 1027260"/>
              <a:gd name="connsiteX137" fmla="*/ 2694601 w 10753706"/>
              <a:gd name="connsiteY137" fmla="*/ 915575 h 1027260"/>
              <a:gd name="connsiteX138" fmla="*/ 2635357 w 10753706"/>
              <a:gd name="connsiteY138" fmla="*/ 910976 h 1027260"/>
              <a:gd name="connsiteX139" fmla="*/ 2601047 w 10753706"/>
              <a:gd name="connsiteY139" fmla="*/ 910263 h 1027260"/>
              <a:gd name="connsiteX140" fmla="*/ 2507482 w 10753706"/>
              <a:gd name="connsiteY140" fmla="*/ 906211 h 1027260"/>
              <a:gd name="connsiteX141" fmla="*/ 2413884 w 10753706"/>
              <a:gd name="connsiteY141" fmla="*/ 900545 h 1027260"/>
              <a:gd name="connsiteX142" fmla="*/ 2368912 w 10753706"/>
              <a:gd name="connsiteY142" fmla="*/ 888755 h 1027260"/>
              <a:gd name="connsiteX143" fmla="*/ 2349490 w 10753706"/>
              <a:gd name="connsiteY143" fmla="*/ 889719 h 1027260"/>
              <a:gd name="connsiteX144" fmla="*/ 2344290 w 10753706"/>
              <a:gd name="connsiteY144" fmla="*/ 890584 h 1027260"/>
              <a:gd name="connsiteX145" fmla="*/ 2336488 w 10753706"/>
              <a:gd name="connsiteY145" fmla="*/ 891058 h 1027260"/>
              <a:gd name="connsiteX146" fmla="*/ 2329015 w 10753706"/>
              <a:gd name="connsiteY146" fmla="*/ 891627 h 1027260"/>
              <a:gd name="connsiteX147" fmla="*/ 2293898 w 10753706"/>
              <a:gd name="connsiteY147" fmla="*/ 896431 h 1027260"/>
              <a:gd name="connsiteX148" fmla="*/ 2243927 w 10753706"/>
              <a:gd name="connsiteY148" fmla="*/ 888076 h 1027260"/>
              <a:gd name="connsiteX149" fmla="*/ 2223920 w 10753706"/>
              <a:gd name="connsiteY149" fmla="*/ 887331 h 1027260"/>
              <a:gd name="connsiteX150" fmla="*/ 2213081 w 10753706"/>
              <a:gd name="connsiteY150" fmla="*/ 886302 h 1027260"/>
              <a:gd name="connsiteX151" fmla="*/ 2212307 w 10753706"/>
              <a:gd name="connsiteY151" fmla="*/ 885829 h 1027260"/>
              <a:gd name="connsiteX152" fmla="*/ 2152321 w 10753706"/>
              <a:gd name="connsiteY152" fmla="*/ 894418 h 1027260"/>
              <a:gd name="connsiteX153" fmla="*/ 2140985 w 10753706"/>
              <a:gd name="connsiteY153" fmla="*/ 895968 h 1027260"/>
              <a:gd name="connsiteX154" fmla="*/ 2121210 w 10753706"/>
              <a:gd name="connsiteY154" fmla="*/ 899354 h 1027260"/>
              <a:gd name="connsiteX155" fmla="*/ 2119146 w 10753706"/>
              <a:gd name="connsiteY155" fmla="*/ 899033 h 1027260"/>
              <a:gd name="connsiteX156" fmla="*/ 2105666 w 10753706"/>
              <a:gd name="connsiteY156" fmla="*/ 902240 h 1027260"/>
              <a:gd name="connsiteX157" fmla="*/ 2094924 w 10753706"/>
              <a:gd name="connsiteY157" fmla="*/ 907203 h 1027260"/>
              <a:gd name="connsiteX158" fmla="*/ 1949478 w 10753706"/>
              <a:gd name="connsiteY158" fmla="*/ 913748 h 1027260"/>
              <a:gd name="connsiteX159" fmla="*/ 1749684 w 10753706"/>
              <a:gd name="connsiteY159" fmla="*/ 942223 h 1027260"/>
              <a:gd name="connsiteX160" fmla="*/ 1585576 w 10753706"/>
              <a:gd name="connsiteY160" fmla="*/ 954170 h 1027260"/>
              <a:gd name="connsiteX161" fmla="*/ 1476250 w 10753706"/>
              <a:gd name="connsiteY161" fmla="*/ 950653 h 1027260"/>
              <a:gd name="connsiteX162" fmla="*/ 1433927 w 10753706"/>
              <a:gd name="connsiteY162" fmla="*/ 959926 h 1027260"/>
              <a:gd name="connsiteX163" fmla="*/ 1414893 w 10753706"/>
              <a:gd name="connsiteY163" fmla="*/ 957671 h 1027260"/>
              <a:gd name="connsiteX164" fmla="*/ 1411585 w 10753706"/>
              <a:gd name="connsiteY164" fmla="*/ 957179 h 1027260"/>
              <a:gd name="connsiteX165" fmla="*/ 1398896 w 10753706"/>
              <a:gd name="connsiteY165" fmla="*/ 957460 h 1027260"/>
              <a:gd name="connsiteX166" fmla="*/ 1394632 w 10753706"/>
              <a:gd name="connsiteY166" fmla="*/ 954725 h 1027260"/>
              <a:gd name="connsiteX167" fmla="*/ 1375043 w 10753706"/>
              <a:gd name="connsiteY167" fmla="*/ 953132 h 1027260"/>
              <a:gd name="connsiteX168" fmla="*/ 1351876 w 10753706"/>
              <a:gd name="connsiteY168" fmla="*/ 954436 h 1027260"/>
              <a:gd name="connsiteX169" fmla="*/ 1242676 w 10753706"/>
              <a:gd name="connsiteY169" fmla="*/ 963767 h 1027260"/>
              <a:gd name="connsiteX170" fmla="*/ 1205993 w 10753706"/>
              <a:gd name="connsiteY170" fmla="*/ 974080 h 1027260"/>
              <a:gd name="connsiteX171" fmla="*/ 1052221 w 10753706"/>
              <a:gd name="connsiteY171" fmla="*/ 963954 h 1027260"/>
              <a:gd name="connsiteX172" fmla="*/ 968270 w 10753706"/>
              <a:gd name="connsiteY172" fmla="*/ 964761 h 1027260"/>
              <a:gd name="connsiteX173" fmla="*/ 874493 w 10753706"/>
              <a:gd name="connsiteY173" fmla="*/ 998122 h 1027260"/>
              <a:gd name="connsiteX174" fmla="*/ 814411 w 10753706"/>
              <a:gd name="connsiteY174" fmla="*/ 1007391 h 1027260"/>
              <a:gd name="connsiteX175" fmla="*/ 688604 w 10753706"/>
              <a:gd name="connsiteY175" fmla="*/ 1015631 h 1027260"/>
              <a:gd name="connsiteX176" fmla="*/ 618171 w 10753706"/>
              <a:gd name="connsiteY176" fmla="*/ 1027260 h 1027260"/>
              <a:gd name="connsiteX177" fmla="*/ 570379 w 10753706"/>
              <a:gd name="connsiteY177" fmla="*/ 1023487 h 1027260"/>
              <a:gd name="connsiteX178" fmla="*/ 482519 w 10753706"/>
              <a:gd name="connsiteY178" fmla="*/ 1002108 h 1027260"/>
              <a:gd name="connsiteX179" fmla="*/ 475319 w 10753706"/>
              <a:gd name="connsiteY179" fmla="*/ 1009922 h 1027260"/>
              <a:gd name="connsiteX180" fmla="*/ 431104 w 10753706"/>
              <a:gd name="connsiteY180" fmla="*/ 1009317 h 1027260"/>
              <a:gd name="connsiteX181" fmla="*/ 363782 w 10753706"/>
              <a:gd name="connsiteY181" fmla="*/ 1007585 h 1027260"/>
              <a:gd name="connsiteX182" fmla="*/ 325533 w 10753706"/>
              <a:gd name="connsiteY182" fmla="*/ 1008502 h 1027260"/>
              <a:gd name="connsiteX183" fmla="*/ 220429 w 10753706"/>
              <a:gd name="connsiteY183" fmla="*/ 1008927 h 1027260"/>
              <a:gd name="connsiteX184" fmla="*/ 114676 w 10753706"/>
              <a:gd name="connsiteY184" fmla="*/ 1007765 h 1027260"/>
              <a:gd name="connsiteX185" fmla="*/ 13470 w 10753706"/>
              <a:gd name="connsiteY185" fmla="*/ 998544 h 1027260"/>
              <a:gd name="connsiteX186" fmla="*/ 0 w 10753706"/>
              <a:gd name="connsiteY186" fmla="*/ 997355 h 10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</a:cxnLst>
            <a:rect l="l" t="t" r="r" b="b"/>
            <a:pathLst>
              <a:path w="10753706" h="1027260">
                <a:moveTo>
                  <a:pt x="0" y="0"/>
                </a:moveTo>
                <a:lnTo>
                  <a:pt x="10753706" y="0"/>
                </a:lnTo>
                <a:lnTo>
                  <a:pt x="10748809" y="2522"/>
                </a:lnTo>
                <a:cubicBezTo>
                  <a:pt x="10744031" y="4644"/>
                  <a:pt x="10737551" y="7204"/>
                  <a:pt x="10725330" y="11977"/>
                </a:cubicBezTo>
                <a:cubicBezTo>
                  <a:pt x="10700888" y="21523"/>
                  <a:pt x="10652058" y="39304"/>
                  <a:pt x="10615423" y="52967"/>
                </a:cubicBezTo>
                <a:cubicBezTo>
                  <a:pt x="10598524" y="49017"/>
                  <a:pt x="10550674" y="61360"/>
                  <a:pt x="10533936" y="53095"/>
                </a:cubicBezTo>
                <a:cubicBezTo>
                  <a:pt x="10519435" y="55674"/>
                  <a:pt x="10480156" y="49393"/>
                  <a:pt x="10466876" y="45180"/>
                </a:cubicBezTo>
                <a:cubicBezTo>
                  <a:pt x="10443145" y="68059"/>
                  <a:pt x="10382269" y="71294"/>
                  <a:pt x="10355090" y="89741"/>
                </a:cubicBezTo>
                <a:cubicBezTo>
                  <a:pt x="10286222" y="95376"/>
                  <a:pt x="10146285" y="63529"/>
                  <a:pt x="10087145" y="66115"/>
                </a:cubicBezTo>
                <a:cubicBezTo>
                  <a:pt x="10067575" y="79584"/>
                  <a:pt x="10043111" y="68921"/>
                  <a:pt x="10015902" y="76178"/>
                </a:cubicBezTo>
                <a:cubicBezTo>
                  <a:pt x="9952302" y="84628"/>
                  <a:pt x="9893286" y="103337"/>
                  <a:pt x="9806005" y="102435"/>
                </a:cubicBezTo>
                <a:cubicBezTo>
                  <a:pt x="9782247" y="141133"/>
                  <a:pt x="9674787" y="151643"/>
                  <a:pt x="9602583" y="179170"/>
                </a:cubicBezTo>
                <a:cubicBezTo>
                  <a:pt x="9557658" y="187584"/>
                  <a:pt x="9478290" y="154235"/>
                  <a:pt x="9469719" y="174721"/>
                </a:cubicBezTo>
                <a:cubicBezTo>
                  <a:pt x="9443779" y="165070"/>
                  <a:pt x="9431317" y="185692"/>
                  <a:pt x="9408692" y="189513"/>
                </a:cubicBezTo>
                <a:cubicBezTo>
                  <a:pt x="9387154" y="183843"/>
                  <a:pt x="9380475" y="191089"/>
                  <a:pt x="9364151" y="194072"/>
                </a:cubicBezTo>
                <a:cubicBezTo>
                  <a:pt x="9354686" y="190222"/>
                  <a:pt x="9340485" y="191782"/>
                  <a:pt x="9337751" y="197579"/>
                </a:cubicBezTo>
                <a:cubicBezTo>
                  <a:pt x="9349566" y="209270"/>
                  <a:pt x="9297468" y="207714"/>
                  <a:pt x="9297166" y="216558"/>
                </a:cubicBezTo>
                <a:cubicBezTo>
                  <a:pt x="9269057" y="220999"/>
                  <a:pt x="9139630" y="221783"/>
                  <a:pt x="9123859" y="237356"/>
                </a:cubicBezTo>
                <a:cubicBezTo>
                  <a:pt x="9068176" y="249209"/>
                  <a:pt x="8975349" y="235349"/>
                  <a:pt x="8950741" y="238020"/>
                </a:cubicBezTo>
                <a:cubicBezTo>
                  <a:pt x="8916265" y="215428"/>
                  <a:pt x="8822808" y="292026"/>
                  <a:pt x="8718236" y="303148"/>
                </a:cubicBezTo>
                <a:cubicBezTo>
                  <a:pt x="8703111" y="302060"/>
                  <a:pt x="8695551" y="302792"/>
                  <a:pt x="8694011" y="308812"/>
                </a:cubicBezTo>
                <a:cubicBezTo>
                  <a:pt x="8661810" y="312764"/>
                  <a:pt x="8637956" y="329628"/>
                  <a:pt x="8611976" y="324819"/>
                </a:cubicBezTo>
                <a:cubicBezTo>
                  <a:pt x="8621849" y="336388"/>
                  <a:pt x="8562809" y="325917"/>
                  <a:pt x="8562074" y="337971"/>
                </a:cubicBezTo>
                <a:cubicBezTo>
                  <a:pt x="8543699" y="343978"/>
                  <a:pt x="8511321" y="356396"/>
                  <a:pt x="8501724" y="360865"/>
                </a:cubicBezTo>
                <a:lnTo>
                  <a:pt x="8504489" y="364790"/>
                </a:lnTo>
                <a:lnTo>
                  <a:pt x="8492774" y="366181"/>
                </a:lnTo>
                <a:lnTo>
                  <a:pt x="8466405" y="368724"/>
                </a:lnTo>
                <a:cubicBezTo>
                  <a:pt x="8455454" y="372229"/>
                  <a:pt x="8440175" y="385805"/>
                  <a:pt x="8427069" y="387211"/>
                </a:cubicBezTo>
                <a:cubicBezTo>
                  <a:pt x="8400442" y="392215"/>
                  <a:pt x="8397079" y="382989"/>
                  <a:pt x="8387766" y="377161"/>
                </a:cubicBezTo>
                <a:cubicBezTo>
                  <a:pt x="8369233" y="378548"/>
                  <a:pt x="8334756" y="390869"/>
                  <a:pt x="8315874" y="395527"/>
                </a:cubicBezTo>
                <a:cubicBezTo>
                  <a:pt x="8306664" y="400500"/>
                  <a:pt x="8272845" y="393679"/>
                  <a:pt x="8274474" y="405112"/>
                </a:cubicBezTo>
                <a:cubicBezTo>
                  <a:pt x="8255483" y="406194"/>
                  <a:pt x="8244963" y="408376"/>
                  <a:pt x="8234664" y="410219"/>
                </a:cubicBezTo>
                <a:lnTo>
                  <a:pt x="8211268" y="416791"/>
                </a:lnTo>
                <a:cubicBezTo>
                  <a:pt x="8204720" y="419941"/>
                  <a:pt x="8197411" y="422004"/>
                  <a:pt x="8188615" y="421755"/>
                </a:cubicBezTo>
                <a:lnTo>
                  <a:pt x="8179981" y="420402"/>
                </a:lnTo>
                <a:lnTo>
                  <a:pt x="8179307" y="422516"/>
                </a:lnTo>
                <a:cubicBezTo>
                  <a:pt x="8179027" y="425797"/>
                  <a:pt x="8175790" y="448341"/>
                  <a:pt x="8147929" y="450302"/>
                </a:cubicBezTo>
                <a:cubicBezTo>
                  <a:pt x="8130300" y="457967"/>
                  <a:pt x="8114933" y="461015"/>
                  <a:pt x="8089136" y="465283"/>
                </a:cubicBezTo>
                <a:cubicBezTo>
                  <a:pt x="8072810" y="465920"/>
                  <a:pt x="8069376" y="451569"/>
                  <a:pt x="8049973" y="454121"/>
                </a:cubicBezTo>
                <a:cubicBezTo>
                  <a:pt x="7974508" y="471465"/>
                  <a:pt x="8006050" y="447139"/>
                  <a:pt x="7965913" y="464415"/>
                </a:cubicBezTo>
                <a:cubicBezTo>
                  <a:pt x="7958234" y="466025"/>
                  <a:pt x="7951405" y="465800"/>
                  <a:pt x="7945093" y="464798"/>
                </a:cubicBezTo>
                <a:lnTo>
                  <a:pt x="7935335" y="462442"/>
                </a:lnTo>
                <a:lnTo>
                  <a:pt x="7904779" y="471429"/>
                </a:lnTo>
                <a:cubicBezTo>
                  <a:pt x="7889387" y="474999"/>
                  <a:pt x="7872867" y="477951"/>
                  <a:pt x="7855604" y="480199"/>
                </a:cubicBezTo>
                <a:cubicBezTo>
                  <a:pt x="7850005" y="476378"/>
                  <a:pt x="7838628" y="483595"/>
                  <a:pt x="7832630" y="485371"/>
                </a:cubicBezTo>
                <a:cubicBezTo>
                  <a:pt x="7831473" y="482645"/>
                  <a:pt x="7816623" y="482661"/>
                  <a:pt x="7812438" y="485391"/>
                </a:cubicBezTo>
                <a:cubicBezTo>
                  <a:pt x="7709470" y="505049"/>
                  <a:pt x="7759426" y="473956"/>
                  <a:pt x="7701399" y="495197"/>
                </a:cubicBezTo>
                <a:cubicBezTo>
                  <a:pt x="7690986" y="496989"/>
                  <a:pt x="7682397" y="496365"/>
                  <a:pt x="7674778" y="494723"/>
                </a:cubicBezTo>
                <a:lnTo>
                  <a:pt x="7660445" y="490194"/>
                </a:lnTo>
                <a:lnTo>
                  <a:pt x="7651781" y="493084"/>
                </a:lnTo>
                <a:cubicBezTo>
                  <a:pt x="7616113" y="496548"/>
                  <a:pt x="7603273" y="491735"/>
                  <a:pt x="7584807" y="499490"/>
                </a:cubicBezTo>
                <a:cubicBezTo>
                  <a:pt x="7549256" y="490212"/>
                  <a:pt x="7563949" y="500167"/>
                  <a:pt x="7541324" y="504184"/>
                </a:cubicBezTo>
                <a:cubicBezTo>
                  <a:pt x="7523851" y="508307"/>
                  <a:pt x="7559546" y="509825"/>
                  <a:pt x="7541756" y="512184"/>
                </a:cubicBezTo>
                <a:cubicBezTo>
                  <a:pt x="7520963" y="510864"/>
                  <a:pt x="7525755" y="520497"/>
                  <a:pt x="7503906" y="518551"/>
                </a:cubicBezTo>
                <a:cubicBezTo>
                  <a:pt x="7505924" y="510774"/>
                  <a:pt x="7464361" y="523683"/>
                  <a:pt x="7460411" y="517415"/>
                </a:cubicBezTo>
                <a:lnTo>
                  <a:pt x="7460116" y="517548"/>
                </a:lnTo>
                <a:cubicBezTo>
                  <a:pt x="7447785" y="530928"/>
                  <a:pt x="7310141" y="550568"/>
                  <a:pt x="7297810" y="563947"/>
                </a:cubicBezTo>
                <a:cubicBezTo>
                  <a:pt x="7221791" y="605698"/>
                  <a:pt x="7039072" y="646008"/>
                  <a:pt x="6946388" y="665244"/>
                </a:cubicBezTo>
                <a:cubicBezTo>
                  <a:pt x="6853704" y="684480"/>
                  <a:pt x="6804875" y="677485"/>
                  <a:pt x="6741704" y="679365"/>
                </a:cubicBezTo>
                <a:lnTo>
                  <a:pt x="6624680" y="677674"/>
                </a:lnTo>
                <a:lnTo>
                  <a:pt x="6605700" y="683566"/>
                </a:lnTo>
                <a:cubicBezTo>
                  <a:pt x="6603309" y="685184"/>
                  <a:pt x="6599550" y="685647"/>
                  <a:pt x="6576922" y="683030"/>
                </a:cubicBezTo>
                <a:cubicBezTo>
                  <a:pt x="6527275" y="698355"/>
                  <a:pt x="6440981" y="702347"/>
                  <a:pt x="6405123" y="721946"/>
                </a:cubicBezTo>
                <a:cubicBezTo>
                  <a:pt x="6407963" y="715467"/>
                  <a:pt x="6383450" y="712913"/>
                  <a:pt x="6368938" y="717341"/>
                </a:cubicBezTo>
                <a:cubicBezTo>
                  <a:pt x="6377914" y="692119"/>
                  <a:pt x="6315316" y="744281"/>
                  <a:pt x="6295102" y="729508"/>
                </a:cubicBezTo>
                <a:cubicBezTo>
                  <a:pt x="6300358" y="744473"/>
                  <a:pt x="6240070" y="776254"/>
                  <a:pt x="6202084" y="767091"/>
                </a:cubicBezTo>
                <a:cubicBezTo>
                  <a:pt x="6152826" y="774744"/>
                  <a:pt x="6122010" y="790367"/>
                  <a:pt x="6067157" y="790339"/>
                </a:cubicBezTo>
                <a:cubicBezTo>
                  <a:pt x="6066310" y="792484"/>
                  <a:pt x="6064283" y="794403"/>
                  <a:pt x="6061443" y="796151"/>
                </a:cubicBezTo>
                <a:lnTo>
                  <a:pt x="6051406" y="800684"/>
                </a:lnTo>
                <a:lnTo>
                  <a:pt x="6049097" y="800636"/>
                </a:lnTo>
                <a:cubicBezTo>
                  <a:pt x="6040408" y="801393"/>
                  <a:pt x="6036299" y="802645"/>
                  <a:pt x="6034222" y="804110"/>
                </a:cubicBezTo>
                <a:lnTo>
                  <a:pt x="6033121" y="806078"/>
                </a:lnTo>
                <a:lnTo>
                  <a:pt x="6023593" y="808842"/>
                </a:lnTo>
                <a:lnTo>
                  <a:pt x="6006639" y="815304"/>
                </a:lnTo>
                <a:lnTo>
                  <a:pt x="6001762" y="815557"/>
                </a:lnTo>
                <a:lnTo>
                  <a:pt x="5973534" y="823815"/>
                </a:lnTo>
                <a:lnTo>
                  <a:pt x="5972336" y="823476"/>
                </a:lnTo>
                <a:cubicBezTo>
                  <a:pt x="5969004" y="822901"/>
                  <a:pt x="5965329" y="822833"/>
                  <a:pt x="5960841" y="823819"/>
                </a:cubicBezTo>
                <a:cubicBezTo>
                  <a:pt x="5955860" y="815655"/>
                  <a:pt x="5953515" y="821882"/>
                  <a:pt x="5940719" y="825514"/>
                </a:cubicBezTo>
                <a:cubicBezTo>
                  <a:pt x="5930130" y="813644"/>
                  <a:pt x="5900943" y="827979"/>
                  <a:pt x="5884298" y="823806"/>
                </a:cubicBezTo>
                <a:cubicBezTo>
                  <a:pt x="5875133" y="826741"/>
                  <a:pt x="5865250" y="829630"/>
                  <a:pt x="5854779" y="832365"/>
                </a:cubicBezTo>
                <a:lnTo>
                  <a:pt x="5848382" y="833844"/>
                </a:lnTo>
                <a:lnTo>
                  <a:pt x="5848066" y="833772"/>
                </a:lnTo>
                <a:cubicBezTo>
                  <a:pt x="5846273" y="833879"/>
                  <a:pt x="5844018" y="834284"/>
                  <a:pt x="5840944" y="835132"/>
                </a:cubicBezTo>
                <a:lnTo>
                  <a:pt x="5836719" y="836539"/>
                </a:lnTo>
                <a:lnTo>
                  <a:pt x="5824311" y="839408"/>
                </a:lnTo>
                <a:lnTo>
                  <a:pt x="5818788" y="839727"/>
                </a:lnTo>
                <a:cubicBezTo>
                  <a:pt x="5797008" y="838594"/>
                  <a:pt x="5786883" y="822081"/>
                  <a:pt x="5763953" y="834282"/>
                </a:cubicBezTo>
                <a:cubicBezTo>
                  <a:pt x="5726813" y="837521"/>
                  <a:pt x="5699446" y="830949"/>
                  <a:pt x="5667748" y="840211"/>
                </a:cubicBezTo>
                <a:cubicBezTo>
                  <a:pt x="5632959" y="843205"/>
                  <a:pt x="5601436" y="842280"/>
                  <a:pt x="5573108" y="847611"/>
                </a:cubicBezTo>
                <a:cubicBezTo>
                  <a:pt x="5560030" y="845832"/>
                  <a:pt x="5549547" y="851598"/>
                  <a:pt x="5539137" y="851033"/>
                </a:cubicBezTo>
                <a:cubicBezTo>
                  <a:pt x="5528728" y="850467"/>
                  <a:pt x="5529256" y="837509"/>
                  <a:pt x="5510651" y="844215"/>
                </a:cubicBezTo>
                <a:cubicBezTo>
                  <a:pt x="5494241" y="833607"/>
                  <a:pt x="5466101" y="839171"/>
                  <a:pt x="5457331" y="839159"/>
                </a:cubicBezTo>
                <a:lnTo>
                  <a:pt x="5410613" y="834358"/>
                </a:lnTo>
                <a:lnTo>
                  <a:pt x="5370040" y="862127"/>
                </a:lnTo>
                <a:cubicBezTo>
                  <a:pt x="5357863" y="856469"/>
                  <a:pt x="5319115" y="868069"/>
                  <a:pt x="5318778" y="855310"/>
                </a:cubicBezTo>
                <a:cubicBezTo>
                  <a:pt x="5303920" y="857760"/>
                  <a:pt x="5296727" y="863736"/>
                  <a:pt x="5298645" y="855171"/>
                </a:cubicBezTo>
                <a:cubicBezTo>
                  <a:pt x="5287819" y="855897"/>
                  <a:pt x="5267444" y="857825"/>
                  <a:pt x="5253828" y="859670"/>
                </a:cubicBezTo>
                <a:lnTo>
                  <a:pt x="5216955" y="866245"/>
                </a:lnTo>
                <a:lnTo>
                  <a:pt x="5214344" y="868102"/>
                </a:lnTo>
                <a:cubicBezTo>
                  <a:pt x="5210778" y="868719"/>
                  <a:pt x="5200859" y="869042"/>
                  <a:pt x="5195561" y="869949"/>
                </a:cubicBezTo>
                <a:lnTo>
                  <a:pt x="5182555" y="873542"/>
                </a:lnTo>
                <a:cubicBezTo>
                  <a:pt x="5178496" y="875023"/>
                  <a:pt x="5175066" y="876746"/>
                  <a:pt x="5172552" y="878801"/>
                </a:cubicBezTo>
                <a:cubicBezTo>
                  <a:pt x="5121406" y="873797"/>
                  <a:pt x="5080096" y="886529"/>
                  <a:pt x="5027993" y="889666"/>
                </a:cubicBezTo>
                <a:cubicBezTo>
                  <a:pt x="4999924" y="877115"/>
                  <a:pt x="4946973" y="919452"/>
                  <a:pt x="4939844" y="934802"/>
                </a:cubicBezTo>
                <a:cubicBezTo>
                  <a:pt x="4895154" y="940701"/>
                  <a:pt x="4844006" y="928240"/>
                  <a:pt x="4792576" y="934820"/>
                </a:cubicBezTo>
                <a:lnTo>
                  <a:pt x="4602423" y="958063"/>
                </a:lnTo>
                <a:cubicBezTo>
                  <a:pt x="4488530" y="967131"/>
                  <a:pt x="4399004" y="969822"/>
                  <a:pt x="4290656" y="969152"/>
                </a:cubicBezTo>
                <a:cubicBezTo>
                  <a:pt x="4182308" y="968482"/>
                  <a:pt x="4046938" y="971167"/>
                  <a:pt x="3952334" y="954043"/>
                </a:cubicBezTo>
                <a:lnTo>
                  <a:pt x="3858560" y="948781"/>
                </a:lnTo>
                <a:lnTo>
                  <a:pt x="3846597" y="948382"/>
                </a:lnTo>
                <a:cubicBezTo>
                  <a:pt x="3807516" y="956616"/>
                  <a:pt x="3767475" y="941640"/>
                  <a:pt x="3736044" y="947759"/>
                </a:cubicBezTo>
                <a:cubicBezTo>
                  <a:pt x="3727323" y="948128"/>
                  <a:pt x="3719828" y="947771"/>
                  <a:pt x="3713136" y="946963"/>
                </a:cubicBezTo>
                <a:lnTo>
                  <a:pt x="3695939" y="943639"/>
                </a:lnTo>
                <a:lnTo>
                  <a:pt x="3694125" y="940567"/>
                </a:lnTo>
                <a:lnTo>
                  <a:pt x="3681925" y="939706"/>
                </a:lnTo>
                <a:lnTo>
                  <a:pt x="3679204" y="938926"/>
                </a:lnTo>
                <a:cubicBezTo>
                  <a:pt x="3668160" y="939028"/>
                  <a:pt x="3634193" y="940875"/>
                  <a:pt x="3615656" y="940320"/>
                </a:cubicBezTo>
                <a:cubicBezTo>
                  <a:pt x="3582626" y="936974"/>
                  <a:pt x="3593904" y="949140"/>
                  <a:pt x="3567983" y="935596"/>
                </a:cubicBezTo>
                <a:cubicBezTo>
                  <a:pt x="3504185" y="939048"/>
                  <a:pt x="3482818" y="922224"/>
                  <a:pt x="3422423" y="932129"/>
                </a:cubicBezTo>
                <a:cubicBezTo>
                  <a:pt x="3369166" y="933413"/>
                  <a:pt x="3329486" y="910108"/>
                  <a:pt x="3310925" y="911072"/>
                </a:cubicBezTo>
                <a:cubicBezTo>
                  <a:pt x="3261363" y="909787"/>
                  <a:pt x="3198415" y="933574"/>
                  <a:pt x="3139421" y="934151"/>
                </a:cubicBezTo>
                <a:cubicBezTo>
                  <a:pt x="3088799" y="931012"/>
                  <a:pt x="3038941" y="938464"/>
                  <a:pt x="2996922" y="927537"/>
                </a:cubicBezTo>
                <a:cubicBezTo>
                  <a:pt x="2992673" y="929234"/>
                  <a:pt x="2987900" y="930498"/>
                  <a:pt x="2982785" y="931453"/>
                </a:cubicBezTo>
                <a:lnTo>
                  <a:pt x="2967478" y="933397"/>
                </a:lnTo>
                <a:lnTo>
                  <a:pt x="2948552" y="932961"/>
                </a:lnTo>
                <a:lnTo>
                  <a:pt x="2944404" y="934452"/>
                </a:lnTo>
                <a:lnTo>
                  <a:pt x="2908608" y="937205"/>
                </a:lnTo>
                <a:lnTo>
                  <a:pt x="2904443" y="936455"/>
                </a:lnTo>
                <a:lnTo>
                  <a:pt x="2868935" y="938022"/>
                </a:lnTo>
                <a:lnTo>
                  <a:pt x="2868586" y="937487"/>
                </a:lnTo>
                <a:cubicBezTo>
                  <a:pt x="2866994" y="936327"/>
                  <a:pt x="2864292" y="935538"/>
                  <a:pt x="2859191" y="935503"/>
                </a:cubicBezTo>
                <a:cubicBezTo>
                  <a:pt x="2869075" y="927418"/>
                  <a:pt x="2856828" y="932364"/>
                  <a:pt x="2840915" y="932977"/>
                </a:cubicBezTo>
                <a:lnTo>
                  <a:pt x="2763509" y="921850"/>
                </a:lnTo>
                <a:lnTo>
                  <a:pt x="2756121" y="921864"/>
                </a:lnTo>
                <a:cubicBezTo>
                  <a:pt x="2756081" y="921822"/>
                  <a:pt x="2756039" y="921781"/>
                  <a:pt x="2755998" y="921739"/>
                </a:cubicBezTo>
                <a:cubicBezTo>
                  <a:pt x="2754445" y="921476"/>
                  <a:pt x="2752036" y="921380"/>
                  <a:pt x="2748255" y="921505"/>
                </a:cubicBezTo>
                <a:lnTo>
                  <a:pt x="2694601" y="915575"/>
                </a:lnTo>
                <a:cubicBezTo>
                  <a:pt x="2671223" y="919874"/>
                  <a:pt x="2666972" y="913376"/>
                  <a:pt x="2635357" y="910976"/>
                </a:cubicBezTo>
                <a:cubicBezTo>
                  <a:pt x="2621906" y="915051"/>
                  <a:pt x="2611315" y="913542"/>
                  <a:pt x="2601047" y="910263"/>
                </a:cubicBezTo>
                <a:cubicBezTo>
                  <a:pt x="2570084" y="912074"/>
                  <a:pt x="2542135" y="907435"/>
                  <a:pt x="2507482" y="906211"/>
                </a:cubicBezTo>
                <a:cubicBezTo>
                  <a:pt x="2469706" y="911437"/>
                  <a:pt x="2450920" y="901812"/>
                  <a:pt x="2413884" y="900545"/>
                </a:cubicBezTo>
                <a:cubicBezTo>
                  <a:pt x="2381338" y="909664"/>
                  <a:pt x="2387753" y="892438"/>
                  <a:pt x="2368912" y="888755"/>
                </a:cubicBezTo>
                <a:lnTo>
                  <a:pt x="2349490" y="889719"/>
                </a:lnTo>
                <a:lnTo>
                  <a:pt x="2344290" y="890584"/>
                </a:lnTo>
                <a:cubicBezTo>
                  <a:pt x="2340673" y="891041"/>
                  <a:pt x="2338228" y="891167"/>
                  <a:pt x="2336488" y="891058"/>
                </a:cubicBezTo>
                <a:lnTo>
                  <a:pt x="2329015" y="891627"/>
                </a:lnTo>
                <a:cubicBezTo>
                  <a:pt x="2316843" y="893039"/>
                  <a:pt x="2305064" y="894669"/>
                  <a:pt x="2293898" y="896431"/>
                </a:cubicBezTo>
                <a:cubicBezTo>
                  <a:pt x="2282637" y="890404"/>
                  <a:pt x="2242346" y="900851"/>
                  <a:pt x="2243927" y="888076"/>
                </a:cubicBezTo>
                <a:cubicBezTo>
                  <a:pt x="2228778" y="890081"/>
                  <a:pt x="2220725" y="895845"/>
                  <a:pt x="2223920" y="887331"/>
                </a:cubicBezTo>
                <a:cubicBezTo>
                  <a:pt x="2218877" y="887756"/>
                  <a:pt x="2215583" y="887254"/>
                  <a:pt x="2213081" y="886302"/>
                </a:cubicBezTo>
                <a:lnTo>
                  <a:pt x="2212307" y="885829"/>
                </a:lnTo>
                <a:lnTo>
                  <a:pt x="2152321" y="894418"/>
                </a:lnTo>
                <a:lnTo>
                  <a:pt x="2140985" y="895968"/>
                </a:lnTo>
                <a:lnTo>
                  <a:pt x="2121210" y="899354"/>
                </a:lnTo>
                <a:lnTo>
                  <a:pt x="2119146" y="899033"/>
                </a:lnTo>
                <a:lnTo>
                  <a:pt x="2105666" y="902240"/>
                </a:lnTo>
                <a:cubicBezTo>
                  <a:pt x="2101407" y="903601"/>
                  <a:pt x="2097735" y="905221"/>
                  <a:pt x="2094924" y="907203"/>
                </a:cubicBezTo>
                <a:cubicBezTo>
                  <a:pt x="2044793" y="900664"/>
                  <a:pt x="2001785" y="912168"/>
                  <a:pt x="1949478" y="913748"/>
                </a:cubicBezTo>
                <a:cubicBezTo>
                  <a:pt x="1891937" y="919585"/>
                  <a:pt x="1810334" y="935486"/>
                  <a:pt x="1749684" y="942223"/>
                </a:cubicBezTo>
                <a:lnTo>
                  <a:pt x="1585576" y="954170"/>
                </a:lnTo>
                <a:cubicBezTo>
                  <a:pt x="1549165" y="943719"/>
                  <a:pt x="1511425" y="950847"/>
                  <a:pt x="1476250" y="950653"/>
                </a:cubicBezTo>
                <a:cubicBezTo>
                  <a:pt x="1488515" y="961596"/>
                  <a:pt x="1432660" y="946795"/>
                  <a:pt x="1433927" y="959926"/>
                </a:cubicBezTo>
                <a:cubicBezTo>
                  <a:pt x="1427485" y="959475"/>
                  <a:pt x="1421205" y="958623"/>
                  <a:pt x="1414893" y="957671"/>
                </a:cubicBezTo>
                <a:lnTo>
                  <a:pt x="1411585" y="957179"/>
                </a:lnTo>
                <a:lnTo>
                  <a:pt x="1398896" y="957460"/>
                </a:lnTo>
                <a:lnTo>
                  <a:pt x="1394632" y="954725"/>
                </a:lnTo>
                <a:lnTo>
                  <a:pt x="1375043" y="953132"/>
                </a:lnTo>
                <a:cubicBezTo>
                  <a:pt x="1367813" y="952970"/>
                  <a:pt x="1360155" y="953305"/>
                  <a:pt x="1351876" y="954436"/>
                </a:cubicBezTo>
                <a:cubicBezTo>
                  <a:pt x="1325912" y="963028"/>
                  <a:pt x="1274459" y="952492"/>
                  <a:pt x="1242676" y="963767"/>
                </a:cubicBezTo>
                <a:cubicBezTo>
                  <a:pt x="1230276" y="966918"/>
                  <a:pt x="1216715" y="977098"/>
                  <a:pt x="1205993" y="974080"/>
                </a:cubicBezTo>
                <a:cubicBezTo>
                  <a:pt x="1174251" y="974112"/>
                  <a:pt x="1086982" y="964420"/>
                  <a:pt x="1052221" y="963954"/>
                </a:cubicBezTo>
                <a:cubicBezTo>
                  <a:pt x="1038515" y="970622"/>
                  <a:pt x="1009522" y="962342"/>
                  <a:pt x="968270" y="964761"/>
                </a:cubicBezTo>
                <a:cubicBezTo>
                  <a:pt x="943437" y="973698"/>
                  <a:pt x="900136" y="991017"/>
                  <a:pt x="874493" y="998122"/>
                </a:cubicBezTo>
                <a:cubicBezTo>
                  <a:pt x="848849" y="1005226"/>
                  <a:pt x="853424" y="1009427"/>
                  <a:pt x="814411" y="1007391"/>
                </a:cubicBezTo>
                <a:cubicBezTo>
                  <a:pt x="765926" y="1022821"/>
                  <a:pt x="732885" y="1009859"/>
                  <a:pt x="688604" y="1015631"/>
                </a:cubicBezTo>
                <a:cubicBezTo>
                  <a:pt x="638045" y="1020877"/>
                  <a:pt x="677999" y="1011556"/>
                  <a:pt x="618171" y="1027260"/>
                </a:cubicBezTo>
                <a:cubicBezTo>
                  <a:pt x="609680" y="1023165"/>
                  <a:pt x="583253" y="1020277"/>
                  <a:pt x="570379" y="1023487"/>
                </a:cubicBezTo>
                <a:cubicBezTo>
                  <a:pt x="543992" y="1022523"/>
                  <a:pt x="505183" y="1001686"/>
                  <a:pt x="482519" y="1002108"/>
                </a:cubicBezTo>
                <a:cubicBezTo>
                  <a:pt x="464011" y="1002285"/>
                  <a:pt x="495211" y="1007995"/>
                  <a:pt x="475319" y="1009922"/>
                </a:cubicBezTo>
                <a:cubicBezTo>
                  <a:pt x="450818" y="1011135"/>
                  <a:pt x="454804" y="1022539"/>
                  <a:pt x="431104" y="1009317"/>
                </a:cubicBezTo>
                <a:cubicBezTo>
                  <a:pt x="406857" y="1014651"/>
                  <a:pt x="399686" y="1008456"/>
                  <a:pt x="363782" y="1007585"/>
                </a:cubicBezTo>
                <a:cubicBezTo>
                  <a:pt x="350440" y="1012231"/>
                  <a:pt x="338145" y="1011245"/>
                  <a:pt x="325533" y="1008502"/>
                </a:cubicBezTo>
                <a:cubicBezTo>
                  <a:pt x="291944" y="1011745"/>
                  <a:pt x="259251" y="1008497"/>
                  <a:pt x="220429" y="1008927"/>
                </a:cubicBezTo>
                <a:cubicBezTo>
                  <a:pt x="180594" y="1015852"/>
                  <a:pt x="156150" y="1007265"/>
                  <a:pt x="114676" y="1007765"/>
                </a:cubicBezTo>
                <a:cubicBezTo>
                  <a:pt x="85718" y="1006195"/>
                  <a:pt x="43316" y="1001491"/>
                  <a:pt x="13470" y="998544"/>
                </a:cubicBezTo>
                <a:lnTo>
                  <a:pt x="0" y="997355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4267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927007-73CC-78F0-34BF-AA4A156C8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en-IE" sz="5400"/>
              <a:t>In Ord </a:t>
            </a:r>
            <a:r>
              <a:rPr lang="en-IE" sz="5400" err="1"/>
              <a:t>agus</a:t>
            </a:r>
            <a:r>
              <a:rPr lang="en-IE" sz="5400"/>
              <a:t> In Eagar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478919 w 4243589"/>
              <a:gd name="csY1" fmla="*/ 0 h 18288"/>
              <a:gd name="csX2" fmla="*/ 957839 w 4243589"/>
              <a:gd name="csY2" fmla="*/ 0 h 18288"/>
              <a:gd name="csX3" fmla="*/ 1521630 w 4243589"/>
              <a:gd name="csY3" fmla="*/ 0 h 18288"/>
              <a:gd name="csX4" fmla="*/ 2212729 w 4243589"/>
              <a:gd name="csY4" fmla="*/ 0 h 18288"/>
              <a:gd name="csX5" fmla="*/ 2734084 w 4243589"/>
              <a:gd name="csY5" fmla="*/ 0 h 18288"/>
              <a:gd name="csX6" fmla="*/ 3255439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594926 w 4243589"/>
              <a:gd name="csY9" fmla="*/ 18288 h 18288"/>
              <a:gd name="csX10" fmla="*/ 3073571 w 4243589"/>
              <a:gd name="csY10" fmla="*/ 18288 h 18288"/>
              <a:gd name="csX11" fmla="*/ 2552216 w 4243589"/>
              <a:gd name="csY11" fmla="*/ 18288 h 18288"/>
              <a:gd name="csX12" fmla="*/ 1903553 w 4243589"/>
              <a:gd name="csY12" fmla="*/ 18288 h 18288"/>
              <a:gd name="csX13" fmla="*/ 1212454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B799D-25E1-13D1-DB25-67FEF8398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>
            <a:normAutofit/>
          </a:bodyPr>
          <a:lstStyle/>
          <a:p>
            <a:pPr marL="0" indent="0">
              <a:buNone/>
            </a:pPr>
            <a:br>
              <a:rPr lang="en-IE" sz="2200"/>
            </a:br>
            <a:r>
              <a:rPr lang="en-IE" sz="2200" b="1"/>
              <a:t> An Gréasán Múinteoirí</a:t>
            </a:r>
          </a:p>
          <a:p>
            <a:r>
              <a:rPr lang="en-IE" sz="2200"/>
              <a:t>Na scoileanna – ionadaíocht</a:t>
            </a:r>
          </a:p>
          <a:p>
            <a:r>
              <a:rPr lang="en-IE" sz="2200"/>
              <a:t>Na múinteoirí – ranganna</a:t>
            </a:r>
          </a:p>
          <a:p>
            <a:r>
              <a:rPr lang="en-IE" sz="2200"/>
              <a:t>Cleachtais na léitheoireachta</a:t>
            </a:r>
          </a:p>
          <a:p>
            <a:r>
              <a:rPr lang="en-IE" sz="2200"/>
              <a:t>Cruinnithe agus teagmhálacha</a:t>
            </a:r>
          </a:p>
          <a:p>
            <a:r>
              <a:rPr lang="en-IE" sz="2200"/>
              <a:t>Na foirmeacha Google leis an eolas a bhailiú</a:t>
            </a:r>
          </a:p>
          <a:p>
            <a:endParaRPr lang="en-IE" sz="2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3A1A54-A9DB-6AF9-0736-AD1DE18EB2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054" t="4001" r="3820" b="3445"/>
          <a:stretch>
            <a:fillRect/>
          </a:stretch>
        </p:blipFill>
        <p:spPr>
          <a:xfrm>
            <a:off x="8465991" y="2911879"/>
            <a:ext cx="2611793" cy="3429969"/>
          </a:xfrm>
          <a:prstGeom prst="rect">
            <a:avLst/>
          </a:prstGeom>
        </p:spPr>
      </p:pic>
      <p:pic>
        <p:nvPicPr>
          <p:cNvPr id="4" name="Picture 3" descr="A person and person sitting next to books&#10;&#10;AI-generated content may be incorrect.">
            <a:extLst>
              <a:ext uri="{FF2B5EF4-FFF2-40B4-BE49-F238E27FC236}">
                <a16:creationId xmlns:a16="http://schemas.microsoft.com/office/drawing/2014/main" id="{68C8BF68-86A2-9635-260C-1FEC4A83A7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21146" y="530352"/>
            <a:ext cx="2301482" cy="21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359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6A6C87-45F4-D186-6F83-D68921B91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IE" sz="5400"/>
              <a:t>Obair ghrúpa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sX0" fmla="*/ 0 w 10853928"/>
              <a:gd name="csY0" fmla="*/ 0 h 18288"/>
              <a:gd name="csX1" fmla="*/ 461292 w 10853928"/>
              <a:gd name="csY1" fmla="*/ 0 h 18288"/>
              <a:gd name="csX2" fmla="*/ 1139662 w 10853928"/>
              <a:gd name="csY2" fmla="*/ 0 h 18288"/>
              <a:gd name="csX3" fmla="*/ 1926572 w 10853928"/>
              <a:gd name="csY3" fmla="*/ 0 h 18288"/>
              <a:gd name="csX4" fmla="*/ 2279325 w 10853928"/>
              <a:gd name="csY4" fmla="*/ 0 h 18288"/>
              <a:gd name="csX5" fmla="*/ 2632078 w 10853928"/>
              <a:gd name="csY5" fmla="*/ 0 h 18288"/>
              <a:gd name="csX6" fmla="*/ 3527527 w 10853928"/>
              <a:gd name="csY6" fmla="*/ 0 h 18288"/>
              <a:gd name="csX7" fmla="*/ 4205897 w 10853928"/>
              <a:gd name="csY7" fmla="*/ 0 h 18288"/>
              <a:gd name="csX8" fmla="*/ 4558650 w 10853928"/>
              <a:gd name="csY8" fmla="*/ 0 h 18288"/>
              <a:gd name="csX9" fmla="*/ 5237020 w 10853928"/>
              <a:gd name="csY9" fmla="*/ 0 h 18288"/>
              <a:gd name="csX10" fmla="*/ 6132469 w 10853928"/>
              <a:gd name="csY10" fmla="*/ 0 h 18288"/>
              <a:gd name="csX11" fmla="*/ 6702301 w 10853928"/>
              <a:gd name="csY11" fmla="*/ 0 h 18288"/>
              <a:gd name="csX12" fmla="*/ 7272132 w 10853928"/>
              <a:gd name="csY12" fmla="*/ 0 h 18288"/>
              <a:gd name="csX13" fmla="*/ 7950502 w 10853928"/>
              <a:gd name="csY13" fmla="*/ 0 h 18288"/>
              <a:gd name="csX14" fmla="*/ 8737412 w 10853928"/>
              <a:gd name="csY14" fmla="*/ 0 h 18288"/>
              <a:gd name="csX15" fmla="*/ 9524322 w 10853928"/>
              <a:gd name="csY15" fmla="*/ 0 h 18288"/>
              <a:gd name="csX16" fmla="*/ 10853928 w 10853928"/>
              <a:gd name="csY16" fmla="*/ 0 h 18288"/>
              <a:gd name="csX17" fmla="*/ 10853928 w 10853928"/>
              <a:gd name="csY17" fmla="*/ 18288 h 18288"/>
              <a:gd name="csX18" fmla="*/ 10392636 w 10853928"/>
              <a:gd name="csY18" fmla="*/ 18288 h 18288"/>
              <a:gd name="csX19" fmla="*/ 9497187 w 10853928"/>
              <a:gd name="csY19" fmla="*/ 18288 h 18288"/>
              <a:gd name="csX20" fmla="*/ 8818817 w 10853928"/>
              <a:gd name="csY20" fmla="*/ 18288 h 18288"/>
              <a:gd name="csX21" fmla="*/ 8466064 w 10853928"/>
              <a:gd name="csY21" fmla="*/ 18288 h 18288"/>
              <a:gd name="csX22" fmla="*/ 7787693 w 10853928"/>
              <a:gd name="csY22" fmla="*/ 18288 h 18288"/>
              <a:gd name="csX23" fmla="*/ 7217862 w 10853928"/>
              <a:gd name="csY23" fmla="*/ 18288 h 18288"/>
              <a:gd name="csX24" fmla="*/ 6648031 w 10853928"/>
              <a:gd name="csY24" fmla="*/ 18288 h 18288"/>
              <a:gd name="csX25" fmla="*/ 6078200 w 10853928"/>
              <a:gd name="csY25" fmla="*/ 18288 h 18288"/>
              <a:gd name="csX26" fmla="*/ 5508368 w 10853928"/>
              <a:gd name="csY26" fmla="*/ 18288 h 18288"/>
              <a:gd name="csX27" fmla="*/ 4721459 w 10853928"/>
              <a:gd name="csY27" fmla="*/ 18288 h 18288"/>
              <a:gd name="csX28" fmla="*/ 4043088 w 10853928"/>
              <a:gd name="csY28" fmla="*/ 18288 h 18288"/>
              <a:gd name="csX29" fmla="*/ 3690336 w 10853928"/>
              <a:gd name="csY29" fmla="*/ 18288 h 18288"/>
              <a:gd name="csX30" fmla="*/ 3120504 w 10853928"/>
              <a:gd name="csY30" fmla="*/ 18288 h 18288"/>
              <a:gd name="csX31" fmla="*/ 2333595 w 10853928"/>
              <a:gd name="csY31" fmla="*/ 18288 h 18288"/>
              <a:gd name="csX32" fmla="*/ 1872303 w 10853928"/>
              <a:gd name="csY32" fmla="*/ 18288 h 18288"/>
              <a:gd name="csX33" fmla="*/ 976854 w 10853928"/>
              <a:gd name="csY33" fmla="*/ 18288 h 18288"/>
              <a:gd name="csX34" fmla="*/ 0 w 10853928"/>
              <a:gd name="csY34" fmla="*/ 18288 h 18288"/>
              <a:gd name="csX35" fmla="*/ 0 w 10853928"/>
              <a:gd name="csY35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192A9F-1162-BA57-B0C9-A5D80C07C4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4791" y="2498200"/>
            <a:ext cx="10419009" cy="368314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sz="2400"/>
              <a:t>An </a:t>
            </a:r>
            <a:r>
              <a:rPr lang="en-IE" sz="2400" err="1"/>
              <a:t>straitéis</a:t>
            </a:r>
            <a:r>
              <a:rPr lang="en-IE" sz="2400"/>
              <a:t> </a:t>
            </a:r>
            <a:r>
              <a:rPr lang="en-IE" sz="2400" err="1"/>
              <a:t>céanna</a:t>
            </a:r>
            <a:r>
              <a:rPr lang="en-IE" sz="2400"/>
              <a:t> ach ag leibhéil </a:t>
            </a:r>
            <a:r>
              <a:rPr lang="en-IE" sz="2400" err="1"/>
              <a:t>éagsúla</a:t>
            </a:r>
            <a:endParaRPr lang="en-IE" sz="2400"/>
          </a:p>
          <a:p>
            <a:r>
              <a:rPr lang="en-IE" sz="2400" err="1"/>
              <a:t>Tá</a:t>
            </a:r>
            <a:r>
              <a:rPr lang="en-IE" sz="2400"/>
              <a:t> </a:t>
            </a:r>
            <a:r>
              <a:rPr lang="en-IE" sz="2400" err="1"/>
              <a:t>na</a:t>
            </a:r>
            <a:r>
              <a:rPr lang="en-IE" sz="2400"/>
              <a:t> </a:t>
            </a:r>
            <a:r>
              <a:rPr lang="en-IE" sz="2400" err="1"/>
              <a:t>háiseanna</a:t>
            </a:r>
            <a:r>
              <a:rPr lang="en-IE" sz="2400"/>
              <a:t> </a:t>
            </a:r>
            <a:r>
              <a:rPr lang="en-IE" sz="2400" err="1"/>
              <a:t>déanta</a:t>
            </a:r>
            <a:r>
              <a:rPr lang="en-IE" sz="2400"/>
              <a:t> le </a:t>
            </a:r>
            <a:r>
              <a:rPr lang="en-IE" sz="2400" err="1"/>
              <a:t>riarú</a:t>
            </a:r>
            <a:r>
              <a:rPr lang="en-IE" sz="2400"/>
              <a:t> do </a:t>
            </a:r>
            <a:r>
              <a:rPr lang="en-IE" sz="2400" err="1"/>
              <a:t>riachtanais</a:t>
            </a:r>
            <a:r>
              <a:rPr lang="en-IE" sz="2400"/>
              <a:t> </a:t>
            </a:r>
            <a:r>
              <a:rPr lang="en-IE" sz="2400" err="1"/>
              <a:t>na</a:t>
            </a:r>
            <a:r>
              <a:rPr lang="en-IE" sz="2400"/>
              <a:t> </a:t>
            </a:r>
            <a:r>
              <a:rPr lang="en-IE" sz="2400" err="1"/>
              <a:t>bpáistí</a:t>
            </a:r>
            <a:r>
              <a:rPr lang="en-IE" sz="2400"/>
              <a:t>.</a:t>
            </a:r>
          </a:p>
          <a:p>
            <a:r>
              <a:rPr lang="en-IE" sz="2400"/>
              <a:t>Is é an </a:t>
            </a:r>
            <a:r>
              <a:rPr lang="en-IE" sz="2400" err="1"/>
              <a:t>leabhar</a:t>
            </a:r>
            <a:r>
              <a:rPr lang="en-IE" sz="2400"/>
              <a:t> </a:t>
            </a:r>
            <a:r>
              <a:rPr lang="en-IE" sz="2400" err="1"/>
              <a:t>atá</a:t>
            </a:r>
            <a:r>
              <a:rPr lang="en-IE" sz="2400"/>
              <a:t> </a:t>
            </a:r>
            <a:r>
              <a:rPr lang="en-IE" sz="2400" err="1"/>
              <a:t>oiriúnach</a:t>
            </a:r>
            <a:r>
              <a:rPr lang="en-IE" sz="2400"/>
              <a:t> </a:t>
            </a:r>
            <a:r>
              <a:rPr lang="en-IE" sz="2400" err="1"/>
              <a:t>dóibh</a:t>
            </a:r>
            <a:r>
              <a:rPr lang="en-IE" sz="2400"/>
              <a:t> </a:t>
            </a:r>
            <a:r>
              <a:rPr lang="en-IE" sz="2400" err="1"/>
              <a:t>féin</a:t>
            </a:r>
            <a:r>
              <a:rPr lang="en-IE" sz="2400"/>
              <a:t> a </a:t>
            </a:r>
            <a:r>
              <a:rPr lang="en-IE" sz="2400" err="1"/>
              <a:t>thugann</a:t>
            </a:r>
            <a:r>
              <a:rPr lang="en-IE" sz="2400"/>
              <a:t> an </a:t>
            </a:r>
            <a:r>
              <a:rPr lang="en-IE" sz="2400" err="1"/>
              <a:t>leibhéal</a:t>
            </a:r>
            <a:endParaRPr lang="en-IE" sz="2400"/>
          </a:p>
          <a:p>
            <a:r>
              <a:rPr lang="en-IE" sz="2400" err="1"/>
              <a:t>Má</a:t>
            </a:r>
            <a:r>
              <a:rPr lang="en-IE" sz="2400"/>
              <a:t> </a:t>
            </a:r>
            <a:r>
              <a:rPr lang="en-IE" sz="2400" err="1"/>
              <a:t>tá</a:t>
            </a:r>
            <a:r>
              <a:rPr lang="en-IE" sz="2400"/>
              <a:t> </a:t>
            </a:r>
            <a:r>
              <a:rPr lang="en-IE" sz="2400" err="1"/>
              <a:t>cúntóir</a:t>
            </a:r>
            <a:r>
              <a:rPr lang="en-IE" sz="2400"/>
              <a:t> </a:t>
            </a:r>
            <a:r>
              <a:rPr lang="en-IE" sz="2400" err="1"/>
              <a:t>i</a:t>
            </a:r>
            <a:r>
              <a:rPr lang="en-IE" sz="2400"/>
              <a:t> do rang </a:t>
            </a:r>
            <a:r>
              <a:rPr lang="en-IE" sz="2400" err="1"/>
              <a:t>beidh</a:t>
            </a:r>
            <a:r>
              <a:rPr lang="en-IE" sz="2400"/>
              <a:t> </a:t>
            </a:r>
            <a:r>
              <a:rPr lang="en-IE" sz="2400" err="1"/>
              <a:t>sí</a:t>
            </a:r>
            <a:r>
              <a:rPr lang="en-IE" sz="2400"/>
              <a:t>/</a:t>
            </a:r>
            <a:r>
              <a:rPr lang="en-IE" sz="2400" err="1"/>
              <a:t>sí</a:t>
            </a:r>
            <a:r>
              <a:rPr lang="en-IE" sz="2400"/>
              <a:t> in </a:t>
            </a:r>
            <a:r>
              <a:rPr lang="en-IE" sz="2400" err="1"/>
              <a:t>ann</a:t>
            </a:r>
            <a:r>
              <a:rPr lang="en-IE" sz="2400"/>
              <a:t> </a:t>
            </a:r>
            <a:r>
              <a:rPr lang="en-IE" sz="2400" err="1"/>
              <a:t>tacú</a:t>
            </a:r>
            <a:r>
              <a:rPr lang="en-IE" sz="2400"/>
              <a:t> le </a:t>
            </a:r>
            <a:r>
              <a:rPr lang="en-IE" sz="2400" err="1"/>
              <a:t>grúpa</a:t>
            </a:r>
            <a:endParaRPr lang="en-IE" sz="2400"/>
          </a:p>
          <a:p>
            <a:r>
              <a:rPr lang="en-IE" sz="2400"/>
              <a:t>ACH ... </a:t>
            </a:r>
            <a:r>
              <a:rPr lang="en-IE" sz="2400" err="1"/>
              <a:t>Níl</a:t>
            </a:r>
            <a:r>
              <a:rPr lang="en-IE" sz="2400"/>
              <a:t> </a:t>
            </a:r>
            <a:r>
              <a:rPr lang="en-IE" sz="2400" err="1"/>
              <a:t>aon</a:t>
            </a:r>
            <a:r>
              <a:rPr lang="en-IE" sz="2400"/>
              <a:t> </a:t>
            </a:r>
            <a:r>
              <a:rPr lang="en-IE" sz="2400" err="1"/>
              <a:t>ghá</a:t>
            </a:r>
            <a:r>
              <a:rPr lang="en-IE" sz="2400"/>
              <a:t> le </a:t>
            </a:r>
            <a:r>
              <a:rPr lang="en-IE" sz="2400" err="1"/>
              <a:t>haon</a:t>
            </a:r>
            <a:r>
              <a:rPr lang="en-IE" sz="2400"/>
              <a:t> </a:t>
            </a:r>
            <a:r>
              <a:rPr lang="en-IE" sz="2400" err="1"/>
              <a:t>duine</a:t>
            </a:r>
            <a:r>
              <a:rPr lang="en-IE" sz="2400"/>
              <a:t> </a:t>
            </a:r>
            <a:r>
              <a:rPr lang="en-IE" sz="2400" err="1"/>
              <a:t>eile</a:t>
            </a:r>
            <a:r>
              <a:rPr lang="en-IE" sz="240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41857571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1F55C5D-1648-4BE3-932D-8CADBF3F67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9EEE11-A5E0-859B-D3A8-244CD48F2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7512"/>
            <a:ext cx="10908792" cy="10698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400"/>
              <a:t>Na leabhair atá againn inniu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A38E1331-B5A6-44BE-BF4E-EE6C2FD2A2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10000" y="1776977"/>
            <a:ext cx="4572000" cy="18288"/>
          </a:xfrm>
          <a:custGeom>
            <a:avLst/>
            <a:gdLst>
              <a:gd name="csX0" fmla="*/ 0 w 4572000"/>
              <a:gd name="csY0" fmla="*/ 0 h 18288"/>
              <a:gd name="csX1" fmla="*/ 744583 w 4572000"/>
              <a:gd name="csY1" fmla="*/ 0 h 18288"/>
              <a:gd name="csX2" fmla="*/ 1352006 w 4572000"/>
              <a:gd name="csY2" fmla="*/ 0 h 18288"/>
              <a:gd name="csX3" fmla="*/ 2050869 w 4572000"/>
              <a:gd name="csY3" fmla="*/ 0 h 18288"/>
              <a:gd name="csX4" fmla="*/ 2612571 w 4572000"/>
              <a:gd name="csY4" fmla="*/ 0 h 18288"/>
              <a:gd name="csX5" fmla="*/ 3357154 w 4572000"/>
              <a:gd name="csY5" fmla="*/ 0 h 18288"/>
              <a:gd name="csX6" fmla="*/ 4010297 w 4572000"/>
              <a:gd name="csY6" fmla="*/ 0 h 18288"/>
              <a:gd name="csX7" fmla="*/ 4572000 w 4572000"/>
              <a:gd name="csY7" fmla="*/ 0 h 18288"/>
              <a:gd name="csX8" fmla="*/ 4572000 w 4572000"/>
              <a:gd name="csY8" fmla="*/ 18288 h 18288"/>
              <a:gd name="csX9" fmla="*/ 3873137 w 4572000"/>
              <a:gd name="csY9" fmla="*/ 18288 h 18288"/>
              <a:gd name="csX10" fmla="*/ 3265714 w 4572000"/>
              <a:gd name="csY10" fmla="*/ 18288 h 18288"/>
              <a:gd name="csX11" fmla="*/ 2521131 w 4572000"/>
              <a:gd name="csY11" fmla="*/ 18288 h 18288"/>
              <a:gd name="csX12" fmla="*/ 1867989 w 4572000"/>
              <a:gd name="csY12" fmla="*/ 18288 h 18288"/>
              <a:gd name="csX13" fmla="*/ 1352006 w 4572000"/>
              <a:gd name="csY13" fmla="*/ 18288 h 18288"/>
              <a:gd name="csX14" fmla="*/ 836023 w 4572000"/>
              <a:gd name="csY14" fmla="*/ 18288 h 18288"/>
              <a:gd name="csX15" fmla="*/ 0 w 4572000"/>
              <a:gd name="csY15" fmla="*/ 18288 h 18288"/>
              <a:gd name="csX16" fmla="*/ 0 w 4572000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572000" h="18288" fill="none" extrusionOk="0">
                <a:moveTo>
                  <a:pt x="0" y="0"/>
                </a:moveTo>
                <a:cubicBezTo>
                  <a:pt x="335213" y="-5275"/>
                  <a:pt x="446637" y="2749"/>
                  <a:pt x="744583" y="0"/>
                </a:cubicBezTo>
                <a:cubicBezTo>
                  <a:pt x="1042529" y="-2749"/>
                  <a:pt x="1223095" y="8165"/>
                  <a:pt x="1352006" y="0"/>
                </a:cubicBezTo>
                <a:cubicBezTo>
                  <a:pt x="1480917" y="-8165"/>
                  <a:pt x="1803308" y="16240"/>
                  <a:pt x="2050869" y="0"/>
                </a:cubicBezTo>
                <a:cubicBezTo>
                  <a:pt x="2298430" y="-16240"/>
                  <a:pt x="2464656" y="-22054"/>
                  <a:pt x="2612571" y="0"/>
                </a:cubicBezTo>
                <a:cubicBezTo>
                  <a:pt x="2760486" y="22054"/>
                  <a:pt x="3034874" y="11895"/>
                  <a:pt x="3357154" y="0"/>
                </a:cubicBezTo>
                <a:cubicBezTo>
                  <a:pt x="3679434" y="-11895"/>
                  <a:pt x="3778145" y="-10841"/>
                  <a:pt x="4010297" y="0"/>
                </a:cubicBezTo>
                <a:cubicBezTo>
                  <a:pt x="4242449" y="10841"/>
                  <a:pt x="4385860" y="17261"/>
                  <a:pt x="4572000" y="0"/>
                </a:cubicBezTo>
                <a:cubicBezTo>
                  <a:pt x="4571443" y="8172"/>
                  <a:pt x="4571244" y="10948"/>
                  <a:pt x="4572000" y="18288"/>
                </a:cubicBezTo>
                <a:cubicBezTo>
                  <a:pt x="4352099" y="1269"/>
                  <a:pt x="4065933" y="40755"/>
                  <a:pt x="3873137" y="18288"/>
                </a:cubicBezTo>
                <a:cubicBezTo>
                  <a:pt x="3680341" y="-4179"/>
                  <a:pt x="3486903" y="33471"/>
                  <a:pt x="3265714" y="18288"/>
                </a:cubicBezTo>
                <a:cubicBezTo>
                  <a:pt x="3044525" y="3105"/>
                  <a:pt x="2683548" y="-1073"/>
                  <a:pt x="2521131" y="18288"/>
                </a:cubicBezTo>
                <a:cubicBezTo>
                  <a:pt x="2358714" y="37649"/>
                  <a:pt x="2132855" y="34593"/>
                  <a:pt x="1867989" y="18288"/>
                </a:cubicBezTo>
                <a:cubicBezTo>
                  <a:pt x="1603123" y="1983"/>
                  <a:pt x="1605373" y="2886"/>
                  <a:pt x="1352006" y="18288"/>
                </a:cubicBezTo>
                <a:cubicBezTo>
                  <a:pt x="1098639" y="33690"/>
                  <a:pt x="962100" y="16241"/>
                  <a:pt x="836023" y="18288"/>
                </a:cubicBezTo>
                <a:cubicBezTo>
                  <a:pt x="709946" y="20335"/>
                  <a:pt x="193668" y="-307"/>
                  <a:pt x="0" y="18288"/>
                </a:cubicBezTo>
                <a:cubicBezTo>
                  <a:pt x="-277" y="11188"/>
                  <a:pt x="-244" y="5848"/>
                  <a:pt x="0" y="0"/>
                </a:cubicBezTo>
                <a:close/>
              </a:path>
              <a:path w="4572000" h="18288" stroke="0" extrusionOk="0">
                <a:moveTo>
                  <a:pt x="0" y="0"/>
                </a:moveTo>
                <a:cubicBezTo>
                  <a:pt x="158188" y="7508"/>
                  <a:pt x="361578" y="-27091"/>
                  <a:pt x="561703" y="0"/>
                </a:cubicBezTo>
                <a:cubicBezTo>
                  <a:pt x="761828" y="27091"/>
                  <a:pt x="1133811" y="14547"/>
                  <a:pt x="1306286" y="0"/>
                </a:cubicBezTo>
                <a:cubicBezTo>
                  <a:pt x="1478761" y="-14547"/>
                  <a:pt x="1809594" y="13320"/>
                  <a:pt x="2050869" y="0"/>
                </a:cubicBezTo>
                <a:cubicBezTo>
                  <a:pt x="2292144" y="-13320"/>
                  <a:pt x="2409269" y="-14334"/>
                  <a:pt x="2612571" y="0"/>
                </a:cubicBezTo>
                <a:cubicBezTo>
                  <a:pt x="2815873" y="14334"/>
                  <a:pt x="3025009" y="33536"/>
                  <a:pt x="3311434" y="0"/>
                </a:cubicBezTo>
                <a:cubicBezTo>
                  <a:pt x="3597859" y="-33536"/>
                  <a:pt x="3695431" y="-13462"/>
                  <a:pt x="3827417" y="0"/>
                </a:cubicBezTo>
                <a:cubicBezTo>
                  <a:pt x="3959403" y="13462"/>
                  <a:pt x="4360180" y="899"/>
                  <a:pt x="4572000" y="0"/>
                </a:cubicBezTo>
                <a:cubicBezTo>
                  <a:pt x="4572481" y="8890"/>
                  <a:pt x="4572898" y="10033"/>
                  <a:pt x="4572000" y="18288"/>
                </a:cubicBezTo>
                <a:cubicBezTo>
                  <a:pt x="4356830" y="5817"/>
                  <a:pt x="4021942" y="41441"/>
                  <a:pt x="3873137" y="18288"/>
                </a:cubicBezTo>
                <a:cubicBezTo>
                  <a:pt x="3724332" y="-4865"/>
                  <a:pt x="3494019" y="36771"/>
                  <a:pt x="3174274" y="18288"/>
                </a:cubicBezTo>
                <a:cubicBezTo>
                  <a:pt x="2854529" y="-195"/>
                  <a:pt x="2861023" y="5963"/>
                  <a:pt x="2658291" y="18288"/>
                </a:cubicBezTo>
                <a:cubicBezTo>
                  <a:pt x="2455559" y="30613"/>
                  <a:pt x="2309968" y="11711"/>
                  <a:pt x="2050869" y="18288"/>
                </a:cubicBezTo>
                <a:cubicBezTo>
                  <a:pt x="1791770" y="24865"/>
                  <a:pt x="1671115" y="-4587"/>
                  <a:pt x="1306286" y="18288"/>
                </a:cubicBezTo>
                <a:cubicBezTo>
                  <a:pt x="941457" y="41163"/>
                  <a:pt x="838619" y="-9452"/>
                  <a:pt x="653143" y="18288"/>
                </a:cubicBezTo>
                <a:cubicBezTo>
                  <a:pt x="467667" y="46028"/>
                  <a:pt x="308702" y="9245"/>
                  <a:pt x="0" y="18288"/>
                </a:cubicBezTo>
                <a:cubicBezTo>
                  <a:pt x="-4" y="10872"/>
                  <a:pt x="388" y="674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95915077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DA33DB5-B7F2-B717-5640-5630790711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7925" r="18414"/>
          <a:stretch>
            <a:fillRect/>
          </a:stretch>
        </p:blipFill>
        <p:spPr>
          <a:xfrm>
            <a:off x="9443575" y="2610546"/>
            <a:ext cx="2563287" cy="35799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967F482-8D3A-698D-F43E-75A6B1B0CF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38" y="2610546"/>
            <a:ext cx="2832069" cy="36092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FF3396-D7A5-A22D-593A-17B8E77837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305" y="2610546"/>
            <a:ext cx="2617193" cy="3609279"/>
          </a:xfrm>
          <a:prstGeom prst="rect">
            <a:avLst/>
          </a:prstGeo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9946D3C-6F88-B625-E46A-CB6362D04A5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9637" r="5682" b="-3"/>
          <a:stretch>
            <a:fillRect/>
          </a:stretch>
        </p:blipFill>
        <p:spPr>
          <a:xfrm>
            <a:off x="3397037" y="2610546"/>
            <a:ext cx="2697439" cy="360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87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C96C8BAF-68F3-4B78-B238-35DF5D8656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F4CD6D0-5A87-4BA2-A13A-0E40511C3C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4774" y="699565"/>
            <a:ext cx="3553132" cy="5156200"/>
            <a:chOff x="7807230" y="2012810"/>
            <a:chExt cx="3251252" cy="345986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877EAC0-2063-444D-8EE9-72FED2E03B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C155BF8-661A-4F4A-B4EC-923105C69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2A8F90D-8948-CA04-2D9B-7042B0F47A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568" y="887443"/>
            <a:ext cx="3209544" cy="478044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E9537076-EF48-4F72-9164-FD8260D550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319434" y="699565"/>
            <a:ext cx="3553132" cy="5156200"/>
            <a:chOff x="7807230" y="2012810"/>
            <a:chExt cx="3251252" cy="345986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89673CB-C48B-4D05-B6E4-B88CD5BAA0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6C31A20-B341-476E-8C04-A26C87E1494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 descr="A blank list of information&#10;&#10;AI-generated content may be incorrect.">
            <a:extLst>
              <a:ext uri="{FF2B5EF4-FFF2-40B4-BE49-F238E27FC236}">
                <a16:creationId xmlns:a16="http://schemas.microsoft.com/office/drawing/2014/main" id="{9FB67562-F068-A3C7-DB52-45591D6141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7333" y="1041049"/>
            <a:ext cx="3209544" cy="4473231"/>
          </a:xfrm>
          <a:prstGeom prst="rect">
            <a:avLst/>
          </a:prstGeom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6EFC3492-86BD-4D75-B5B4-C2DBFE0BD1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104093" y="699565"/>
            <a:ext cx="3553132" cy="5156200"/>
            <a:chOff x="7807230" y="2012810"/>
            <a:chExt cx="3251252" cy="345986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72E5074-2516-4705-BFF1-F508394A0A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0" y="2012810"/>
              <a:ext cx="3251252" cy="3459865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1905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2259E4C-F24C-4180-AEC3-76255D535E2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07231" y="2026142"/>
              <a:ext cx="3251250" cy="3440203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762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38100" h="38100"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" name="Picture 7" descr="A chart with text on it&#10;&#10;AI-generated content may be incorrect.">
            <a:extLst>
              <a:ext uri="{FF2B5EF4-FFF2-40B4-BE49-F238E27FC236}">
                <a16:creationId xmlns:a16="http://schemas.microsoft.com/office/drawing/2014/main" id="{93C683D4-767E-42A7-6300-F128819F62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5887" y="1056527"/>
            <a:ext cx="3209544" cy="444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387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34D20F-3ECF-08CF-2BBD-AA766B35E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IE" sz="5400"/>
              <a:t>Ról an mhúinteora</a:t>
            </a:r>
          </a:p>
        </p:txBody>
      </p:sp>
      <p:sp>
        <p:nvSpPr>
          <p:cNvPr id="17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F157B-8CD9-90C1-584A-F488701FF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7424" y="2307798"/>
            <a:ext cx="6713552" cy="388269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IE" sz="2200"/>
              <a:t>Tacaigh nuair is gá</a:t>
            </a:r>
          </a:p>
          <a:p>
            <a:r>
              <a:rPr lang="en-IE" sz="2200"/>
              <a:t>Mol athléamh mar chéad straitéis i gcónaí</a:t>
            </a:r>
          </a:p>
          <a:p>
            <a:r>
              <a:rPr lang="en-IE" sz="2200"/>
              <a:t>Déan monatóireacht ar obair na ngrúpaí</a:t>
            </a:r>
          </a:p>
          <a:p>
            <a:r>
              <a:rPr lang="en-IE" sz="2200"/>
              <a:t>Déan cinnte go bhfuil gach duine sna grúpaí ag plé le foclóir nua</a:t>
            </a:r>
          </a:p>
          <a:p>
            <a:r>
              <a:rPr lang="en-IE" sz="2200"/>
              <a:t>Déan cinnte go bhfuil siad ag úsáid na dtéarmaí Gaeilge</a:t>
            </a:r>
          </a:p>
        </p:txBody>
      </p:sp>
      <p:pic>
        <p:nvPicPr>
          <p:cNvPr id="4" name="Picture 3" descr="Support clip art Images - Free Download ...">
            <a:extLst>
              <a:ext uri="{FF2B5EF4-FFF2-40B4-BE49-F238E27FC236}">
                <a16:creationId xmlns:a16="http://schemas.microsoft.com/office/drawing/2014/main" id="{EE42C517-F0F0-4414-1B6A-D73793D40A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23" t="-553" r="11430" b="24800"/>
          <a:stretch>
            <a:fillRect/>
          </a:stretch>
        </p:blipFill>
        <p:spPr>
          <a:xfrm>
            <a:off x="8174899" y="2071316"/>
            <a:ext cx="3037496" cy="310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062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824F8-D475-FEB9-5200-B2C5A5308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/>
              <a:t>Cá háit le teacht ar leabhair Ghaeilge?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B4E62-5A6A-6AE7-9747-DDF8440F381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GB">
                <a:hlinkClick r:id="rId2"/>
              </a:rPr>
              <a:t>www.siopaleabhar.com</a:t>
            </a:r>
            <a:endParaRPr lang="en-GB"/>
          </a:p>
          <a:p>
            <a:r>
              <a:rPr lang="en-GB">
                <a:hlinkClick r:id="rId3"/>
              </a:rPr>
              <a:t>www.litriocht.com</a:t>
            </a:r>
            <a:endParaRPr lang="en-GB"/>
          </a:p>
          <a:p>
            <a:r>
              <a:rPr lang="en-GB">
                <a:hlinkClick r:id="rId4"/>
              </a:rPr>
              <a:t>www.aisaonad.org</a:t>
            </a:r>
            <a:endParaRPr lang="en-GB"/>
          </a:p>
          <a:p>
            <a:r>
              <a:rPr lang="en-GB">
                <a:hlinkClick r:id="rId5"/>
              </a:rPr>
              <a:t>www.siopa.ie</a:t>
            </a:r>
            <a:r>
              <a:rPr lang="en-GB"/>
              <a:t> </a:t>
            </a:r>
          </a:p>
          <a:p>
            <a:r>
              <a:rPr lang="en-GB">
                <a:hlinkClick r:id="rId6"/>
              </a:rPr>
              <a:t>www.loveleabhargaeilge.ie</a:t>
            </a:r>
            <a:r>
              <a:rPr lang="en-GB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3AB9BC-09DD-6827-8A7E-4B1244B2B03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>
                <a:hlinkClick r:id="rId7"/>
              </a:rPr>
              <a:t>www.forasnagaeilge.ie</a:t>
            </a:r>
            <a:endParaRPr lang="en-GB"/>
          </a:p>
          <a:p>
            <a:r>
              <a:rPr lang="en-GB">
                <a:hlinkClick r:id="rId8"/>
              </a:rPr>
              <a:t>www.cic.ie</a:t>
            </a:r>
            <a:endParaRPr lang="en-GB"/>
          </a:p>
          <a:p>
            <a:r>
              <a:rPr lang="en-GB">
                <a:hlinkClick r:id="rId9"/>
              </a:rPr>
              <a:t>www.futafata.ie</a:t>
            </a:r>
            <a:endParaRPr lang="en-GB"/>
          </a:p>
          <a:p>
            <a:r>
              <a:rPr lang="en-GB">
                <a:hlinkClick r:id="rId10"/>
              </a:rPr>
              <a:t>www.leabharbreac.ie</a:t>
            </a:r>
            <a:endParaRPr lang="en-GB"/>
          </a:p>
          <a:p>
            <a:r>
              <a:rPr lang="en-GB">
                <a:hlinkClick r:id="rId11"/>
              </a:rPr>
              <a:t>www.dalen.ie/ga</a:t>
            </a:r>
            <a:endParaRPr lang="en-GB"/>
          </a:p>
          <a:p>
            <a:r>
              <a:rPr lang="en-GB">
                <a:hlinkClick r:id="rId12"/>
              </a:rPr>
              <a:t>www.eabhloid.com</a:t>
            </a:r>
            <a:r>
              <a:rPr lang="en-GB"/>
              <a:t> </a:t>
            </a:r>
          </a:p>
          <a:p>
            <a:r>
              <a:rPr lang="en-GB">
                <a:hlinkClick r:id="rId13"/>
              </a:rPr>
              <a:t>www.comhar.ie/leabhair</a:t>
            </a:r>
            <a:endParaRPr lang="en-GB"/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4353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98D699-3F3B-9180-703C-B2EA18C9E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7715" y="467271"/>
            <a:ext cx="4195674" cy="2052522"/>
          </a:xfrm>
        </p:spPr>
        <p:txBody>
          <a:bodyPr anchor="b">
            <a:normAutofit/>
          </a:bodyPr>
          <a:lstStyle/>
          <a:p>
            <a:br>
              <a:rPr lang="en-IE" sz="4300"/>
            </a:br>
            <a:br>
              <a:rPr lang="en-IE" sz="4300"/>
            </a:br>
            <a:endParaRPr lang="en-IE" sz="430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Yellow and blue symbols">
            <a:extLst>
              <a:ext uri="{FF2B5EF4-FFF2-40B4-BE49-F238E27FC236}">
                <a16:creationId xmlns:a16="http://schemas.microsoft.com/office/drawing/2014/main" id="{A1D73F51-CC4A-46F7-FFA4-4E9358BDB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7" r="10261" b="-2"/>
          <a:stretch>
            <a:fillRect/>
          </a:stretch>
        </p:blipFill>
        <p:spPr>
          <a:xfrm>
            <a:off x="473049" y="646218"/>
            <a:ext cx="5442019" cy="5442019"/>
          </a:xfrm>
          <a:custGeom>
            <a:avLst/>
            <a:gdLst/>
            <a:ahLst/>
            <a:cxnLst/>
            <a:rect l="l" t="t" r="r" b="b"/>
            <a:pathLst>
              <a:path w="1838528" h="1838528">
                <a:moveTo>
                  <a:pt x="919264" y="0"/>
                </a:moveTo>
                <a:cubicBezTo>
                  <a:pt x="1426959" y="0"/>
                  <a:pt x="1838528" y="411569"/>
                  <a:pt x="1838528" y="919264"/>
                </a:cubicBezTo>
                <a:cubicBezTo>
                  <a:pt x="1838528" y="1426959"/>
                  <a:pt x="1426959" y="1838528"/>
                  <a:pt x="919264" y="1838528"/>
                </a:cubicBezTo>
                <a:cubicBezTo>
                  <a:pt x="411569" y="1838528"/>
                  <a:pt x="0" y="1426959"/>
                  <a:pt x="0" y="919264"/>
                </a:cubicBezTo>
                <a:cubicBezTo>
                  <a:pt x="0" y="411569"/>
                  <a:pt x="411569" y="0"/>
                  <a:pt x="919264" y="0"/>
                </a:cubicBezTo>
                <a:close/>
              </a:path>
            </a:pathLst>
          </a:custGeom>
        </p:spPr>
      </p:pic>
      <p:sp>
        <p:nvSpPr>
          <p:cNvPr id="35" name="!!plus graphic">
            <a:extLst>
              <a:ext uri="{FF2B5EF4-FFF2-40B4-BE49-F238E27FC236}">
                <a16:creationId xmlns:a16="http://schemas.microsoft.com/office/drawing/2014/main" id="{6CB927A4-E432-4310-9CD5-E89FF50631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04956" y="703679"/>
            <a:ext cx="171515" cy="171515"/>
          </a:xfrm>
          <a:custGeom>
            <a:avLst/>
            <a:gdLst>
              <a:gd name="connsiteX0" fmla="*/ 159874 w 171515"/>
              <a:gd name="connsiteY0" fmla="*/ 74116 h 171515"/>
              <a:gd name="connsiteX1" fmla="*/ 97399 w 171515"/>
              <a:gd name="connsiteY1" fmla="*/ 74116 h 171515"/>
              <a:gd name="connsiteX2" fmla="*/ 97399 w 171515"/>
              <a:gd name="connsiteY2" fmla="*/ 11641 h 171515"/>
              <a:gd name="connsiteX3" fmla="*/ 85758 w 171515"/>
              <a:gd name="connsiteY3" fmla="*/ 0 h 171515"/>
              <a:gd name="connsiteX4" fmla="*/ 74116 w 171515"/>
              <a:gd name="connsiteY4" fmla="*/ 11641 h 171515"/>
              <a:gd name="connsiteX5" fmla="*/ 74116 w 171515"/>
              <a:gd name="connsiteY5" fmla="*/ 74116 h 171515"/>
              <a:gd name="connsiteX6" fmla="*/ 11641 w 171515"/>
              <a:gd name="connsiteY6" fmla="*/ 74116 h 171515"/>
              <a:gd name="connsiteX7" fmla="*/ 0 w 171515"/>
              <a:gd name="connsiteY7" fmla="*/ 85758 h 171515"/>
              <a:gd name="connsiteX8" fmla="*/ 11641 w 171515"/>
              <a:gd name="connsiteY8" fmla="*/ 97399 h 171515"/>
              <a:gd name="connsiteX9" fmla="*/ 74116 w 171515"/>
              <a:gd name="connsiteY9" fmla="*/ 97399 h 171515"/>
              <a:gd name="connsiteX10" fmla="*/ 74116 w 171515"/>
              <a:gd name="connsiteY10" fmla="*/ 159874 h 171515"/>
              <a:gd name="connsiteX11" fmla="*/ 85758 w 171515"/>
              <a:gd name="connsiteY11" fmla="*/ 171515 h 171515"/>
              <a:gd name="connsiteX12" fmla="*/ 97399 w 171515"/>
              <a:gd name="connsiteY12" fmla="*/ 159874 h 171515"/>
              <a:gd name="connsiteX13" fmla="*/ 97399 w 171515"/>
              <a:gd name="connsiteY13" fmla="*/ 97399 h 171515"/>
              <a:gd name="connsiteX14" fmla="*/ 159874 w 171515"/>
              <a:gd name="connsiteY14" fmla="*/ 97399 h 171515"/>
              <a:gd name="connsiteX15" fmla="*/ 171515 w 171515"/>
              <a:gd name="connsiteY15" fmla="*/ 85758 h 171515"/>
              <a:gd name="connsiteX16" fmla="*/ 159874 w 171515"/>
              <a:gd name="connsiteY16" fmla="*/ 74116 h 171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71515" h="171515">
                <a:moveTo>
                  <a:pt x="159874" y="74116"/>
                </a:moveTo>
                <a:lnTo>
                  <a:pt x="97399" y="74116"/>
                </a:lnTo>
                <a:lnTo>
                  <a:pt x="97399" y="11641"/>
                </a:lnTo>
                <a:cubicBezTo>
                  <a:pt x="97399" y="5212"/>
                  <a:pt x="92187" y="0"/>
                  <a:pt x="85758" y="0"/>
                </a:cubicBezTo>
                <a:cubicBezTo>
                  <a:pt x="79328" y="0"/>
                  <a:pt x="74116" y="5212"/>
                  <a:pt x="74116" y="11641"/>
                </a:cubicBezTo>
                <a:lnTo>
                  <a:pt x="74116" y="74116"/>
                </a:lnTo>
                <a:lnTo>
                  <a:pt x="11641" y="74116"/>
                </a:lnTo>
                <a:cubicBezTo>
                  <a:pt x="5212" y="74116"/>
                  <a:pt x="0" y="79328"/>
                  <a:pt x="0" y="85758"/>
                </a:cubicBezTo>
                <a:cubicBezTo>
                  <a:pt x="0" y="92187"/>
                  <a:pt x="5212" y="97399"/>
                  <a:pt x="11641" y="97399"/>
                </a:cubicBezTo>
                <a:lnTo>
                  <a:pt x="74116" y="97399"/>
                </a:lnTo>
                <a:lnTo>
                  <a:pt x="74116" y="159874"/>
                </a:lnTo>
                <a:cubicBezTo>
                  <a:pt x="74116" y="166303"/>
                  <a:pt x="79328" y="171515"/>
                  <a:pt x="85758" y="171515"/>
                </a:cubicBezTo>
                <a:cubicBezTo>
                  <a:pt x="92187" y="171515"/>
                  <a:pt x="97399" y="166303"/>
                  <a:pt x="97399" y="159874"/>
                </a:cubicBezTo>
                <a:lnTo>
                  <a:pt x="97399" y="97399"/>
                </a:lnTo>
                <a:lnTo>
                  <a:pt x="159874" y="97399"/>
                </a:lnTo>
                <a:cubicBezTo>
                  <a:pt x="166303" y="97399"/>
                  <a:pt x="171515" y="92187"/>
                  <a:pt x="171515" y="85758"/>
                </a:cubicBezTo>
                <a:cubicBezTo>
                  <a:pt x="171515" y="79328"/>
                  <a:pt x="166303" y="74116"/>
                  <a:pt x="159874" y="74116"/>
                </a:cubicBezTo>
                <a:close/>
              </a:path>
            </a:pathLst>
          </a:custGeom>
          <a:solidFill>
            <a:schemeClr val="accent1"/>
          </a:solidFill>
          <a:ln w="77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!!circle graphic">
            <a:extLst>
              <a:ext uri="{FF2B5EF4-FFF2-40B4-BE49-F238E27FC236}">
                <a16:creationId xmlns:a16="http://schemas.microsoft.com/office/drawing/2014/main" id="{1453BF6C-B012-48B7-B4E8-6D7AC7C27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753" y="1562696"/>
            <a:ext cx="157545" cy="157545"/>
          </a:xfrm>
          <a:custGeom>
            <a:avLst/>
            <a:gdLst>
              <a:gd name="connsiteX0" fmla="*/ 78773 w 157545"/>
              <a:gd name="connsiteY0" fmla="*/ 23283 h 157545"/>
              <a:gd name="connsiteX1" fmla="*/ 134262 w 157545"/>
              <a:gd name="connsiteY1" fmla="*/ 78773 h 157545"/>
              <a:gd name="connsiteX2" fmla="*/ 78773 w 157545"/>
              <a:gd name="connsiteY2" fmla="*/ 134262 h 157545"/>
              <a:gd name="connsiteX3" fmla="*/ 23283 w 157545"/>
              <a:gd name="connsiteY3" fmla="*/ 78773 h 157545"/>
              <a:gd name="connsiteX4" fmla="*/ 78773 w 157545"/>
              <a:gd name="connsiteY4" fmla="*/ 23283 h 157545"/>
              <a:gd name="connsiteX5" fmla="*/ 78773 w 157545"/>
              <a:gd name="connsiteY5" fmla="*/ 0 h 157545"/>
              <a:gd name="connsiteX6" fmla="*/ 0 w 157545"/>
              <a:gd name="connsiteY6" fmla="*/ 78773 h 157545"/>
              <a:gd name="connsiteX7" fmla="*/ 78773 w 157545"/>
              <a:gd name="connsiteY7" fmla="*/ 157545 h 157545"/>
              <a:gd name="connsiteX8" fmla="*/ 157545 w 157545"/>
              <a:gd name="connsiteY8" fmla="*/ 78773 h 157545"/>
              <a:gd name="connsiteX9" fmla="*/ 78773 w 157545"/>
              <a:gd name="connsiteY9" fmla="*/ 0 h 1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545" h="157545">
                <a:moveTo>
                  <a:pt x="78773" y="23283"/>
                </a:moveTo>
                <a:cubicBezTo>
                  <a:pt x="109419" y="23283"/>
                  <a:pt x="134262" y="48126"/>
                  <a:pt x="134262" y="78773"/>
                </a:cubicBezTo>
                <a:cubicBezTo>
                  <a:pt x="134262" y="109419"/>
                  <a:pt x="109419" y="134262"/>
                  <a:pt x="78773" y="134262"/>
                </a:cubicBezTo>
                <a:cubicBezTo>
                  <a:pt x="48126" y="134262"/>
                  <a:pt x="23283" y="109419"/>
                  <a:pt x="23283" y="78773"/>
                </a:cubicBezTo>
                <a:cubicBezTo>
                  <a:pt x="23312" y="48139"/>
                  <a:pt x="48139" y="23312"/>
                  <a:pt x="78773" y="23283"/>
                </a:cubicBezTo>
                <a:moveTo>
                  <a:pt x="78773" y="0"/>
                </a:moveTo>
                <a:cubicBezTo>
                  <a:pt x="35268" y="0"/>
                  <a:pt x="0" y="35268"/>
                  <a:pt x="0" y="78773"/>
                </a:cubicBezTo>
                <a:cubicBezTo>
                  <a:pt x="0" y="122277"/>
                  <a:pt x="35268" y="157545"/>
                  <a:pt x="78773" y="157545"/>
                </a:cubicBezTo>
                <a:cubicBezTo>
                  <a:pt x="122277" y="157545"/>
                  <a:pt x="157545" y="122277"/>
                  <a:pt x="157545" y="78773"/>
                </a:cubicBezTo>
                <a:cubicBezTo>
                  <a:pt x="157545" y="35268"/>
                  <a:pt x="122277" y="0"/>
                  <a:pt x="78773" y="0"/>
                </a:cubicBezTo>
                <a:close/>
              </a:path>
            </a:pathLst>
          </a:custGeom>
          <a:solidFill>
            <a:schemeClr val="accent1"/>
          </a:solidFill>
          <a:ln w="75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48C03-F561-5C8E-0CAD-CCE73DFA06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7715" y="2990818"/>
            <a:ext cx="4195673" cy="2913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IE" sz="2000">
                <a:solidFill>
                  <a:schemeClr val="tx1">
                    <a:alpha val="80000"/>
                  </a:schemeClr>
                </a:solidFill>
              </a:rPr>
              <a:t>Aon </a:t>
            </a:r>
            <a:r>
              <a:rPr lang="en-IE" sz="2000" err="1">
                <a:solidFill>
                  <a:schemeClr val="tx1">
                    <a:alpha val="80000"/>
                  </a:schemeClr>
                </a:solidFill>
              </a:rPr>
              <a:t>cheisteanna</a:t>
            </a:r>
            <a:r>
              <a:rPr lang="en-IE" sz="2000">
                <a:solidFill>
                  <a:schemeClr val="tx1">
                    <a:alpha val="80000"/>
                  </a:schemeClr>
                </a:solidFill>
              </a:rPr>
              <a:t>?</a:t>
            </a:r>
          </a:p>
          <a:p>
            <a:pPr marL="0" indent="0">
              <a:buNone/>
            </a:pPr>
            <a:endParaRPr lang="en-IE" sz="20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en-IE" sz="2000" err="1">
                <a:solidFill>
                  <a:schemeClr val="tx1">
                    <a:alpha val="80000"/>
                  </a:schemeClr>
                </a:solidFill>
              </a:rPr>
              <a:t>Sonraí</a:t>
            </a:r>
            <a:r>
              <a:rPr lang="en-IE" sz="2000">
                <a:solidFill>
                  <a:schemeClr val="tx1">
                    <a:alpha val="80000"/>
                  </a:schemeClr>
                </a:solidFill>
              </a:rPr>
              <a:t> </a:t>
            </a:r>
            <a:r>
              <a:rPr lang="en-IE" sz="2000" err="1">
                <a:solidFill>
                  <a:schemeClr val="tx1">
                    <a:alpha val="80000"/>
                  </a:schemeClr>
                </a:solidFill>
              </a:rPr>
              <a:t>teagmhála</a:t>
            </a:r>
            <a:endParaRPr lang="en-IE" sz="20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en-IE" sz="2000">
                <a:solidFill>
                  <a:schemeClr val="tx1">
                    <a:alpha val="80000"/>
                  </a:schemeClr>
                </a:solidFill>
                <a:hlinkClick r:id="rId3"/>
              </a:rPr>
              <a:t>jacqueline.debrun@dcu.ie</a:t>
            </a:r>
            <a:endParaRPr lang="en-IE" sz="2000">
              <a:solidFill>
                <a:schemeClr val="tx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en-IE" sz="2000">
                <a:solidFill>
                  <a:schemeClr val="tx1">
                    <a:alpha val="80000"/>
                  </a:schemeClr>
                </a:solidFill>
                <a:hlinkClick r:id="rId4"/>
              </a:rPr>
              <a:t>roisin@cogg.ie</a:t>
            </a:r>
            <a:r>
              <a:rPr lang="en-IE" sz="2000">
                <a:solidFill>
                  <a:schemeClr val="tx1">
                    <a:alpha val="80000"/>
                  </a:schemeClr>
                </a:solidFill>
              </a:rPr>
              <a:t> </a:t>
            </a:r>
          </a:p>
        </p:txBody>
      </p:sp>
      <p:sp>
        <p:nvSpPr>
          <p:cNvPr id="39" name="!!dot graphic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cxnSp>
        <p:nvCxnSpPr>
          <p:cNvPr id="41" name="!!Straight Connector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24529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64BDB-21DD-7F6B-7BEE-E6B5BD183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45810"/>
            <a:ext cx="5120561" cy="1325563"/>
          </a:xfrm>
        </p:spPr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6649E-FCC8-DF51-F256-B01DB0C821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825625"/>
            <a:ext cx="509219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600"/>
              <a:t> </a:t>
            </a:r>
          </a:p>
        </p:txBody>
      </p:sp>
      <p:pic>
        <p:nvPicPr>
          <p:cNvPr id="5" name="Picture 4" descr="Smiley coloured pencils">
            <a:extLst>
              <a:ext uri="{FF2B5EF4-FFF2-40B4-BE49-F238E27FC236}">
                <a16:creationId xmlns:a16="http://schemas.microsoft.com/office/drawing/2014/main" id="{B821CA2C-242B-5FFB-E0AA-3D26209A9A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05" r="4251" b="-1"/>
          <a:stretch>
            <a:fillRect/>
          </a:stretch>
        </p:blipFill>
        <p:spPr>
          <a:xfrm>
            <a:off x="7901259" y="2727729"/>
            <a:ext cx="4290741" cy="4130271"/>
          </a:xfrm>
          <a:custGeom>
            <a:avLst/>
            <a:gdLst/>
            <a:ahLst/>
            <a:cxnLst/>
            <a:rect l="l" t="t" r="r" b="b"/>
            <a:pathLst>
              <a:path w="4290741" h="4130271">
                <a:moveTo>
                  <a:pt x="2503809" y="0"/>
                </a:moveTo>
                <a:cubicBezTo>
                  <a:pt x="3157405" y="0"/>
                  <a:pt x="3752509" y="250434"/>
                  <a:pt x="4198398" y="660580"/>
                </a:cubicBezTo>
                <a:lnTo>
                  <a:pt x="4290741" y="751286"/>
                </a:lnTo>
                <a:lnTo>
                  <a:pt x="4290741" y="4130271"/>
                </a:lnTo>
                <a:lnTo>
                  <a:pt x="604508" y="4130271"/>
                </a:lnTo>
                <a:lnTo>
                  <a:pt x="461940" y="3953232"/>
                </a:lnTo>
                <a:cubicBezTo>
                  <a:pt x="171051" y="3544183"/>
                  <a:pt x="0" y="3043971"/>
                  <a:pt x="0" y="2503809"/>
                </a:cubicBezTo>
                <a:cubicBezTo>
                  <a:pt x="0" y="1120992"/>
                  <a:pt x="1120992" y="0"/>
                  <a:pt x="2503809" y="0"/>
                </a:cubicBezTo>
                <a:close/>
              </a:path>
            </a:pathLst>
          </a:custGeom>
        </p:spPr>
      </p:pic>
      <p:pic>
        <p:nvPicPr>
          <p:cNvPr id="7" name="Picture 6" descr="Close up of heart shaped pages of a book">
            <a:extLst>
              <a:ext uri="{FF2B5EF4-FFF2-40B4-BE49-F238E27FC236}">
                <a16:creationId xmlns:a16="http://schemas.microsoft.com/office/drawing/2014/main" id="{8F0D1000-30EF-4D68-8902-0C205BFB5D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5" r="11899" b="4"/>
          <a:stretch>
            <a:fillRect/>
          </a:stretch>
        </p:blipFill>
        <p:spPr>
          <a:xfrm>
            <a:off x="6261607" y="1"/>
            <a:ext cx="3519312" cy="3007909"/>
          </a:xfrm>
          <a:custGeom>
            <a:avLst/>
            <a:gdLst/>
            <a:ahLst/>
            <a:cxnLst/>
            <a:rect l="l" t="t" r="r" b="b"/>
            <a:pathLst>
              <a:path w="3519312" h="3007909">
                <a:moveTo>
                  <a:pt x="519780" y="0"/>
                </a:moveTo>
                <a:lnTo>
                  <a:pt x="2999532" y="0"/>
                </a:lnTo>
                <a:lnTo>
                  <a:pt x="3003921" y="3989"/>
                </a:lnTo>
                <a:cubicBezTo>
                  <a:pt x="3322356" y="322424"/>
                  <a:pt x="3519312" y="762338"/>
                  <a:pt x="3519312" y="1248253"/>
                </a:cubicBezTo>
                <a:cubicBezTo>
                  <a:pt x="3519312" y="2220084"/>
                  <a:pt x="2731487" y="3007909"/>
                  <a:pt x="1759656" y="3007909"/>
                </a:cubicBezTo>
                <a:cubicBezTo>
                  <a:pt x="787826" y="3007909"/>
                  <a:pt x="0" y="2220084"/>
                  <a:pt x="0" y="1248253"/>
                </a:cubicBezTo>
                <a:cubicBezTo>
                  <a:pt x="0" y="762338"/>
                  <a:pt x="196957" y="322424"/>
                  <a:pt x="515392" y="3989"/>
                </a:cubicBezTo>
                <a:close/>
              </a:path>
            </a:pathLst>
          </a:custGeom>
        </p:spPr>
      </p:pic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E9934741-CFD3-1185-B51C-B1E474B0A8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870" y="478745"/>
            <a:ext cx="5215759" cy="521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836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9D97A7-4EFA-4F17-FA61-347CB8FA8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r>
              <a:rPr lang="en-IE" sz="5400"/>
              <a:t>An Suirbhé</a:t>
            </a:r>
            <a:endParaRPr lang="en-GB" sz="54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202E4-B46F-C028-91C9-4846C98B5D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GB" sz="2200"/>
              <a:t>1.Cén comhthéacs scoile lena mbaineann tú</a:t>
            </a:r>
          </a:p>
          <a:p>
            <a:pPr marL="0" indent="0">
              <a:buNone/>
            </a:pPr>
            <a:r>
              <a:rPr lang="en-GB" sz="2200"/>
              <a:t>2.Sna 26 contae/ 6 chontae -  Cén rang atá agat?</a:t>
            </a:r>
          </a:p>
          <a:p>
            <a:pPr marL="0" indent="0">
              <a:buNone/>
            </a:pPr>
            <a:r>
              <a:rPr lang="en-GB" sz="2200"/>
              <a:t>3.In ord straitéise/ cur chuige, cad é an straitéis/ cur chuige is minice duit a chur i bhfeidhm sa seomra ranga? </a:t>
            </a:r>
          </a:p>
          <a:p>
            <a:pPr marL="0" indent="0">
              <a:buNone/>
            </a:pPr>
            <a:r>
              <a:rPr lang="en-GB" sz="2200"/>
              <a:t>4.Déan cur síos ar cheacht léitheoireachta i do rang (an comhthéacs is   minice a bhíonn agat) </a:t>
            </a:r>
          </a:p>
          <a:p>
            <a:endParaRPr lang="en-GB" sz="2200"/>
          </a:p>
          <a:p>
            <a:endParaRPr lang="en-GB" sz="2200"/>
          </a:p>
          <a:p>
            <a:endParaRPr lang="en-GB" sz="2200"/>
          </a:p>
          <a:p>
            <a:endParaRPr lang="en-GB" sz="2200"/>
          </a:p>
          <a:p>
            <a:endParaRPr lang="en-GB" sz="2200"/>
          </a:p>
          <a:p>
            <a:endParaRPr lang="en-GB" sz="2200"/>
          </a:p>
          <a:p>
            <a:endParaRPr lang="en-GB" sz="2200"/>
          </a:p>
        </p:txBody>
      </p:sp>
      <p:pic>
        <p:nvPicPr>
          <p:cNvPr id="5" name="Picture 4" descr="Cartoon checklist and pencil">
            <a:extLst>
              <a:ext uri="{FF2B5EF4-FFF2-40B4-BE49-F238E27FC236}">
                <a16:creationId xmlns:a16="http://schemas.microsoft.com/office/drawing/2014/main" id="{A95CFD1D-829D-EBF4-00F5-C6AC0A991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r="10934"/>
          <a:stretch>
            <a:fillRect/>
          </a:stretch>
        </p:blipFill>
        <p:spPr>
          <a:xfrm>
            <a:off x="7675658" y="2093976"/>
            <a:ext cx="3941064" cy="4096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4523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1570E-A212-01CC-4A2F-8A23AFF5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F4C13B-B90B-AA36-DCAC-2A63315023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/>
              <a:t>5.Cé </a:t>
            </a:r>
            <a:r>
              <a:rPr lang="en-GB" err="1"/>
              <a:t>chomh</a:t>
            </a:r>
            <a:r>
              <a:rPr lang="en-GB"/>
              <a:t> </a:t>
            </a:r>
            <a:r>
              <a:rPr lang="en-GB" err="1"/>
              <a:t>minic</a:t>
            </a:r>
            <a:r>
              <a:rPr lang="en-GB"/>
              <a:t> a </a:t>
            </a:r>
            <a:r>
              <a:rPr lang="en-GB" err="1"/>
              <a:t>dhéanann</a:t>
            </a:r>
            <a:r>
              <a:rPr lang="en-GB"/>
              <a:t> </a:t>
            </a:r>
            <a:r>
              <a:rPr lang="en-GB" err="1"/>
              <a:t>tú</a:t>
            </a:r>
            <a:r>
              <a:rPr lang="en-GB"/>
              <a:t> </a:t>
            </a:r>
            <a:r>
              <a:rPr lang="en-GB" err="1"/>
              <a:t>ceacht</a:t>
            </a:r>
            <a:r>
              <a:rPr lang="en-GB"/>
              <a:t> </a:t>
            </a:r>
            <a:r>
              <a:rPr lang="en-GB" err="1"/>
              <a:t>léitheoireachta</a:t>
            </a:r>
            <a:r>
              <a:rPr lang="en-GB"/>
              <a:t> </a:t>
            </a:r>
            <a:r>
              <a:rPr lang="en-GB" err="1"/>
              <a:t>sa</a:t>
            </a:r>
            <a:r>
              <a:rPr lang="en-GB"/>
              <a:t> </a:t>
            </a:r>
            <a:r>
              <a:rPr lang="en-GB" err="1"/>
              <a:t>Ghaeilge</a:t>
            </a:r>
            <a:r>
              <a:rPr lang="en-GB"/>
              <a:t>?</a:t>
            </a:r>
          </a:p>
          <a:p>
            <a:pPr marL="0" indent="0">
              <a:buNone/>
            </a:pPr>
            <a:r>
              <a:rPr lang="en-GB"/>
              <a:t>6.Cá </a:t>
            </a:r>
            <a:r>
              <a:rPr lang="en-GB" err="1"/>
              <a:t>mhéad</a:t>
            </a:r>
            <a:r>
              <a:rPr lang="en-GB"/>
              <a:t> ama a </a:t>
            </a:r>
            <a:r>
              <a:rPr lang="en-GB" err="1"/>
              <a:t>chaitear</a:t>
            </a:r>
            <a:r>
              <a:rPr lang="en-GB"/>
              <a:t> </a:t>
            </a:r>
            <a:r>
              <a:rPr lang="en-GB" err="1"/>
              <a:t>ar</a:t>
            </a:r>
            <a:r>
              <a:rPr lang="en-GB"/>
              <a:t> </a:t>
            </a:r>
            <a:r>
              <a:rPr lang="en-GB" err="1"/>
              <a:t>léitheoireacht</a:t>
            </a:r>
            <a:r>
              <a:rPr lang="en-GB"/>
              <a:t> </a:t>
            </a:r>
            <a:r>
              <a:rPr lang="en-GB" err="1"/>
              <a:t>na</a:t>
            </a:r>
            <a:r>
              <a:rPr lang="en-GB"/>
              <a:t> </a:t>
            </a:r>
            <a:r>
              <a:rPr lang="en-GB" err="1"/>
              <a:t>Gaeilge</a:t>
            </a:r>
            <a:r>
              <a:rPr lang="en-GB"/>
              <a:t> </a:t>
            </a:r>
            <a:r>
              <a:rPr lang="en-GB" err="1"/>
              <a:t>sa</a:t>
            </a:r>
            <a:r>
              <a:rPr lang="en-GB"/>
              <a:t> </a:t>
            </a:r>
            <a:r>
              <a:rPr lang="en-GB" err="1"/>
              <a:t>tseachtain</a:t>
            </a:r>
            <a:r>
              <a:rPr lang="en-GB"/>
              <a:t>?</a:t>
            </a:r>
          </a:p>
          <a:p>
            <a:pPr marL="0" indent="0">
              <a:buNone/>
            </a:pPr>
            <a:r>
              <a:rPr lang="en-GB"/>
              <a:t>7.Cad </a:t>
            </a:r>
            <a:r>
              <a:rPr lang="en-GB" err="1"/>
              <a:t>iad</a:t>
            </a:r>
            <a:r>
              <a:rPr lang="en-GB"/>
              <a:t> </a:t>
            </a:r>
            <a:r>
              <a:rPr lang="en-GB" err="1"/>
              <a:t>na</a:t>
            </a:r>
            <a:r>
              <a:rPr lang="en-GB"/>
              <a:t> </a:t>
            </a:r>
            <a:r>
              <a:rPr lang="en-GB" err="1"/>
              <a:t>dúshláin</a:t>
            </a:r>
            <a:r>
              <a:rPr lang="en-GB"/>
              <a:t> atá </a:t>
            </a:r>
            <a:r>
              <a:rPr lang="en-GB" err="1"/>
              <a:t>ann</a:t>
            </a:r>
            <a:r>
              <a:rPr lang="en-GB"/>
              <a:t> le </a:t>
            </a:r>
            <a:r>
              <a:rPr lang="en-GB" err="1"/>
              <a:t>léitheoireacht</a:t>
            </a:r>
            <a:r>
              <a:rPr lang="en-GB"/>
              <a:t> </a:t>
            </a:r>
            <a:r>
              <a:rPr lang="en-GB" err="1"/>
              <a:t>na</a:t>
            </a:r>
            <a:r>
              <a:rPr lang="en-GB"/>
              <a:t> </a:t>
            </a:r>
            <a:r>
              <a:rPr lang="en-GB" err="1"/>
              <a:t>Gaeilge</a:t>
            </a:r>
            <a:r>
              <a:rPr lang="en-GB"/>
              <a:t> a </a:t>
            </a:r>
            <a:r>
              <a:rPr lang="en-GB" err="1"/>
              <a:t>theagasc</a:t>
            </a:r>
            <a:r>
              <a:rPr lang="en-GB"/>
              <a:t>?</a:t>
            </a:r>
          </a:p>
          <a:p>
            <a:pPr marL="0" indent="0">
              <a:buNone/>
            </a:pPr>
            <a:r>
              <a:rPr lang="en-GB"/>
              <a:t>8.Cad </a:t>
            </a:r>
            <a:r>
              <a:rPr lang="en-GB" err="1"/>
              <a:t>iad</a:t>
            </a:r>
            <a:r>
              <a:rPr lang="en-GB"/>
              <a:t> </a:t>
            </a:r>
            <a:r>
              <a:rPr lang="en-GB" err="1"/>
              <a:t>na</a:t>
            </a:r>
            <a:r>
              <a:rPr lang="en-GB"/>
              <a:t> </a:t>
            </a:r>
            <a:r>
              <a:rPr lang="en-GB" err="1"/>
              <a:t>moltaí</a:t>
            </a:r>
            <a:r>
              <a:rPr lang="en-GB"/>
              <a:t> </a:t>
            </a:r>
            <a:r>
              <a:rPr lang="en-GB" err="1"/>
              <a:t>agus</a:t>
            </a:r>
            <a:r>
              <a:rPr lang="en-GB"/>
              <a:t> </a:t>
            </a:r>
            <a:r>
              <a:rPr lang="en-GB" err="1"/>
              <a:t>tacaíochtaí</a:t>
            </a:r>
            <a:r>
              <a:rPr lang="en-GB"/>
              <a:t> atá ag </a:t>
            </a:r>
            <a:r>
              <a:rPr lang="en-GB" err="1"/>
              <a:t>teastáil</a:t>
            </a:r>
            <a:r>
              <a:rPr lang="en-GB"/>
              <a:t>?:</a:t>
            </a:r>
          </a:p>
          <a:p>
            <a:pPr marL="0" indent="0">
              <a:buNone/>
            </a:pPr>
            <a:r>
              <a:rPr lang="en-GB"/>
              <a:t>9.Aon </a:t>
            </a:r>
            <a:r>
              <a:rPr lang="en-GB" err="1"/>
              <a:t>rud</a:t>
            </a:r>
            <a:r>
              <a:rPr lang="en-GB"/>
              <a:t> eile </a:t>
            </a:r>
            <a:r>
              <a:rPr lang="en-GB" err="1"/>
              <a:t>ar</a:t>
            </a:r>
            <a:r>
              <a:rPr lang="en-GB"/>
              <a:t> </a:t>
            </a:r>
            <a:r>
              <a:rPr lang="en-GB" err="1"/>
              <a:t>mian</a:t>
            </a:r>
            <a:r>
              <a:rPr lang="en-GB"/>
              <a:t> </a:t>
            </a:r>
            <a:r>
              <a:rPr lang="en-GB" err="1"/>
              <a:t>leat</a:t>
            </a:r>
            <a:r>
              <a:rPr lang="en-GB"/>
              <a:t> a </a:t>
            </a:r>
            <a:r>
              <a:rPr lang="en-GB" err="1"/>
              <a:t>rá</a:t>
            </a:r>
            <a:r>
              <a:rPr lang="en-GB"/>
              <a:t>?</a:t>
            </a:r>
          </a:p>
          <a:p>
            <a:endParaRPr lang="en-GB"/>
          </a:p>
        </p:txBody>
      </p:sp>
      <p:pic>
        <p:nvPicPr>
          <p:cNvPr id="4" name="Picture 3" descr="Cartoon checklist and pencil">
            <a:extLst>
              <a:ext uri="{FF2B5EF4-FFF2-40B4-BE49-F238E27FC236}">
                <a16:creationId xmlns:a16="http://schemas.microsoft.com/office/drawing/2014/main" id="{267A9453-3F2B-2591-6415-0DF0FD246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346" y="168776"/>
            <a:ext cx="1786021" cy="171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189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514D991-A6F1-B7C7-1D2A-D67C6CC76C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988991"/>
            <a:ext cx="10905066" cy="488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02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C4760-A839-36B0-CA05-4EECA854A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/>
          <a:p>
            <a:br>
              <a:rPr lang="en-GB" sz="2500"/>
            </a:br>
            <a:r>
              <a:rPr lang="en-GB" sz="2500"/>
              <a:t>7. Cad iad na dúshláin atá ann le léitheoireacht na Gaeilge a theagasc?</a:t>
            </a:r>
            <a:br>
              <a:rPr lang="en-GB" sz="2500"/>
            </a:br>
            <a:endParaRPr lang="en-GB" sz="250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3672716-A96D-C102-79E1-3C7E8BF9A0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049" b="-1"/>
          <a:stretch>
            <a:fillRect/>
          </a:stretch>
        </p:blipFill>
        <p:spPr>
          <a:xfrm>
            <a:off x="908304" y="2478024"/>
            <a:ext cx="7505780" cy="3694176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AEA08BD-C4B5-FEC6-7A50-CCC72B9748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11453" y="2478024"/>
            <a:ext cx="3872243" cy="3694176"/>
          </a:xfrm>
        </p:spPr>
        <p:txBody>
          <a:bodyPr anchor="ctr">
            <a:normAutofit/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38096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E5BFF2-CFAD-343D-65FA-21723DB30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en-IE" sz="5400"/>
              <a:t>Leagan </a:t>
            </a:r>
            <a:r>
              <a:rPr lang="en-IE" sz="5400" err="1"/>
              <a:t>amach</a:t>
            </a:r>
            <a:r>
              <a:rPr lang="en-IE" sz="5400"/>
              <a:t> an </a:t>
            </a:r>
            <a:r>
              <a:rPr lang="en-IE" sz="5400" err="1"/>
              <a:t>leabhráin</a:t>
            </a:r>
            <a:endParaRPr lang="en-IE" sz="5400"/>
          </a:p>
        </p:txBody>
      </p:sp>
      <p:sp>
        <p:nvSpPr>
          <p:cNvPr id="23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sX0" fmla="*/ 0 w 4243589"/>
              <a:gd name="csY0" fmla="*/ 0 h 18288"/>
              <a:gd name="csX1" fmla="*/ 478919 w 4243589"/>
              <a:gd name="csY1" fmla="*/ 0 h 18288"/>
              <a:gd name="csX2" fmla="*/ 957839 w 4243589"/>
              <a:gd name="csY2" fmla="*/ 0 h 18288"/>
              <a:gd name="csX3" fmla="*/ 1521630 w 4243589"/>
              <a:gd name="csY3" fmla="*/ 0 h 18288"/>
              <a:gd name="csX4" fmla="*/ 2212729 w 4243589"/>
              <a:gd name="csY4" fmla="*/ 0 h 18288"/>
              <a:gd name="csX5" fmla="*/ 2734084 w 4243589"/>
              <a:gd name="csY5" fmla="*/ 0 h 18288"/>
              <a:gd name="csX6" fmla="*/ 3255439 w 4243589"/>
              <a:gd name="csY6" fmla="*/ 0 h 18288"/>
              <a:gd name="csX7" fmla="*/ 4243589 w 4243589"/>
              <a:gd name="csY7" fmla="*/ 0 h 18288"/>
              <a:gd name="csX8" fmla="*/ 4243589 w 4243589"/>
              <a:gd name="csY8" fmla="*/ 18288 h 18288"/>
              <a:gd name="csX9" fmla="*/ 3594926 w 4243589"/>
              <a:gd name="csY9" fmla="*/ 18288 h 18288"/>
              <a:gd name="csX10" fmla="*/ 3073571 w 4243589"/>
              <a:gd name="csY10" fmla="*/ 18288 h 18288"/>
              <a:gd name="csX11" fmla="*/ 2552216 w 4243589"/>
              <a:gd name="csY11" fmla="*/ 18288 h 18288"/>
              <a:gd name="csX12" fmla="*/ 1903553 w 4243589"/>
              <a:gd name="csY12" fmla="*/ 18288 h 18288"/>
              <a:gd name="csX13" fmla="*/ 1212454 w 4243589"/>
              <a:gd name="csY13" fmla="*/ 18288 h 18288"/>
              <a:gd name="csX14" fmla="*/ 733535 w 4243589"/>
              <a:gd name="csY14" fmla="*/ 18288 h 18288"/>
              <a:gd name="csX15" fmla="*/ 0 w 4243589"/>
              <a:gd name="csY15" fmla="*/ 18288 h 18288"/>
              <a:gd name="csX16" fmla="*/ 0 w 4243589"/>
              <a:gd name="csY16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9BBE70C2-D4B8-8578-4D0A-98FE431EB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>
            <a:normAutofit/>
          </a:bodyPr>
          <a:lstStyle/>
          <a:p>
            <a:r>
              <a:rPr lang="en-US" sz="2200"/>
              <a:t>Clár</a:t>
            </a:r>
          </a:p>
          <a:p>
            <a:r>
              <a:rPr lang="en-US" sz="2200"/>
              <a:t>Réasúnaíocht</a:t>
            </a:r>
          </a:p>
          <a:p>
            <a:r>
              <a:rPr lang="en-US" sz="2200"/>
              <a:t>Cad is féidir linn a dhéanamh?</a:t>
            </a:r>
          </a:p>
          <a:p>
            <a:r>
              <a:rPr lang="en-US" sz="2200"/>
              <a:t>Na Leabhair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3229A0D-6E25-445C-426F-347D298768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275" y="451997"/>
            <a:ext cx="5056645" cy="595400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13CAA8-81F6-820E-C7BF-7B0BFB17F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0476" y="4246915"/>
            <a:ext cx="2296856" cy="2176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04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6D37EE4-EA1B-46EE-A54B-5233C63C96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F5E43D-2C48-AC91-E2FF-B6883043F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0969" y="671884"/>
            <a:ext cx="11047013" cy="1434415"/>
          </a:xfrm>
        </p:spPr>
        <p:txBody>
          <a:bodyPr anchor="b">
            <a:normAutofit fontScale="90000"/>
          </a:bodyPr>
          <a:lstStyle/>
          <a:p>
            <a:br>
              <a:rPr lang="en-IE" sz="1400"/>
            </a:br>
            <a:br>
              <a:rPr lang="en-IE" sz="1400"/>
            </a:br>
            <a:br>
              <a:rPr lang="en-IE" sz="3100"/>
            </a:br>
            <a:r>
              <a:rPr lang="en-IE" sz="5300"/>
              <a:t>An </a:t>
            </a:r>
            <a:r>
              <a:rPr lang="en-IE" sz="5300" err="1"/>
              <a:t>tIntreoir</a:t>
            </a:r>
            <a:br>
              <a:rPr lang="en-IE" sz="3100"/>
            </a:br>
            <a:br>
              <a:rPr lang="en-IE" sz="3100"/>
            </a:br>
            <a:r>
              <a:rPr lang="en-IE" sz="3100" b="1" err="1"/>
              <a:t>Tréithe</a:t>
            </a:r>
            <a:r>
              <a:rPr lang="en-IE" sz="3100" b="1"/>
              <a:t> </a:t>
            </a:r>
            <a:r>
              <a:rPr lang="en-IE" sz="3100" b="1" err="1"/>
              <a:t>téacsúla</a:t>
            </a:r>
            <a:r>
              <a:rPr lang="en-IE" sz="3100" b="1"/>
              <a:t> a </a:t>
            </a:r>
            <a:r>
              <a:rPr lang="en-IE" sz="3100" b="1" err="1"/>
              <a:t>chuireann</a:t>
            </a:r>
            <a:r>
              <a:rPr lang="en-IE" sz="3100" b="1"/>
              <a:t> le </a:t>
            </a:r>
            <a:r>
              <a:rPr lang="en-IE" sz="3100" b="1" err="1"/>
              <a:t>dúshláin</a:t>
            </a:r>
            <a:r>
              <a:rPr lang="en-IE" sz="3100" b="1"/>
              <a:t> </a:t>
            </a:r>
            <a:r>
              <a:rPr lang="en-IE" sz="3100" b="1" err="1"/>
              <a:t>i</a:t>
            </a:r>
            <a:r>
              <a:rPr lang="en-IE" sz="3100" b="1"/>
              <a:t> </a:t>
            </a:r>
            <a:r>
              <a:rPr lang="en-IE" sz="3100" b="1" err="1"/>
              <a:t>dtéacsanna</a:t>
            </a:r>
            <a:br>
              <a:rPr lang="en-IE" sz="3100"/>
            </a:br>
            <a:endParaRPr lang="en-IE" sz="3100"/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927D5270-6648-4CC1-8F78-48BE299CAC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767709"/>
            <a:ext cx="10972800" cy="18288"/>
          </a:xfrm>
          <a:custGeom>
            <a:avLst/>
            <a:gdLst>
              <a:gd name="csX0" fmla="*/ 0 w 10972800"/>
              <a:gd name="csY0" fmla="*/ 0 h 18288"/>
              <a:gd name="csX1" fmla="*/ 356616 w 10972800"/>
              <a:gd name="csY1" fmla="*/ 0 h 18288"/>
              <a:gd name="csX2" fmla="*/ 1042416 w 10972800"/>
              <a:gd name="csY2" fmla="*/ 0 h 18288"/>
              <a:gd name="csX3" fmla="*/ 1947672 w 10972800"/>
              <a:gd name="csY3" fmla="*/ 0 h 18288"/>
              <a:gd name="csX4" fmla="*/ 2633472 w 10972800"/>
              <a:gd name="csY4" fmla="*/ 0 h 18288"/>
              <a:gd name="csX5" fmla="*/ 2990088 w 10972800"/>
              <a:gd name="csY5" fmla="*/ 0 h 18288"/>
              <a:gd name="csX6" fmla="*/ 3456432 w 10972800"/>
              <a:gd name="csY6" fmla="*/ 0 h 18288"/>
              <a:gd name="csX7" fmla="*/ 4361688 w 10972800"/>
              <a:gd name="csY7" fmla="*/ 0 h 18288"/>
              <a:gd name="csX8" fmla="*/ 5266944 w 10972800"/>
              <a:gd name="csY8" fmla="*/ 0 h 18288"/>
              <a:gd name="csX9" fmla="*/ 6172200 w 10972800"/>
              <a:gd name="csY9" fmla="*/ 0 h 18288"/>
              <a:gd name="csX10" fmla="*/ 6528816 w 10972800"/>
              <a:gd name="csY10" fmla="*/ 0 h 18288"/>
              <a:gd name="csX11" fmla="*/ 7214616 w 10972800"/>
              <a:gd name="csY11" fmla="*/ 0 h 18288"/>
              <a:gd name="csX12" fmla="*/ 7790688 w 10972800"/>
              <a:gd name="csY12" fmla="*/ 0 h 18288"/>
              <a:gd name="csX13" fmla="*/ 8147304 w 10972800"/>
              <a:gd name="csY13" fmla="*/ 0 h 18288"/>
              <a:gd name="csX14" fmla="*/ 9052560 w 10972800"/>
              <a:gd name="csY14" fmla="*/ 0 h 18288"/>
              <a:gd name="csX15" fmla="*/ 9409176 w 10972800"/>
              <a:gd name="csY15" fmla="*/ 0 h 18288"/>
              <a:gd name="csX16" fmla="*/ 9765792 w 10972800"/>
              <a:gd name="csY16" fmla="*/ 0 h 18288"/>
              <a:gd name="csX17" fmla="*/ 10341864 w 10972800"/>
              <a:gd name="csY17" fmla="*/ 0 h 18288"/>
              <a:gd name="csX18" fmla="*/ 10972800 w 10972800"/>
              <a:gd name="csY18" fmla="*/ 0 h 18288"/>
              <a:gd name="csX19" fmla="*/ 10972800 w 10972800"/>
              <a:gd name="csY19" fmla="*/ 18288 h 18288"/>
              <a:gd name="csX20" fmla="*/ 10177272 w 10972800"/>
              <a:gd name="csY20" fmla="*/ 18288 h 18288"/>
              <a:gd name="csX21" fmla="*/ 9820656 w 10972800"/>
              <a:gd name="csY21" fmla="*/ 18288 h 18288"/>
              <a:gd name="csX22" fmla="*/ 9464040 w 10972800"/>
              <a:gd name="csY22" fmla="*/ 18288 h 18288"/>
              <a:gd name="csX23" fmla="*/ 8778240 w 10972800"/>
              <a:gd name="csY23" fmla="*/ 18288 h 18288"/>
              <a:gd name="csX24" fmla="*/ 8421624 w 10972800"/>
              <a:gd name="csY24" fmla="*/ 18288 h 18288"/>
              <a:gd name="csX25" fmla="*/ 7735824 w 10972800"/>
              <a:gd name="csY25" fmla="*/ 18288 h 18288"/>
              <a:gd name="csX26" fmla="*/ 6940296 w 10972800"/>
              <a:gd name="csY26" fmla="*/ 18288 h 18288"/>
              <a:gd name="csX27" fmla="*/ 6254496 w 10972800"/>
              <a:gd name="csY27" fmla="*/ 18288 h 18288"/>
              <a:gd name="csX28" fmla="*/ 5458968 w 10972800"/>
              <a:gd name="csY28" fmla="*/ 18288 h 18288"/>
              <a:gd name="csX29" fmla="*/ 4663440 w 10972800"/>
              <a:gd name="csY29" fmla="*/ 18288 h 18288"/>
              <a:gd name="csX30" fmla="*/ 4306824 w 10972800"/>
              <a:gd name="csY30" fmla="*/ 18288 h 18288"/>
              <a:gd name="csX31" fmla="*/ 3840480 w 10972800"/>
              <a:gd name="csY31" fmla="*/ 18288 h 18288"/>
              <a:gd name="csX32" fmla="*/ 3264408 w 10972800"/>
              <a:gd name="csY32" fmla="*/ 18288 h 18288"/>
              <a:gd name="csX33" fmla="*/ 2578608 w 10972800"/>
              <a:gd name="csY33" fmla="*/ 18288 h 18288"/>
              <a:gd name="csX34" fmla="*/ 1673352 w 10972800"/>
              <a:gd name="csY34" fmla="*/ 18288 h 18288"/>
              <a:gd name="csX35" fmla="*/ 877824 w 10972800"/>
              <a:gd name="csY35" fmla="*/ 18288 h 18288"/>
              <a:gd name="csX36" fmla="*/ 0 w 10972800"/>
              <a:gd name="csY36" fmla="*/ 18288 h 18288"/>
              <a:gd name="csX37" fmla="*/ 0 w 10972800"/>
              <a:gd name="csY37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D3FCF8-D3AD-631C-EFFC-59F9312BF6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477" r="27961"/>
          <a:stretch>
            <a:fillRect/>
          </a:stretch>
        </p:blipFill>
        <p:spPr>
          <a:xfrm>
            <a:off x="572492" y="2002056"/>
            <a:ext cx="3943849" cy="4184060"/>
          </a:xfrm>
          <a:custGeom>
            <a:avLst/>
            <a:gdLst/>
            <a:ahLst/>
            <a:cxnLst/>
            <a:rect l="l" t="t" r="r" b="b"/>
            <a:pathLst>
              <a:path w="3807743" h="6307845">
                <a:moveTo>
                  <a:pt x="723201" y="386"/>
                </a:moveTo>
                <a:cubicBezTo>
                  <a:pt x="853884" y="-4204"/>
                  <a:pt x="1013493" y="33912"/>
                  <a:pt x="1176100" y="22622"/>
                </a:cubicBezTo>
                <a:cubicBezTo>
                  <a:pt x="1230302" y="18859"/>
                  <a:pt x="1281736" y="20622"/>
                  <a:pt x="1331852" y="24473"/>
                </a:cubicBezTo>
                <a:lnTo>
                  <a:pt x="1439547" y="34944"/>
                </a:lnTo>
                <a:lnTo>
                  <a:pt x="1484197" y="36226"/>
                </a:lnTo>
                <a:cubicBezTo>
                  <a:pt x="1535166" y="35421"/>
                  <a:pt x="1586369" y="31625"/>
                  <a:pt x="1636625" y="22622"/>
                </a:cubicBezTo>
                <a:cubicBezTo>
                  <a:pt x="1686882" y="13619"/>
                  <a:pt x="1729837" y="10653"/>
                  <a:pt x="1768740" y="10885"/>
                </a:cubicBezTo>
                <a:lnTo>
                  <a:pt x="1829538" y="15086"/>
                </a:lnTo>
                <a:lnTo>
                  <a:pt x="1869968" y="7996"/>
                </a:lnTo>
                <a:cubicBezTo>
                  <a:pt x="1953577" y="-31"/>
                  <a:pt x="2036989" y="9808"/>
                  <a:pt x="2112925" y="20118"/>
                </a:cubicBezTo>
                <a:lnTo>
                  <a:pt x="2119331" y="20977"/>
                </a:lnTo>
                <a:lnTo>
                  <a:pt x="2221855" y="13374"/>
                </a:lnTo>
                <a:cubicBezTo>
                  <a:pt x="2261207" y="12845"/>
                  <a:pt x="2298379" y="14359"/>
                  <a:pt x="2333484" y="16393"/>
                </a:cubicBezTo>
                <a:lnTo>
                  <a:pt x="2372613" y="18812"/>
                </a:lnTo>
                <a:lnTo>
                  <a:pt x="2404945" y="9387"/>
                </a:lnTo>
                <a:cubicBezTo>
                  <a:pt x="2452532" y="1754"/>
                  <a:pt x="2506192" y="9333"/>
                  <a:pt x="2561622" y="17814"/>
                </a:cubicBezTo>
                <a:lnTo>
                  <a:pt x="2583950" y="20591"/>
                </a:lnTo>
                <a:lnTo>
                  <a:pt x="2643527" y="20319"/>
                </a:lnTo>
                <a:cubicBezTo>
                  <a:pt x="2669677" y="20426"/>
                  <a:pt x="2697963" y="20717"/>
                  <a:pt x="2727392" y="21103"/>
                </a:cubicBezTo>
                <a:lnTo>
                  <a:pt x="2786908" y="21989"/>
                </a:lnTo>
                <a:lnTo>
                  <a:pt x="2846459" y="13267"/>
                </a:lnTo>
                <a:cubicBezTo>
                  <a:pt x="2896401" y="10176"/>
                  <a:pt x="2960607" y="12733"/>
                  <a:pt x="3036361" y="17072"/>
                </a:cubicBezTo>
                <a:lnTo>
                  <a:pt x="3129100" y="22671"/>
                </a:lnTo>
                <a:lnTo>
                  <a:pt x="3130653" y="22622"/>
                </a:lnTo>
                <a:cubicBezTo>
                  <a:pt x="3178874" y="19804"/>
                  <a:pt x="3260845" y="26231"/>
                  <a:pt x="3352422" y="32691"/>
                </a:cubicBezTo>
                <a:lnTo>
                  <a:pt x="3362608" y="33356"/>
                </a:lnTo>
                <a:lnTo>
                  <a:pt x="3446036" y="35579"/>
                </a:lnTo>
                <a:cubicBezTo>
                  <a:pt x="3550323" y="36566"/>
                  <a:pt x="3662083" y="33535"/>
                  <a:pt x="3778601" y="22622"/>
                </a:cubicBezTo>
                <a:cubicBezTo>
                  <a:pt x="3793981" y="243672"/>
                  <a:pt x="3764152" y="318695"/>
                  <a:pt x="3778601" y="467157"/>
                </a:cubicBezTo>
                <a:cubicBezTo>
                  <a:pt x="3790077" y="557563"/>
                  <a:pt x="3783697" y="684218"/>
                  <a:pt x="3777639" y="811856"/>
                </a:cubicBezTo>
                <a:lnTo>
                  <a:pt x="3773760" y="922625"/>
                </a:lnTo>
                <a:lnTo>
                  <a:pt x="3778601" y="974384"/>
                </a:lnTo>
                <a:cubicBezTo>
                  <a:pt x="3785784" y="1003717"/>
                  <a:pt x="3785160" y="1041120"/>
                  <a:pt x="3781239" y="1085904"/>
                </a:cubicBezTo>
                <a:lnTo>
                  <a:pt x="3776107" y="1132519"/>
                </a:lnTo>
                <a:lnTo>
                  <a:pt x="3778601" y="1162456"/>
                </a:lnTo>
                <a:cubicBezTo>
                  <a:pt x="3791360" y="1256797"/>
                  <a:pt x="3774958" y="1367020"/>
                  <a:pt x="3763568" y="1469787"/>
                </a:cubicBezTo>
                <a:lnTo>
                  <a:pt x="3758806" y="1520515"/>
                </a:lnTo>
                <a:lnTo>
                  <a:pt x="3760417" y="1549437"/>
                </a:lnTo>
                <a:cubicBezTo>
                  <a:pt x="3764298" y="1588133"/>
                  <a:pt x="3770171" y="1628243"/>
                  <a:pt x="3778601" y="1669683"/>
                </a:cubicBezTo>
                <a:cubicBezTo>
                  <a:pt x="3846039" y="2001203"/>
                  <a:pt x="3774784" y="2142285"/>
                  <a:pt x="3778601" y="2364982"/>
                </a:cubicBezTo>
                <a:lnTo>
                  <a:pt x="3776565" y="2406088"/>
                </a:lnTo>
                <a:lnTo>
                  <a:pt x="3778601" y="2427673"/>
                </a:lnTo>
                <a:cubicBezTo>
                  <a:pt x="3821357" y="2695960"/>
                  <a:pt x="3735684" y="2699438"/>
                  <a:pt x="3778601" y="2809517"/>
                </a:cubicBezTo>
                <a:cubicBezTo>
                  <a:pt x="3789330" y="2837037"/>
                  <a:pt x="3791666" y="2872927"/>
                  <a:pt x="3789892" y="2914654"/>
                </a:cubicBezTo>
                <a:lnTo>
                  <a:pt x="3784971" y="2966248"/>
                </a:lnTo>
                <a:lnTo>
                  <a:pt x="3796722" y="3024078"/>
                </a:lnTo>
                <a:cubicBezTo>
                  <a:pt x="3809238" y="3115139"/>
                  <a:pt x="3806232" y="3210898"/>
                  <a:pt x="3799338" y="3302850"/>
                </a:cubicBezTo>
                <a:lnTo>
                  <a:pt x="3787405" y="3438354"/>
                </a:lnTo>
                <a:lnTo>
                  <a:pt x="3790719" y="3460532"/>
                </a:lnTo>
                <a:cubicBezTo>
                  <a:pt x="3797323" y="3541872"/>
                  <a:pt x="3789007" y="3624193"/>
                  <a:pt x="3780361" y="3709762"/>
                </a:cubicBezTo>
                <a:lnTo>
                  <a:pt x="3780169" y="3712283"/>
                </a:lnTo>
                <a:lnTo>
                  <a:pt x="3781239" y="3768266"/>
                </a:lnTo>
                <a:cubicBezTo>
                  <a:pt x="3780994" y="3815588"/>
                  <a:pt x="3779902" y="3863939"/>
                  <a:pt x="3778794" y="3912511"/>
                </a:cubicBezTo>
                <a:lnTo>
                  <a:pt x="3776324" y="4054010"/>
                </a:lnTo>
                <a:lnTo>
                  <a:pt x="3778601" y="4074733"/>
                </a:lnTo>
                <a:cubicBezTo>
                  <a:pt x="3822365" y="4336760"/>
                  <a:pt x="3765189" y="4482586"/>
                  <a:pt x="3778601" y="4644650"/>
                </a:cubicBezTo>
                <a:cubicBezTo>
                  <a:pt x="3781954" y="4685166"/>
                  <a:pt x="3782850" y="4718916"/>
                  <a:pt x="3782504" y="4749344"/>
                </a:cubicBezTo>
                <a:lnTo>
                  <a:pt x="3780512" y="4796832"/>
                </a:lnTo>
                <a:lnTo>
                  <a:pt x="3786260" y="4877451"/>
                </a:lnTo>
                <a:cubicBezTo>
                  <a:pt x="3786165" y="4918212"/>
                  <a:pt x="3784020" y="4964155"/>
                  <a:pt x="3781623" y="5015963"/>
                </a:cubicBezTo>
                <a:lnTo>
                  <a:pt x="3779076" y="5087925"/>
                </a:lnTo>
                <a:lnTo>
                  <a:pt x="3779599" y="5155456"/>
                </a:lnTo>
                <a:lnTo>
                  <a:pt x="3775907" y="5219073"/>
                </a:lnTo>
                <a:lnTo>
                  <a:pt x="3778601" y="5402640"/>
                </a:lnTo>
                <a:cubicBezTo>
                  <a:pt x="3780494" y="5441637"/>
                  <a:pt x="3781680" y="5475146"/>
                  <a:pt x="3782335" y="5504141"/>
                </a:cubicBezTo>
                <a:lnTo>
                  <a:pt x="3782798" y="5566951"/>
                </a:lnTo>
                <a:lnTo>
                  <a:pt x="3786885" y="5599303"/>
                </a:lnTo>
                <a:cubicBezTo>
                  <a:pt x="3799534" y="5776838"/>
                  <a:pt x="3769350" y="6111156"/>
                  <a:pt x="3778601" y="6291711"/>
                </a:cubicBezTo>
                <a:cubicBezTo>
                  <a:pt x="3687392" y="6306733"/>
                  <a:pt x="3632350" y="6304889"/>
                  <a:pt x="3574752" y="6300212"/>
                </a:cubicBezTo>
                <a:lnTo>
                  <a:pt x="3545837" y="6297718"/>
                </a:lnTo>
                <a:lnTo>
                  <a:pt x="3527963" y="6296834"/>
                </a:lnTo>
                <a:cubicBezTo>
                  <a:pt x="3482151" y="6294419"/>
                  <a:pt x="3430025" y="6291672"/>
                  <a:pt x="3355561" y="6291711"/>
                </a:cubicBezTo>
                <a:cubicBezTo>
                  <a:pt x="3304843" y="6293555"/>
                  <a:pt x="3262749" y="6292377"/>
                  <a:pt x="3225711" y="6290098"/>
                </a:cubicBezTo>
                <a:lnTo>
                  <a:pt x="3218247" y="6289525"/>
                </a:lnTo>
                <a:lnTo>
                  <a:pt x="3198550" y="6289212"/>
                </a:lnTo>
                <a:cubicBezTo>
                  <a:pt x="3144315" y="6287803"/>
                  <a:pt x="3088976" y="6286105"/>
                  <a:pt x="3034921" y="6284968"/>
                </a:cubicBezTo>
                <a:lnTo>
                  <a:pt x="2973802" y="6284626"/>
                </a:lnTo>
                <a:lnTo>
                  <a:pt x="2932520" y="6291711"/>
                </a:lnTo>
                <a:cubicBezTo>
                  <a:pt x="2893699" y="6300111"/>
                  <a:pt x="2847670" y="6301992"/>
                  <a:pt x="2797581" y="6300669"/>
                </a:cubicBezTo>
                <a:lnTo>
                  <a:pt x="2672392" y="6292599"/>
                </a:lnTo>
                <a:lnTo>
                  <a:pt x="2629726" y="6293120"/>
                </a:lnTo>
                <a:lnTo>
                  <a:pt x="2540544" y="6284698"/>
                </a:lnTo>
                <a:lnTo>
                  <a:pt x="2473475" y="6280786"/>
                </a:lnTo>
                <a:cubicBezTo>
                  <a:pt x="2419724" y="6279900"/>
                  <a:pt x="2368202" y="6282437"/>
                  <a:pt x="2322057" y="6291711"/>
                </a:cubicBezTo>
                <a:cubicBezTo>
                  <a:pt x="2275912" y="6300985"/>
                  <a:pt x="2236301" y="6305003"/>
                  <a:pt x="2199195" y="6305968"/>
                </a:cubicBezTo>
                <a:lnTo>
                  <a:pt x="2094190" y="6302012"/>
                </a:lnTo>
                <a:lnTo>
                  <a:pt x="2029724" y="6307766"/>
                </a:lnTo>
                <a:cubicBezTo>
                  <a:pt x="1971866" y="6308389"/>
                  <a:pt x="1916420" y="6305265"/>
                  <a:pt x="1864312" y="6301339"/>
                </a:cubicBezTo>
                <a:lnTo>
                  <a:pt x="1761307" y="6293375"/>
                </a:lnTo>
                <a:lnTo>
                  <a:pt x="1745972" y="6293782"/>
                </a:lnTo>
                <a:cubicBezTo>
                  <a:pt x="1699734" y="6294177"/>
                  <a:pt x="1664143" y="6292827"/>
                  <a:pt x="1633352" y="6291083"/>
                </a:cubicBezTo>
                <a:lnTo>
                  <a:pt x="1621369" y="6290324"/>
                </a:lnTo>
                <a:lnTo>
                  <a:pt x="1599140" y="6291711"/>
                </a:lnTo>
                <a:cubicBezTo>
                  <a:pt x="1564093" y="6296354"/>
                  <a:pt x="1527169" y="6296254"/>
                  <a:pt x="1488567" y="6294097"/>
                </a:cubicBezTo>
                <a:lnTo>
                  <a:pt x="1429716" y="6289243"/>
                </a:lnTo>
                <a:lnTo>
                  <a:pt x="1401008" y="6291711"/>
                </a:lnTo>
                <a:cubicBezTo>
                  <a:pt x="1314301" y="6301163"/>
                  <a:pt x="1222976" y="6299856"/>
                  <a:pt x="1127367" y="6296839"/>
                </a:cubicBezTo>
                <a:lnTo>
                  <a:pt x="1062601" y="6295730"/>
                </a:lnTo>
                <a:lnTo>
                  <a:pt x="964991" y="6305909"/>
                </a:lnTo>
                <a:cubicBezTo>
                  <a:pt x="833250" y="6307778"/>
                  <a:pt x="714190" y="6280255"/>
                  <a:pt x="603122" y="6291711"/>
                </a:cubicBezTo>
                <a:cubicBezTo>
                  <a:pt x="455032" y="6306986"/>
                  <a:pt x="261206" y="6260346"/>
                  <a:pt x="30143" y="6291711"/>
                </a:cubicBezTo>
                <a:cubicBezTo>
                  <a:pt x="-1198" y="6167281"/>
                  <a:pt x="7291" y="6044138"/>
                  <a:pt x="19371" y="5934598"/>
                </a:cubicBezTo>
                <a:lnTo>
                  <a:pt x="33559" y="5801663"/>
                </a:lnTo>
                <a:lnTo>
                  <a:pt x="30143" y="5784485"/>
                </a:lnTo>
                <a:cubicBezTo>
                  <a:pt x="7257" y="5691455"/>
                  <a:pt x="7506" y="5585492"/>
                  <a:pt x="13352" y="5476692"/>
                </a:cubicBezTo>
                <a:lnTo>
                  <a:pt x="21882" y="5346809"/>
                </a:lnTo>
                <a:lnTo>
                  <a:pt x="22064" y="5339439"/>
                </a:lnTo>
                <a:lnTo>
                  <a:pt x="29601" y="5166357"/>
                </a:lnTo>
                <a:lnTo>
                  <a:pt x="30143" y="5151877"/>
                </a:lnTo>
                <a:cubicBezTo>
                  <a:pt x="30018" y="5125783"/>
                  <a:pt x="30111" y="5102484"/>
                  <a:pt x="30346" y="5081409"/>
                </a:cubicBezTo>
                <a:lnTo>
                  <a:pt x="30433" y="5076663"/>
                </a:lnTo>
                <a:lnTo>
                  <a:pt x="30143" y="4963804"/>
                </a:lnTo>
                <a:cubicBezTo>
                  <a:pt x="27040" y="4910138"/>
                  <a:pt x="27067" y="4856021"/>
                  <a:pt x="28459" y="4800989"/>
                </a:cubicBezTo>
                <a:lnTo>
                  <a:pt x="30399" y="4750796"/>
                </a:lnTo>
                <a:lnTo>
                  <a:pt x="31514" y="4666872"/>
                </a:lnTo>
                <a:lnTo>
                  <a:pt x="34697" y="4639551"/>
                </a:lnTo>
                <a:lnTo>
                  <a:pt x="34963" y="4632686"/>
                </a:lnTo>
                <a:cubicBezTo>
                  <a:pt x="37318" y="4575362"/>
                  <a:pt x="39271" y="4516661"/>
                  <a:pt x="39056" y="4456118"/>
                </a:cubicBezTo>
                <a:lnTo>
                  <a:pt x="36996" y="4412759"/>
                </a:lnTo>
                <a:lnTo>
                  <a:pt x="30143" y="4388188"/>
                </a:lnTo>
                <a:cubicBezTo>
                  <a:pt x="7389" y="4328002"/>
                  <a:pt x="11492" y="4256950"/>
                  <a:pt x="19232" y="4188739"/>
                </a:cubicBezTo>
                <a:lnTo>
                  <a:pt x="23985" y="4147809"/>
                </a:lnTo>
                <a:lnTo>
                  <a:pt x="23690" y="4087290"/>
                </a:lnTo>
                <a:lnTo>
                  <a:pt x="29097" y="3984687"/>
                </a:lnTo>
                <a:lnTo>
                  <a:pt x="28035" y="3962690"/>
                </a:lnTo>
                <a:cubicBezTo>
                  <a:pt x="28525" y="3945828"/>
                  <a:pt x="30052" y="3926691"/>
                  <a:pt x="32148" y="3905387"/>
                </a:cubicBezTo>
                <a:lnTo>
                  <a:pt x="34754" y="3881032"/>
                </a:lnTo>
                <a:lnTo>
                  <a:pt x="39206" y="3802233"/>
                </a:lnTo>
                <a:cubicBezTo>
                  <a:pt x="39778" y="3763353"/>
                  <a:pt x="37619" y="3728800"/>
                  <a:pt x="30143" y="3698588"/>
                </a:cubicBezTo>
                <a:cubicBezTo>
                  <a:pt x="7714" y="3607954"/>
                  <a:pt x="33117" y="3482508"/>
                  <a:pt x="36579" y="3365983"/>
                </a:cubicBezTo>
                <a:lnTo>
                  <a:pt x="36510" y="3356621"/>
                </a:lnTo>
                <a:lnTo>
                  <a:pt x="30143" y="3311044"/>
                </a:lnTo>
                <a:cubicBezTo>
                  <a:pt x="14271" y="3224157"/>
                  <a:pt x="11445" y="3149243"/>
                  <a:pt x="14856" y="3082749"/>
                </a:cubicBezTo>
                <a:lnTo>
                  <a:pt x="22229" y="3005366"/>
                </a:lnTo>
                <a:lnTo>
                  <a:pt x="27244" y="2895198"/>
                </a:lnTo>
                <a:cubicBezTo>
                  <a:pt x="29143" y="2848776"/>
                  <a:pt x="30527" y="2799531"/>
                  <a:pt x="30143" y="2746826"/>
                </a:cubicBezTo>
                <a:lnTo>
                  <a:pt x="36784" y="2638240"/>
                </a:lnTo>
                <a:lnTo>
                  <a:pt x="30143" y="2615745"/>
                </a:lnTo>
                <a:cubicBezTo>
                  <a:pt x="-20952" y="2495890"/>
                  <a:pt x="17898" y="2340273"/>
                  <a:pt x="37923" y="2201958"/>
                </a:cubicBezTo>
                <a:lnTo>
                  <a:pt x="42734" y="2158379"/>
                </a:lnTo>
                <a:lnTo>
                  <a:pt x="30143" y="2114218"/>
                </a:lnTo>
                <a:cubicBezTo>
                  <a:pt x="2269" y="2040950"/>
                  <a:pt x="-2735" y="1972014"/>
                  <a:pt x="1162" y="1906697"/>
                </a:cubicBezTo>
                <a:lnTo>
                  <a:pt x="6289" y="1854885"/>
                </a:lnTo>
                <a:lnTo>
                  <a:pt x="8053" y="1809168"/>
                </a:lnTo>
                <a:cubicBezTo>
                  <a:pt x="9832" y="1790244"/>
                  <a:pt x="12470" y="1771472"/>
                  <a:pt x="15415" y="1752867"/>
                </a:cubicBezTo>
                <a:lnTo>
                  <a:pt x="30925" y="1652561"/>
                </a:lnTo>
                <a:lnTo>
                  <a:pt x="30143" y="1606992"/>
                </a:lnTo>
                <a:cubicBezTo>
                  <a:pt x="28397" y="1588584"/>
                  <a:pt x="27931" y="1568665"/>
                  <a:pt x="28348" y="1547550"/>
                </a:cubicBezTo>
                <a:lnTo>
                  <a:pt x="29206" y="1531212"/>
                </a:lnTo>
                <a:lnTo>
                  <a:pt x="23637" y="1487282"/>
                </a:lnTo>
                <a:cubicBezTo>
                  <a:pt x="16479" y="1367166"/>
                  <a:pt x="59638" y="1246041"/>
                  <a:pt x="30143" y="1156757"/>
                </a:cubicBezTo>
                <a:cubicBezTo>
                  <a:pt x="21716" y="1131248"/>
                  <a:pt x="18318" y="1090735"/>
                  <a:pt x="17757" y="1041370"/>
                </a:cubicBezTo>
                <a:lnTo>
                  <a:pt x="18463" y="985697"/>
                </a:lnTo>
                <a:lnTo>
                  <a:pt x="16239" y="975915"/>
                </a:lnTo>
                <a:cubicBezTo>
                  <a:pt x="13541" y="957312"/>
                  <a:pt x="12597" y="940330"/>
                  <a:pt x="12862" y="924477"/>
                </a:cubicBezTo>
                <a:lnTo>
                  <a:pt x="23640" y="845857"/>
                </a:lnTo>
                <a:lnTo>
                  <a:pt x="30907" y="688163"/>
                </a:lnTo>
                <a:lnTo>
                  <a:pt x="31375" y="662715"/>
                </a:lnTo>
                <a:lnTo>
                  <a:pt x="30143" y="655230"/>
                </a:lnTo>
                <a:cubicBezTo>
                  <a:pt x="20345" y="615334"/>
                  <a:pt x="17924" y="569960"/>
                  <a:pt x="19185" y="520814"/>
                </a:cubicBezTo>
                <a:lnTo>
                  <a:pt x="26662" y="415314"/>
                </a:lnTo>
                <a:lnTo>
                  <a:pt x="25635" y="383217"/>
                </a:lnTo>
                <a:cubicBezTo>
                  <a:pt x="25461" y="243905"/>
                  <a:pt x="35455" y="113017"/>
                  <a:pt x="30143" y="22622"/>
                </a:cubicBezTo>
                <a:cubicBezTo>
                  <a:pt x="90096" y="13526"/>
                  <a:pt x="146841" y="12585"/>
                  <a:pt x="200495" y="15390"/>
                </a:cubicBezTo>
                <a:lnTo>
                  <a:pt x="324102" y="27794"/>
                </a:lnTo>
                <a:lnTo>
                  <a:pt x="329634" y="27979"/>
                </a:lnTo>
                <a:cubicBezTo>
                  <a:pt x="398332" y="30204"/>
                  <a:pt x="468106" y="31425"/>
                  <a:pt x="551798" y="27886"/>
                </a:cubicBezTo>
                <a:lnTo>
                  <a:pt x="592464" y="25476"/>
                </a:lnTo>
                <a:lnTo>
                  <a:pt x="603122" y="22622"/>
                </a:lnTo>
                <a:cubicBezTo>
                  <a:pt x="639294" y="8191"/>
                  <a:pt x="679641" y="1916"/>
                  <a:pt x="723201" y="386"/>
                </a:cubicBez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43478-B84E-C53A-B0D3-61BB3E9CC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5955" y="2071316"/>
            <a:ext cx="6713552" cy="411480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IE" sz="2000"/>
              <a:t>Cad iad na gnéithe a dhéanann leabhar amháin níos deacra ná leabhar eile do léitheoirí óga Gaeilge?</a:t>
            </a:r>
          </a:p>
          <a:p>
            <a:pPr marL="0" indent="0">
              <a:buNone/>
            </a:pPr>
            <a:endParaRPr lang="en-IE" sz="2000"/>
          </a:p>
          <a:p>
            <a:r>
              <a:rPr lang="en-IE" sz="2000"/>
              <a:t>An líon focal nua,</a:t>
            </a:r>
          </a:p>
          <a:p>
            <a:r>
              <a:rPr lang="en-IE" sz="2000"/>
              <a:t>comhréir chasta,</a:t>
            </a:r>
          </a:p>
          <a:p>
            <a:r>
              <a:rPr lang="en-IE" sz="2000"/>
              <a:t>soiléire na n-abairtí, </a:t>
            </a:r>
          </a:p>
          <a:p>
            <a:pPr marL="0" indent="0">
              <a:buNone/>
            </a:pPr>
            <a:r>
              <a:rPr lang="en-IE" sz="2000"/>
              <a:t>• fad na n-abairtí, </a:t>
            </a:r>
          </a:p>
          <a:p>
            <a:pPr marL="0" indent="0">
              <a:buNone/>
            </a:pPr>
            <a:r>
              <a:rPr lang="en-IE" sz="2000"/>
              <a:t>• eagrú an téacs, </a:t>
            </a:r>
          </a:p>
          <a:p>
            <a:pPr marL="0" indent="0">
              <a:buNone/>
            </a:pPr>
            <a:r>
              <a:rPr lang="en-IE" sz="2000"/>
              <a:t>• réamheolas an léitheora agus </a:t>
            </a:r>
          </a:p>
          <a:p>
            <a:pPr marL="0" indent="0">
              <a:buNone/>
            </a:pPr>
            <a:r>
              <a:rPr lang="en-IE" sz="2000"/>
              <a:t>• sprioc léitheoireachta.  </a:t>
            </a:r>
          </a:p>
        </p:txBody>
      </p:sp>
    </p:spTree>
    <p:extLst>
      <p:ext uri="{BB962C8B-B14F-4D97-AF65-F5344CB8AC3E}">
        <p14:creationId xmlns:p14="http://schemas.microsoft.com/office/powerpoint/2010/main" val="218337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96B36D96-41F9-4C10-A179-48C5932EDD2D}"/>
</file>

<file path=customXml/itemProps2.xml><?xml version="1.0" encoding="utf-8"?>
<ds:datastoreItem xmlns:ds="http://schemas.openxmlformats.org/officeDocument/2006/customXml" ds:itemID="{A7608BAA-6480-45E3-B598-B26F7C9338F0}"/>
</file>

<file path=customXml/itemProps3.xml><?xml version="1.0" encoding="utf-8"?>
<ds:datastoreItem xmlns:ds="http://schemas.openxmlformats.org/officeDocument/2006/customXml" ds:itemID="{845E6A2A-535B-4C05-8C38-4DB36992558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Widescreen</PresentationFormat>
  <Slides>36</Slides>
  <Notes>15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In Ord agus in Eagar:  Treoir don mhúinteoir le leabhair Ghaeilge a roghnú</vt:lpstr>
      <vt:lpstr>Comhthéacs agus Cúlra</vt:lpstr>
      <vt:lpstr>In Ord agus In Eagar</vt:lpstr>
      <vt:lpstr>An Suirbhé</vt:lpstr>
      <vt:lpstr>PowerPoint Presentation</vt:lpstr>
      <vt:lpstr>PowerPoint Presentation</vt:lpstr>
      <vt:lpstr> 7. Cad iad na dúshláin atá ann le léitheoireacht na Gaeilge a theagasc? </vt:lpstr>
      <vt:lpstr>Leagan amach an leabhráin</vt:lpstr>
      <vt:lpstr>   An tIntreoir  Tréithe téacsúla a chuireann le dúshláin i dtéacsanna </vt:lpstr>
      <vt:lpstr>An tIntreoir  Cad é is féidir linn a dhéanamh? </vt:lpstr>
      <vt:lpstr>PowerPoint Presentation</vt:lpstr>
      <vt:lpstr>  MEASÚNÚ  Le freastal ar riachtanais léitheoireachta na bpáistí is gá iad a mheas  </vt:lpstr>
      <vt:lpstr>PowerPoint Presentation</vt:lpstr>
      <vt:lpstr>Bunaithe ar obair Rasinski</vt:lpstr>
      <vt:lpstr>Gnéithe eile </vt:lpstr>
      <vt:lpstr>Bainistíocht ranga</vt:lpstr>
      <vt:lpstr>Comhthéacsanna léitheoireachta</vt:lpstr>
      <vt:lpstr>Céim 1: Léitheoireacht iomlán ranga </vt:lpstr>
      <vt:lpstr>Céim 2: Léitheoireacht ghrúpa </vt:lpstr>
      <vt:lpstr>Taifead</vt:lpstr>
      <vt:lpstr>Straitéis an lae inniu</vt:lpstr>
      <vt:lpstr>PowerPoint Presentation</vt:lpstr>
      <vt:lpstr>Na dúshláin</vt:lpstr>
      <vt:lpstr>Cén seans?</vt:lpstr>
      <vt:lpstr>An bhfuil muid … </vt:lpstr>
      <vt:lpstr>Cad é a thig linn a dhéanamh?</vt:lpstr>
      <vt:lpstr>Múnlú iomlán ranga</vt:lpstr>
      <vt:lpstr>PowerPoint Presentation</vt:lpstr>
      <vt:lpstr>Grúpaí léitheoireachta samplacha inniu</vt:lpstr>
      <vt:lpstr>Obair ghrúpa</vt:lpstr>
      <vt:lpstr>Na leabhair atá againn inniu</vt:lpstr>
      <vt:lpstr>PowerPoint Presentation</vt:lpstr>
      <vt:lpstr>Ról an mhúinteora</vt:lpstr>
      <vt:lpstr>Cá háit le teacht ar leabhair Ghaeilge? </vt:lpstr>
      <vt:lpstr>  </vt:lpstr>
      <vt:lpstr>PowerPoint Presentation</vt:lpstr>
    </vt:vector>
  </TitlesOfParts>
  <Company>Dublin City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Jacqueline de Brún</dc:creator>
  <cp:revision>53</cp:revision>
  <dcterms:created xsi:type="dcterms:W3CDTF">2025-10-28T14:25:06Z</dcterms:created>
  <dcterms:modified xsi:type="dcterms:W3CDTF">2025-11-18T11:13:26Z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