
<file path=[Content_Types].xml><?xml version="1.0" encoding="utf-8"?>
<Types xmlns="http://schemas.openxmlformats.org/package/2006/content-types">
  <Default Extension="fntdata" ContentType="application/x-fontdata"/>
  <Default Extension="jpg" ContentType="image/jpeg"/>
  <Default Extension="odttf" ContentType="application/vnd.openxmlformats-officedocument.obfuscatedFont"/>
  <Default Extension="png" ContentType="image/png"/>
  <Default Extension="rels" ContentType="application/vnd.openxmlformats-package.relationships+xml"/>
  <Default Extension="xml" ContentType="application/xml"/>
  <Override PartName="/ppt/theme/theme1.xml" ContentType="application/vnd.openxmlformats-officedocument.theme+xml"/>
  <Override PartName="/ppt/theme/theme2.xml" ContentType="application/vnd.openxmlformats-officedocument.them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2" Type="http://schemas.openxmlformats.org/officeDocument/2006/relationships/custom-properties" Target="docProps/custom.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Lst>
  <p:sldSz cy="5143500" cx="9144000"/>
  <p:notesSz cx="6858000" cy="9144000"/>
  <p:embeddedFontLst>
    <p:embeddedFont>
      <p:font typeface="PT Sans Narrow"/>
      <p:regular r:id="rId21"/>
      <p:bold r:id="rId22"/>
    </p:embeddedFont>
    <p:embeddedFont>
      <p:font typeface="Open Sans"/>
      <p:regular r:id="rId23"/>
      <p:bold r:id="rId24"/>
      <p:italic r:id="rId25"/>
      <p:boldItalic r:id="rId2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6" Type="http://schemas.openxmlformats.org/officeDocument/2006/relationships/font" Target="fonts/OpenSans-boldItalic.fntdata"/><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1" Type="http://schemas.openxmlformats.org/officeDocument/2006/relationships/font" Target="fonts/PTSansNarrow-regular.fntdata"/><Relationship Id="rId3" Type="http://schemas.openxmlformats.org/officeDocument/2006/relationships/presProps" Target="presProps.xml"/><Relationship Id="rId25" Type="http://schemas.openxmlformats.org/officeDocument/2006/relationships/font" Target="fonts/OpenSans-italic.fntdata"/><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0" Type="http://schemas.openxmlformats.org/officeDocument/2006/relationships/slide" Target="slides/slide15.xml"/><Relationship Id="rId2" Type="http://schemas.openxmlformats.org/officeDocument/2006/relationships/viewProps" Target="viewProps.xml"/><Relationship Id="rId16" Type="http://schemas.openxmlformats.org/officeDocument/2006/relationships/slide" Target="slides/slide11.xml"/><Relationship Id="rId29" Type="http://schemas.openxmlformats.org/officeDocument/2006/relationships/customXml" Target="../customXml/item3.xml"/><Relationship Id="rId24" Type="http://schemas.openxmlformats.org/officeDocument/2006/relationships/font" Target="fonts/OpenSans-bold.fntdata"/><Relationship Id="rId1" Type="http://schemas.openxmlformats.org/officeDocument/2006/relationships/theme" Target="theme/theme2.xml"/><Relationship Id="rId6" Type="http://schemas.openxmlformats.org/officeDocument/2006/relationships/slide" Target="slides/slide1.xml"/><Relationship Id="rId11" Type="http://schemas.openxmlformats.org/officeDocument/2006/relationships/slide" Target="slides/slide6.xml"/><Relationship Id="rId23" Type="http://schemas.openxmlformats.org/officeDocument/2006/relationships/font" Target="fonts/OpenSans-regular.fntdata"/><Relationship Id="rId5" Type="http://schemas.openxmlformats.org/officeDocument/2006/relationships/notesMaster" Target="notesMasters/notesMaster1.xml"/><Relationship Id="rId15" Type="http://schemas.openxmlformats.org/officeDocument/2006/relationships/slide" Target="slides/slide10.xml"/><Relationship Id="rId28" Type="http://schemas.openxmlformats.org/officeDocument/2006/relationships/customXml" Target="../customXml/item2.xml"/><Relationship Id="rId10" Type="http://schemas.openxmlformats.org/officeDocument/2006/relationships/slide" Target="slides/slide5.xml"/><Relationship Id="rId19" Type="http://schemas.openxmlformats.org/officeDocument/2006/relationships/slide" Target="slides/slide14.xml"/><Relationship Id="rId22" Type="http://schemas.openxmlformats.org/officeDocument/2006/relationships/font" Target="fonts/PTSansNarrow-bold.fntdata"/><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7" Type="http://schemas.openxmlformats.org/officeDocument/2006/relationships/customXml" Target="../customXml/item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 name="Shape 62"/>
        <p:cNvGrpSpPr/>
        <p:nvPr/>
      </p:nvGrpSpPr>
      <p:grpSpPr>
        <a:xfrm>
          <a:off x="0" y="0"/>
          <a:ext cx="0" cy="0"/>
          <a:chOff x="0" y="0"/>
          <a:chExt cx="0" cy="0"/>
        </a:xfrm>
      </p:grpSpPr>
      <p:sp>
        <p:nvSpPr>
          <p:cNvPr id="63" name="Google Shape;63;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64" name="Google Shape;64;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 name="Shape 130"/>
        <p:cNvGrpSpPr/>
        <p:nvPr/>
      </p:nvGrpSpPr>
      <p:grpSpPr>
        <a:xfrm>
          <a:off x="0" y="0"/>
          <a:ext cx="0" cy="0"/>
          <a:chOff x="0" y="0"/>
          <a:chExt cx="0" cy="0"/>
        </a:xfrm>
      </p:grpSpPr>
      <p:sp>
        <p:nvSpPr>
          <p:cNvPr id="131" name="Google Shape;131;g3a2281d797d_0_2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2" name="Google Shape;132;g3a2281d797d_0_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8" name="Shape 138"/>
        <p:cNvGrpSpPr/>
        <p:nvPr/>
      </p:nvGrpSpPr>
      <p:grpSpPr>
        <a:xfrm>
          <a:off x="0" y="0"/>
          <a:ext cx="0" cy="0"/>
          <a:chOff x="0" y="0"/>
          <a:chExt cx="0" cy="0"/>
        </a:xfrm>
      </p:grpSpPr>
      <p:sp>
        <p:nvSpPr>
          <p:cNvPr id="139" name="Google Shape;139;g3a2281d797d_0_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0" name="Google Shape;140;g3a2281d797d_0_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6" name="Shape 146"/>
        <p:cNvGrpSpPr/>
        <p:nvPr/>
      </p:nvGrpSpPr>
      <p:grpSpPr>
        <a:xfrm>
          <a:off x="0" y="0"/>
          <a:ext cx="0" cy="0"/>
          <a:chOff x="0" y="0"/>
          <a:chExt cx="0" cy="0"/>
        </a:xfrm>
      </p:grpSpPr>
      <p:sp>
        <p:nvSpPr>
          <p:cNvPr id="147" name="Google Shape;147;g3a2281d797d_0_3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8" name="Google Shape;148;g3a2281d797d_0_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4" name="Shape 154"/>
        <p:cNvGrpSpPr/>
        <p:nvPr/>
      </p:nvGrpSpPr>
      <p:grpSpPr>
        <a:xfrm>
          <a:off x="0" y="0"/>
          <a:ext cx="0" cy="0"/>
          <a:chOff x="0" y="0"/>
          <a:chExt cx="0" cy="0"/>
        </a:xfrm>
      </p:grpSpPr>
      <p:sp>
        <p:nvSpPr>
          <p:cNvPr id="155" name="Google Shape;155;g3a2281d797d_0_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6" name="Google Shape;156;g3a2281d797d_0_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3" name="Shape 163"/>
        <p:cNvGrpSpPr/>
        <p:nvPr/>
      </p:nvGrpSpPr>
      <p:grpSpPr>
        <a:xfrm>
          <a:off x="0" y="0"/>
          <a:ext cx="0" cy="0"/>
          <a:chOff x="0" y="0"/>
          <a:chExt cx="0" cy="0"/>
        </a:xfrm>
      </p:grpSpPr>
      <p:sp>
        <p:nvSpPr>
          <p:cNvPr id="164" name="Google Shape;164;g3a2281d797d_0_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5" name="Google Shape;165;g3a2281d797d_0_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1" name="Shape 171"/>
        <p:cNvGrpSpPr/>
        <p:nvPr/>
      </p:nvGrpSpPr>
      <p:grpSpPr>
        <a:xfrm>
          <a:off x="0" y="0"/>
          <a:ext cx="0" cy="0"/>
          <a:chOff x="0" y="0"/>
          <a:chExt cx="0" cy="0"/>
        </a:xfrm>
      </p:grpSpPr>
      <p:sp>
        <p:nvSpPr>
          <p:cNvPr id="172" name="Google Shape;172;g2f21d55a97e_0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3" name="Google Shape;173;g2f21d55a97e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 name="Shape 68"/>
        <p:cNvGrpSpPr/>
        <p:nvPr/>
      </p:nvGrpSpPr>
      <p:grpSpPr>
        <a:xfrm>
          <a:off x="0" y="0"/>
          <a:ext cx="0" cy="0"/>
          <a:chOff x="0" y="0"/>
          <a:chExt cx="0" cy="0"/>
        </a:xfrm>
      </p:grpSpPr>
      <p:sp>
        <p:nvSpPr>
          <p:cNvPr id="69" name="Google Shape;69;g2e754a590ed_0_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0" name="Google Shape;70;g2e754a590ed_0_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 name="Shape 76"/>
        <p:cNvGrpSpPr/>
        <p:nvPr/>
      </p:nvGrpSpPr>
      <p:grpSpPr>
        <a:xfrm>
          <a:off x="0" y="0"/>
          <a:ext cx="0" cy="0"/>
          <a:chOff x="0" y="0"/>
          <a:chExt cx="0" cy="0"/>
        </a:xfrm>
      </p:grpSpPr>
      <p:sp>
        <p:nvSpPr>
          <p:cNvPr id="77" name="Google Shape;77;g2e754a590ed_0_1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8" name="Google Shape;78;g2e754a590ed_0_1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g2e754a590ed_0_1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6" name="Google Shape;86;g2e754a590ed_0_1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 name="Shape 90"/>
        <p:cNvGrpSpPr/>
        <p:nvPr/>
      </p:nvGrpSpPr>
      <p:grpSpPr>
        <a:xfrm>
          <a:off x="0" y="0"/>
          <a:ext cx="0" cy="0"/>
          <a:chOff x="0" y="0"/>
          <a:chExt cx="0" cy="0"/>
        </a:xfrm>
      </p:grpSpPr>
      <p:sp>
        <p:nvSpPr>
          <p:cNvPr id="91" name="Google Shape;91;g2f21d55a97e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2" name="Google Shape;92;g2f21d55a97e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 name="Shape 97"/>
        <p:cNvGrpSpPr/>
        <p:nvPr/>
      </p:nvGrpSpPr>
      <p:grpSpPr>
        <a:xfrm>
          <a:off x="0" y="0"/>
          <a:ext cx="0" cy="0"/>
          <a:chOff x="0" y="0"/>
          <a:chExt cx="0" cy="0"/>
        </a:xfrm>
      </p:grpSpPr>
      <p:sp>
        <p:nvSpPr>
          <p:cNvPr id="98" name="Google Shape;98;g3a2281d797d_0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9" name="Google Shape;99;g3a2281d797d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 name="Shape 105"/>
        <p:cNvGrpSpPr/>
        <p:nvPr/>
      </p:nvGrpSpPr>
      <p:grpSpPr>
        <a:xfrm>
          <a:off x="0" y="0"/>
          <a:ext cx="0" cy="0"/>
          <a:chOff x="0" y="0"/>
          <a:chExt cx="0" cy="0"/>
        </a:xfrm>
      </p:grpSpPr>
      <p:sp>
        <p:nvSpPr>
          <p:cNvPr id="106" name="Google Shape;106;g3a2281d797d_0_4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7" name="Google Shape;107;g3a2281d797d_0_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 name="Shape 113"/>
        <p:cNvGrpSpPr/>
        <p:nvPr/>
      </p:nvGrpSpPr>
      <p:grpSpPr>
        <a:xfrm>
          <a:off x="0" y="0"/>
          <a:ext cx="0" cy="0"/>
          <a:chOff x="0" y="0"/>
          <a:chExt cx="0" cy="0"/>
        </a:xfrm>
      </p:grpSpPr>
      <p:sp>
        <p:nvSpPr>
          <p:cNvPr id="114" name="Google Shape;114;g3a2281d797d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5" name="Google Shape;115;g3a2281d797d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 name="Shape 121"/>
        <p:cNvGrpSpPr/>
        <p:nvPr/>
      </p:nvGrpSpPr>
      <p:grpSpPr>
        <a:xfrm>
          <a:off x="0" y="0"/>
          <a:ext cx="0" cy="0"/>
          <a:chOff x="0" y="0"/>
          <a:chExt cx="0" cy="0"/>
        </a:xfrm>
      </p:grpSpPr>
      <p:sp>
        <p:nvSpPr>
          <p:cNvPr id="122" name="Google Shape;122;g3a2281d797d_0_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3" name="Google Shape;123;g3a2281d797d_0_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cxnSp>
        <p:nvCxnSpPr>
          <p:cNvPr id="10" name="Google Shape;10;p2"/>
          <p:cNvCxnSpPr/>
          <p:nvPr/>
        </p:nvCxnSpPr>
        <p:spPr>
          <a:xfrm>
            <a:off x="7007735" y="3176888"/>
            <a:ext cx="562200" cy="0"/>
          </a:xfrm>
          <a:prstGeom prst="straightConnector1">
            <a:avLst/>
          </a:prstGeom>
          <a:noFill/>
          <a:ln cap="flat" cmpd="sng" w="76200">
            <a:solidFill>
              <a:schemeClr val="lt2"/>
            </a:solidFill>
            <a:prstDash val="solid"/>
            <a:round/>
            <a:headEnd len="sm" w="sm" type="none"/>
            <a:tailEnd len="sm" w="sm" type="none"/>
          </a:ln>
        </p:spPr>
      </p:cxnSp>
      <p:cxnSp>
        <p:nvCxnSpPr>
          <p:cNvPr id="11" name="Google Shape;11;p2"/>
          <p:cNvCxnSpPr/>
          <p:nvPr/>
        </p:nvCxnSpPr>
        <p:spPr>
          <a:xfrm>
            <a:off x="1575035" y="3158252"/>
            <a:ext cx="562200" cy="0"/>
          </a:xfrm>
          <a:prstGeom prst="straightConnector1">
            <a:avLst/>
          </a:prstGeom>
          <a:noFill/>
          <a:ln cap="flat" cmpd="sng" w="76200">
            <a:solidFill>
              <a:schemeClr val="lt2"/>
            </a:solidFill>
            <a:prstDash val="solid"/>
            <a:round/>
            <a:headEnd len="sm" w="sm" type="none"/>
            <a:tailEnd len="sm" w="sm" type="none"/>
          </a:ln>
        </p:spPr>
      </p:cxnSp>
      <p:grpSp>
        <p:nvGrpSpPr>
          <p:cNvPr id="12" name="Google Shape;12;p2"/>
          <p:cNvGrpSpPr/>
          <p:nvPr/>
        </p:nvGrpSpPr>
        <p:grpSpPr>
          <a:xfrm>
            <a:off x="1004144" y="1022025"/>
            <a:ext cx="7136668" cy="152400"/>
            <a:chOff x="1346429" y="1011300"/>
            <a:chExt cx="6452100" cy="152400"/>
          </a:xfrm>
        </p:grpSpPr>
        <p:cxnSp>
          <p:nvCxnSpPr>
            <p:cNvPr id="13" name="Google Shape;13;p2"/>
            <p:cNvCxnSpPr/>
            <p:nvPr/>
          </p:nvCxnSpPr>
          <p:spPr>
            <a:xfrm rot="10800000">
              <a:off x="1346429" y="1011300"/>
              <a:ext cx="6452100" cy="0"/>
            </a:xfrm>
            <a:prstGeom prst="straightConnector1">
              <a:avLst/>
            </a:prstGeom>
            <a:noFill/>
            <a:ln cap="flat" cmpd="sng" w="76200">
              <a:solidFill>
                <a:schemeClr val="accent3"/>
              </a:solidFill>
              <a:prstDash val="solid"/>
              <a:round/>
              <a:headEnd len="sm" w="sm" type="none"/>
              <a:tailEnd len="sm" w="sm" type="none"/>
            </a:ln>
          </p:spPr>
        </p:cxnSp>
        <p:cxnSp>
          <p:nvCxnSpPr>
            <p:cNvPr id="14" name="Google Shape;14;p2"/>
            <p:cNvCxnSpPr/>
            <p:nvPr/>
          </p:nvCxnSpPr>
          <p:spPr>
            <a:xfrm rot="10800000">
              <a:off x="1346429" y="1163700"/>
              <a:ext cx="6452100" cy="0"/>
            </a:xfrm>
            <a:prstGeom prst="straightConnector1">
              <a:avLst/>
            </a:prstGeom>
            <a:noFill/>
            <a:ln cap="flat" cmpd="sng" w="9525">
              <a:solidFill>
                <a:schemeClr val="accent3"/>
              </a:solidFill>
              <a:prstDash val="solid"/>
              <a:round/>
              <a:headEnd len="sm" w="sm" type="none"/>
              <a:tailEnd len="sm" w="sm" type="none"/>
            </a:ln>
          </p:spPr>
        </p:cxnSp>
      </p:grpSp>
      <p:grpSp>
        <p:nvGrpSpPr>
          <p:cNvPr id="15" name="Google Shape;15;p2"/>
          <p:cNvGrpSpPr/>
          <p:nvPr/>
        </p:nvGrpSpPr>
        <p:grpSpPr>
          <a:xfrm>
            <a:off x="1004151" y="3969100"/>
            <a:ext cx="7136668" cy="152400"/>
            <a:chOff x="1346435" y="3969088"/>
            <a:chExt cx="6452100" cy="152400"/>
          </a:xfrm>
        </p:grpSpPr>
        <p:cxnSp>
          <p:nvCxnSpPr>
            <p:cNvPr id="16" name="Google Shape;16;p2"/>
            <p:cNvCxnSpPr/>
            <p:nvPr/>
          </p:nvCxnSpPr>
          <p:spPr>
            <a:xfrm>
              <a:off x="1346435" y="4121488"/>
              <a:ext cx="6452100" cy="0"/>
            </a:xfrm>
            <a:prstGeom prst="straightConnector1">
              <a:avLst/>
            </a:prstGeom>
            <a:noFill/>
            <a:ln cap="flat" cmpd="sng" w="76200">
              <a:solidFill>
                <a:schemeClr val="accent3"/>
              </a:solidFill>
              <a:prstDash val="solid"/>
              <a:round/>
              <a:headEnd len="sm" w="sm" type="none"/>
              <a:tailEnd len="sm" w="sm" type="none"/>
            </a:ln>
          </p:spPr>
        </p:cxnSp>
        <p:cxnSp>
          <p:nvCxnSpPr>
            <p:cNvPr id="17" name="Google Shape;17;p2"/>
            <p:cNvCxnSpPr/>
            <p:nvPr/>
          </p:nvCxnSpPr>
          <p:spPr>
            <a:xfrm>
              <a:off x="1346435" y="3969088"/>
              <a:ext cx="6452100" cy="0"/>
            </a:xfrm>
            <a:prstGeom prst="straightConnector1">
              <a:avLst/>
            </a:prstGeom>
            <a:noFill/>
            <a:ln cap="flat" cmpd="sng" w="9525">
              <a:solidFill>
                <a:schemeClr val="accent3"/>
              </a:solidFill>
              <a:prstDash val="solid"/>
              <a:round/>
              <a:headEnd len="sm" w="sm" type="none"/>
              <a:tailEnd len="sm" w="sm" type="none"/>
            </a:ln>
          </p:spPr>
        </p:cxnSp>
      </p:grpSp>
      <p:sp>
        <p:nvSpPr>
          <p:cNvPr id="18" name="Google Shape;18;p2"/>
          <p:cNvSpPr txBox="1"/>
          <p:nvPr>
            <p:ph type="ctrTitle"/>
          </p:nvPr>
        </p:nvSpPr>
        <p:spPr>
          <a:xfrm>
            <a:off x="1004150" y="1751764"/>
            <a:ext cx="7136700" cy="1022400"/>
          </a:xfrm>
          <a:prstGeom prst="rect">
            <a:avLst/>
          </a:prstGeom>
        </p:spPr>
        <p:txBody>
          <a:bodyPr anchorCtr="0" anchor="b" bIns="91425" lIns="91425" spcFirstLastPara="1" rIns="91425" wrap="square" tIns="91425">
            <a:normAutofit/>
          </a:bodyPr>
          <a:lstStyle>
            <a:lvl1pPr lvl="0" algn="ctr">
              <a:spcBef>
                <a:spcPts val="0"/>
              </a:spcBef>
              <a:spcAft>
                <a:spcPts val="0"/>
              </a:spcAft>
              <a:buSzPts val="5400"/>
              <a:buNone/>
              <a:defRPr sz="5400"/>
            </a:lvl1pPr>
            <a:lvl2pPr lvl="1" algn="ctr">
              <a:spcBef>
                <a:spcPts val="0"/>
              </a:spcBef>
              <a:spcAft>
                <a:spcPts val="0"/>
              </a:spcAft>
              <a:buSzPts val="5400"/>
              <a:buNone/>
              <a:defRPr sz="5400"/>
            </a:lvl2pPr>
            <a:lvl3pPr lvl="2" algn="ctr">
              <a:spcBef>
                <a:spcPts val="0"/>
              </a:spcBef>
              <a:spcAft>
                <a:spcPts val="0"/>
              </a:spcAft>
              <a:buSzPts val="5400"/>
              <a:buNone/>
              <a:defRPr sz="5400"/>
            </a:lvl3pPr>
            <a:lvl4pPr lvl="3" algn="ctr">
              <a:spcBef>
                <a:spcPts val="0"/>
              </a:spcBef>
              <a:spcAft>
                <a:spcPts val="0"/>
              </a:spcAft>
              <a:buSzPts val="5400"/>
              <a:buNone/>
              <a:defRPr sz="5400"/>
            </a:lvl4pPr>
            <a:lvl5pPr lvl="4" algn="ctr">
              <a:spcBef>
                <a:spcPts val="0"/>
              </a:spcBef>
              <a:spcAft>
                <a:spcPts val="0"/>
              </a:spcAft>
              <a:buSzPts val="5400"/>
              <a:buNone/>
              <a:defRPr sz="5400"/>
            </a:lvl5pPr>
            <a:lvl6pPr lvl="5" algn="ctr">
              <a:spcBef>
                <a:spcPts val="0"/>
              </a:spcBef>
              <a:spcAft>
                <a:spcPts val="0"/>
              </a:spcAft>
              <a:buSzPts val="5400"/>
              <a:buNone/>
              <a:defRPr sz="5400"/>
            </a:lvl6pPr>
            <a:lvl7pPr lvl="6" algn="ctr">
              <a:spcBef>
                <a:spcPts val="0"/>
              </a:spcBef>
              <a:spcAft>
                <a:spcPts val="0"/>
              </a:spcAft>
              <a:buSzPts val="5400"/>
              <a:buNone/>
              <a:defRPr sz="5400"/>
            </a:lvl7pPr>
            <a:lvl8pPr lvl="7" algn="ctr">
              <a:spcBef>
                <a:spcPts val="0"/>
              </a:spcBef>
              <a:spcAft>
                <a:spcPts val="0"/>
              </a:spcAft>
              <a:buSzPts val="5400"/>
              <a:buNone/>
              <a:defRPr sz="5400"/>
            </a:lvl8pPr>
            <a:lvl9pPr lvl="8" algn="ctr">
              <a:spcBef>
                <a:spcPts val="0"/>
              </a:spcBef>
              <a:spcAft>
                <a:spcPts val="0"/>
              </a:spcAft>
              <a:buSzPts val="5400"/>
              <a:buNone/>
              <a:defRPr sz="5400"/>
            </a:lvl9pPr>
          </a:lstStyle>
          <a:p/>
        </p:txBody>
      </p:sp>
      <p:sp>
        <p:nvSpPr>
          <p:cNvPr id="19" name="Google Shape;19;p2"/>
          <p:cNvSpPr txBox="1"/>
          <p:nvPr>
            <p:ph idx="1" type="subTitle"/>
          </p:nvPr>
        </p:nvSpPr>
        <p:spPr>
          <a:xfrm>
            <a:off x="2137225" y="2850039"/>
            <a:ext cx="48705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400"/>
              <a:buNone/>
              <a:defRPr sz="2400"/>
            </a:lvl1pPr>
            <a:lvl2pPr lvl="1" algn="ctr">
              <a:lnSpc>
                <a:spcPct val="100000"/>
              </a:lnSpc>
              <a:spcBef>
                <a:spcPts val="0"/>
              </a:spcBef>
              <a:spcAft>
                <a:spcPts val="0"/>
              </a:spcAft>
              <a:buSzPts val="2400"/>
              <a:buNone/>
              <a:defRPr sz="2400"/>
            </a:lvl2pPr>
            <a:lvl3pPr lvl="2" algn="ctr">
              <a:lnSpc>
                <a:spcPct val="100000"/>
              </a:lnSpc>
              <a:spcBef>
                <a:spcPts val="0"/>
              </a:spcBef>
              <a:spcAft>
                <a:spcPts val="0"/>
              </a:spcAft>
              <a:buSzPts val="2400"/>
              <a:buNone/>
              <a:defRPr sz="2400"/>
            </a:lvl3pPr>
            <a:lvl4pPr lvl="3" algn="ctr">
              <a:lnSpc>
                <a:spcPct val="100000"/>
              </a:lnSpc>
              <a:spcBef>
                <a:spcPts val="0"/>
              </a:spcBef>
              <a:spcAft>
                <a:spcPts val="0"/>
              </a:spcAft>
              <a:buSzPts val="2400"/>
              <a:buNone/>
              <a:defRPr sz="2400"/>
            </a:lvl4pPr>
            <a:lvl5pPr lvl="4" algn="ctr">
              <a:lnSpc>
                <a:spcPct val="100000"/>
              </a:lnSpc>
              <a:spcBef>
                <a:spcPts val="0"/>
              </a:spcBef>
              <a:spcAft>
                <a:spcPts val="0"/>
              </a:spcAft>
              <a:buSzPts val="2400"/>
              <a:buNone/>
              <a:defRPr sz="2400"/>
            </a:lvl5pPr>
            <a:lvl6pPr lvl="5" algn="ctr">
              <a:lnSpc>
                <a:spcPct val="100000"/>
              </a:lnSpc>
              <a:spcBef>
                <a:spcPts val="0"/>
              </a:spcBef>
              <a:spcAft>
                <a:spcPts val="0"/>
              </a:spcAft>
              <a:buSzPts val="2400"/>
              <a:buNone/>
              <a:defRPr sz="2400"/>
            </a:lvl6pPr>
            <a:lvl7pPr lvl="6" algn="ctr">
              <a:lnSpc>
                <a:spcPct val="100000"/>
              </a:lnSpc>
              <a:spcBef>
                <a:spcPts val="0"/>
              </a:spcBef>
              <a:spcAft>
                <a:spcPts val="0"/>
              </a:spcAft>
              <a:buSzPts val="2400"/>
              <a:buNone/>
              <a:defRPr sz="2400"/>
            </a:lvl7pPr>
            <a:lvl8pPr lvl="7" algn="ctr">
              <a:lnSpc>
                <a:spcPct val="100000"/>
              </a:lnSpc>
              <a:spcBef>
                <a:spcPts val="0"/>
              </a:spcBef>
              <a:spcAft>
                <a:spcPts val="0"/>
              </a:spcAft>
              <a:buSzPts val="2400"/>
              <a:buNone/>
              <a:defRPr sz="2400"/>
            </a:lvl8pPr>
            <a:lvl9pPr lvl="8" algn="ctr">
              <a:lnSpc>
                <a:spcPct val="100000"/>
              </a:lnSpc>
              <a:spcBef>
                <a:spcPts val="0"/>
              </a:spcBef>
              <a:spcAft>
                <a:spcPts val="0"/>
              </a:spcAft>
              <a:buSzPts val="2400"/>
              <a:buNone/>
              <a:defRPr sz="2400"/>
            </a:lvl9pPr>
          </a:lstStyle>
          <a:p/>
        </p:txBody>
      </p:sp>
      <p:sp>
        <p:nvSpPr>
          <p:cNvPr id="20" name="Google Shape;20;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55" name="Shape 55"/>
        <p:cNvGrpSpPr/>
        <p:nvPr/>
      </p:nvGrpSpPr>
      <p:grpSpPr>
        <a:xfrm>
          <a:off x="0" y="0"/>
          <a:ext cx="0" cy="0"/>
          <a:chOff x="0" y="0"/>
          <a:chExt cx="0" cy="0"/>
        </a:xfrm>
      </p:grpSpPr>
      <p:sp>
        <p:nvSpPr>
          <p:cNvPr id="56" name="Google Shape;56;p11"/>
          <p:cNvSpPr/>
          <p:nvPr/>
        </p:nvSpPr>
        <p:spPr>
          <a:xfrm>
            <a:off x="-75" y="5045700"/>
            <a:ext cx="9144000" cy="978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 name="Google Shape;57;p11"/>
          <p:cNvSpPr txBox="1"/>
          <p:nvPr>
            <p:ph hasCustomPrompt="1" type="title"/>
          </p:nvPr>
        </p:nvSpPr>
        <p:spPr>
          <a:xfrm>
            <a:off x="311700" y="1304850"/>
            <a:ext cx="8520600" cy="1538400"/>
          </a:xfrm>
          <a:prstGeom prst="rect">
            <a:avLst/>
          </a:prstGeom>
        </p:spPr>
        <p:txBody>
          <a:bodyPr anchorCtr="0" anchor="ctr" bIns="91425" lIns="91425" spcFirstLastPara="1" rIns="91425" wrap="square" tIns="91425">
            <a:normAutofit/>
          </a:bodyPr>
          <a:lstStyle>
            <a:lvl1pPr lvl="0" algn="ctr">
              <a:spcBef>
                <a:spcPts val="0"/>
              </a:spcBef>
              <a:spcAft>
                <a:spcPts val="0"/>
              </a:spcAft>
              <a:buClr>
                <a:schemeClr val="accent3"/>
              </a:buClr>
              <a:buSzPts val="13000"/>
              <a:buNone/>
              <a:defRPr sz="13000">
                <a:solidFill>
                  <a:schemeClr val="accent3"/>
                </a:solidFill>
              </a:defRPr>
            </a:lvl1pPr>
            <a:lvl2pPr lvl="1" algn="ctr">
              <a:spcBef>
                <a:spcPts val="0"/>
              </a:spcBef>
              <a:spcAft>
                <a:spcPts val="0"/>
              </a:spcAft>
              <a:buClr>
                <a:schemeClr val="accent3"/>
              </a:buClr>
              <a:buSzPts val="13000"/>
              <a:buNone/>
              <a:defRPr sz="13000">
                <a:solidFill>
                  <a:schemeClr val="accent3"/>
                </a:solidFill>
              </a:defRPr>
            </a:lvl2pPr>
            <a:lvl3pPr lvl="2" algn="ctr">
              <a:spcBef>
                <a:spcPts val="0"/>
              </a:spcBef>
              <a:spcAft>
                <a:spcPts val="0"/>
              </a:spcAft>
              <a:buClr>
                <a:schemeClr val="accent3"/>
              </a:buClr>
              <a:buSzPts val="13000"/>
              <a:buNone/>
              <a:defRPr sz="13000">
                <a:solidFill>
                  <a:schemeClr val="accent3"/>
                </a:solidFill>
              </a:defRPr>
            </a:lvl3pPr>
            <a:lvl4pPr lvl="3" algn="ctr">
              <a:spcBef>
                <a:spcPts val="0"/>
              </a:spcBef>
              <a:spcAft>
                <a:spcPts val="0"/>
              </a:spcAft>
              <a:buClr>
                <a:schemeClr val="accent3"/>
              </a:buClr>
              <a:buSzPts val="13000"/>
              <a:buNone/>
              <a:defRPr sz="13000">
                <a:solidFill>
                  <a:schemeClr val="accent3"/>
                </a:solidFill>
              </a:defRPr>
            </a:lvl4pPr>
            <a:lvl5pPr lvl="4" algn="ctr">
              <a:spcBef>
                <a:spcPts val="0"/>
              </a:spcBef>
              <a:spcAft>
                <a:spcPts val="0"/>
              </a:spcAft>
              <a:buClr>
                <a:schemeClr val="accent3"/>
              </a:buClr>
              <a:buSzPts val="13000"/>
              <a:buNone/>
              <a:defRPr sz="13000">
                <a:solidFill>
                  <a:schemeClr val="accent3"/>
                </a:solidFill>
              </a:defRPr>
            </a:lvl5pPr>
            <a:lvl6pPr lvl="5" algn="ctr">
              <a:spcBef>
                <a:spcPts val="0"/>
              </a:spcBef>
              <a:spcAft>
                <a:spcPts val="0"/>
              </a:spcAft>
              <a:buClr>
                <a:schemeClr val="accent3"/>
              </a:buClr>
              <a:buSzPts val="13000"/>
              <a:buNone/>
              <a:defRPr sz="13000">
                <a:solidFill>
                  <a:schemeClr val="accent3"/>
                </a:solidFill>
              </a:defRPr>
            </a:lvl6pPr>
            <a:lvl7pPr lvl="6" algn="ctr">
              <a:spcBef>
                <a:spcPts val="0"/>
              </a:spcBef>
              <a:spcAft>
                <a:spcPts val="0"/>
              </a:spcAft>
              <a:buClr>
                <a:schemeClr val="accent3"/>
              </a:buClr>
              <a:buSzPts val="13000"/>
              <a:buNone/>
              <a:defRPr sz="13000">
                <a:solidFill>
                  <a:schemeClr val="accent3"/>
                </a:solidFill>
              </a:defRPr>
            </a:lvl7pPr>
            <a:lvl8pPr lvl="7" algn="ctr">
              <a:spcBef>
                <a:spcPts val="0"/>
              </a:spcBef>
              <a:spcAft>
                <a:spcPts val="0"/>
              </a:spcAft>
              <a:buClr>
                <a:schemeClr val="accent3"/>
              </a:buClr>
              <a:buSzPts val="13000"/>
              <a:buNone/>
              <a:defRPr sz="13000">
                <a:solidFill>
                  <a:schemeClr val="accent3"/>
                </a:solidFill>
              </a:defRPr>
            </a:lvl8pPr>
            <a:lvl9pPr lvl="8" algn="ctr">
              <a:spcBef>
                <a:spcPts val="0"/>
              </a:spcBef>
              <a:spcAft>
                <a:spcPts val="0"/>
              </a:spcAft>
              <a:buClr>
                <a:schemeClr val="accent3"/>
              </a:buClr>
              <a:buSzPts val="13000"/>
              <a:buNone/>
              <a:defRPr sz="13000">
                <a:solidFill>
                  <a:schemeClr val="accent3"/>
                </a:solidFill>
              </a:defRPr>
            </a:lvl9pPr>
          </a:lstStyle>
          <a:p>
            <a:r>
              <a:t>xx%</a:t>
            </a:r>
          </a:p>
        </p:txBody>
      </p:sp>
      <p:sp>
        <p:nvSpPr>
          <p:cNvPr id="58" name="Google Shape;58;p11"/>
          <p:cNvSpPr txBox="1"/>
          <p:nvPr>
            <p:ph idx="1" type="body"/>
          </p:nvPr>
        </p:nvSpPr>
        <p:spPr>
          <a:xfrm>
            <a:off x="311700" y="2995650"/>
            <a:ext cx="8520600" cy="10716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59" name="Google Shape;59;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60" name="Shape 60"/>
        <p:cNvGrpSpPr/>
        <p:nvPr/>
      </p:nvGrpSpPr>
      <p:grpSpPr>
        <a:xfrm>
          <a:off x="0" y="0"/>
          <a:ext cx="0" cy="0"/>
          <a:chOff x="0" y="0"/>
          <a:chExt cx="0" cy="0"/>
        </a:xfrm>
      </p:grpSpPr>
      <p:sp>
        <p:nvSpPr>
          <p:cNvPr id="61" name="Google Shape;61;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1" name="Shape 21"/>
        <p:cNvGrpSpPr/>
        <p:nvPr/>
      </p:nvGrpSpPr>
      <p:grpSpPr>
        <a:xfrm>
          <a:off x="0" y="0"/>
          <a:ext cx="0" cy="0"/>
          <a:chOff x="0" y="0"/>
          <a:chExt cx="0" cy="0"/>
        </a:xfrm>
      </p:grpSpPr>
      <p:sp>
        <p:nvSpPr>
          <p:cNvPr id="22" name="Google Shape;22;p3"/>
          <p:cNvSpPr/>
          <p:nvPr/>
        </p:nvSpPr>
        <p:spPr>
          <a:xfrm>
            <a:off x="-50" y="2571900"/>
            <a:ext cx="9144000" cy="25716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 name="Google Shape;23;p3"/>
          <p:cNvSpPr txBox="1"/>
          <p:nvPr>
            <p:ph type="title"/>
          </p:nvPr>
        </p:nvSpPr>
        <p:spPr>
          <a:xfrm>
            <a:off x="311700" y="814800"/>
            <a:ext cx="8571300" cy="9420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a:lvl1pPr>
            <a:lvl2pPr lvl="1" algn="ctr">
              <a:spcBef>
                <a:spcPts val="0"/>
              </a:spcBef>
              <a:spcAft>
                <a:spcPts val="0"/>
              </a:spcAft>
              <a:buSzPts val="3600"/>
              <a:buNone/>
              <a:defRPr/>
            </a:lvl2pPr>
            <a:lvl3pPr lvl="2" algn="ctr">
              <a:spcBef>
                <a:spcPts val="0"/>
              </a:spcBef>
              <a:spcAft>
                <a:spcPts val="0"/>
              </a:spcAft>
              <a:buSzPts val="3600"/>
              <a:buNone/>
              <a:defRPr/>
            </a:lvl3pPr>
            <a:lvl4pPr lvl="3" algn="ctr">
              <a:spcBef>
                <a:spcPts val="0"/>
              </a:spcBef>
              <a:spcAft>
                <a:spcPts val="0"/>
              </a:spcAft>
              <a:buSzPts val="3600"/>
              <a:buNone/>
              <a:defRPr/>
            </a:lvl4pPr>
            <a:lvl5pPr lvl="4" algn="ctr">
              <a:spcBef>
                <a:spcPts val="0"/>
              </a:spcBef>
              <a:spcAft>
                <a:spcPts val="0"/>
              </a:spcAft>
              <a:buSzPts val="3600"/>
              <a:buNone/>
              <a:defRPr/>
            </a:lvl5pPr>
            <a:lvl6pPr lvl="5" algn="ctr">
              <a:spcBef>
                <a:spcPts val="0"/>
              </a:spcBef>
              <a:spcAft>
                <a:spcPts val="0"/>
              </a:spcAft>
              <a:buSzPts val="3600"/>
              <a:buNone/>
              <a:defRPr/>
            </a:lvl6pPr>
            <a:lvl7pPr lvl="6" algn="ctr">
              <a:spcBef>
                <a:spcPts val="0"/>
              </a:spcBef>
              <a:spcAft>
                <a:spcPts val="0"/>
              </a:spcAft>
              <a:buSzPts val="3600"/>
              <a:buNone/>
              <a:defRPr/>
            </a:lvl7pPr>
            <a:lvl8pPr lvl="7" algn="ctr">
              <a:spcBef>
                <a:spcPts val="0"/>
              </a:spcBef>
              <a:spcAft>
                <a:spcPts val="0"/>
              </a:spcAft>
              <a:buSzPts val="3600"/>
              <a:buNone/>
              <a:defRPr/>
            </a:lvl8pPr>
            <a:lvl9pPr lvl="8" algn="ctr">
              <a:spcBef>
                <a:spcPts val="0"/>
              </a:spcBef>
              <a:spcAft>
                <a:spcPts val="0"/>
              </a:spcAft>
              <a:buSzPts val="3600"/>
              <a:buNone/>
              <a:defRPr/>
            </a:lvl9pPr>
          </a:lstStyle>
          <a:p/>
        </p:txBody>
      </p:sp>
      <p:sp>
        <p:nvSpPr>
          <p:cNvPr id="24" name="Google Shape;24;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25" name="Shape 25"/>
        <p:cNvGrpSpPr/>
        <p:nvPr/>
      </p:nvGrpSpPr>
      <p:grpSpPr>
        <a:xfrm>
          <a:off x="0" y="0"/>
          <a:ext cx="0" cy="0"/>
          <a:chOff x="0" y="0"/>
          <a:chExt cx="0" cy="0"/>
        </a:xfrm>
      </p:grpSpPr>
      <p:sp>
        <p:nvSpPr>
          <p:cNvPr id="26" name="Google Shape;26;p4"/>
          <p:cNvSpPr/>
          <p:nvPr/>
        </p:nvSpPr>
        <p:spPr>
          <a:xfrm>
            <a:off x="-75" y="5045700"/>
            <a:ext cx="9144000" cy="978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 name="Google Shape;27;p4"/>
          <p:cNvSpPr txBox="1"/>
          <p:nvPr>
            <p:ph type="title"/>
          </p:nvPr>
        </p:nvSpPr>
        <p:spPr>
          <a:xfrm>
            <a:off x="311700" y="445025"/>
            <a:ext cx="8520600" cy="707400"/>
          </a:xfrm>
          <a:prstGeom prst="rect">
            <a:avLst/>
          </a:prstGeom>
        </p:spPr>
        <p:txBody>
          <a:bodyPr anchorCtr="0" anchor="t" bIns="91425" lIns="91425" spcFirstLastPara="1" rIns="91425" wrap="square" tIns="91425">
            <a:normAutofit/>
          </a:bodyPr>
          <a:lstStyle>
            <a:lvl1pPr lvl="0">
              <a:spcBef>
                <a:spcPts val="0"/>
              </a:spcBef>
              <a:spcAft>
                <a:spcPts val="0"/>
              </a:spcAft>
              <a:buSzPts val="3600"/>
              <a:buNone/>
              <a:defRPr/>
            </a:lvl1pPr>
            <a:lvl2pPr lvl="1">
              <a:spcBef>
                <a:spcPts val="0"/>
              </a:spcBef>
              <a:spcAft>
                <a:spcPts val="0"/>
              </a:spcAft>
              <a:buSzPts val="3600"/>
              <a:buNone/>
              <a:defRPr/>
            </a:lvl2pPr>
            <a:lvl3pPr lvl="2">
              <a:spcBef>
                <a:spcPts val="0"/>
              </a:spcBef>
              <a:spcAft>
                <a:spcPts val="0"/>
              </a:spcAft>
              <a:buSzPts val="3600"/>
              <a:buNone/>
              <a:defRPr/>
            </a:lvl3pPr>
            <a:lvl4pPr lvl="3">
              <a:spcBef>
                <a:spcPts val="0"/>
              </a:spcBef>
              <a:spcAft>
                <a:spcPts val="0"/>
              </a:spcAft>
              <a:buSzPts val="3600"/>
              <a:buNone/>
              <a:defRPr/>
            </a:lvl4pPr>
            <a:lvl5pPr lvl="4">
              <a:spcBef>
                <a:spcPts val="0"/>
              </a:spcBef>
              <a:spcAft>
                <a:spcPts val="0"/>
              </a:spcAft>
              <a:buSzPts val="3600"/>
              <a:buNone/>
              <a:defRPr/>
            </a:lvl5pPr>
            <a:lvl6pPr lvl="5">
              <a:spcBef>
                <a:spcPts val="0"/>
              </a:spcBef>
              <a:spcAft>
                <a:spcPts val="0"/>
              </a:spcAft>
              <a:buSzPts val="3600"/>
              <a:buNone/>
              <a:defRPr/>
            </a:lvl6pPr>
            <a:lvl7pPr lvl="6">
              <a:spcBef>
                <a:spcPts val="0"/>
              </a:spcBef>
              <a:spcAft>
                <a:spcPts val="0"/>
              </a:spcAft>
              <a:buSzPts val="3600"/>
              <a:buNone/>
              <a:defRPr/>
            </a:lvl7pPr>
            <a:lvl8pPr lvl="7">
              <a:spcBef>
                <a:spcPts val="0"/>
              </a:spcBef>
              <a:spcAft>
                <a:spcPts val="0"/>
              </a:spcAft>
              <a:buSzPts val="3600"/>
              <a:buNone/>
              <a:defRPr/>
            </a:lvl8pPr>
            <a:lvl9pPr lvl="8">
              <a:spcBef>
                <a:spcPts val="0"/>
              </a:spcBef>
              <a:spcAft>
                <a:spcPts val="0"/>
              </a:spcAft>
              <a:buSzPts val="3600"/>
              <a:buNone/>
              <a:defRPr/>
            </a:lvl9pPr>
          </a:lstStyle>
          <a:p/>
        </p:txBody>
      </p:sp>
      <p:sp>
        <p:nvSpPr>
          <p:cNvPr id="28" name="Google Shape;28;p4"/>
          <p:cNvSpPr txBox="1"/>
          <p:nvPr>
            <p:ph idx="1" type="body"/>
          </p:nvPr>
        </p:nvSpPr>
        <p:spPr>
          <a:xfrm>
            <a:off x="311700" y="1266325"/>
            <a:ext cx="8520600" cy="33027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29" name="Google Shape;2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30" name="Shape 30"/>
        <p:cNvGrpSpPr/>
        <p:nvPr/>
      </p:nvGrpSpPr>
      <p:grpSpPr>
        <a:xfrm>
          <a:off x="0" y="0"/>
          <a:ext cx="0" cy="0"/>
          <a:chOff x="0" y="0"/>
          <a:chExt cx="0" cy="0"/>
        </a:xfrm>
      </p:grpSpPr>
      <p:sp>
        <p:nvSpPr>
          <p:cNvPr id="31" name="Google Shape;31;p5"/>
          <p:cNvSpPr txBox="1"/>
          <p:nvPr>
            <p:ph type="title"/>
          </p:nvPr>
        </p:nvSpPr>
        <p:spPr>
          <a:xfrm>
            <a:off x="311700" y="445025"/>
            <a:ext cx="8520600" cy="707400"/>
          </a:xfrm>
          <a:prstGeom prst="rect">
            <a:avLst/>
          </a:prstGeom>
        </p:spPr>
        <p:txBody>
          <a:bodyPr anchorCtr="0" anchor="t" bIns="91425" lIns="91425" spcFirstLastPara="1" rIns="91425" wrap="square" tIns="91425">
            <a:normAutofit/>
          </a:bodyPr>
          <a:lstStyle>
            <a:lvl1pPr lvl="0">
              <a:spcBef>
                <a:spcPts val="0"/>
              </a:spcBef>
              <a:spcAft>
                <a:spcPts val="0"/>
              </a:spcAft>
              <a:buSzPts val="3600"/>
              <a:buNone/>
              <a:defRPr/>
            </a:lvl1pPr>
            <a:lvl2pPr lvl="1">
              <a:spcBef>
                <a:spcPts val="0"/>
              </a:spcBef>
              <a:spcAft>
                <a:spcPts val="0"/>
              </a:spcAft>
              <a:buSzPts val="3600"/>
              <a:buNone/>
              <a:defRPr/>
            </a:lvl2pPr>
            <a:lvl3pPr lvl="2">
              <a:spcBef>
                <a:spcPts val="0"/>
              </a:spcBef>
              <a:spcAft>
                <a:spcPts val="0"/>
              </a:spcAft>
              <a:buSzPts val="3600"/>
              <a:buNone/>
              <a:defRPr/>
            </a:lvl3pPr>
            <a:lvl4pPr lvl="3">
              <a:spcBef>
                <a:spcPts val="0"/>
              </a:spcBef>
              <a:spcAft>
                <a:spcPts val="0"/>
              </a:spcAft>
              <a:buSzPts val="3600"/>
              <a:buNone/>
              <a:defRPr/>
            </a:lvl4pPr>
            <a:lvl5pPr lvl="4">
              <a:spcBef>
                <a:spcPts val="0"/>
              </a:spcBef>
              <a:spcAft>
                <a:spcPts val="0"/>
              </a:spcAft>
              <a:buSzPts val="3600"/>
              <a:buNone/>
              <a:defRPr/>
            </a:lvl5pPr>
            <a:lvl6pPr lvl="5">
              <a:spcBef>
                <a:spcPts val="0"/>
              </a:spcBef>
              <a:spcAft>
                <a:spcPts val="0"/>
              </a:spcAft>
              <a:buSzPts val="3600"/>
              <a:buNone/>
              <a:defRPr/>
            </a:lvl6pPr>
            <a:lvl7pPr lvl="6">
              <a:spcBef>
                <a:spcPts val="0"/>
              </a:spcBef>
              <a:spcAft>
                <a:spcPts val="0"/>
              </a:spcAft>
              <a:buSzPts val="3600"/>
              <a:buNone/>
              <a:defRPr/>
            </a:lvl7pPr>
            <a:lvl8pPr lvl="7">
              <a:spcBef>
                <a:spcPts val="0"/>
              </a:spcBef>
              <a:spcAft>
                <a:spcPts val="0"/>
              </a:spcAft>
              <a:buSzPts val="3600"/>
              <a:buNone/>
              <a:defRPr/>
            </a:lvl8pPr>
            <a:lvl9pPr lvl="8">
              <a:spcBef>
                <a:spcPts val="0"/>
              </a:spcBef>
              <a:spcAft>
                <a:spcPts val="0"/>
              </a:spcAft>
              <a:buSzPts val="3600"/>
              <a:buNone/>
              <a:defRPr/>
            </a:lvl9pPr>
          </a:lstStyle>
          <a:p/>
        </p:txBody>
      </p:sp>
      <p:sp>
        <p:nvSpPr>
          <p:cNvPr id="32" name="Google Shape;32;p5"/>
          <p:cNvSpPr txBox="1"/>
          <p:nvPr>
            <p:ph idx="1" type="body"/>
          </p:nvPr>
        </p:nvSpPr>
        <p:spPr>
          <a:xfrm>
            <a:off x="311700" y="1266175"/>
            <a:ext cx="3999900" cy="33027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3" name="Google Shape;33;p5"/>
          <p:cNvSpPr txBox="1"/>
          <p:nvPr>
            <p:ph idx="2" type="body"/>
          </p:nvPr>
        </p:nvSpPr>
        <p:spPr>
          <a:xfrm>
            <a:off x="4832400" y="1266175"/>
            <a:ext cx="3999900" cy="33027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4" name="Google Shape;3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35" name="Shape 35"/>
        <p:cNvGrpSpPr/>
        <p:nvPr/>
      </p:nvGrpSpPr>
      <p:grpSpPr>
        <a:xfrm>
          <a:off x="0" y="0"/>
          <a:ext cx="0" cy="0"/>
          <a:chOff x="0" y="0"/>
          <a:chExt cx="0" cy="0"/>
        </a:xfrm>
      </p:grpSpPr>
      <p:sp>
        <p:nvSpPr>
          <p:cNvPr id="36" name="Google Shape;36;p6"/>
          <p:cNvSpPr txBox="1"/>
          <p:nvPr>
            <p:ph type="title"/>
          </p:nvPr>
        </p:nvSpPr>
        <p:spPr>
          <a:xfrm>
            <a:off x="311700" y="445025"/>
            <a:ext cx="8520600" cy="707400"/>
          </a:xfrm>
          <a:prstGeom prst="rect">
            <a:avLst/>
          </a:prstGeom>
        </p:spPr>
        <p:txBody>
          <a:bodyPr anchorCtr="0" anchor="t" bIns="91425" lIns="91425" spcFirstLastPara="1" rIns="91425" wrap="square" tIns="91425">
            <a:normAutofit/>
          </a:bodyPr>
          <a:lstStyle>
            <a:lvl1pPr lvl="0">
              <a:spcBef>
                <a:spcPts val="0"/>
              </a:spcBef>
              <a:spcAft>
                <a:spcPts val="0"/>
              </a:spcAft>
              <a:buSzPts val="3600"/>
              <a:buNone/>
              <a:defRPr/>
            </a:lvl1pPr>
            <a:lvl2pPr lvl="1">
              <a:spcBef>
                <a:spcPts val="0"/>
              </a:spcBef>
              <a:spcAft>
                <a:spcPts val="0"/>
              </a:spcAft>
              <a:buSzPts val="3600"/>
              <a:buNone/>
              <a:defRPr/>
            </a:lvl2pPr>
            <a:lvl3pPr lvl="2">
              <a:spcBef>
                <a:spcPts val="0"/>
              </a:spcBef>
              <a:spcAft>
                <a:spcPts val="0"/>
              </a:spcAft>
              <a:buSzPts val="3600"/>
              <a:buNone/>
              <a:defRPr/>
            </a:lvl3pPr>
            <a:lvl4pPr lvl="3">
              <a:spcBef>
                <a:spcPts val="0"/>
              </a:spcBef>
              <a:spcAft>
                <a:spcPts val="0"/>
              </a:spcAft>
              <a:buSzPts val="3600"/>
              <a:buNone/>
              <a:defRPr/>
            </a:lvl4pPr>
            <a:lvl5pPr lvl="4">
              <a:spcBef>
                <a:spcPts val="0"/>
              </a:spcBef>
              <a:spcAft>
                <a:spcPts val="0"/>
              </a:spcAft>
              <a:buSzPts val="3600"/>
              <a:buNone/>
              <a:defRPr/>
            </a:lvl5pPr>
            <a:lvl6pPr lvl="5">
              <a:spcBef>
                <a:spcPts val="0"/>
              </a:spcBef>
              <a:spcAft>
                <a:spcPts val="0"/>
              </a:spcAft>
              <a:buSzPts val="3600"/>
              <a:buNone/>
              <a:defRPr/>
            </a:lvl6pPr>
            <a:lvl7pPr lvl="6">
              <a:spcBef>
                <a:spcPts val="0"/>
              </a:spcBef>
              <a:spcAft>
                <a:spcPts val="0"/>
              </a:spcAft>
              <a:buSzPts val="3600"/>
              <a:buNone/>
              <a:defRPr/>
            </a:lvl7pPr>
            <a:lvl8pPr lvl="7">
              <a:spcBef>
                <a:spcPts val="0"/>
              </a:spcBef>
              <a:spcAft>
                <a:spcPts val="0"/>
              </a:spcAft>
              <a:buSzPts val="3600"/>
              <a:buNone/>
              <a:defRPr/>
            </a:lvl8pPr>
            <a:lvl9pPr lvl="8">
              <a:spcBef>
                <a:spcPts val="0"/>
              </a:spcBef>
              <a:spcAft>
                <a:spcPts val="0"/>
              </a:spcAft>
              <a:buSzPts val="3600"/>
              <a:buNone/>
              <a:defRPr/>
            </a:lvl9pPr>
          </a:lstStyle>
          <a:p/>
        </p:txBody>
      </p:sp>
      <p:sp>
        <p:nvSpPr>
          <p:cNvPr id="37" name="Google Shape;3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38" name="Shape 38"/>
        <p:cNvGrpSpPr/>
        <p:nvPr/>
      </p:nvGrpSpPr>
      <p:grpSpPr>
        <a:xfrm>
          <a:off x="0" y="0"/>
          <a:ext cx="0" cy="0"/>
          <a:chOff x="0" y="0"/>
          <a:chExt cx="0" cy="0"/>
        </a:xfrm>
      </p:grpSpPr>
      <p:sp>
        <p:nvSpPr>
          <p:cNvPr id="39" name="Google Shape;3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40" name="Google Shape;4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41" name="Google Shape;4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bg>
      <p:bgPr>
        <a:solidFill>
          <a:schemeClr val="accent6"/>
        </a:solidFill>
      </p:bgPr>
    </p:bg>
    <p:spTree>
      <p:nvGrpSpPr>
        <p:cNvPr id="42" name="Shape 42"/>
        <p:cNvGrpSpPr/>
        <p:nvPr/>
      </p:nvGrpSpPr>
      <p:grpSpPr>
        <a:xfrm>
          <a:off x="0" y="0"/>
          <a:ext cx="0" cy="0"/>
          <a:chOff x="0" y="0"/>
          <a:chExt cx="0" cy="0"/>
        </a:xfrm>
      </p:grpSpPr>
      <p:sp>
        <p:nvSpPr>
          <p:cNvPr id="43" name="Google Shape;43;p8"/>
          <p:cNvSpPr txBox="1"/>
          <p:nvPr>
            <p:ph type="title"/>
          </p:nvPr>
        </p:nvSpPr>
        <p:spPr>
          <a:xfrm>
            <a:off x="490250" y="526350"/>
            <a:ext cx="5613600" cy="4090800"/>
          </a:xfrm>
          <a:prstGeom prst="rect">
            <a:avLst/>
          </a:prstGeom>
        </p:spPr>
        <p:txBody>
          <a:bodyPr anchorCtr="0" anchor="ctr" bIns="91425" lIns="91425" spcFirstLastPara="1" rIns="91425" wrap="square" tIns="91425">
            <a:normAutofit/>
          </a:bodyPr>
          <a:lstStyle>
            <a:lvl1pPr lvl="0">
              <a:spcBef>
                <a:spcPts val="0"/>
              </a:spcBef>
              <a:spcAft>
                <a:spcPts val="0"/>
              </a:spcAft>
              <a:buClr>
                <a:schemeClr val="dk2"/>
              </a:buClr>
              <a:buSzPts val="5400"/>
              <a:buNone/>
              <a:defRPr b="0" sz="5400">
                <a:solidFill>
                  <a:schemeClr val="dk2"/>
                </a:solidFill>
              </a:defRPr>
            </a:lvl1pPr>
            <a:lvl2pPr lvl="1">
              <a:spcBef>
                <a:spcPts val="0"/>
              </a:spcBef>
              <a:spcAft>
                <a:spcPts val="0"/>
              </a:spcAft>
              <a:buClr>
                <a:schemeClr val="dk2"/>
              </a:buClr>
              <a:buSzPts val="5400"/>
              <a:buNone/>
              <a:defRPr b="0" sz="5400">
                <a:solidFill>
                  <a:schemeClr val="dk2"/>
                </a:solidFill>
              </a:defRPr>
            </a:lvl2pPr>
            <a:lvl3pPr lvl="2">
              <a:spcBef>
                <a:spcPts val="0"/>
              </a:spcBef>
              <a:spcAft>
                <a:spcPts val="0"/>
              </a:spcAft>
              <a:buClr>
                <a:schemeClr val="dk2"/>
              </a:buClr>
              <a:buSzPts val="5400"/>
              <a:buNone/>
              <a:defRPr b="0" sz="5400">
                <a:solidFill>
                  <a:schemeClr val="dk2"/>
                </a:solidFill>
              </a:defRPr>
            </a:lvl3pPr>
            <a:lvl4pPr lvl="3">
              <a:spcBef>
                <a:spcPts val="0"/>
              </a:spcBef>
              <a:spcAft>
                <a:spcPts val="0"/>
              </a:spcAft>
              <a:buClr>
                <a:schemeClr val="dk2"/>
              </a:buClr>
              <a:buSzPts val="5400"/>
              <a:buNone/>
              <a:defRPr b="0" sz="5400">
                <a:solidFill>
                  <a:schemeClr val="dk2"/>
                </a:solidFill>
              </a:defRPr>
            </a:lvl4pPr>
            <a:lvl5pPr lvl="4">
              <a:spcBef>
                <a:spcPts val="0"/>
              </a:spcBef>
              <a:spcAft>
                <a:spcPts val="0"/>
              </a:spcAft>
              <a:buClr>
                <a:schemeClr val="dk2"/>
              </a:buClr>
              <a:buSzPts val="5400"/>
              <a:buNone/>
              <a:defRPr b="0" sz="5400">
                <a:solidFill>
                  <a:schemeClr val="dk2"/>
                </a:solidFill>
              </a:defRPr>
            </a:lvl5pPr>
            <a:lvl6pPr lvl="5">
              <a:spcBef>
                <a:spcPts val="0"/>
              </a:spcBef>
              <a:spcAft>
                <a:spcPts val="0"/>
              </a:spcAft>
              <a:buClr>
                <a:schemeClr val="dk2"/>
              </a:buClr>
              <a:buSzPts val="5400"/>
              <a:buNone/>
              <a:defRPr b="0" sz="5400">
                <a:solidFill>
                  <a:schemeClr val="dk2"/>
                </a:solidFill>
              </a:defRPr>
            </a:lvl6pPr>
            <a:lvl7pPr lvl="6">
              <a:spcBef>
                <a:spcPts val="0"/>
              </a:spcBef>
              <a:spcAft>
                <a:spcPts val="0"/>
              </a:spcAft>
              <a:buClr>
                <a:schemeClr val="dk2"/>
              </a:buClr>
              <a:buSzPts val="5400"/>
              <a:buNone/>
              <a:defRPr b="0" sz="5400">
                <a:solidFill>
                  <a:schemeClr val="dk2"/>
                </a:solidFill>
              </a:defRPr>
            </a:lvl7pPr>
            <a:lvl8pPr lvl="7">
              <a:spcBef>
                <a:spcPts val="0"/>
              </a:spcBef>
              <a:spcAft>
                <a:spcPts val="0"/>
              </a:spcAft>
              <a:buClr>
                <a:schemeClr val="dk2"/>
              </a:buClr>
              <a:buSzPts val="5400"/>
              <a:buNone/>
              <a:defRPr b="0" sz="5400">
                <a:solidFill>
                  <a:schemeClr val="dk2"/>
                </a:solidFill>
              </a:defRPr>
            </a:lvl8pPr>
            <a:lvl9pPr lvl="8">
              <a:spcBef>
                <a:spcPts val="0"/>
              </a:spcBef>
              <a:spcAft>
                <a:spcPts val="0"/>
              </a:spcAft>
              <a:buClr>
                <a:schemeClr val="dk2"/>
              </a:buClr>
              <a:buSzPts val="5400"/>
              <a:buNone/>
              <a:defRPr b="0" sz="5400">
                <a:solidFill>
                  <a:schemeClr val="dk2"/>
                </a:solidFill>
              </a:defRPr>
            </a:lvl9pPr>
          </a:lstStyle>
          <a:p/>
        </p:txBody>
      </p:sp>
      <p:sp>
        <p:nvSpPr>
          <p:cNvPr id="44" name="Google Shape;4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45" name="Shape 45"/>
        <p:cNvGrpSpPr/>
        <p:nvPr/>
      </p:nvGrpSpPr>
      <p:grpSpPr>
        <a:xfrm>
          <a:off x="0" y="0"/>
          <a:ext cx="0" cy="0"/>
          <a:chOff x="0" y="0"/>
          <a:chExt cx="0" cy="0"/>
        </a:xfrm>
      </p:grpSpPr>
      <p:sp>
        <p:nvSpPr>
          <p:cNvPr id="46" name="Google Shape;46;p9"/>
          <p:cNvSpPr/>
          <p:nvPr/>
        </p:nvSpPr>
        <p:spPr>
          <a:xfrm>
            <a:off x="4572000" y="0"/>
            <a:ext cx="4572000" cy="51435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47" name="Google Shape;47;p9"/>
          <p:cNvCxnSpPr/>
          <p:nvPr/>
        </p:nvCxnSpPr>
        <p:spPr>
          <a:xfrm>
            <a:off x="5029675" y="4495500"/>
            <a:ext cx="468300" cy="0"/>
          </a:xfrm>
          <a:prstGeom prst="straightConnector1">
            <a:avLst/>
          </a:prstGeom>
          <a:noFill/>
          <a:ln cap="flat" cmpd="sng" w="19050">
            <a:solidFill>
              <a:schemeClr val="lt1"/>
            </a:solidFill>
            <a:prstDash val="solid"/>
            <a:round/>
            <a:headEnd len="sm" w="sm" type="none"/>
            <a:tailEnd len="sm" w="sm" type="none"/>
          </a:ln>
        </p:spPr>
      </p:cxnSp>
      <p:sp>
        <p:nvSpPr>
          <p:cNvPr id="48" name="Google Shape;48;p9"/>
          <p:cNvSpPr txBox="1"/>
          <p:nvPr>
            <p:ph type="title"/>
          </p:nvPr>
        </p:nvSpPr>
        <p:spPr>
          <a:xfrm>
            <a:off x="265500" y="1039675"/>
            <a:ext cx="4045200" cy="16758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49" name="Google Shape;49;p9"/>
          <p:cNvSpPr txBox="1"/>
          <p:nvPr>
            <p:ph idx="1" type="subTitle"/>
          </p:nvPr>
        </p:nvSpPr>
        <p:spPr>
          <a:xfrm>
            <a:off x="265500" y="27268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50" name="Google Shape;50;p9"/>
          <p:cNvSpPr txBox="1"/>
          <p:nvPr>
            <p:ph idx="2" type="body"/>
          </p:nvPr>
        </p:nvSpPr>
        <p:spPr>
          <a:xfrm>
            <a:off x="4939500" y="724200"/>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Clr>
                <a:schemeClr val="lt1"/>
              </a:buClr>
              <a:buSzPts val="1800"/>
              <a:buChar char="●"/>
              <a:defRPr>
                <a:solidFill>
                  <a:schemeClr val="lt1"/>
                </a:solidFill>
              </a:defRPr>
            </a:lvl1pPr>
            <a:lvl2pPr indent="-317500" lvl="1" marL="914400">
              <a:spcBef>
                <a:spcPts val="0"/>
              </a:spcBef>
              <a:spcAft>
                <a:spcPts val="0"/>
              </a:spcAft>
              <a:buClr>
                <a:schemeClr val="lt1"/>
              </a:buClr>
              <a:buSzPts val="1400"/>
              <a:buChar char="○"/>
              <a:defRPr>
                <a:solidFill>
                  <a:schemeClr val="lt1"/>
                </a:solidFill>
              </a:defRPr>
            </a:lvl2pPr>
            <a:lvl3pPr indent="-317500" lvl="2" marL="1371600">
              <a:spcBef>
                <a:spcPts val="0"/>
              </a:spcBef>
              <a:spcAft>
                <a:spcPts val="0"/>
              </a:spcAft>
              <a:buClr>
                <a:schemeClr val="lt1"/>
              </a:buClr>
              <a:buSzPts val="1400"/>
              <a:buChar char="■"/>
              <a:defRPr>
                <a:solidFill>
                  <a:schemeClr val="lt1"/>
                </a:solidFill>
              </a:defRPr>
            </a:lvl3pPr>
            <a:lvl4pPr indent="-317500" lvl="3" marL="1828800">
              <a:spcBef>
                <a:spcPts val="0"/>
              </a:spcBef>
              <a:spcAft>
                <a:spcPts val="0"/>
              </a:spcAft>
              <a:buClr>
                <a:schemeClr val="lt1"/>
              </a:buClr>
              <a:buSzPts val="1400"/>
              <a:buChar char="●"/>
              <a:defRPr>
                <a:solidFill>
                  <a:schemeClr val="lt1"/>
                </a:solidFill>
              </a:defRPr>
            </a:lvl4pPr>
            <a:lvl5pPr indent="-317500" lvl="4" marL="2286000">
              <a:spcBef>
                <a:spcPts val="0"/>
              </a:spcBef>
              <a:spcAft>
                <a:spcPts val="0"/>
              </a:spcAft>
              <a:buClr>
                <a:schemeClr val="lt1"/>
              </a:buClr>
              <a:buSzPts val="1400"/>
              <a:buChar char="○"/>
              <a:defRPr>
                <a:solidFill>
                  <a:schemeClr val="lt1"/>
                </a:solidFill>
              </a:defRPr>
            </a:lvl5pPr>
            <a:lvl6pPr indent="-317500" lvl="5" marL="2743200">
              <a:spcBef>
                <a:spcPts val="0"/>
              </a:spcBef>
              <a:spcAft>
                <a:spcPts val="0"/>
              </a:spcAft>
              <a:buClr>
                <a:schemeClr val="lt1"/>
              </a:buClr>
              <a:buSzPts val="1400"/>
              <a:buChar char="■"/>
              <a:defRPr>
                <a:solidFill>
                  <a:schemeClr val="lt1"/>
                </a:solidFill>
              </a:defRPr>
            </a:lvl6pPr>
            <a:lvl7pPr indent="-317500" lvl="6" marL="3200400">
              <a:spcBef>
                <a:spcPts val="0"/>
              </a:spcBef>
              <a:spcAft>
                <a:spcPts val="0"/>
              </a:spcAft>
              <a:buClr>
                <a:schemeClr val="lt1"/>
              </a:buClr>
              <a:buSzPts val="1400"/>
              <a:buChar char="●"/>
              <a:defRPr>
                <a:solidFill>
                  <a:schemeClr val="lt1"/>
                </a:solidFill>
              </a:defRPr>
            </a:lvl7pPr>
            <a:lvl8pPr indent="-317500" lvl="7" marL="3657600">
              <a:spcBef>
                <a:spcPts val="0"/>
              </a:spcBef>
              <a:spcAft>
                <a:spcPts val="0"/>
              </a:spcAft>
              <a:buClr>
                <a:schemeClr val="lt1"/>
              </a:buClr>
              <a:buSzPts val="1400"/>
              <a:buChar char="○"/>
              <a:defRPr>
                <a:solidFill>
                  <a:schemeClr val="lt1"/>
                </a:solidFill>
              </a:defRPr>
            </a:lvl8pPr>
            <a:lvl9pPr indent="-317500" lvl="8" marL="4114800">
              <a:spcBef>
                <a:spcPts val="0"/>
              </a:spcBef>
              <a:spcAft>
                <a:spcPts val="0"/>
              </a:spcAft>
              <a:buClr>
                <a:schemeClr val="lt1"/>
              </a:buClr>
              <a:buSzPts val="1400"/>
              <a:buChar char="■"/>
              <a:defRPr>
                <a:solidFill>
                  <a:schemeClr val="lt1"/>
                </a:solidFill>
              </a:defRPr>
            </a:lvl9pPr>
          </a:lstStyle>
          <a:p/>
        </p:txBody>
      </p:sp>
      <p:sp>
        <p:nvSpPr>
          <p:cNvPr id="51" name="Google Shape;51;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52" name="Shape 52"/>
        <p:cNvGrpSpPr/>
        <p:nvPr/>
      </p:nvGrpSpPr>
      <p:grpSpPr>
        <a:xfrm>
          <a:off x="0" y="0"/>
          <a:ext cx="0" cy="0"/>
          <a:chOff x="0" y="0"/>
          <a:chExt cx="0" cy="0"/>
        </a:xfrm>
      </p:grpSpPr>
      <p:sp>
        <p:nvSpPr>
          <p:cNvPr id="53" name="Google Shape;53;p10"/>
          <p:cNvSpPr txBox="1"/>
          <p:nvPr>
            <p:ph idx="1" type="body"/>
          </p:nvPr>
        </p:nvSpPr>
        <p:spPr>
          <a:xfrm>
            <a:off x="311700" y="4230725"/>
            <a:ext cx="5998800" cy="5988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2400"/>
              <a:buFont typeface="PT Sans Narrow"/>
              <a:buNone/>
              <a:defRPr sz="2400">
                <a:latin typeface="PT Sans Narrow"/>
                <a:ea typeface="PT Sans Narrow"/>
                <a:cs typeface="PT Sans Narrow"/>
                <a:sym typeface="PT Sans Narrow"/>
              </a:defRPr>
            </a:lvl1pPr>
          </a:lstStyle>
          <a:p/>
        </p:txBody>
      </p:sp>
      <p:sp>
        <p:nvSpPr>
          <p:cNvPr id="54" name="Google Shape;54;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tropic">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7074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accent1"/>
              </a:buClr>
              <a:buSzPts val="3600"/>
              <a:buFont typeface="PT Sans Narrow"/>
              <a:buNone/>
              <a:defRPr b="1" sz="3600">
                <a:solidFill>
                  <a:schemeClr val="accent1"/>
                </a:solidFill>
                <a:latin typeface="PT Sans Narrow"/>
                <a:ea typeface="PT Sans Narrow"/>
                <a:cs typeface="PT Sans Narrow"/>
                <a:sym typeface="PT Sans Narrow"/>
              </a:defRPr>
            </a:lvl1pPr>
            <a:lvl2pPr lvl="1">
              <a:spcBef>
                <a:spcPts val="0"/>
              </a:spcBef>
              <a:spcAft>
                <a:spcPts val="0"/>
              </a:spcAft>
              <a:buClr>
                <a:schemeClr val="accent1"/>
              </a:buClr>
              <a:buSzPts val="3600"/>
              <a:buFont typeface="PT Sans Narrow"/>
              <a:buNone/>
              <a:defRPr b="1" sz="3600">
                <a:solidFill>
                  <a:schemeClr val="accent1"/>
                </a:solidFill>
                <a:latin typeface="PT Sans Narrow"/>
                <a:ea typeface="PT Sans Narrow"/>
                <a:cs typeface="PT Sans Narrow"/>
                <a:sym typeface="PT Sans Narrow"/>
              </a:defRPr>
            </a:lvl2pPr>
            <a:lvl3pPr lvl="2">
              <a:spcBef>
                <a:spcPts val="0"/>
              </a:spcBef>
              <a:spcAft>
                <a:spcPts val="0"/>
              </a:spcAft>
              <a:buClr>
                <a:schemeClr val="accent1"/>
              </a:buClr>
              <a:buSzPts val="3600"/>
              <a:buFont typeface="PT Sans Narrow"/>
              <a:buNone/>
              <a:defRPr b="1" sz="3600">
                <a:solidFill>
                  <a:schemeClr val="accent1"/>
                </a:solidFill>
                <a:latin typeface="PT Sans Narrow"/>
                <a:ea typeface="PT Sans Narrow"/>
                <a:cs typeface="PT Sans Narrow"/>
                <a:sym typeface="PT Sans Narrow"/>
              </a:defRPr>
            </a:lvl3pPr>
            <a:lvl4pPr lvl="3">
              <a:spcBef>
                <a:spcPts val="0"/>
              </a:spcBef>
              <a:spcAft>
                <a:spcPts val="0"/>
              </a:spcAft>
              <a:buClr>
                <a:schemeClr val="accent1"/>
              </a:buClr>
              <a:buSzPts val="3600"/>
              <a:buFont typeface="PT Sans Narrow"/>
              <a:buNone/>
              <a:defRPr b="1" sz="3600">
                <a:solidFill>
                  <a:schemeClr val="accent1"/>
                </a:solidFill>
                <a:latin typeface="PT Sans Narrow"/>
                <a:ea typeface="PT Sans Narrow"/>
                <a:cs typeface="PT Sans Narrow"/>
                <a:sym typeface="PT Sans Narrow"/>
              </a:defRPr>
            </a:lvl4pPr>
            <a:lvl5pPr lvl="4">
              <a:spcBef>
                <a:spcPts val="0"/>
              </a:spcBef>
              <a:spcAft>
                <a:spcPts val="0"/>
              </a:spcAft>
              <a:buClr>
                <a:schemeClr val="accent1"/>
              </a:buClr>
              <a:buSzPts val="3600"/>
              <a:buFont typeface="PT Sans Narrow"/>
              <a:buNone/>
              <a:defRPr b="1" sz="3600">
                <a:solidFill>
                  <a:schemeClr val="accent1"/>
                </a:solidFill>
                <a:latin typeface="PT Sans Narrow"/>
                <a:ea typeface="PT Sans Narrow"/>
                <a:cs typeface="PT Sans Narrow"/>
                <a:sym typeface="PT Sans Narrow"/>
              </a:defRPr>
            </a:lvl5pPr>
            <a:lvl6pPr lvl="5">
              <a:spcBef>
                <a:spcPts val="0"/>
              </a:spcBef>
              <a:spcAft>
                <a:spcPts val="0"/>
              </a:spcAft>
              <a:buClr>
                <a:schemeClr val="accent1"/>
              </a:buClr>
              <a:buSzPts val="3600"/>
              <a:buFont typeface="PT Sans Narrow"/>
              <a:buNone/>
              <a:defRPr b="1" sz="3600">
                <a:solidFill>
                  <a:schemeClr val="accent1"/>
                </a:solidFill>
                <a:latin typeface="PT Sans Narrow"/>
                <a:ea typeface="PT Sans Narrow"/>
                <a:cs typeface="PT Sans Narrow"/>
                <a:sym typeface="PT Sans Narrow"/>
              </a:defRPr>
            </a:lvl6pPr>
            <a:lvl7pPr lvl="6">
              <a:spcBef>
                <a:spcPts val="0"/>
              </a:spcBef>
              <a:spcAft>
                <a:spcPts val="0"/>
              </a:spcAft>
              <a:buClr>
                <a:schemeClr val="accent1"/>
              </a:buClr>
              <a:buSzPts val="3600"/>
              <a:buFont typeface="PT Sans Narrow"/>
              <a:buNone/>
              <a:defRPr b="1" sz="3600">
                <a:solidFill>
                  <a:schemeClr val="accent1"/>
                </a:solidFill>
                <a:latin typeface="PT Sans Narrow"/>
                <a:ea typeface="PT Sans Narrow"/>
                <a:cs typeface="PT Sans Narrow"/>
                <a:sym typeface="PT Sans Narrow"/>
              </a:defRPr>
            </a:lvl7pPr>
            <a:lvl8pPr lvl="7">
              <a:spcBef>
                <a:spcPts val="0"/>
              </a:spcBef>
              <a:spcAft>
                <a:spcPts val="0"/>
              </a:spcAft>
              <a:buClr>
                <a:schemeClr val="accent1"/>
              </a:buClr>
              <a:buSzPts val="3600"/>
              <a:buFont typeface="PT Sans Narrow"/>
              <a:buNone/>
              <a:defRPr b="1" sz="3600">
                <a:solidFill>
                  <a:schemeClr val="accent1"/>
                </a:solidFill>
                <a:latin typeface="PT Sans Narrow"/>
                <a:ea typeface="PT Sans Narrow"/>
                <a:cs typeface="PT Sans Narrow"/>
                <a:sym typeface="PT Sans Narrow"/>
              </a:defRPr>
            </a:lvl8pPr>
            <a:lvl9pPr lvl="8">
              <a:spcBef>
                <a:spcPts val="0"/>
              </a:spcBef>
              <a:spcAft>
                <a:spcPts val="0"/>
              </a:spcAft>
              <a:buClr>
                <a:schemeClr val="accent1"/>
              </a:buClr>
              <a:buSzPts val="3600"/>
              <a:buFont typeface="PT Sans Narrow"/>
              <a:buNone/>
              <a:defRPr b="1" sz="3600">
                <a:solidFill>
                  <a:schemeClr val="accent1"/>
                </a:solidFill>
                <a:latin typeface="PT Sans Narrow"/>
                <a:ea typeface="PT Sans Narrow"/>
                <a:cs typeface="PT Sans Narrow"/>
                <a:sym typeface="PT Sans Narrow"/>
              </a:defRPr>
            </a:lvl9pPr>
          </a:lstStyle>
          <a:p/>
        </p:txBody>
      </p:sp>
      <p:sp>
        <p:nvSpPr>
          <p:cNvPr id="7" name="Google Shape;7;p1"/>
          <p:cNvSpPr txBox="1"/>
          <p:nvPr>
            <p:ph idx="1" type="body"/>
          </p:nvPr>
        </p:nvSpPr>
        <p:spPr>
          <a:xfrm>
            <a:off x="311700" y="1266325"/>
            <a:ext cx="8520600" cy="33027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Font typeface="Open Sans"/>
              <a:buChar char="●"/>
              <a:defRPr sz="1800">
                <a:solidFill>
                  <a:schemeClr val="dk2"/>
                </a:solidFill>
                <a:latin typeface="Open Sans"/>
                <a:ea typeface="Open Sans"/>
                <a:cs typeface="Open Sans"/>
                <a:sym typeface="Open Sans"/>
              </a:defRPr>
            </a:lvl1pPr>
            <a:lvl2pPr indent="-317500" lvl="1" marL="914400">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2pPr>
            <a:lvl3pPr indent="-317500" lvl="2" marL="1371600">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3pPr>
            <a:lvl4pPr indent="-317500" lvl="3" marL="1828800">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4pPr>
            <a:lvl5pPr indent="-317500" lvl="4" marL="2286000">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5pPr>
            <a:lvl6pPr indent="-317500" lvl="5" marL="2743200">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6pPr>
            <a:lvl7pPr indent="-317500" lvl="6" marL="3200400">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7pPr>
            <a:lvl8pPr indent="-317500" lvl="7" marL="3657600">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8pPr>
            <a:lvl9pPr indent="-317500" lvl="8" marL="4114800">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latin typeface="Open Sans"/>
                <a:ea typeface="Open Sans"/>
                <a:cs typeface="Open Sans"/>
                <a:sym typeface="Open Sans"/>
              </a:defRPr>
            </a:lvl1pPr>
            <a:lvl2pPr lvl="1" algn="r">
              <a:buNone/>
              <a:defRPr sz="1000">
                <a:solidFill>
                  <a:schemeClr val="dk2"/>
                </a:solidFill>
                <a:latin typeface="Open Sans"/>
                <a:ea typeface="Open Sans"/>
                <a:cs typeface="Open Sans"/>
                <a:sym typeface="Open Sans"/>
              </a:defRPr>
            </a:lvl2pPr>
            <a:lvl3pPr lvl="2" algn="r">
              <a:buNone/>
              <a:defRPr sz="1000">
                <a:solidFill>
                  <a:schemeClr val="dk2"/>
                </a:solidFill>
                <a:latin typeface="Open Sans"/>
                <a:ea typeface="Open Sans"/>
                <a:cs typeface="Open Sans"/>
                <a:sym typeface="Open Sans"/>
              </a:defRPr>
            </a:lvl3pPr>
            <a:lvl4pPr lvl="3" algn="r">
              <a:buNone/>
              <a:defRPr sz="1000">
                <a:solidFill>
                  <a:schemeClr val="dk2"/>
                </a:solidFill>
                <a:latin typeface="Open Sans"/>
                <a:ea typeface="Open Sans"/>
                <a:cs typeface="Open Sans"/>
                <a:sym typeface="Open Sans"/>
              </a:defRPr>
            </a:lvl4pPr>
            <a:lvl5pPr lvl="4" algn="r">
              <a:buNone/>
              <a:defRPr sz="1000">
                <a:solidFill>
                  <a:schemeClr val="dk2"/>
                </a:solidFill>
                <a:latin typeface="Open Sans"/>
                <a:ea typeface="Open Sans"/>
                <a:cs typeface="Open Sans"/>
                <a:sym typeface="Open Sans"/>
              </a:defRPr>
            </a:lvl5pPr>
            <a:lvl6pPr lvl="5" algn="r">
              <a:buNone/>
              <a:defRPr sz="1000">
                <a:solidFill>
                  <a:schemeClr val="dk2"/>
                </a:solidFill>
                <a:latin typeface="Open Sans"/>
                <a:ea typeface="Open Sans"/>
                <a:cs typeface="Open Sans"/>
                <a:sym typeface="Open Sans"/>
              </a:defRPr>
            </a:lvl6pPr>
            <a:lvl7pPr lvl="6" algn="r">
              <a:buNone/>
              <a:defRPr sz="1000">
                <a:solidFill>
                  <a:schemeClr val="dk2"/>
                </a:solidFill>
                <a:latin typeface="Open Sans"/>
                <a:ea typeface="Open Sans"/>
                <a:cs typeface="Open Sans"/>
                <a:sym typeface="Open Sans"/>
              </a:defRPr>
            </a:lvl7pPr>
            <a:lvl8pPr lvl="7" algn="r">
              <a:buNone/>
              <a:defRPr sz="1000">
                <a:solidFill>
                  <a:schemeClr val="dk2"/>
                </a:solidFill>
                <a:latin typeface="Open Sans"/>
                <a:ea typeface="Open Sans"/>
                <a:cs typeface="Open Sans"/>
                <a:sym typeface="Open Sans"/>
              </a:defRPr>
            </a:lvl8pPr>
            <a:lvl9pPr lvl="8" algn="r">
              <a:buNone/>
              <a:defRPr sz="1000">
                <a:solidFill>
                  <a:schemeClr val="dk2"/>
                </a:solidFill>
                <a:latin typeface="Open Sans"/>
                <a:ea typeface="Open Sans"/>
                <a:cs typeface="Open Sans"/>
                <a:sym typeface="Open Sans"/>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xml"/><Relationship Id="rId3" Type="http://schemas.openxmlformats.org/officeDocument/2006/relationships/hyperlink" Target="https://leabharthaleite.edublogs.org/" TargetMode="External"/><Relationship Id="rId4" Type="http://schemas.openxmlformats.org/officeDocument/2006/relationships/image" Target="../media/image5.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hyperlink" Target="http://abair.ie" TargetMode="External"/><Relationship Id="rId4" Type="http://schemas.openxmlformats.org/officeDocument/2006/relationships/image" Target="../media/image10.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hyperlink" Target="https://shorturl.at/Akacq" TargetMode="External"/><Relationship Id="rId4" Type="http://schemas.openxmlformats.org/officeDocument/2006/relationships/hyperlink" Target="https://shorturl.at/sBrtZ" TargetMode="External"/><Relationship Id="rId5" Type="http://schemas.openxmlformats.org/officeDocument/2006/relationships/hyperlink" Target="https://shorturl.at/d9o0b"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xml"/><Relationship Id="rId3" Type="http://schemas.openxmlformats.org/officeDocument/2006/relationships/image" Target="../media/image12.jpg"/><Relationship Id="rId4" Type="http://schemas.openxmlformats.org/officeDocument/2006/relationships/hyperlink" Target="http://www.youtube.com/watch?v=C9BBMSNTJd0" TargetMode="External"/><Relationship Id="rId5" Type="http://schemas.openxmlformats.org/officeDocument/2006/relationships/image" Target="../media/image11.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4.xml"/><Relationship Id="rId3" Type="http://schemas.openxmlformats.org/officeDocument/2006/relationships/hyperlink" Target="https://shorturl.at/larZ1" TargetMode="External"/><Relationship Id="rId4" Type="http://schemas.openxmlformats.org/officeDocument/2006/relationships/hyperlink" Target="https://shorturl.at/larZ1" TargetMode="External"/><Relationship Id="rId5" Type="http://schemas.openxmlformats.org/officeDocument/2006/relationships/image" Target="../media/image3.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5.xml"/><Relationship Id="rId3" Type="http://schemas.openxmlformats.org/officeDocument/2006/relationships/image" Target="../media/image13.jpg"/><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xml"/><Relationship Id="rId3" Type="http://schemas.openxmlformats.org/officeDocument/2006/relationships/image" Target="../media/image9.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xml"/><Relationship Id="rId3" Type="http://schemas.openxmlformats.org/officeDocument/2006/relationships/image" Target="../media/image7.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 Id="rId3" Type="http://schemas.openxmlformats.org/officeDocument/2006/relationships/hyperlink" Target="http://www.classroomscreen.com" TargetMode="External"/><Relationship Id="rId4" Type="http://schemas.openxmlformats.org/officeDocument/2006/relationships/hyperlink" Target="https://foghlaim.tg4.ie/" TargetMode="External"/><Relationship Id="rId11" Type="http://schemas.openxmlformats.org/officeDocument/2006/relationships/hyperlink" Target="https://tinyurl.com/yspaz7hf" TargetMode="External"/><Relationship Id="rId10" Type="http://schemas.openxmlformats.org/officeDocument/2006/relationships/hyperlink" Target="https://www.logainm.ie/" TargetMode="External"/><Relationship Id="rId9" Type="http://schemas.openxmlformats.org/officeDocument/2006/relationships/hyperlink" Target="https://snas.ie/" TargetMode="External"/><Relationship Id="rId5" Type="http://schemas.openxmlformats.org/officeDocument/2006/relationships/hyperlink" Target="https://foghlaim.tg4.ie/" TargetMode="External"/><Relationship Id="rId6" Type="http://schemas.openxmlformats.org/officeDocument/2006/relationships/hyperlink" Target="https://www.tairseachcogg.ie/" TargetMode="External"/><Relationship Id="rId7" Type="http://schemas.openxmlformats.org/officeDocument/2006/relationships/hyperlink" Target="https://tuairisc.ie/" TargetMode="External"/><Relationship Id="rId8" Type="http://schemas.openxmlformats.org/officeDocument/2006/relationships/hyperlink" Target="https://tuairisc.ie/"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 Id="rId3" Type="http://schemas.openxmlformats.org/officeDocument/2006/relationships/image" Target="../media/image1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 Id="rId3" Type="http://schemas.openxmlformats.org/officeDocument/2006/relationships/hyperlink" Target="https://shorturl.at/mOyRY" TargetMode="External"/><Relationship Id="rId4" Type="http://schemas.openxmlformats.org/officeDocument/2006/relationships/image" Target="../media/image2.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 Id="rId3" Type="http://schemas.openxmlformats.org/officeDocument/2006/relationships/image" Target="../media/image1.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xml"/><Relationship Id="rId3" Type="http://schemas.openxmlformats.org/officeDocument/2006/relationships/hyperlink" Target="https://snas.ie/lessons/cearta/" TargetMode="External"/><Relationship Id="rId4" Type="http://schemas.openxmlformats.org/officeDocument/2006/relationships/hyperlink" Target="https://snas.ie/lessons/cearta/" TargetMode="External"/><Relationship Id="rId5" Type="http://schemas.openxmlformats.org/officeDocument/2006/relationships/hyperlink" Target="http://www.youtube.com/watch?v=1z8K1K0x6GI" TargetMode="External"/><Relationship Id="rId6" Type="http://schemas.openxmlformats.org/officeDocument/2006/relationships/image" Target="../media/image6.jpg"/><Relationship Id="rId7" Type="http://schemas.openxmlformats.org/officeDocument/2006/relationships/hyperlink" Target="http://www.youtube.com/watch?v=Q9vtoq860EQ" TargetMode="External"/><Relationship Id="rId8" Type="http://schemas.openxmlformats.org/officeDocument/2006/relationships/image" Target="../media/image4.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D0E0E3"/>
        </a:solidFill>
      </p:bgPr>
    </p:bg>
    <p:spTree>
      <p:nvGrpSpPr>
        <p:cNvPr id="65" name="Shape 65"/>
        <p:cNvGrpSpPr/>
        <p:nvPr/>
      </p:nvGrpSpPr>
      <p:grpSpPr>
        <a:xfrm>
          <a:off x="0" y="0"/>
          <a:ext cx="0" cy="0"/>
          <a:chOff x="0" y="0"/>
          <a:chExt cx="0" cy="0"/>
        </a:xfrm>
      </p:grpSpPr>
      <p:sp>
        <p:nvSpPr>
          <p:cNvPr id="66" name="Google Shape;66;p13"/>
          <p:cNvSpPr txBox="1"/>
          <p:nvPr>
            <p:ph type="ctrTitle"/>
          </p:nvPr>
        </p:nvSpPr>
        <p:spPr>
          <a:xfrm>
            <a:off x="390525" y="470675"/>
            <a:ext cx="8222100" cy="22821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SzPts val="990"/>
              <a:buNone/>
            </a:pPr>
            <a:r>
              <a:rPr lang="en-GB" sz="4760"/>
              <a:t>Ag úsáid  litríocht T1 na Sraithe Sóisearaí  chun an teanga labhartha a spreagadh sa rang. </a:t>
            </a:r>
            <a:endParaRPr sz="4760"/>
          </a:p>
        </p:txBody>
      </p:sp>
      <p:sp>
        <p:nvSpPr>
          <p:cNvPr id="67" name="Google Shape;67;p13"/>
          <p:cNvSpPr txBox="1"/>
          <p:nvPr>
            <p:ph idx="1" type="subTitle"/>
          </p:nvPr>
        </p:nvSpPr>
        <p:spPr>
          <a:xfrm>
            <a:off x="2137225" y="2850039"/>
            <a:ext cx="4870500" cy="792600"/>
          </a:xfrm>
          <a:prstGeom prst="rect">
            <a:avLst/>
          </a:prstGeom>
        </p:spPr>
        <p:txBody>
          <a:bodyPr anchorCtr="0" anchor="t" bIns="91425" lIns="91425" spcFirstLastPara="1" rIns="91425" wrap="square" tIns="91425">
            <a:normAutofit lnSpcReduction="20000"/>
          </a:bodyPr>
          <a:lstStyle/>
          <a:p>
            <a:pPr indent="0" lvl="0" marL="0" rtl="0" algn="l">
              <a:spcBef>
                <a:spcPts val="0"/>
              </a:spcBef>
              <a:spcAft>
                <a:spcPts val="0"/>
              </a:spcAft>
              <a:buNone/>
            </a:pPr>
            <a:r>
              <a:rPr lang="en-GB"/>
              <a:t>                  Ciara Ní Shé, </a:t>
            </a:r>
            <a:endParaRPr/>
          </a:p>
          <a:p>
            <a:pPr indent="0" lvl="0" marL="0" rtl="0" algn="ctr">
              <a:spcBef>
                <a:spcPts val="0"/>
              </a:spcBef>
              <a:spcAft>
                <a:spcPts val="0"/>
              </a:spcAft>
              <a:buNone/>
            </a:pPr>
            <a:r>
              <a:rPr lang="en-GB"/>
              <a:t>Pobalscoil Chorca Dhuibhne. </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3" name="Shape 133"/>
        <p:cNvGrpSpPr/>
        <p:nvPr/>
      </p:nvGrpSpPr>
      <p:grpSpPr>
        <a:xfrm>
          <a:off x="0" y="0"/>
          <a:ext cx="0" cy="0"/>
          <a:chOff x="0" y="0"/>
          <a:chExt cx="0" cy="0"/>
        </a:xfrm>
      </p:grpSpPr>
      <p:sp>
        <p:nvSpPr>
          <p:cNvPr id="134" name="Google Shape;134;p22"/>
          <p:cNvSpPr txBox="1"/>
          <p:nvPr>
            <p:ph type="title"/>
          </p:nvPr>
        </p:nvSpPr>
        <p:spPr>
          <a:xfrm>
            <a:off x="311700" y="445025"/>
            <a:ext cx="8520600" cy="7074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GB"/>
              <a:t>Suíomh blagála </a:t>
            </a:r>
            <a:endParaRPr/>
          </a:p>
        </p:txBody>
      </p:sp>
      <p:sp>
        <p:nvSpPr>
          <p:cNvPr id="135" name="Google Shape;135;p22"/>
          <p:cNvSpPr txBox="1"/>
          <p:nvPr>
            <p:ph idx="1" type="body"/>
          </p:nvPr>
        </p:nvSpPr>
        <p:spPr>
          <a:xfrm>
            <a:off x="311700" y="1266175"/>
            <a:ext cx="3999900" cy="3302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GB"/>
              <a:t>Comhcheilg Pháirc an Chrócaigh- Bliain 2 </a:t>
            </a:r>
            <a:endParaRPr/>
          </a:p>
          <a:p>
            <a:pPr indent="0" lvl="0" marL="0" rtl="0" algn="l">
              <a:spcBef>
                <a:spcPts val="1200"/>
              </a:spcBef>
              <a:spcAft>
                <a:spcPts val="0"/>
              </a:spcAft>
              <a:buNone/>
            </a:pPr>
            <a:r>
              <a:rPr lang="en-GB" u="sng">
                <a:solidFill>
                  <a:schemeClr val="hlink"/>
                </a:solidFill>
                <a:hlinkClick r:id="rId3"/>
              </a:rPr>
              <a:t>https://leabharthaleite.edublogs.org/</a:t>
            </a:r>
            <a:endParaRPr/>
          </a:p>
          <a:p>
            <a:pPr indent="0" lvl="0" marL="0" rtl="0" algn="l">
              <a:spcBef>
                <a:spcPts val="1200"/>
              </a:spcBef>
              <a:spcAft>
                <a:spcPts val="0"/>
              </a:spcAft>
              <a:buNone/>
            </a:pPr>
            <a:r>
              <a:t/>
            </a:r>
            <a:endParaRPr/>
          </a:p>
          <a:p>
            <a:pPr indent="0" lvl="0" marL="0" rtl="0" algn="l">
              <a:spcBef>
                <a:spcPts val="1200"/>
              </a:spcBef>
              <a:spcAft>
                <a:spcPts val="0"/>
              </a:spcAft>
              <a:buNone/>
            </a:pPr>
            <a:r>
              <a:rPr lang="en-GB"/>
              <a:t>Tuairimí a léiriú </a:t>
            </a:r>
            <a:endParaRPr/>
          </a:p>
          <a:p>
            <a:pPr indent="0" lvl="0" marL="0" rtl="0" algn="l">
              <a:spcBef>
                <a:spcPts val="1200"/>
              </a:spcBef>
              <a:spcAft>
                <a:spcPts val="0"/>
              </a:spcAft>
              <a:buNone/>
            </a:pPr>
            <a:r>
              <a:rPr lang="en-GB"/>
              <a:t>Léirmheas a dhéanamh is iad ag léamh </a:t>
            </a:r>
            <a:endParaRPr/>
          </a:p>
          <a:p>
            <a:pPr indent="0" lvl="0" marL="0" rtl="0" algn="l">
              <a:spcBef>
                <a:spcPts val="1200"/>
              </a:spcBef>
              <a:spcAft>
                <a:spcPts val="0"/>
              </a:spcAft>
              <a:buNone/>
            </a:pPr>
            <a:r>
              <a:rPr lang="en-GB"/>
              <a:t>Blaganna a chéile a léamh is a mheas </a:t>
            </a:r>
            <a:endParaRPr/>
          </a:p>
          <a:p>
            <a:pPr indent="0" lvl="0" marL="0" rtl="0" algn="l">
              <a:spcBef>
                <a:spcPts val="1200"/>
              </a:spcBef>
              <a:spcAft>
                <a:spcPts val="1200"/>
              </a:spcAft>
              <a:buNone/>
            </a:pPr>
            <a:r>
              <a:rPr lang="en-GB"/>
              <a:t>Oidhreacht Chorca Dhuibhne - </a:t>
            </a:r>
            <a:endParaRPr/>
          </a:p>
        </p:txBody>
      </p:sp>
      <p:sp>
        <p:nvSpPr>
          <p:cNvPr id="136" name="Google Shape;136;p22"/>
          <p:cNvSpPr txBox="1"/>
          <p:nvPr>
            <p:ph idx="2" type="body"/>
          </p:nvPr>
        </p:nvSpPr>
        <p:spPr>
          <a:xfrm>
            <a:off x="4832400" y="1266175"/>
            <a:ext cx="3999900" cy="33027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descr="Comhcheilg Pháirc an Chrócaigh | Cló ..." id="137" name="Google Shape;137;p22"/>
          <p:cNvPicPr preferRelativeResize="0"/>
          <p:nvPr/>
        </p:nvPicPr>
        <p:blipFill>
          <a:blip r:embed="rId4">
            <a:alphaModFix/>
          </a:blip>
          <a:stretch>
            <a:fillRect/>
          </a:stretch>
        </p:blipFill>
        <p:spPr>
          <a:xfrm>
            <a:off x="5504625" y="1737725"/>
            <a:ext cx="2659400" cy="214312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1" name="Shape 141"/>
        <p:cNvGrpSpPr/>
        <p:nvPr/>
      </p:nvGrpSpPr>
      <p:grpSpPr>
        <a:xfrm>
          <a:off x="0" y="0"/>
          <a:ext cx="0" cy="0"/>
          <a:chOff x="0" y="0"/>
          <a:chExt cx="0" cy="0"/>
        </a:xfrm>
      </p:grpSpPr>
      <p:sp>
        <p:nvSpPr>
          <p:cNvPr id="142" name="Google Shape;142;p23"/>
          <p:cNvSpPr txBox="1"/>
          <p:nvPr>
            <p:ph type="title"/>
          </p:nvPr>
        </p:nvSpPr>
        <p:spPr>
          <a:xfrm>
            <a:off x="311700" y="445025"/>
            <a:ext cx="8520600" cy="7074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GB"/>
              <a:t>Taifead -                                      Obair bheirte/ghrúpa </a:t>
            </a:r>
            <a:endParaRPr/>
          </a:p>
        </p:txBody>
      </p:sp>
      <p:sp>
        <p:nvSpPr>
          <p:cNvPr id="143" name="Google Shape;143;p23"/>
          <p:cNvSpPr txBox="1"/>
          <p:nvPr>
            <p:ph idx="1" type="body"/>
          </p:nvPr>
        </p:nvSpPr>
        <p:spPr>
          <a:xfrm>
            <a:off x="311700" y="1266175"/>
            <a:ext cx="3999900" cy="3302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GB"/>
              <a:t>Iriseoir Nuachta</a:t>
            </a:r>
            <a:endParaRPr/>
          </a:p>
          <a:p>
            <a:pPr indent="0" lvl="0" marL="0" rtl="0" algn="l">
              <a:spcBef>
                <a:spcPts val="1200"/>
              </a:spcBef>
              <a:spcAft>
                <a:spcPts val="0"/>
              </a:spcAft>
              <a:buNone/>
            </a:pPr>
            <a:r>
              <a:rPr lang="en-GB"/>
              <a:t>Iriseoir is ea tú agus tá píosa nuachta a dhéanamh beo ón láthair leis an scéal mór ata ag tarlú  i mar shampla:</a:t>
            </a:r>
            <a:endParaRPr/>
          </a:p>
          <a:p>
            <a:pPr indent="0" lvl="0" marL="0" rtl="0" algn="l">
              <a:spcBef>
                <a:spcPts val="1200"/>
              </a:spcBef>
              <a:spcAft>
                <a:spcPts val="0"/>
              </a:spcAft>
              <a:buNone/>
            </a:pPr>
            <a:r>
              <a:rPr lang="en-GB"/>
              <a:t>Labhair Amach </a:t>
            </a:r>
            <a:endParaRPr/>
          </a:p>
          <a:p>
            <a:pPr indent="0" lvl="0" marL="0" rtl="0" algn="l">
              <a:spcBef>
                <a:spcPts val="1200"/>
              </a:spcBef>
              <a:spcAft>
                <a:spcPts val="0"/>
              </a:spcAft>
              <a:buNone/>
            </a:pPr>
            <a:r>
              <a:rPr lang="en-GB"/>
              <a:t>Comhcheilg Pháirc an Chrócaigh </a:t>
            </a:r>
            <a:endParaRPr/>
          </a:p>
          <a:p>
            <a:pPr indent="0" lvl="0" marL="0" rtl="0" algn="l">
              <a:spcBef>
                <a:spcPts val="1200"/>
              </a:spcBef>
              <a:spcAft>
                <a:spcPts val="0"/>
              </a:spcAft>
              <a:buNone/>
            </a:pPr>
            <a:r>
              <a:rPr lang="en-GB"/>
              <a:t>Sárú  </a:t>
            </a:r>
            <a:endParaRPr/>
          </a:p>
          <a:p>
            <a:pPr indent="0" lvl="0" marL="0" rtl="0" algn="l">
              <a:spcBef>
                <a:spcPts val="1200"/>
              </a:spcBef>
              <a:spcAft>
                <a:spcPts val="0"/>
              </a:spcAft>
              <a:buNone/>
            </a:pPr>
            <a:r>
              <a:rPr lang="en-GB" u="sng">
                <a:solidFill>
                  <a:schemeClr val="hlink"/>
                </a:solidFill>
                <a:hlinkClick r:id="rId3"/>
              </a:rPr>
              <a:t>Abair.ie</a:t>
            </a:r>
            <a:r>
              <a:rPr lang="en-GB"/>
              <a:t> </a:t>
            </a:r>
            <a:endParaRPr/>
          </a:p>
          <a:p>
            <a:pPr indent="0" lvl="0" marL="0" rtl="0" algn="l">
              <a:spcBef>
                <a:spcPts val="1200"/>
              </a:spcBef>
              <a:spcAft>
                <a:spcPts val="1200"/>
              </a:spcAft>
              <a:buNone/>
            </a:pPr>
            <a:r>
              <a:t/>
            </a:r>
            <a:endParaRPr/>
          </a:p>
        </p:txBody>
      </p:sp>
      <p:sp>
        <p:nvSpPr>
          <p:cNvPr id="144" name="Google Shape;144;p23"/>
          <p:cNvSpPr txBox="1"/>
          <p:nvPr>
            <p:ph idx="2" type="body"/>
          </p:nvPr>
        </p:nvSpPr>
        <p:spPr>
          <a:xfrm>
            <a:off x="4832400" y="1266175"/>
            <a:ext cx="3999900" cy="3302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GB"/>
              <a:t>Iriseoir ag cur Ciara Ní Cholmáin faoi agallamh do Nuacht TG4 </a:t>
            </a:r>
            <a:endParaRPr/>
          </a:p>
          <a:p>
            <a:pPr indent="0" lvl="0" marL="0" rtl="0" algn="l">
              <a:spcBef>
                <a:spcPts val="1200"/>
              </a:spcBef>
              <a:spcAft>
                <a:spcPts val="0"/>
              </a:spcAft>
              <a:buNone/>
            </a:pPr>
            <a:r>
              <a:rPr lang="en-GB"/>
              <a:t>Nó </a:t>
            </a:r>
            <a:endParaRPr/>
          </a:p>
          <a:p>
            <a:pPr indent="0" lvl="0" marL="0" rtl="0" algn="l">
              <a:spcBef>
                <a:spcPts val="1200"/>
              </a:spcBef>
              <a:spcAft>
                <a:spcPts val="0"/>
              </a:spcAft>
              <a:buNone/>
            </a:pPr>
            <a:r>
              <a:rPr lang="en-GB"/>
              <a:t>Iriseoir ag cur agallamh ar Dhara Ó Cadhain </a:t>
            </a:r>
            <a:endParaRPr/>
          </a:p>
          <a:p>
            <a:pPr indent="0" lvl="0" marL="0" rtl="0" algn="l">
              <a:spcBef>
                <a:spcPts val="1200"/>
              </a:spcBef>
              <a:spcAft>
                <a:spcPts val="1200"/>
              </a:spcAft>
              <a:buNone/>
            </a:pPr>
            <a:r>
              <a:rPr lang="en-GB"/>
              <a:t>Cara, Evan agus Rio ag labhairt le Nuacht TG4 </a:t>
            </a:r>
            <a:endParaRPr/>
          </a:p>
        </p:txBody>
      </p:sp>
      <p:pic>
        <p:nvPicPr>
          <p:cNvPr descr="Nuacht TG4 - Wikipedia" id="145" name="Google Shape;145;p23"/>
          <p:cNvPicPr preferRelativeResize="0"/>
          <p:nvPr/>
        </p:nvPicPr>
        <p:blipFill>
          <a:blip r:embed="rId4">
            <a:alphaModFix/>
          </a:blip>
          <a:stretch>
            <a:fillRect/>
          </a:stretch>
        </p:blipFill>
        <p:spPr>
          <a:xfrm>
            <a:off x="2976175" y="3345400"/>
            <a:ext cx="2847975" cy="16002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9" name="Shape 149"/>
        <p:cNvGrpSpPr/>
        <p:nvPr/>
      </p:nvGrpSpPr>
      <p:grpSpPr>
        <a:xfrm>
          <a:off x="0" y="0"/>
          <a:ext cx="0" cy="0"/>
          <a:chOff x="0" y="0"/>
          <a:chExt cx="0" cy="0"/>
        </a:xfrm>
      </p:grpSpPr>
      <p:sp>
        <p:nvSpPr>
          <p:cNvPr id="150" name="Google Shape;150;p24"/>
          <p:cNvSpPr txBox="1"/>
          <p:nvPr>
            <p:ph type="title"/>
          </p:nvPr>
        </p:nvSpPr>
        <p:spPr>
          <a:xfrm>
            <a:off x="311700" y="445025"/>
            <a:ext cx="8520600" cy="7074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GB"/>
              <a:t>An Saol Rúnda &amp; Na Meáin Shóisialta </a:t>
            </a:r>
            <a:endParaRPr/>
          </a:p>
        </p:txBody>
      </p:sp>
      <p:sp>
        <p:nvSpPr>
          <p:cNvPr id="151" name="Google Shape;151;p24"/>
          <p:cNvSpPr txBox="1"/>
          <p:nvPr>
            <p:ph idx="1" type="body"/>
          </p:nvPr>
        </p:nvSpPr>
        <p:spPr>
          <a:xfrm>
            <a:off x="311700" y="1266175"/>
            <a:ext cx="3999900" cy="3302700"/>
          </a:xfrm>
          <a:prstGeom prst="rect">
            <a:avLst/>
          </a:prstGeom>
        </p:spPr>
        <p:txBody>
          <a:bodyPr anchorCtr="0" anchor="t" bIns="91425" lIns="91425" spcFirstLastPara="1" rIns="91425" wrap="square" tIns="91425">
            <a:normAutofit lnSpcReduction="20000"/>
          </a:bodyPr>
          <a:lstStyle/>
          <a:p>
            <a:pPr indent="0" lvl="0" marL="0" rtl="0" algn="l">
              <a:spcBef>
                <a:spcPts val="0"/>
              </a:spcBef>
              <a:spcAft>
                <a:spcPts val="0"/>
              </a:spcAft>
              <a:buNone/>
            </a:pPr>
            <a:r>
              <a:rPr lang="en-GB" sz="1600"/>
              <a:t>Teicneolaíocht</a:t>
            </a:r>
            <a:endParaRPr sz="1600"/>
          </a:p>
          <a:p>
            <a:pPr indent="0" lvl="0" marL="0" rtl="0" algn="l">
              <a:spcBef>
                <a:spcPts val="1200"/>
              </a:spcBef>
              <a:spcAft>
                <a:spcPts val="0"/>
              </a:spcAft>
              <a:buNone/>
            </a:pPr>
            <a:r>
              <a:rPr lang="en-GB" sz="1600"/>
              <a:t>Na dúshláin a bhaineann le saol an duine óig </a:t>
            </a:r>
            <a:endParaRPr sz="1600"/>
          </a:p>
          <a:p>
            <a:pPr indent="0" lvl="0" marL="0" rtl="0" algn="l">
              <a:spcBef>
                <a:spcPts val="1200"/>
              </a:spcBef>
              <a:spcAft>
                <a:spcPts val="0"/>
              </a:spcAft>
              <a:buNone/>
            </a:pPr>
            <a:r>
              <a:rPr lang="en-GB">
                <a:solidFill>
                  <a:srgbClr val="9900FF"/>
                </a:solidFill>
              </a:rPr>
              <a:t>Díospóireacht siúil sa rang </a:t>
            </a:r>
            <a:endParaRPr>
              <a:solidFill>
                <a:srgbClr val="9900FF"/>
              </a:solidFill>
            </a:endParaRPr>
          </a:p>
          <a:p>
            <a:pPr indent="0" lvl="0" marL="0" rtl="0" algn="l">
              <a:spcBef>
                <a:spcPts val="1200"/>
              </a:spcBef>
              <a:spcAft>
                <a:spcPts val="0"/>
              </a:spcAft>
              <a:buNone/>
            </a:pPr>
            <a:r>
              <a:t/>
            </a:r>
            <a:endParaRPr/>
          </a:p>
          <a:p>
            <a:pPr indent="0" lvl="0" marL="0" rtl="0" algn="l">
              <a:spcBef>
                <a:spcPts val="1200"/>
              </a:spcBef>
              <a:spcAft>
                <a:spcPts val="0"/>
              </a:spcAft>
              <a:buNone/>
            </a:pPr>
            <a:r>
              <a:t/>
            </a:r>
            <a:endParaRPr/>
          </a:p>
          <a:p>
            <a:pPr indent="0" lvl="0" marL="0" rtl="0" algn="l">
              <a:spcBef>
                <a:spcPts val="1200"/>
              </a:spcBef>
              <a:spcAft>
                <a:spcPts val="0"/>
              </a:spcAft>
              <a:buNone/>
            </a:pPr>
            <a:r>
              <a:rPr lang="en-GB" u="sng">
                <a:solidFill>
                  <a:schemeClr val="hlink"/>
                </a:solidFill>
                <a:hlinkClick r:id="rId3"/>
              </a:rPr>
              <a:t>https://shorturl.at/Akacq</a:t>
            </a:r>
            <a:r>
              <a:rPr lang="en-GB"/>
              <a:t>  You Tube Astráil</a:t>
            </a:r>
            <a:endParaRPr/>
          </a:p>
          <a:p>
            <a:pPr indent="0" lvl="0" marL="0" rtl="0" algn="l">
              <a:spcBef>
                <a:spcPts val="1200"/>
              </a:spcBef>
              <a:spcAft>
                <a:spcPts val="0"/>
              </a:spcAft>
              <a:buNone/>
            </a:pPr>
            <a:r>
              <a:rPr lang="en-GB" u="sng">
                <a:solidFill>
                  <a:schemeClr val="hlink"/>
                </a:solidFill>
                <a:hlinkClick r:id="rId4"/>
              </a:rPr>
              <a:t>https://shorturl.at/sBrtZ</a:t>
            </a:r>
            <a:r>
              <a:rPr lang="en-GB"/>
              <a:t> Foghlaim TG4 </a:t>
            </a:r>
            <a:endParaRPr/>
          </a:p>
          <a:p>
            <a:pPr indent="0" lvl="0" marL="0" rtl="0" algn="l">
              <a:spcBef>
                <a:spcPts val="1200"/>
              </a:spcBef>
              <a:spcAft>
                <a:spcPts val="1200"/>
              </a:spcAft>
              <a:buNone/>
            </a:pPr>
            <a:r>
              <a:rPr lang="en-GB" u="sng">
                <a:solidFill>
                  <a:schemeClr val="hlink"/>
                </a:solidFill>
                <a:hlinkClick r:id="rId5"/>
              </a:rPr>
              <a:t>https://shorturl.at/d9o0b</a:t>
            </a:r>
            <a:r>
              <a:rPr lang="en-GB"/>
              <a:t> An Saol Rúnda- Nós</a:t>
            </a:r>
            <a:endParaRPr/>
          </a:p>
        </p:txBody>
      </p:sp>
      <p:sp>
        <p:nvSpPr>
          <p:cNvPr id="152" name="Google Shape;152;p24"/>
          <p:cNvSpPr txBox="1"/>
          <p:nvPr>
            <p:ph idx="2" type="body"/>
          </p:nvPr>
        </p:nvSpPr>
        <p:spPr>
          <a:xfrm>
            <a:off x="4832400" y="1266175"/>
            <a:ext cx="3999900" cy="3516600"/>
          </a:xfrm>
          <a:prstGeom prst="rect">
            <a:avLst/>
          </a:prstGeom>
        </p:spPr>
        <p:txBody>
          <a:bodyPr anchorCtr="0" anchor="t" bIns="91425" lIns="91425" spcFirstLastPara="1" rIns="91425" wrap="square" tIns="91425">
            <a:normAutofit fontScale="25000" lnSpcReduction="20000"/>
          </a:bodyPr>
          <a:lstStyle/>
          <a:p>
            <a:pPr indent="0" lvl="0" marL="0" rtl="0" algn="l">
              <a:spcBef>
                <a:spcPts val="0"/>
              </a:spcBef>
              <a:spcAft>
                <a:spcPts val="0"/>
              </a:spcAft>
              <a:buNone/>
            </a:pPr>
            <a:r>
              <a:rPr lang="en-GB" sz="6257"/>
              <a:t>An mbeifeá i bhfábhar cosc a bheith ar You Tube  do dhaoine faoi 16 mar atá an Astráil ag moladh? </a:t>
            </a:r>
            <a:endParaRPr sz="6257"/>
          </a:p>
          <a:p>
            <a:pPr indent="0" lvl="0" marL="0" rtl="0" algn="l">
              <a:spcBef>
                <a:spcPts val="1200"/>
              </a:spcBef>
              <a:spcAft>
                <a:spcPts val="0"/>
              </a:spcAft>
              <a:buNone/>
            </a:pPr>
            <a:r>
              <a:t/>
            </a:r>
            <a:endParaRPr sz="6257"/>
          </a:p>
          <a:p>
            <a:pPr indent="0" lvl="0" marL="0" rtl="0" algn="l">
              <a:spcBef>
                <a:spcPts val="1200"/>
              </a:spcBef>
              <a:spcAft>
                <a:spcPts val="0"/>
              </a:spcAft>
              <a:buNone/>
            </a:pPr>
            <a:r>
              <a:rPr lang="en-GB" sz="6257"/>
              <a:t>An molfá a léithéid do chosc in Eirinn?</a:t>
            </a:r>
            <a:endParaRPr sz="6257"/>
          </a:p>
          <a:p>
            <a:pPr indent="0" lvl="0" marL="0" rtl="0" algn="l">
              <a:spcBef>
                <a:spcPts val="1200"/>
              </a:spcBef>
              <a:spcAft>
                <a:spcPts val="0"/>
              </a:spcAft>
              <a:buNone/>
            </a:pPr>
            <a:r>
              <a:rPr lang="en-GB" sz="6257"/>
              <a:t>An bhfuil TikTok níos measa ná You Tube?</a:t>
            </a:r>
            <a:endParaRPr sz="6257"/>
          </a:p>
          <a:p>
            <a:pPr indent="0" lvl="0" marL="0" rtl="0" algn="l">
              <a:spcBef>
                <a:spcPts val="1200"/>
              </a:spcBef>
              <a:spcAft>
                <a:spcPts val="0"/>
              </a:spcAft>
              <a:buNone/>
            </a:pPr>
            <a:r>
              <a:rPr lang="en-GB" sz="6257"/>
              <a:t>Ar cheart go mbeadh fón póca ag daltaí i mbliain a 1? </a:t>
            </a:r>
            <a:endParaRPr sz="6257"/>
          </a:p>
          <a:p>
            <a:pPr indent="0" lvl="0" marL="0" rtl="0" algn="l">
              <a:spcBef>
                <a:spcPts val="1200"/>
              </a:spcBef>
              <a:spcAft>
                <a:spcPts val="0"/>
              </a:spcAft>
              <a:buNone/>
            </a:pPr>
            <a:r>
              <a:rPr lang="en-GB" sz="6257"/>
              <a:t>An bhfuil sé in am córas Yondr a bheith ag gach scoil sa tír? </a:t>
            </a:r>
            <a:endParaRPr sz="6257"/>
          </a:p>
          <a:p>
            <a:pPr indent="0" lvl="0" marL="0" rtl="0" algn="l">
              <a:spcBef>
                <a:spcPts val="1200"/>
              </a:spcBef>
              <a:spcAft>
                <a:spcPts val="0"/>
              </a:spcAft>
              <a:buNone/>
            </a:pPr>
            <a:r>
              <a:t/>
            </a:r>
            <a:endParaRPr sz="6257"/>
          </a:p>
          <a:p>
            <a:pPr indent="0" lvl="0" marL="0" rtl="0" algn="l">
              <a:spcBef>
                <a:spcPts val="1200"/>
              </a:spcBef>
              <a:spcAft>
                <a:spcPts val="0"/>
              </a:spcAft>
              <a:buNone/>
            </a:pPr>
            <a:r>
              <a:t/>
            </a:r>
            <a:endParaRPr/>
          </a:p>
          <a:p>
            <a:pPr indent="0" lvl="0" marL="0" rtl="0" algn="l">
              <a:spcBef>
                <a:spcPts val="1200"/>
              </a:spcBef>
              <a:spcAft>
                <a:spcPts val="0"/>
              </a:spcAft>
              <a:buNone/>
            </a:pPr>
            <a:r>
              <a:t/>
            </a:r>
            <a:endParaRPr/>
          </a:p>
          <a:p>
            <a:pPr indent="0" lvl="0" marL="0" rtl="0" algn="l">
              <a:spcBef>
                <a:spcPts val="1200"/>
              </a:spcBef>
              <a:spcAft>
                <a:spcPts val="1200"/>
              </a:spcAft>
              <a:buNone/>
            </a:pPr>
            <a:r>
              <a:t/>
            </a:r>
            <a:endParaRPr/>
          </a:p>
        </p:txBody>
      </p:sp>
      <p:sp>
        <p:nvSpPr>
          <p:cNvPr id="153" name="Google Shape;153;p24"/>
          <p:cNvSpPr/>
          <p:nvPr/>
        </p:nvSpPr>
        <p:spPr>
          <a:xfrm>
            <a:off x="2696000" y="2360250"/>
            <a:ext cx="1014600" cy="211500"/>
          </a:xfrm>
          <a:prstGeom prs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Open Sans"/>
              <a:ea typeface="Open Sans"/>
              <a:cs typeface="Open Sans"/>
              <a:sym typeface="Open Sans"/>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7" name="Shape 157"/>
        <p:cNvGrpSpPr/>
        <p:nvPr/>
      </p:nvGrpSpPr>
      <p:grpSpPr>
        <a:xfrm>
          <a:off x="0" y="0"/>
          <a:ext cx="0" cy="0"/>
          <a:chOff x="0" y="0"/>
          <a:chExt cx="0" cy="0"/>
        </a:xfrm>
      </p:grpSpPr>
      <p:sp>
        <p:nvSpPr>
          <p:cNvPr id="158" name="Google Shape;158;p25"/>
          <p:cNvSpPr txBox="1"/>
          <p:nvPr>
            <p:ph type="title"/>
          </p:nvPr>
        </p:nvSpPr>
        <p:spPr>
          <a:xfrm>
            <a:off x="311700" y="445025"/>
            <a:ext cx="8520600" cy="7074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GB"/>
              <a:t>Rapcheol - Scéal nuachta. Deis comhrá  </a:t>
            </a:r>
            <a:endParaRPr/>
          </a:p>
        </p:txBody>
      </p:sp>
      <p:sp>
        <p:nvSpPr>
          <p:cNvPr id="159" name="Google Shape;159;p25"/>
          <p:cNvSpPr txBox="1"/>
          <p:nvPr>
            <p:ph idx="1" type="body"/>
          </p:nvPr>
        </p:nvSpPr>
        <p:spPr>
          <a:xfrm>
            <a:off x="311700" y="1266175"/>
            <a:ext cx="3999900" cy="3302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t/>
            </a:r>
            <a:endParaRPr/>
          </a:p>
          <a:p>
            <a:pPr indent="0" lvl="0" marL="0" rtl="0" algn="l">
              <a:spcBef>
                <a:spcPts val="1200"/>
              </a:spcBef>
              <a:spcAft>
                <a:spcPts val="0"/>
              </a:spcAft>
              <a:buNone/>
            </a:pPr>
            <a:r>
              <a:t/>
            </a:r>
            <a:endParaRPr/>
          </a:p>
          <a:p>
            <a:pPr indent="0" lvl="0" marL="0" rtl="0" algn="l">
              <a:spcBef>
                <a:spcPts val="1200"/>
              </a:spcBef>
              <a:spcAft>
                <a:spcPts val="0"/>
              </a:spcAft>
              <a:buNone/>
            </a:pPr>
            <a:r>
              <a:t/>
            </a:r>
            <a:endParaRPr/>
          </a:p>
          <a:p>
            <a:pPr indent="0" lvl="0" marL="0" rtl="0" algn="l">
              <a:spcBef>
                <a:spcPts val="1200"/>
              </a:spcBef>
              <a:spcAft>
                <a:spcPts val="0"/>
              </a:spcAft>
              <a:buNone/>
            </a:pPr>
            <a:r>
              <a:t/>
            </a:r>
            <a:endParaRPr/>
          </a:p>
          <a:p>
            <a:pPr indent="0" lvl="0" marL="0" rtl="0" algn="l">
              <a:spcBef>
                <a:spcPts val="1200"/>
              </a:spcBef>
              <a:spcAft>
                <a:spcPts val="0"/>
              </a:spcAft>
              <a:buNone/>
            </a:pPr>
            <a:r>
              <a:t/>
            </a:r>
            <a:endParaRPr/>
          </a:p>
          <a:p>
            <a:pPr indent="0" lvl="0" marL="0" rtl="0" algn="l">
              <a:spcBef>
                <a:spcPts val="1200"/>
              </a:spcBef>
              <a:spcAft>
                <a:spcPts val="0"/>
              </a:spcAft>
              <a:buNone/>
            </a:pPr>
            <a:r>
              <a:t/>
            </a:r>
            <a:endParaRPr/>
          </a:p>
          <a:p>
            <a:pPr indent="0" lvl="0" marL="0" rtl="0" algn="l">
              <a:spcBef>
                <a:spcPts val="1200"/>
              </a:spcBef>
              <a:spcAft>
                <a:spcPts val="0"/>
              </a:spcAft>
              <a:buNone/>
            </a:pPr>
            <a:r>
              <a:t/>
            </a:r>
            <a:endParaRPr/>
          </a:p>
          <a:p>
            <a:pPr indent="0" lvl="0" marL="0" rtl="0" algn="l">
              <a:spcBef>
                <a:spcPts val="1200"/>
              </a:spcBef>
              <a:spcAft>
                <a:spcPts val="1200"/>
              </a:spcAft>
              <a:buNone/>
            </a:pPr>
            <a:r>
              <a:t/>
            </a:r>
            <a:endParaRPr/>
          </a:p>
        </p:txBody>
      </p:sp>
      <p:sp>
        <p:nvSpPr>
          <p:cNvPr id="160" name="Google Shape;160;p25"/>
          <p:cNvSpPr txBox="1"/>
          <p:nvPr>
            <p:ph idx="2" type="body"/>
          </p:nvPr>
        </p:nvSpPr>
        <p:spPr>
          <a:xfrm>
            <a:off x="4832400" y="1266175"/>
            <a:ext cx="3999900" cy="33027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descr="FÍSEÁN: An bua tugtha ag Kneecap do bhuachaill óg as Baile Átha Cliath sa chéad chomórtas rap riamh ag an Oireachtas" id="161" name="Google Shape;161;p25"/>
          <p:cNvPicPr preferRelativeResize="0"/>
          <p:nvPr/>
        </p:nvPicPr>
        <p:blipFill>
          <a:blip r:embed="rId3">
            <a:alphaModFix/>
          </a:blip>
          <a:stretch>
            <a:fillRect/>
          </a:stretch>
        </p:blipFill>
        <p:spPr>
          <a:xfrm>
            <a:off x="4832400" y="1541650"/>
            <a:ext cx="3999900" cy="2902900"/>
          </a:xfrm>
          <a:prstGeom prst="rect">
            <a:avLst/>
          </a:prstGeom>
          <a:noFill/>
          <a:ln>
            <a:noFill/>
          </a:ln>
        </p:spPr>
      </p:pic>
      <p:pic>
        <p:nvPicPr>
          <p:cNvPr id="162" name="Google Shape;162;p25" title="Rapcheol ag Oireachtas na Samhna">
            <a:hlinkClick r:id="rId4"/>
          </p:cNvPr>
          <p:cNvPicPr preferRelativeResize="0"/>
          <p:nvPr/>
        </p:nvPicPr>
        <p:blipFill>
          <a:blip r:embed="rId5">
            <a:alphaModFix/>
          </a:blip>
          <a:stretch>
            <a:fillRect/>
          </a:stretch>
        </p:blipFill>
        <p:spPr>
          <a:xfrm>
            <a:off x="534300" y="2730050"/>
            <a:ext cx="3048000" cy="17145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62"/>
                                        </p:tgtEl>
                                        <p:attrNameLst>
                                          <p:attrName>style.visibility</p:attrName>
                                        </p:attrNameLst>
                                      </p:cBhvr>
                                      <p:to>
                                        <p:strVal val="visible"/>
                                      </p:to>
                                    </p:set>
                                    <p:animEffect filter="fade" transition="in">
                                      <p:cBhvr>
                                        <p:cTn dur="1000"/>
                                        <p:tgtEl>
                                          <p:spTgt spid="16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6" name="Shape 166"/>
        <p:cNvGrpSpPr/>
        <p:nvPr/>
      </p:nvGrpSpPr>
      <p:grpSpPr>
        <a:xfrm>
          <a:off x="0" y="0"/>
          <a:ext cx="0" cy="0"/>
          <a:chOff x="0" y="0"/>
          <a:chExt cx="0" cy="0"/>
        </a:xfrm>
      </p:grpSpPr>
      <p:sp>
        <p:nvSpPr>
          <p:cNvPr id="167" name="Google Shape;167;p26"/>
          <p:cNvSpPr txBox="1"/>
          <p:nvPr>
            <p:ph type="title"/>
          </p:nvPr>
        </p:nvSpPr>
        <p:spPr>
          <a:xfrm>
            <a:off x="311700" y="445025"/>
            <a:ext cx="8520600" cy="7074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GB"/>
              <a:t>Tréithe Pearsanta &amp; An Seanduine Dóite (amhrán)</a:t>
            </a:r>
            <a:endParaRPr/>
          </a:p>
        </p:txBody>
      </p:sp>
      <p:sp>
        <p:nvSpPr>
          <p:cNvPr id="168" name="Google Shape;168;p26">
            <a:hlinkClick r:id="rId3"/>
          </p:cNvPr>
          <p:cNvSpPr txBox="1"/>
          <p:nvPr>
            <p:ph idx="1" type="body"/>
          </p:nvPr>
        </p:nvSpPr>
        <p:spPr>
          <a:xfrm>
            <a:off x="311700" y="1322550"/>
            <a:ext cx="3999900" cy="3502500"/>
          </a:xfrm>
          <a:prstGeom prst="rect">
            <a:avLst/>
          </a:prstGeom>
        </p:spPr>
        <p:txBody>
          <a:bodyPr anchorCtr="0" anchor="t" bIns="91425" lIns="91425" spcFirstLastPara="1" rIns="91425" wrap="square" tIns="91425">
            <a:normAutofit fontScale="25000" lnSpcReduction="20000"/>
          </a:bodyPr>
          <a:lstStyle/>
          <a:p>
            <a:pPr indent="0" lvl="0" marL="0" rtl="0" algn="l">
              <a:spcBef>
                <a:spcPts val="0"/>
              </a:spcBef>
              <a:spcAft>
                <a:spcPts val="0"/>
              </a:spcAft>
              <a:buNone/>
            </a:pPr>
            <a:r>
              <a:t/>
            </a:r>
            <a:endParaRPr/>
          </a:p>
          <a:p>
            <a:pPr indent="0" lvl="0" marL="0" rtl="0" algn="l">
              <a:spcBef>
                <a:spcPts val="1200"/>
              </a:spcBef>
              <a:spcAft>
                <a:spcPts val="0"/>
              </a:spcAft>
              <a:buNone/>
            </a:pPr>
            <a:r>
              <a:rPr lang="en-GB" sz="8200">
                <a:solidFill>
                  <a:srgbClr val="0000FF"/>
                </a:solidFill>
              </a:rPr>
              <a:t>Ceapadóiracht 2024 </a:t>
            </a:r>
            <a:endParaRPr sz="8200">
              <a:solidFill>
                <a:srgbClr val="0000FF"/>
              </a:solidFill>
            </a:endParaRPr>
          </a:p>
          <a:p>
            <a:pPr indent="0" lvl="0" marL="0" rtl="0" algn="l">
              <a:spcBef>
                <a:spcPts val="1200"/>
              </a:spcBef>
              <a:spcAft>
                <a:spcPts val="0"/>
              </a:spcAft>
              <a:buNone/>
            </a:pPr>
            <a:r>
              <a:rPr b="1" lang="en-GB" sz="8200"/>
              <a:t>An Duine is mó go bhfuil meas agam </a:t>
            </a:r>
            <a:endParaRPr b="1" sz="8200"/>
          </a:p>
          <a:p>
            <a:pPr indent="0" lvl="0" marL="0" rtl="0" algn="l">
              <a:spcBef>
                <a:spcPts val="1200"/>
              </a:spcBef>
              <a:spcAft>
                <a:spcPts val="0"/>
              </a:spcAft>
              <a:buNone/>
            </a:pPr>
            <a:r>
              <a:t/>
            </a:r>
            <a:endParaRPr sz="4600"/>
          </a:p>
          <a:p>
            <a:pPr indent="0" lvl="0" marL="0" rtl="0" algn="l">
              <a:spcBef>
                <a:spcPts val="1200"/>
              </a:spcBef>
              <a:spcAft>
                <a:spcPts val="0"/>
              </a:spcAft>
              <a:buNone/>
            </a:pPr>
            <a:r>
              <a:rPr lang="en-GB" sz="6600"/>
              <a:t>Cluastuicint/líon na bearnaí - obair bheirte </a:t>
            </a:r>
            <a:endParaRPr sz="6600"/>
          </a:p>
          <a:p>
            <a:pPr indent="0" lvl="0" marL="0" rtl="0" algn="l">
              <a:spcBef>
                <a:spcPts val="1200"/>
              </a:spcBef>
              <a:spcAft>
                <a:spcPts val="0"/>
              </a:spcAft>
              <a:buNone/>
            </a:pPr>
            <a:r>
              <a:t/>
            </a:r>
            <a:endParaRPr sz="4600"/>
          </a:p>
          <a:p>
            <a:pPr indent="0" lvl="0" marL="0" rtl="0" algn="l">
              <a:spcBef>
                <a:spcPts val="1200"/>
              </a:spcBef>
              <a:spcAft>
                <a:spcPts val="0"/>
              </a:spcAft>
              <a:buNone/>
            </a:pPr>
            <a:r>
              <a:t/>
            </a:r>
            <a:endParaRPr sz="4600"/>
          </a:p>
          <a:p>
            <a:pPr indent="0" lvl="0" marL="0" rtl="0" algn="l">
              <a:spcBef>
                <a:spcPts val="1200"/>
              </a:spcBef>
              <a:spcAft>
                <a:spcPts val="0"/>
              </a:spcAft>
              <a:buNone/>
            </a:pPr>
            <a:r>
              <a:rPr lang="en-GB" sz="8200" u="sng">
                <a:solidFill>
                  <a:schemeClr val="hlink"/>
                </a:solidFill>
                <a:hlinkClick r:id="rId4"/>
              </a:rPr>
              <a:t>https://shorturl.at/larZ1</a:t>
            </a:r>
            <a:r>
              <a:rPr lang="en-GB" sz="8200"/>
              <a:t> An Seanduine TG4</a:t>
            </a:r>
            <a:endParaRPr sz="8200"/>
          </a:p>
          <a:p>
            <a:pPr indent="0" lvl="0" marL="0" rtl="0" algn="l">
              <a:spcBef>
                <a:spcPts val="1200"/>
              </a:spcBef>
              <a:spcAft>
                <a:spcPts val="0"/>
              </a:spcAft>
              <a:buNone/>
            </a:pPr>
            <a:r>
              <a:t/>
            </a:r>
            <a:endParaRPr sz="4600"/>
          </a:p>
          <a:p>
            <a:pPr indent="0" lvl="0" marL="0" rtl="0" algn="l">
              <a:spcBef>
                <a:spcPts val="1200"/>
              </a:spcBef>
              <a:spcAft>
                <a:spcPts val="0"/>
              </a:spcAft>
              <a:buNone/>
            </a:pPr>
            <a:r>
              <a:t/>
            </a:r>
            <a:endParaRPr/>
          </a:p>
          <a:p>
            <a:pPr indent="0" lvl="0" marL="0" rtl="0" algn="l">
              <a:spcBef>
                <a:spcPts val="1200"/>
              </a:spcBef>
              <a:spcAft>
                <a:spcPts val="0"/>
              </a:spcAft>
              <a:buNone/>
            </a:pPr>
            <a:r>
              <a:t/>
            </a:r>
            <a:endParaRPr/>
          </a:p>
          <a:p>
            <a:pPr indent="0" lvl="0" marL="0" rtl="0" algn="l">
              <a:spcBef>
                <a:spcPts val="1200"/>
              </a:spcBef>
              <a:spcAft>
                <a:spcPts val="0"/>
              </a:spcAft>
              <a:buNone/>
            </a:pPr>
            <a:r>
              <a:t/>
            </a:r>
            <a:endParaRPr/>
          </a:p>
          <a:p>
            <a:pPr indent="0" lvl="0" marL="0" rtl="0" algn="l">
              <a:spcBef>
                <a:spcPts val="1200"/>
              </a:spcBef>
              <a:spcAft>
                <a:spcPts val="0"/>
              </a:spcAft>
              <a:buNone/>
            </a:pPr>
            <a:r>
              <a:t/>
            </a:r>
            <a:endParaRPr/>
          </a:p>
          <a:p>
            <a:pPr indent="0" lvl="0" marL="0" rtl="0" algn="l">
              <a:spcBef>
                <a:spcPts val="1200"/>
              </a:spcBef>
              <a:spcAft>
                <a:spcPts val="0"/>
              </a:spcAft>
              <a:buNone/>
            </a:pPr>
            <a:r>
              <a:t/>
            </a:r>
            <a:endParaRPr/>
          </a:p>
          <a:p>
            <a:pPr indent="0" lvl="0" marL="0" rtl="0" algn="l">
              <a:spcBef>
                <a:spcPts val="1200"/>
              </a:spcBef>
              <a:spcAft>
                <a:spcPts val="1200"/>
              </a:spcAft>
              <a:buNone/>
            </a:pPr>
            <a:r>
              <a:t/>
            </a:r>
            <a:endParaRPr/>
          </a:p>
        </p:txBody>
      </p:sp>
      <p:sp>
        <p:nvSpPr>
          <p:cNvPr id="169" name="Google Shape;169;p26"/>
          <p:cNvSpPr txBox="1"/>
          <p:nvPr>
            <p:ph idx="2" type="body"/>
          </p:nvPr>
        </p:nvSpPr>
        <p:spPr>
          <a:xfrm>
            <a:off x="4832400" y="1266175"/>
            <a:ext cx="3999900" cy="3302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GB"/>
              <a:t>Tá an bhean san amhrán ag lorg fear céile nua, cum fógra di le cur sa nuachtán/Farmer’s Journal! </a:t>
            </a:r>
            <a:endParaRPr/>
          </a:p>
          <a:p>
            <a:pPr indent="0" lvl="0" marL="0" rtl="0" algn="l">
              <a:spcBef>
                <a:spcPts val="1200"/>
              </a:spcBef>
              <a:spcAft>
                <a:spcPts val="0"/>
              </a:spcAft>
              <a:buNone/>
            </a:pPr>
            <a:r>
              <a:t/>
            </a:r>
            <a:endParaRPr/>
          </a:p>
          <a:p>
            <a:pPr indent="0" lvl="0" marL="0" rtl="0" algn="l">
              <a:spcBef>
                <a:spcPts val="1200"/>
              </a:spcBef>
              <a:spcAft>
                <a:spcPts val="0"/>
              </a:spcAft>
              <a:buNone/>
            </a:pPr>
            <a:r>
              <a:t/>
            </a:r>
            <a:endParaRPr/>
          </a:p>
          <a:p>
            <a:pPr indent="0" lvl="0" marL="0" rtl="0" algn="l">
              <a:spcBef>
                <a:spcPts val="1200"/>
              </a:spcBef>
              <a:spcAft>
                <a:spcPts val="1200"/>
              </a:spcAft>
              <a:buNone/>
            </a:pPr>
            <a:r>
              <a:t/>
            </a:r>
            <a:endParaRPr/>
          </a:p>
        </p:txBody>
      </p:sp>
      <p:pic>
        <p:nvPicPr>
          <p:cNvPr descr="Hand circling ad in newspaper (provided by Getty Images)" id="170" name="Google Shape;170;p26"/>
          <p:cNvPicPr preferRelativeResize="0"/>
          <p:nvPr/>
        </p:nvPicPr>
        <p:blipFill>
          <a:blip r:embed="rId5">
            <a:alphaModFix/>
          </a:blip>
          <a:stretch>
            <a:fillRect/>
          </a:stretch>
        </p:blipFill>
        <p:spPr>
          <a:xfrm>
            <a:off x="4832400" y="2171975"/>
            <a:ext cx="2891576" cy="234382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4" name="Shape 174"/>
        <p:cNvGrpSpPr/>
        <p:nvPr/>
      </p:nvGrpSpPr>
      <p:grpSpPr>
        <a:xfrm>
          <a:off x="0" y="0"/>
          <a:ext cx="0" cy="0"/>
          <a:chOff x="0" y="0"/>
          <a:chExt cx="0" cy="0"/>
        </a:xfrm>
      </p:grpSpPr>
      <p:sp>
        <p:nvSpPr>
          <p:cNvPr id="175" name="Google Shape;175;p27"/>
          <p:cNvSpPr txBox="1"/>
          <p:nvPr>
            <p:ph type="title"/>
          </p:nvPr>
        </p:nvSpPr>
        <p:spPr>
          <a:xfrm>
            <a:off x="311700" y="445025"/>
            <a:ext cx="8520600" cy="7074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GB"/>
              <a:t> Mar fhocal scoir</a:t>
            </a:r>
            <a:endParaRPr/>
          </a:p>
        </p:txBody>
      </p:sp>
      <p:sp>
        <p:nvSpPr>
          <p:cNvPr id="176" name="Google Shape;176;p27"/>
          <p:cNvSpPr txBox="1"/>
          <p:nvPr>
            <p:ph idx="1" type="body"/>
          </p:nvPr>
        </p:nvSpPr>
        <p:spPr>
          <a:xfrm>
            <a:off x="311700" y="1266175"/>
            <a:ext cx="3999900" cy="3302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b="1" lang="en-GB" sz="1600"/>
              <a:t>Buíochas ó chroí libh</a:t>
            </a:r>
            <a:endParaRPr b="1" sz="1600"/>
          </a:p>
          <a:p>
            <a:pPr indent="0" lvl="0" marL="0" rtl="0" algn="l">
              <a:spcBef>
                <a:spcPts val="1200"/>
              </a:spcBef>
              <a:spcAft>
                <a:spcPts val="0"/>
              </a:spcAft>
              <a:buNone/>
            </a:pPr>
            <a:r>
              <a:rPr b="1" lang="en-GB" sz="1600"/>
              <a:t>Ag guí gach rath oraibh don scoilbhliain nua </a:t>
            </a:r>
            <a:endParaRPr b="1" sz="1600"/>
          </a:p>
          <a:p>
            <a:pPr indent="0" lvl="0" marL="0" rtl="0" algn="l">
              <a:spcBef>
                <a:spcPts val="1200"/>
              </a:spcBef>
              <a:spcAft>
                <a:spcPts val="0"/>
              </a:spcAft>
              <a:buNone/>
            </a:pPr>
            <a:r>
              <a:rPr b="1" lang="en-GB" sz="1600"/>
              <a:t> </a:t>
            </a:r>
            <a:endParaRPr b="1" sz="1600"/>
          </a:p>
          <a:p>
            <a:pPr indent="0" lvl="0" marL="0" rtl="0" algn="l">
              <a:spcBef>
                <a:spcPts val="1200"/>
              </a:spcBef>
              <a:spcAft>
                <a:spcPts val="0"/>
              </a:spcAft>
              <a:buNone/>
            </a:pPr>
            <a:r>
              <a:t/>
            </a:r>
            <a:endParaRPr/>
          </a:p>
          <a:p>
            <a:pPr indent="0" lvl="0" marL="0" rtl="0" algn="l">
              <a:spcBef>
                <a:spcPts val="1200"/>
              </a:spcBef>
              <a:spcAft>
                <a:spcPts val="1200"/>
              </a:spcAft>
              <a:buNone/>
            </a:pPr>
            <a:r>
              <a:t/>
            </a:r>
            <a:endParaRPr/>
          </a:p>
        </p:txBody>
      </p:sp>
      <p:sp>
        <p:nvSpPr>
          <p:cNvPr id="177" name="Google Shape;177;p27"/>
          <p:cNvSpPr txBox="1"/>
          <p:nvPr>
            <p:ph idx="2" type="body"/>
          </p:nvPr>
        </p:nvSpPr>
        <p:spPr>
          <a:xfrm>
            <a:off x="4832400" y="1266175"/>
            <a:ext cx="3999900" cy="33027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id="178" name="Google Shape;178;p27"/>
          <p:cNvPicPr preferRelativeResize="0"/>
          <p:nvPr/>
        </p:nvPicPr>
        <p:blipFill>
          <a:blip r:embed="rId3">
            <a:alphaModFix/>
          </a:blip>
          <a:stretch>
            <a:fillRect/>
          </a:stretch>
        </p:blipFill>
        <p:spPr>
          <a:xfrm>
            <a:off x="4471625" y="539775"/>
            <a:ext cx="4189126" cy="3986426"/>
          </a:xfrm>
          <a:prstGeom prst="rect">
            <a:avLst/>
          </a:prstGeom>
          <a:noFill/>
          <a:ln>
            <a:noFill/>
          </a:ln>
        </p:spPr>
      </p:pic>
      <p:pic>
        <p:nvPicPr>
          <p:cNvPr id="179" name="Google Shape;179;p27"/>
          <p:cNvPicPr preferRelativeResize="0"/>
          <p:nvPr/>
        </p:nvPicPr>
        <p:blipFill>
          <a:blip r:embed="rId4">
            <a:alphaModFix/>
          </a:blip>
          <a:stretch>
            <a:fillRect/>
          </a:stretch>
        </p:blipFill>
        <p:spPr>
          <a:xfrm>
            <a:off x="927975" y="2571750"/>
            <a:ext cx="1905000" cy="19050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D9EAD3"/>
        </a:solidFill>
      </p:bgPr>
    </p:bg>
    <p:spTree>
      <p:nvGrpSpPr>
        <p:cNvPr id="71" name="Shape 71"/>
        <p:cNvGrpSpPr/>
        <p:nvPr/>
      </p:nvGrpSpPr>
      <p:grpSpPr>
        <a:xfrm>
          <a:off x="0" y="0"/>
          <a:ext cx="0" cy="0"/>
          <a:chOff x="0" y="0"/>
          <a:chExt cx="0" cy="0"/>
        </a:xfrm>
      </p:grpSpPr>
      <p:sp>
        <p:nvSpPr>
          <p:cNvPr id="72" name="Google Shape;72;p14"/>
          <p:cNvSpPr txBox="1"/>
          <p:nvPr>
            <p:ph type="title"/>
          </p:nvPr>
        </p:nvSpPr>
        <p:spPr>
          <a:xfrm>
            <a:off x="311700" y="445025"/>
            <a:ext cx="8520600" cy="7074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GB"/>
              <a:t>Cúlra                                          </a:t>
            </a:r>
            <a:endParaRPr/>
          </a:p>
        </p:txBody>
      </p:sp>
      <p:sp>
        <p:nvSpPr>
          <p:cNvPr id="73" name="Google Shape;73;p14"/>
          <p:cNvSpPr txBox="1"/>
          <p:nvPr>
            <p:ph idx="1" type="body"/>
          </p:nvPr>
        </p:nvSpPr>
        <p:spPr>
          <a:xfrm>
            <a:off x="311700" y="1266175"/>
            <a:ext cx="3999900" cy="3429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SzPts val="935"/>
              <a:buNone/>
            </a:pPr>
            <a:r>
              <a:rPr b="1" lang="en-GB" sz="1490"/>
              <a:t>Céim B.A - Ollscoil na Gaillimhe </a:t>
            </a:r>
            <a:endParaRPr b="1" sz="1490"/>
          </a:p>
          <a:p>
            <a:pPr indent="0" lvl="0" marL="0" rtl="0" algn="l">
              <a:spcBef>
                <a:spcPts val="1200"/>
              </a:spcBef>
              <a:spcAft>
                <a:spcPts val="0"/>
              </a:spcAft>
              <a:buSzPts val="935"/>
              <a:buNone/>
            </a:pPr>
            <a:r>
              <a:rPr b="1" lang="en-GB" sz="1490"/>
              <a:t>ATO- Ollscoil na Gaillimhe </a:t>
            </a:r>
            <a:endParaRPr b="1" sz="1490"/>
          </a:p>
          <a:p>
            <a:pPr indent="0" lvl="0" marL="0" rtl="0" algn="l">
              <a:spcBef>
                <a:spcPts val="1200"/>
              </a:spcBef>
              <a:spcAft>
                <a:spcPts val="0"/>
              </a:spcAft>
              <a:buSzPts val="935"/>
              <a:buNone/>
            </a:pPr>
            <a:r>
              <a:rPr b="1" lang="en-GB" sz="1490"/>
              <a:t>M.Oid san Oideachas Lán-Ghaeilge agus Gaeltachta (2021) Coláiste Mhuire gan Smál/Ollscoil Luimní </a:t>
            </a:r>
            <a:endParaRPr b="1" sz="1490"/>
          </a:p>
          <a:p>
            <a:pPr indent="0" lvl="0" marL="0" rtl="0" algn="l">
              <a:spcBef>
                <a:spcPts val="1200"/>
              </a:spcBef>
              <a:spcAft>
                <a:spcPts val="0"/>
              </a:spcAft>
              <a:buSzPts val="935"/>
              <a:buNone/>
            </a:pPr>
            <a:r>
              <a:rPr b="1" lang="en-GB" sz="1490"/>
              <a:t>Múinteoir Gaeilge</a:t>
            </a:r>
            <a:endParaRPr b="1" sz="1490"/>
          </a:p>
          <a:p>
            <a:pPr indent="0" lvl="0" marL="0" rtl="0" algn="l">
              <a:spcBef>
                <a:spcPts val="1200"/>
              </a:spcBef>
              <a:spcAft>
                <a:spcPts val="0"/>
              </a:spcAft>
              <a:buSzPts val="935"/>
              <a:buNone/>
            </a:pPr>
            <a:r>
              <a:rPr b="1" lang="en-GB" sz="1490"/>
              <a:t>Príomhoide Cúnta 1- </a:t>
            </a:r>
            <a:endParaRPr b="1" sz="1490"/>
          </a:p>
          <a:p>
            <a:pPr indent="0" lvl="0" marL="0" rtl="0" algn="l">
              <a:spcBef>
                <a:spcPts val="1200"/>
              </a:spcBef>
              <a:spcAft>
                <a:spcPts val="0"/>
              </a:spcAft>
              <a:buSzPts val="935"/>
              <a:buNone/>
            </a:pPr>
            <a:r>
              <a:rPr b="1" lang="en-GB" sz="1490"/>
              <a:t>Dualgaisí Teagasc &amp; Foghlaim </a:t>
            </a:r>
            <a:endParaRPr b="1" sz="1490"/>
          </a:p>
          <a:p>
            <a:pPr indent="0" lvl="0" marL="0" rtl="0" algn="l">
              <a:spcBef>
                <a:spcPts val="1200"/>
              </a:spcBef>
              <a:spcAft>
                <a:spcPts val="0"/>
              </a:spcAft>
              <a:buSzPts val="935"/>
              <a:buNone/>
            </a:pPr>
            <a:r>
              <a:rPr b="1" lang="en-GB" sz="1490"/>
              <a:t>Oide Bliana - Bliain 1</a:t>
            </a:r>
            <a:endParaRPr b="1" sz="1490"/>
          </a:p>
          <a:p>
            <a:pPr indent="0" lvl="0" marL="0" rtl="0" algn="l">
              <a:spcBef>
                <a:spcPts val="1200"/>
              </a:spcBef>
              <a:spcAft>
                <a:spcPts val="0"/>
              </a:spcAft>
              <a:buSzPts val="935"/>
              <a:buNone/>
            </a:pPr>
            <a:r>
              <a:t/>
            </a:r>
            <a:endParaRPr sz="1490"/>
          </a:p>
          <a:p>
            <a:pPr indent="0" lvl="0" marL="0" rtl="0" algn="l">
              <a:spcBef>
                <a:spcPts val="1200"/>
              </a:spcBef>
              <a:spcAft>
                <a:spcPts val="1200"/>
              </a:spcAft>
              <a:buSzPts val="935"/>
              <a:buNone/>
            </a:pPr>
            <a:r>
              <a:t/>
            </a:r>
            <a:endParaRPr sz="1190"/>
          </a:p>
        </p:txBody>
      </p:sp>
      <p:sp>
        <p:nvSpPr>
          <p:cNvPr id="74" name="Google Shape;74;p14"/>
          <p:cNvSpPr txBox="1"/>
          <p:nvPr>
            <p:ph idx="2" type="body"/>
          </p:nvPr>
        </p:nvSpPr>
        <p:spPr>
          <a:xfrm>
            <a:off x="4832400" y="1266175"/>
            <a:ext cx="3999900" cy="33027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descr="Pobalscoil Chorca Dhuibhne: Ar scáth a ..." id="75" name="Google Shape;75;p14"/>
          <p:cNvPicPr preferRelativeResize="0"/>
          <p:nvPr/>
        </p:nvPicPr>
        <p:blipFill>
          <a:blip r:embed="rId3">
            <a:alphaModFix/>
          </a:blip>
          <a:stretch>
            <a:fillRect/>
          </a:stretch>
        </p:blipFill>
        <p:spPr>
          <a:xfrm>
            <a:off x="5392200" y="1687475"/>
            <a:ext cx="3141850" cy="249035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 name="Shape 79"/>
        <p:cNvGrpSpPr/>
        <p:nvPr/>
      </p:nvGrpSpPr>
      <p:grpSpPr>
        <a:xfrm>
          <a:off x="0" y="0"/>
          <a:ext cx="0" cy="0"/>
          <a:chOff x="0" y="0"/>
          <a:chExt cx="0" cy="0"/>
        </a:xfrm>
      </p:grpSpPr>
      <p:sp>
        <p:nvSpPr>
          <p:cNvPr id="80" name="Google Shape;80;p15"/>
          <p:cNvSpPr txBox="1"/>
          <p:nvPr>
            <p:ph type="title"/>
          </p:nvPr>
        </p:nvSpPr>
        <p:spPr>
          <a:xfrm>
            <a:off x="311700" y="445025"/>
            <a:ext cx="8520600" cy="7074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GB"/>
              <a:t>Comhthéasc scoile </a:t>
            </a:r>
            <a:endParaRPr/>
          </a:p>
        </p:txBody>
      </p:sp>
      <p:sp>
        <p:nvSpPr>
          <p:cNvPr id="81" name="Google Shape;81;p15"/>
          <p:cNvSpPr txBox="1"/>
          <p:nvPr>
            <p:ph idx="1" type="body"/>
          </p:nvPr>
        </p:nvSpPr>
        <p:spPr>
          <a:xfrm>
            <a:off x="311700" y="1266175"/>
            <a:ext cx="3999900" cy="3302700"/>
          </a:xfrm>
          <a:prstGeom prst="rect">
            <a:avLst/>
          </a:prstGeom>
        </p:spPr>
        <p:txBody>
          <a:bodyPr anchorCtr="0" anchor="t" bIns="91425" lIns="91425" spcFirstLastPara="1" rIns="91425" wrap="square" tIns="91425">
            <a:normAutofit lnSpcReduction="20000"/>
          </a:bodyPr>
          <a:lstStyle/>
          <a:p>
            <a:pPr indent="0" lvl="0" marL="0" rtl="0" algn="l">
              <a:spcBef>
                <a:spcPts val="0"/>
              </a:spcBef>
              <a:spcAft>
                <a:spcPts val="0"/>
              </a:spcAft>
              <a:buNone/>
            </a:pPr>
            <a:r>
              <a:rPr b="1" lang="en-GB" sz="1600"/>
              <a:t>Scoil Ghaeltachta i nDaingean Uí Chúis,  440+dalta</a:t>
            </a:r>
            <a:endParaRPr b="1" sz="1600"/>
          </a:p>
          <a:p>
            <a:pPr indent="0" lvl="0" marL="0" rtl="0" algn="l">
              <a:spcBef>
                <a:spcPts val="1200"/>
              </a:spcBef>
              <a:spcAft>
                <a:spcPts val="0"/>
              </a:spcAft>
              <a:buNone/>
            </a:pPr>
            <a:r>
              <a:rPr b="1" lang="en-GB" sz="1600"/>
              <a:t>Aitheantas faighte mar scoil Ghaeltachta </a:t>
            </a:r>
            <a:endParaRPr b="1" sz="1600"/>
          </a:p>
          <a:p>
            <a:pPr indent="0" lvl="0" marL="0" rtl="0" algn="l">
              <a:spcBef>
                <a:spcPts val="1200"/>
              </a:spcBef>
              <a:spcAft>
                <a:spcPts val="0"/>
              </a:spcAft>
              <a:buNone/>
            </a:pPr>
            <a:r>
              <a:rPr b="1" lang="en-GB" sz="1600"/>
              <a:t>Comhthéacs teangeolaíocht éagsúil </a:t>
            </a:r>
            <a:endParaRPr b="1" sz="1600"/>
          </a:p>
          <a:p>
            <a:pPr indent="0" lvl="0" marL="0" rtl="0" algn="l">
              <a:spcBef>
                <a:spcPts val="1200"/>
              </a:spcBef>
              <a:spcAft>
                <a:spcPts val="0"/>
              </a:spcAft>
              <a:buNone/>
            </a:pPr>
            <a:r>
              <a:rPr b="1" lang="en-GB" sz="1600"/>
              <a:t>Cainteoirí dúchais-Foghlaimeoirí </a:t>
            </a:r>
            <a:endParaRPr b="1" sz="1600"/>
          </a:p>
          <a:p>
            <a:pPr indent="0" lvl="0" marL="0" rtl="0" algn="l">
              <a:spcBef>
                <a:spcPts val="1200"/>
              </a:spcBef>
              <a:spcAft>
                <a:spcPts val="0"/>
              </a:spcAft>
              <a:buNone/>
            </a:pPr>
            <a:r>
              <a:rPr b="1" lang="en-GB" sz="1600"/>
              <a:t>(Nuafhoghlaimeoirí ina measc) </a:t>
            </a:r>
            <a:endParaRPr b="1" sz="1600"/>
          </a:p>
          <a:p>
            <a:pPr indent="0" lvl="0" marL="0" rtl="0" algn="l">
              <a:spcBef>
                <a:spcPts val="1200"/>
              </a:spcBef>
              <a:spcAft>
                <a:spcPts val="0"/>
              </a:spcAft>
              <a:buNone/>
            </a:pPr>
            <a:r>
              <a:rPr b="1" lang="en-GB" sz="1600"/>
              <a:t> </a:t>
            </a:r>
            <a:endParaRPr b="1" sz="1600"/>
          </a:p>
          <a:p>
            <a:pPr indent="0" lvl="0" marL="0" rtl="0" algn="l">
              <a:spcBef>
                <a:spcPts val="1200"/>
              </a:spcBef>
              <a:spcAft>
                <a:spcPts val="1200"/>
              </a:spcAft>
              <a:buNone/>
            </a:pPr>
            <a:r>
              <a:t/>
            </a:r>
            <a:endParaRPr b="1" sz="1600"/>
          </a:p>
        </p:txBody>
      </p:sp>
      <p:sp>
        <p:nvSpPr>
          <p:cNvPr id="82" name="Google Shape;82;p15"/>
          <p:cNvSpPr txBox="1"/>
          <p:nvPr>
            <p:ph idx="2" type="body"/>
          </p:nvPr>
        </p:nvSpPr>
        <p:spPr>
          <a:xfrm>
            <a:off x="4832400" y="1266175"/>
            <a:ext cx="3999900" cy="33027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descr="Pobalscoil Chorca Dhuibhne: Ar scáth a ..." id="83" name="Google Shape;83;p15"/>
          <p:cNvPicPr preferRelativeResize="0"/>
          <p:nvPr/>
        </p:nvPicPr>
        <p:blipFill>
          <a:blip r:embed="rId3">
            <a:alphaModFix/>
          </a:blip>
          <a:stretch>
            <a:fillRect/>
          </a:stretch>
        </p:blipFill>
        <p:spPr>
          <a:xfrm>
            <a:off x="5483050" y="1845975"/>
            <a:ext cx="2577100" cy="214312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 name="Shape 87"/>
        <p:cNvGrpSpPr/>
        <p:nvPr/>
      </p:nvGrpSpPr>
      <p:grpSpPr>
        <a:xfrm>
          <a:off x="0" y="0"/>
          <a:ext cx="0" cy="0"/>
          <a:chOff x="0" y="0"/>
          <a:chExt cx="0" cy="0"/>
        </a:xfrm>
      </p:grpSpPr>
      <p:sp>
        <p:nvSpPr>
          <p:cNvPr id="88" name="Google Shape;88;p16"/>
          <p:cNvSpPr txBox="1"/>
          <p:nvPr>
            <p:ph type="title"/>
          </p:nvPr>
        </p:nvSpPr>
        <p:spPr>
          <a:xfrm>
            <a:off x="311700" y="445025"/>
            <a:ext cx="8520600" cy="7074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GB"/>
              <a:t>Torthaí Foghlama an tseisiúin inniu</a:t>
            </a:r>
            <a:endParaRPr/>
          </a:p>
        </p:txBody>
      </p:sp>
      <p:sp>
        <p:nvSpPr>
          <p:cNvPr id="89" name="Google Shape;89;p16"/>
          <p:cNvSpPr txBox="1"/>
          <p:nvPr>
            <p:ph idx="1" type="body"/>
          </p:nvPr>
        </p:nvSpPr>
        <p:spPr>
          <a:xfrm>
            <a:off x="311700" y="1266325"/>
            <a:ext cx="8520600" cy="33027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SzPts val="1800"/>
              <a:buChar char="●"/>
            </a:pPr>
            <a:r>
              <a:rPr lang="en-GB"/>
              <a:t>Roinnt mo thaithí féin ó mo chleachtas sa rang a bheidh mé </a:t>
            </a:r>
            <a:endParaRPr/>
          </a:p>
          <a:p>
            <a:pPr indent="-342900" lvl="0" marL="457200" rtl="0" algn="l">
              <a:spcBef>
                <a:spcPts val="0"/>
              </a:spcBef>
              <a:spcAft>
                <a:spcPts val="0"/>
              </a:spcAft>
              <a:buSzPts val="1800"/>
              <a:buChar char="●"/>
            </a:pPr>
            <a:r>
              <a:rPr lang="en-GB"/>
              <a:t>Samplaí ó liosta litríochta T1 do Bhliain 2 &amp; 3  a úsáid chun an Ghaeilge labhartha a chothú </a:t>
            </a:r>
            <a:endParaRPr/>
          </a:p>
          <a:p>
            <a:pPr indent="-342900" lvl="0" marL="457200" rtl="0" algn="l">
              <a:spcBef>
                <a:spcPts val="0"/>
              </a:spcBef>
              <a:spcAft>
                <a:spcPts val="0"/>
              </a:spcAft>
              <a:buSzPts val="1800"/>
              <a:buChar char="●"/>
            </a:pPr>
            <a:r>
              <a:rPr lang="en-GB"/>
              <a:t>Áiseanna éagsúla a roinnt go háirithe an teicneolaíocht </a:t>
            </a:r>
            <a:endParaRPr/>
          </a:p>
          <a:p>
            <a:pPr indent="-342900" lvl="0" marL="457200" rtl="0" algn="l">
              <a:spcBef>
                <a:spcPts val="0"/>
              </a:spcBef>
              <a:spcAft>
                <a:spcPts val="0"/>
              </a:spcAft>
              <a:buSzPts val="1800"/>
              <a:buChar char="●"/>
            </a:pPr>
            <a:r>
              <a:rPr lang="en-GB"/>
              <a:t>Modhanna múinteoireachta a phlé maidir le múineadh na litríochta </a:t>
            </a:r>
            <a:endParaRPr/>
          </a:p>
          <a:p>
            <a:pPr indent="-342900" lvl="0" marL="457200" rtl="0" algn="l">
              <a:spcBef>
                <a:spcPts val="0"/>
              </a:spcBef>
              <a:spcAft>
                <a:spcPts val="0"/>
              </a:spcAft>
              <a:buSzPts val="1800"/>
              <a:buChar char="●"/>
            </a:pPr>
            <a:r>
              <a:rPr lang="en-GB"/>
              <a:t>Plé agus moltaí/ceisteanna ó lucht freastail na ceardlainne. </a:t>
            </a:r>
            <a:endParaRPr/>
          </a:p>
          <a:p>
            <a:pPr indent="0" lvl="0" marL="0" rtl="0" algn="l">
              <a:spcBef>
                <a:spcPts val="1200"/>
              </a:spcBef>
              <a:spcAft>
                <a:spcPts val="1200"/>
              </a:spcAft>
              <a:buNone/>
            </a:pPr>
            <a:r>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 name="Shape 93"/>
        <p:cNvGrpSpPr/>
        <p:nvPr/>
      </p:nvGrpSpPr>
      <p:grpSpPr>
        <a:xfrm>
          <a:off x="0" y="0"/>
          <a:ext cx="0" cy="0"/>
          <a:chOff x="0" y="0"/>
          <a:chExt cx="0" cy="0"/>
        </a:xfrm>
      </p:grpSpPr>
      <p:sp>
        <p:nvSpPr>
          <p:cNvPr id="94" name="Google Shape;94;p17"/>
          <p:cNvSpPr txBox="1"/>
          <p:nvPr>
            <p:ph type="title"/>
          </p:nvPr>
        </p:nvSpPr>
        <p:spPr>
          <a:xfrm>
            <a:off x="311700" y="445025"/>
            <a:ext cx="8520600" cy="7074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GB"/>
              <a:t>Uirlisí an dalta &amp; an mhúinteora </a:t>
            </a:r>
            <a:endParaRPr/>
          </a:p>
        </p:txBody>
      </p:sp>
      <p:sp>
        <p:nvSpPr>
          <p:cNvPr id="95" name="Google Shape;95;p17"/>
          <p:cNvSpPr txBox="1"/>
          <p:nvPr>
            <p:ph idx="1" type="body"/>
          </p:nvPr>
        </p:nvSpPr>
        <p:spPr>
          <a:xfrm>
            <a:off x="311700" y="1266175"/>
            <a:ext cx="3999900" cy="3302700"/>
          </a:xfrm>
          <a:prstGeom prst="rect">
            <a:avLst/>
          </a:prstGeom>
        </p:spPr>
        <p:txBody>
          <a:bodyPr anchorCtr="0" anchor="t" bIns="91425" lIns="91425" spcFirstLastPara="1" rIns="91425" wrap="square" tIns="91425">
            <a:normAutofit lnSpcReduction="20000"/>
          </a:bodyPr>
          <a:lstStyle/>
          <a:p>
            <a:pPr indent="0" lvl="0" marL="0" rtl="0" algn="l">
              <a:spcBef>
                <a:spcPts val="0"/>
              </a:spcBef>
              <a:spcAft>
                <a:spcPts val="0"/>
              </a:spcAft>
              <a:buNone/>
            </a:pPr>
            <a:r>
              <a:rPr lang="en-GB" sz="1600"/>
              <a:t>Chun an chaint a chumasú molaim: </a:t>
            </a:r>
            <a:endParaRPr sz="1600">
              <a:solidFill>
                <a:srgbClr val="0000FF"/>
              </a:solidFill>
            </a:endParaRPr>
          </a:p>
          <a:p>
            <a:pPr indent="-330200" lvl="0" marL="457200" rtl="0" algn="l">
              <a:spcBef>
                <a:spcPts val="1200"/>
              </a:spcBef>
              <a:spcAft>
                <a:spcPts val="0"/>
              </a:spcAft>
              <a:buSzPts val="1600"/>
              <a:buAutoNum type="arabicPeriod"/>
            </a:pPr>
            <a:r>
              <a:rPr lang="en-GB" sz="1600"/>
              <a:t>Liosta T</a:t>
            </a:r>
            <a:r>
              <a:rPr lang="en-GB" sz="1600"/>
              <a:t>réithe pearsanta a thabhairt don rang </a:t>
            </a:r>
            <a:endParaRPr sz="1600"/>
          </a:p>
          <a:p>
            <a:pPr indent="-330200" lvl="0" marL="457200" rtl="0" algn="l">
              <a:spcBef>
                <a:spcPts val="0"/>
              </a:spcBef>
              <a:spcAft>
                <a:spcPts val="0"/>
              </a:spcAft>
              <a:buSzPts val="1600"/>
              <a:buAutoNum type="arabicPeriod"/>
            </a:pPr>
            <a:r>
              <a:rPr lang="en-GB" sz="1600"/>
              <a:t>Tuairimí a chur in iúl </a:t>
            </a:r>
            <a:endParaRPr sz="1600"/>
          </a:p>
          <a:p>
            <a:pPr indent="-330200" lvl="0" marL="457200" rtl="0" algn="l">
              <a:spcBef>
                <a:spcPts val="0"/>
              </a:spcBef>
              <a:spcAft>
                <a:spcPts val="0"/>
              </a:spcAft>
              <a:buSzPts val="1600"/>
              <a:buAutoNum type="arabicPeriod"/>
            </a:pPr>
            <a:r>
              <a:rPr lang="en-GB" sz="1600"/>
              <a:t>Mothúcháin</a:t>
            </a:r>
            <a:endParaRPr sz="1600"/>
          </a:p>
          <a:p>
            <a:pPr indent="-330200" lvl="0" marL="457200" rtl="0" algn="l">
              <a:spcBef>
                <a:spcPts val="0"/>
              </a:spcBef>
              <a:spcAft>
                <a:spcPts val="0"/>
              </a:spcAft>
              <a:buSzPts val="1600"/>
              <a:buAutoNum type="arabicPeriod"/>
            </a:pPr>
            <a:r>
              <a:rPr lang="en-GB" sz="1600"/>
              <a:t>Aidiachtaí </a:t>
            </a:r>
            <a:endParaRPr sz="1600"/>
          </a:p>
          <a:p>
            <a:pPr indent="0" lvl="0" marL="0" rtl="0" algn="l">
              <a:spcBef>
                <a:spcPts val="1200"/>
              </a:spcBef>
              <a:spcAft>
                <a:spcPts val="0"/>
              </a:spcAft>
              <a:buNone/>
            </a:pPr>
            <a:r>
              <a:rPr lang="en-GB" sz="1600"/>
              <a:t>*Cur iad in oiriúnint don rang atá agat</a:t>
            </a:r>
            <a:endParaRPr sz="1600"/>
          </a:p>
          <a:p>
            <a:pPr indent="0" lvl="0" marL="457200" rtl="0" algn="l">
              <a:spcBef>
                <a:spcPts val="1200"/>
              </a:spcBef>
              <a:spcAft>
                <a:spcPts val="0"/>
              </a:spcAft>
              <a:buNone/>
            </a:pPr>
            <a:r>
              <a:t/>
            </a:r>
            <a:endParaRPr sz="1600"/>
          </a:p>
          <a:p>
            <a:pPr indent="-330200" lvl="0" marL="457200" rtl="0" algn="l">
              <a:spcBef>
                <a:spcPts val="1200"/>
              </a:spcBef>
              <a:spcAft>
                <a:spcPts val="0"/>
              </a:spcAft>
              <a:buSzPts val="1600"/>
              <a:buChar char="●"/>
            </a:pPr>
            <a:r>
              <a:rPr lang="en-GB" sz="1600"/>
              <a:t>Greamaíonn mo dhaltaí iad isteach sna cóipleabhair </a:t>
            </a:r>
            <a:endParaRPr sz="1600"/>
          </a:p>
        </p:txBody>
      </p:sp>
      <p:sp>
        <p:nvSpPr>
          <p:cNvPr id="96" name="Google Shape;96;p17"/>
          <p:cNvSpPr txBox="1"/>
          <p:nvPr>
            <p:ph idx="2" type="body"/>
          </p:nvPr>
        </p:nvSpPr>
        <p:spPr>
          <a:xfrm>
            <a:off x="4832400" y="1266175"/>
            <a:ext cx="3999900" cy="3302700"/>
          </a:xfrm>
          <a:prstGeom prst="rect">
            <a:avLst/>
          </a:prstGeom>
        </p:spPr>
        <p:txBody>
          <a:bodyPr anchorCtr="0" anchor="t" bIns="91425" lIns="91425" spcFirstLastPara="1" rIns="91425" wrap="square" tIns="91425">
            <a:normAutofit fontScale="25000" lnSpcReduction="20000"/>
          </a:bodyPr>
          <a:lstStyle/>
          <a:p>
            <a:pPr indent="0" lvl="0" marL="0" rtl="0" algn="l">
              <a:spcBef>
                <a:spcPts val="0"/>
              </a:spcBef>
              <a:spcAft>
                <a:spcPts val="0"/>
              </a:spcAft>
              <a:buNone/>
            </a:pPr>
            <a:r>
              <a:rPr b="1" lang="en-GB" sz="6102" u="sng"/>
              <a:t>Bainim úsáid as </a:t>
            </a:r>
            <a:endParaRPr b="1" sz="6102" u="sng"/>
          </a:p>
          <a:p>
            <a:pPr indent="0" lvl="0" marL="0" rtl="0" algn="l">
              <a:spcBef>
                <a:spcPts val="1200"/>
              </a:spcBef>
              <a:spcAft>
                <a:spcPts val="0"/>
              </a:spcAft>
              <a:buNone/>
            </a:pPr>
            <a:r>
              <a:rPr lang="en-GB" sz="6568" u="sng">
                <a:solidFill>
                  <a:schemeClr val="hlink"/>
                </a:solidFill>
                <a:hlinkClick r:id="rId3"/>
              </a:rPr>
              <a:t>www.classroomscreen.com</a:t>
            </a:r>
            <a:endParaRPr sz="6568"/>
          </a:p>
          <a:p>
            <a:pPr indent="0" lvl="0" marL="0" rtl="0" algn="l">
              <a:spcBef>
                <a:spcPts val="1200"/>
              </a:spcBef>
              <a:spcAft>
                <a:spcPts val="0"/>
              </a:spcAft>
              <a:buNone/>
            </a:pPr>
            <a:r>
              <a:rPr lang="en-GB" sz="8168" u="sng">
                <a:solidFill>
                  <a:schemeClr val="hlink"/>
                </a:solidFill>
                <a:hlinkClick r:id="rId4"/>
              </a:rPr>
              <a:t>TG4 F</a:t>
            </a:r>
            <a:r>
              <a:rPr lang="en-GB" sz="6168" u="sng">
                <a:solidFill>
                  <a:schemeClr val="hlink"/>
                </a:solidFill>
                <a:hlinkClick r:id="rId5"/>
              </a:rPr>
              <a:t>oghlaim</a:t>
            </a:r>
            <a:endParaRPr sz="6168"/>
          </a:p>
          <a:p>
            <a:pPr indent="0" lvl="0" marL="0" rtl="0" algn="l">
              <a:spcBef>
                <a:spcPts val="1200"/>
              </a:spcBef>
              <a:spcAft>
                <a:spcPts val="0"/>
              </a:spcAft>
              <a:buNone/>
            </a:pPr>
            <a:r>
              <a:rPr lang="en-GB" sz="6568" u="sng">
                <a:solidFill>
                  <a:schemeClr val="hlink"/>
                </a:solidFill>
                <a:hlinkClick r:id="rId6"/>
              </a:rPr>
              <a:t>COGG | Baile</a:t>
            </a:r>
            <a:endParaRPr sz="6568"/>
          </a:p>
          <a:p>
            <a:pPr indent="0" lvl="0" marL="0" rtl="0" algn="l">
              <a:spcBef>
                <a:spcPts val="1200"/>
              </a:spcBef>
              <a:spcAft>
                <a:spcPts val="0"/>
              </a:spcAft>
              <a:buNone/>
            </a:pPr>
            <a:r>
              <a:rPr lang="en-GB" sz="8568" u="sng">
                <a:solidFill>
                  <a:schemeClr val="hlink"/>
                </a:solidFill>
                <a:hlinkClick r:id="rId7"/>
              </a:rPr>
              <a:t>T</a:t>
            </a:r>
            <a:r>
              <a:rPr lang="en-GB" sz="6568" u="sng">
                <a:solidFill>
                  <a:schemeClr val="hlink"/>
                </a:solidFill>
                <a:hlinkClick r:id="rId8"/>
              </a:rPr>
              <a:t>uairisc.ie </a:t>
            </a:r>
            <a:endParaRPr sz="6568"/>
          </a:p>
          <a:p>
            <a:pPr indent="0" lvl="0" marL="0" rtl="0" algn="l">
              <a:spcBef>
                <a:spcPts val="1200"/>
              </a:spcBef>
              <a:spcAft>
                <a:spcPts val="0"/>
              </a:spcAft>
              <a:buNone/>
            </a:pPr>
            <a:r>
              <a:rPr lang="en-GB" sz="6568" u="sng">
                <a:solidFill>
                  <a:schemeClr val="hlink"/>
                </a:solidFill>
                <a:hlinkClick r:id="rId9"/>
              </a:rPr>
              <a:t>Snas.ie </a:t>
            </a:r>
            <a:endParaRPr sz="6568"/>
          </a:p>
          <a:p>
            <a:pPr indent="0" lvl="0" marL="0" rtl="0" algn="l">
              <a:spcBef>
                <a:spcPts val="1200"/>
              </a:spcBef>
              <a:spcAft>
                <a:spcPts val="0"/>
              </a:spcAft>
              <a:buNone/>
            </a:pPr>
            <a:r>
              <a:rPr lang="en-GB" sz="6568" u="sng">
                <a:solidFill>
                  <a:schemeClr val="hlink"/>
                </a:solidFill>
                <a:hlinkClick r:id="rId10"/>
              </a:rPr>
              <a:t>logainm.ie </a:t>
            </a:r>
            <a:endParaRPr sz="6568"/>
          </a:p>
          <a:p>
            <a:pPr indent="0" lvl="0" marL="0" rtl="0" algn="l">
              <a:spcBef>
                <a:spcPts val="1200"/>
              </a:spcBef>
              <a:spcAft>
                <a:spcPts val="0"/>
              </a:spcAft>
              <a:buNone/>
            </a:pPr>
            <a:r>
              <a:rPr lang="en-GB" sz="6568" u="sng">
                <a:solidFill>
                  <a:schemeClr val="hlink"/>
                </a:solidFill>
                <a:hlinkClick r:id="rId11"/>
              </a:rPr>
              <a:t>https://tinyurl.com/yspaz7hf</a:t>
            </a:r>
            <a:r>
              <a:rPr lang="en-GB" sz="6568"/>
              <a:t> </a:t>
            </a:r>
            <a:r>
              <a:rPr lang="en-GB" sz="4568"/>
              <a:t>Eagraithe Grafacha</a:t>
            </a:r>
            <a:endParaRPr sz="4568"/>
          </a:p>
          <a:p>
            <a:pPr indent="0" lvl="0" marL="0" rtl="0" algn="l">
              <a:spcBef>
                <a:spcPts val="1200"/>
              </a:spcBef>
              <a:spcAft>
                <a:spcPts val="0"/>
              </a:spcAft>
              <a:buNone/>
            </a:pPr>
            <a:r>
              <a:t/>
            </a:r>
            <a:endParaRPr sz="4568"/>
          </a:p>
          <a:p>
            <a:pPr indent="-250825" lvl="0" marL="457200" rtl="0" algn="l">
              <a:spcBef>
                <a:spcPts val="1200"/>
              </a:spcBef>
              <a:spcAft>
                <a:spcPts val="0"/>
              </a:spcAft>
              <a:buSzPct val="100000"/>
              <a:buChar char="●"/>
            </a:pPr>
            <a:r>
              <a:rPr lang="en-GB" u="sng">
                <a:solidFill>
                  <a:schemeClr val="hlink"/>
                </a:solidFill>
              </a:rPr>
              <a:t>Bookmarks féin </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 name="Shape 100"/>
        <p:cNvGrpSpPr/>
        <p:nvPr/>
      </p:nvGrpSpPr>
      <p:grpSpPr>
        <a:xfrm>
          <a:off x="0" y="0"/>
          <a:ext cx="0" cy="0"/>
          <a:chOff x="0" y="0"/>
          <a:chExt cx="0" cy="0"/>
        </a:xfrm>
      </p:grpSpPr>
      <p:sp>
        <p:nvSpPr>
          <p:cNvPr id="101" name="Google Shape;101;p18"/>
          <p:cNvSpPr txBox="1"/>
          <p:nvPr>
            <p:ph type="title"/>
          </p:nvPr>
        </p:nvSpPr>
        <p:spPr>
          <a:xfrm>
            <a:off x="311700" y="445025"/>
            <a:ext cx="8520600" cy="7074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GB"/>
              <a:t>Cur chuige comhtháithe </a:t>
            </a:r>
            <a:endParaRPr/>
          </a:p>
        </p:txBody>
      </p:sp>
      <p:sp>
        <p:nvSpPr>
          <p:cNvPr id="102" name="Google Shape;102;p18"/>
          <p:cNvSpPr txBox="1"/>
          <p:nvPr>
            <p:ph idx="1" type="body"/>
          </p:nvPr>
        </p:nvSpPr>
        <p:spPr>
          <a:xfrm>
            <a:off x="311700" y="1266175"/>
            <a:ext cx="3999900" cy="33027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sp>
        <p:nvSpPr>
          <p:cNvPr id="103" name="Google Shape;103;p18"/>
          <p:cNvSpPr txBox="1"/>
          <p:nvPr>
            <p:ph idx="2" type="body"/>
          </p:nvPr>
        </p:nvSpPr>
        <p:spPr>
          <a:xfrm>
            <a:off x="4832400" y="1266175"/>
            <a:ext cx="3999900" cy="33027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id="104" name="Google Shape;104;p18" title="Screenshot 2025-11-10 at 20.37.53.png"/>
          <p:cNvPicPr preferRelativeResize="0"/>
          <p:nvPr/>
        </p:nvPicPr>
        <p:blipFill>
          <a:blip r:embed="rId3">
            <a:alphaModFix/>
          </a:blip>
          <a:stretch>
            <a:fillRect/>
          </a:stretch>
        </p:blipFill>
        <p:spPr>
          <a:xfrm>
            <a:off x="2105225" y="1266175"/>
            <a:ext cx="4933550" cy="3302698"/>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 name="Shape 108"/>
        <p:cNvGrpSpPr/>
        <p:nvPr/>
      </p:nvGrpSpPr>
      <p:grpSpPr>
        <a:xfrm>
          <a:off x="0" y="0"/>
          <a:ext cx="0" cy="0"/>
          <a:chOff x="0" y="0"/>
          <a:chExt cx="0" cy="0"/>
        </a:xfrm>
      </p:grpSpPr>
      <p:sp>
        <p:nvSpPr>
          <p:cNvPr id="109" name="Google Shape;109;p19"/>
          <p:cNvSpPr txBox="1"/>
          <p:nvPr>
            <p:ph type="title"/>
          </p:nvPr>
        </p:nvSpPr>
        <p:spPr>
          <a:xfrm>
            <a:off x="311700" y="445025"/>
            <a:ext cx="8520600" cy="7074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GB"/>
              <a:t>Ceisteanna gach aon lá</a:t>
            </a:r>
            <a:endParaRPr/>
          </a:p>
        </p:txBody>
      </p:sp>
      <p:sp>
        <p:nvSpPr>
          <p:cNvPr id="110" name="Google Shape;110;p19"/>
          <p:cNvSpPr txBox="1"/>
          <p:nvPr>
            <p:ph idx="1" type="body"/>
          </p:nvPr>
        </p:nvSpPr>
        <p:spPr>
          <a:xfrm>
            <a:off x="311700" y="1266175"/>
            <a:ext cx="3999900" cy="3302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GB" u="sng">
                <a:solidFill>
                  <a:schemeClr val="hlink"/>
                </a:solidFill>
                <a:hlinkClick r:id="rId3"/>
              </a:rPr>
              <a:t>https://shorturl.at/mOyRY</a:t>
            </a:r>
            <a:r>
              <a:rPr lang="en-GB"/>
              <a:t> Tacsanomaíocht Bloom sa rang Gaeilge </a:t>
            </a:r>
            <a:endParaRPr/>
          </a:p>
          <a:p>
            <a:pPr indent="0" lvl="0" marL="0" rtl="0" algn="l">
              <a:spcBef>
                <a:spcPts val="1200"/>
              </a:spcBef>
              <a:spcAft>
                <a:spcPts val="1200"/>
              </a:spcAft>
              <a:buNone/>
            </a:pPr>
            <a:r>
              <a:t/>
            </a:r>
            <a:endParaRPr/>
          </a:p>
        </p:txBody>
      </p:sp>
      <p:sp>
        <p:nvSpPr>
          <p:cNvPr id="111" name="Google Shape;111;p19"/>
          <p:cNvSpPr txBox="1"/>
          <p:nvPr>
            <p:ph idx="2" type="body"/>
          </p:nvPr>
        </p:nvSpPr>
        <p:spPr>
          <a:xfrm>
            <a:off x="4832400" y="1266175"/>
            <a:ext cx="3999900" cy="33027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descr="Príomhscileanna | PDST" id="112" name="Google Shape;112;p19"/>
          <p:cNvPicPr preferRelativeResize="0"/>
          <p:nvPr/>
        </p:nvPicPr>
        <p:blipFill>
          <a:blip r:embed="rId4">
            <a:alphaModFix/>
          </a:blip>
          <a:stretch>
            <a:fillRect/>
          </a:stretch>
        </p:blipFill>
        <p:spPr>
          <a:xfrm>
            <a:off x="6625950" y="1851650"/>
            <a:ext cx="1800225" cy="254317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6" name="Shape 116"/>
        <p:cNvGrpSpPr/>
        <p:nvPr/>
      </p:nvGrpSpPr>
      <p:grpSpPr>
        <a:xfrm>
          <a:off x="0" y="0"/>
          <a:ext cx="0" cy="0"/>
          <a:chOff x="0" y="0"/>
          <a:chExt cx="0" cy="0"/>
        </a:xfrm>
      </p:grpSpPr>
      <p:sp>
        <p:nvSpPr>
          <p:cNvPr id="117" name="Google Shape;117;p20"/>
          <p:cNvSpPr txBox="1"/>
          <p:nvPr>
            <p:ph type="title"/>
          </p:nvPr>
        </p:nvSpPr>
        <p:spPr>
          <a:xfrm>
            <a:off x="311700" y="445025"/>
            <a:ext cx="8520600" cy="7074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GB"/>
              <a:t>Aonad -  An Ghaeilge &amp; Cearta Teanga </a:t>
            </a:r>
            <a:endParaRPr/>
          </a:p>
        </p:txBody>
      </p:sp>
      <p:sp>
        <p:nvSpPr>
          <p:cNvPr id="118" name="Google Shape;118;p20"/>
          <p:cNvSpPr txBox="1"/>
          <p:nvPr>
            <p:ph idx="1" type="body"/>
          </p:nvPr>
        </p:nvSpPr>
        <p:spPr>
          <a:xfrm>
            <a:off x="311700" y="1266175"/>
            <a:ext cx="3999900" cy="3302700"/>
          </a:xfrm>
          <a:prstGeom prst="rect">
            <a:avLst/>
          </a:prstGeom>
        </p:spPr>
        <p:txBody>
          <a:bodyPr anchorCtr="0" anchor="t" bIns="91425" lIns="91425" spcFirstLastPara="1" rIns="91425" wrap="square" tIns="91425">
            <a:normAutofit lnSpcReduction="20000"/>
          </a:bodyPr>
          <a:lstStyle/>
          <a:p>
            <a:pPr indent="0" lvl="0" marL="0" rtl="0" algn="l">
              <a:spcBef>
                <a:spcPts val="0"/>
              </a:spcBef>
              <a:spcAft>
                <a:spcPts val="0"/>
              </a:spcAft>
              <a:buNone/>
            </a:pPr>
            <a:r>
              <a:rPr b="1" lang="en-GB" sz="1800" u="sng"/>
              <a:t>Ón litríocht: </a:t>
            </a:r>
            <a:endParaRPr b="1" sz="1800" u="sng"/>
          </a:p>
          <a:p>
            <a:pPr indent="0" lvl="0" marL="0" rtl="0" algn="l">
              <a:spcBef>
                <a:spcPts val="1200"/>
              </a:spcBef>
              <a:spcAft>
                <a:spcPts val="0"/>
              </a:spcAft>
              <a:buNone/>
            </a:pPr>
            <a:r>
              <a:rPr lang="en-GB" sz="1600"/>
              <a:t>Amhrán na nGael le Méabh Ní Bheaglaoich </a:t>
            </a:r>
            <a:endParaRPr sz="1600"/>
          </a:p>
          <a:p>
            <a:pPr indent="0" lvl="0" marL="0" rtl="0" algn="l">
              <a:spcBef>
                <a:spcPts val="1200"/>
              </a:spcBef>
              <a:spcAft>
                <a:spcPts val="0"/>
              </a:spcAft>
              <a:buNone/>
            </a:pPr>
            <a:r>
              <a:rPr lang="en-GB" sz="1600"/>
              <a:t>Ceist na Teangan le Nuala Ní Dhomhnaill </a:t>
            </a:r>
            <a:endParaRPr sz="1600"/>
          </a:p>
          <a:p>
            <a:pPr indent="0" lvl="0" marL="0" rtl="0" algn="l">
              <a:spcBef>
                <a:spcPts val="1200"/>
              </a:spcBef>
              <a:spcAft>
                <a:spcPts val="0"/>
              </a:spcAft>
              <a:buNone/>
            </a:pPr>
            <a:r>
              <a:rPr lang="en-GB" sz="1600"/>
              <a:t>Fluent Dysphasia - gearrscannán </a:t>
            </a:r>
            <a:endParaRPr sz="1600"/>
          </a:p>
          <a:p>
            <a:pPr indent="0" lvl="0" marL="0" rtl="0" algn="l">
              <a:spcBef>
                <a:spcPts val="1200"/>
              </a:spcBef>
              <a:spcAft>
                <a:spcPts val="0"/>
              </a:spcAft>
              <a:buNone/>
            </a:pPr>
            <a:r>
              <a:rPr lang="en-GB" sz="1600"/>
              <a:t>Mise Éire - Amhrán P. Mac Piarais </a:t>
            </a:r>
            <a:endParaRPr sz="1600"/>
          </a:p>
          <a:p>
            <a:pPr indent="0" lvl="0" marL="0" rtl="0" algn="l">
              <a:spcBef>
                <a:spcPts val="1200"/>
              </a:spcBef>
              <a:spcAft>
                <a:spcPts val="0"/>
              </a:spcAft>
              <a:buNone/>
            </a:pPr>
            <a:r>
              <a:t/>
            </a:r>
            <a:endParaRPr sz="1600"/>
          </a:p>
          <a:p>
            <a:pPr indent="0" lvl="0" marL="0" rtl="0" algn="l">
              <a:spcBef>
                <a:spcPts val="1200"/>
              </a:spcBef>
              <a:spcAft>
                <a:spcPts val="1200"/>
              </a:spcAft>
              <a:buNone/>
            </a:pPr>
            <a:r>
              <a:rPr b="1" lang="en-GB"/>
              <a:t>Roghnóinn dhá cheann acu san </a:t>
            </a:r>
            <a:endParaRPr b="1"/>
          </a:p>
        </p:txBody>
      </p:sp>
      <p:sp>
        <p:nvSpPr>
          <p:cNvPr id="119" name="Google Shape;119;p20"/>
          <p:cNvSpPr txBox="1"/>
          <p:nvPr>
            <p:ph idx="2" type="body"/>
          </p:nvPr>
        </p:nvSpPr>
        <p:spPr>
          <a:xfrm>
            <a:off x="4832400" y="1266175"/>
            <a:ext cx="3999900" cy="33027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descr="PHOTOS: Thousands march for CEARTA ..." id="120" name="Google Shape;120;p20"/>
          <p:cNvPicPr preferRelativeResize="0"/>
          <p:nvPr/>
        </p:nvPicPr>
        <p:blipFill>
          <a:blip r:embed="rId3">
            <a:alphaModFix/>
          </a:blip>
          <a:stretch>
            <a:fillRect/>
          </a:stretch>
        </p:blipFill>
        <p:spPr>
          <a:xfrm>
            <a:off x="4991300" y="1527550"/>
            <a:ext cx="3649775" cy="248015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 name="Shape 124"/>
        <p:cNvGrpSpPr/>
        <p:nvPr/>
      </p:nvGrpSpPr>
      <p:grpSpPr>
        <a:xfrm>
          <a:off x="0" y="0"/>
          <a:ext cx="0" cy="0"/>
          <a:chOff x="0" y="0"/>
          <a:chExt cx="0" cy="0"/>
        </a:xfrm>
      </p:grpSpPr>
      <p:sp>
        <p:nvSpPr>
          <p:cNvPr id="125" name="Google Shape;125;p21"/>
          <p:cNvSpPr txBox="1"/>
          <p:nvPr>
            <p:ph type="title"/>
          </p:nvPr>
        </p:nvSpPr>
        <p:spPr>
          <a:xfrm>
            <a:off x="311700" y="445025"/>
            <a:ext cx="8520600" cy="7074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GB"/>
              <a:t>Stráitéisí chun an teanga labhartha a spreagadh </a:t>
            </a:r>
            <a:endParaRPr/>
          </a:p>
        </p:txBody>
      </p:sp>
      <p:sp>
        <p:nvSpPr>
          <p:cNvPr id="126" name="Google Shape;126;p21"/>
          <p:cNvSpPr txBox="1"/>
          <p:nvPr>
            <p:ph idx="1" type="body"/>
          </p:nvPr>
        </p:nvSpPr>
        <p:spPr>
          <a:xfrm>
            <a:off x="311700" y="1266175"/>
            <a:ext cx="3999900" cy="3302700"/>
          </a:xfrm>
          <a:prstGeom prst="rect">
            <a:avLst/>
          </a:prstGeom>
        </p:spPr>
        <p:txBody>
          <a:bodyPr anchorCtr="0" anchor="t" bIns="91425" lIns="91425" spcFirstLastPara="1" rIns="91425" wrap="square" tIns="91425">
            <a:normAutofit fontScale="47500"/>
          </a:bodyPr>
          <a:lstStyle/>
          <a:p>
            <a:pPr indent="0" lvl="0" marL="0" rtl="0" algn="l">
              <a:spcBef>
                <a:spcPts val="0"/>
              </a:spcBef>
              <a:spcAft>
                <a:spcPts val="0"/>
              </a:spcAft>
              <a:buNone/>
            </a:pPr>
            <a:r>
              <a:rPr lang="en-GB" sz="4245"/>
              <a:t>Cluastuiscint- líon na bearnaí </a:t>
            </a:r>
            <a:endParaRPr sz="4245"/>
          </a:p>
          <a:p>
            <a:pPr indent="0" lvl="0" marL="0" rtl="0" algn="l">
              <a:spcBef>
                <a:spcPts val="1200"/>
              </a:spcBef>
              <a:spcAft>
                <a:spcPts val="0"/>
              </a:spcAft>
              <a:buNone/>
            </a:pPr>
            <a:r>
              <a:rPr lang="en-GB" sz="4245"/>
              <a:t>Piar-mheasúnú/Obair bheirte </a:t>
            </a:r>
            <a:endParaRPr sz="4245"/>
          </a:p>
          <a:p>
            <a:pPr indent="0" lvl="0" marL="0" rtl="0" algn="l">
              <a:spcBef>
                <a:spcPts val="1200"/>
              </a:spcBef>
              <a:spcAft>
                <a:spcPts val="0"/>
              </a:spcAft>
              <a:buNone/>
            </a:pPr>
            <a:r>
              <a:rPr lang="en-GB" sz="4245"/>
              <a:t>Píosa físe- spreag cheisteanna. </a:t>
            </a:r>
            <a:endParaRPr sz="4245"/>
          </a:p>
          <a:p>
            <a:pPr indent="0" lvl="0" marL="0" rtl="0" algn="l">
              <a:spcBef>
                <a:spcPts val="1200"/>
              </a:spcBef>
              <a:spcAft>
                <a:spcPts val="0"/>
              </a:spcAft>
              <a:buNone/>
            </a:pPr>
            <a:r>
              <a:t/>
            </a:r>
            <a:endParaRPr sz="1842"/>
          </a:p>
          <a:p>
            <a:pPr indent="0" lvl="0" marL="0" rtl="0" algn="l">
              <a:spcBef>
                <a:spcPts val="1200"/>
              </a:spcBef>
              <a:spcAft>
                <a:spcPts val="0"/>
              </a:spcAft>
              <a:buNone/>
            </a:pPr>
            <a:r>
              <a:t/>
            </a:r>
            <a:endParaRPr sz="3523"/>
          </a:p>
          <a:p>
            <a:pPr indent="0" lvl="0" marL="0" rtl="0" algn="l">
              <a:spcBef>
                <a:spcPts val="1200"/>
              </a:spcBef>
              <a:spcAft>
                <a:spcPts val="1200"/>
              </a:spcAft>
              <a:buNone/>
            </a:pPr>
            <a:r>
              <a:rPr lang="en-GB" sz="2309" u="sng">
                <a:solidFill>
                  <a:schemeClr val="hlink"/>
                </a:solidFill>
                <a:hlinkClick r:id="rId3"/>
              </a:rPr>
              <a:t>h</a:t>
            </a:r>
            <a:r>
              <a:rPr lang="en-GB" sz="4709" u="sng">
                <a:solidFill>
                  <a:schemeClr val="hlink"/>
                </a:solidFill>
                <a:hlinkClick r:id="rId4"/>
              </a:rPr>
              <a:t>ttps://snas.ie/lessons/cearta/</a:t>
            </a:r>
            <a:r>
              <a:rPr lang="en-GB" sz="4709"/>
              <a:t> Nuacht Tg4 </a:t>
            </a:r>
            <a:endParaRPr sz="4709"/>
          </a:p>
        </p:txBody>
      </p:sp>
      <p:sp>
        <p:nvSpPr>
          <p:cNvPr id="127" name="Google Shape;127;p21"/>
          <p:cNvSpPr txBox="1"/>
          <p:nvPr>
            <p:ph idx="2" type="body"/>
          </p:nvPr>
        </p:nvSpPr>
        <p:spPr>
          <a:xfrm>
            <a:off x="4832400" y="1266175"/>
            <a:ext cx="3999900" cy="35862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t/>
            </a:r>
            <a:endParaRPr sz="1937"/>
          </a:p>
          <a:p>
            <a:pPr indent="0" lvl="0" marL="0" rtl="0" algn="l">
              <a:spcBef>
                <a:spcPts val="1200"/>
              </a:spcBef>
              <a:spcAft>
                <a:spcPts val="1200"/>
              </a:spcAft>
              <a:buNone/>
            </a:pPr>
            <a:r>
              <a:t/>
            </a:r>
            <a:endParaRPr/>
          </a:p>
        </p:txBody>
      </p:sp>
      <p:pic>
        <p:nvPicPr>
          <p:cNvPr descr="See more at: http://www.rte.ie/player&#10;&#10;This song is the finale of a specially commissioned one-off documentary called ‘Ceol na nGael’, which marks 50 years of RTÉ Raidió na Gaeltachta, and the remarkable role it played in preserving and showcasing our music tradition for future generations.  National treasure Mairéad Ní Mhaoinigh explores the role the station has played in shaping her own career as a musician – and that of many other musicians of her generation and beyond.     &#10;&#10;Composed and arranged by Méabh Ní Bheaglaioch&#10;Film location: Ionad an Bhlascaoid (The Blasket Centre)&#10;with appreciation to management and staff of the OPW.&#10;&#10;Featuring:&#10;Méabh Ní Bheaglaioch (Lead Vocal and Accordion)&#10;Breanndán Ó Beaglaoich (Vocals)&#10;Séamus Begley (Vocals &amp; Accordion)&#10;Mairéad Ní Mhaonaigh (Backing vocals &amp; fiddle)&#10;Muireann Nic Amhlaoibh (Backing vocals &amp; whistle)&#10;Nia Ní Bheirn (Backing vocals &amp; fiddle)&#10;Kyle Macaulay (guitar)&#10;Eoin Duignan (Uilleann Pipes)&#10;&#10;Produced and Directed by Conor Byrne" id="128" name="Google Shape;128;p21" title="Méabh Ní Bheaglaioch: Amhrán na nGael | RTÉ One">
            <a:hlinkClick r:id="rId5"/>
          </p:cNvPr>
          <p:cNvPicPr preferRelativeResize="0"/>
          <p:nvPr/>
        </p:nvPicPr>
        <p:blipFill>
          <a:blip r:embed="rId6">
            <a:alphaModFix/>
          </a:blip>
          <a:stretch>
            <a:fillRect/>
          </a:stretch>
        </p:blipFill>
        <p:spPr>
          <a:xfrm>
            <a:off x="5561675" y="1266175"/>
            <a:ext cx="2748075" cy="1473375"/>
          </a:xfrm>
          <a:prstGeom prst="rect">
            <a:avLst/>
          </a:prstGeom>
          <a:noFill/>
          <a:ln>
            <a:noFill/>
          </a:ln>
        </p:spPr>
      </p:pic>
      <p:pic>
        <p:nvPicPr>
          <p:cNvPr descr="Chruthaigh Lárionad na Gaeilge, Ollscoil Mhá Nuad an ceacht seo i gcomhar le TG4.&#10;An bhfuil suim agat tuilleadh a fhoghlaim ónár bhfíseáin? Féach ar www.snas.ie anois, áit a bhfaighidh tú ✏️bileoga oibre bunaithe ar ár bhfíseáin, saor in aisce! &#10; &#10;The Centre for Irish Language, Maynooth University Created this lesson in partnership with TG4.&#10;Interested in learning from our videos? Check out www.snas.ie now for free ✏️worksheets based on our videos and for even more Irish language learning material.&#10; &#10;Snas.ie:&#10;☘️ Cuir snas ar do chuid Gaeilge linn! |   Improve your Irish with us!&#10;💻Físcheachtanna agus bileoga oibre bunaithe ar chláir TG4 |   Video lessons + worksheets based on TG4 programmes!&#10;👩🏻‍🏫Treoracha agus freagraí réamhullmhaithe! |  Ready to go directions and answers!&#10; &#10;Lean muid | Follow us:&#10;Instagram: bit.ly/InstagramSNAS &#10;Tiktok: bit.ly/TiktokSNAS&#10;Facebook: bit.ly/3TzSZbm &#10;X: bit.ly/xSNAS &#10; &#10;📲 Tá cainéal WhatsApp againn do mhúinteoirí – cláraigh anseo anois!: bit.ly/WhatsappSNAS" id="129" name="Google Shape;129;p21" title="SnasTV: Cearta">
            <a:hlinkClick r:id="rId7"/>
          </p:cNvPr>
          <p:cNvPicPr preferRelativeResize="0"/>
          <p:nvPr/>
        </p:nvPicPr>
        <p:blipFill>
          <a:blip r:embed="rId8">
            <a:alphaModFix/>
          </a:blip>
          <a:stretch>
            <a:fillRect/>
          </a:stretch>
        </p:blipFill>
        <p:spPr>
          <a:xfrm>
            <a:off x="5561675" y="3062425"/>
            <a:ext cx="3048000" cy="17145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8"/>
                                        </p:tgtEl>
                                        <p:attrNameLst>
                                          <p:attrName>style.visibility</p:attrName>
                                        </p:attrNameLst>
                                      </p:cBhvr>
                                      <p:to>
                                        <p:strVal val="visible"/>
                                      </p:to>
                                    </p:set>
                                    <p:animEffect filter="fade" transition="in">
                                      <p:cBhvr>
                                        <p:cTn dur="1000"/>
                                        <p:tgtEl>
                                          <p:spTgt spid="12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9"/>
                                        </p:tgtEl>
                                        <p:attrNameLst>
                                          <p:attrName>style.visibility</p:attrName>
                                        </p:attrNameLst>
                                      </p:cBhvr>
                                      <p:to>
                                        <p:strVal val="visible"/>
                                      </p:to>
                                    </p:set>
                                    <p:animEffect filter="fade" transition="in">
                                      <p:cBhvr>
                                        <p:cTn dur="1000"/>
                                        <p:tgtEl>
                                          <p:spTgt spid="12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Tropic">
  <a:themeElements>
    <a:clrScheme name="Tropic">
      <a:dk1>
        <a:srgbClr val="A1E8D9"/>
      </a:dk1>
      <a:lt1>
        <a:srgbClr val="FFFFFF"/>
      </a:lt1>
      <a:dk2>
        <a:srgbClr val="695D46"/>
      </a:dk2>
      <a:lt2>
        <a:srgbClr val="B3A77D"/>
      </a:lt2>
      <a:accent1>
        <a:srgbClr val="EF6C00"/>
      </a:accent1>
      <a:accent2>
        <a:srgbClr val="CE93D8"/>
      </a:accent2>
      <a:accent3>
        <a:srgbClr val="4DB6AC"/>
      </a:accent3>
      <a:accent4>
        <a:srgbClr val="FF9800"/>
      </a:accent4>
      <a:accent5>
        <a:srgbClr val="009668"/>
      </a:accent5>
      <a:accent6>
        <a:srgbClr val="EEFF41"/>
      </a:accent6>
      <a:hlink>
        <a:srgbClr val="009668"/>
      </a:hlink>
      <a:folHlink>
        <a:srgbClr val="009668"/>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iciméad" ma:contentTypeID="0x010100031A10BE1B4AF146B82FFAF03DC026A0" ma:contentTypeVersion="39" ma:contentTypeDescription="Cruthaigh doiciméad nua." ma:contentTypeScope="" ma:versionID="1278f9d7ff197509e280a493715a68fa">
  <xsd:schema xmlns:xsd="http://www.w3.org/2001/XMLSchema" xmlns:xs="http://www.w3.org/2001/XMLSchema" xmlns:p="http://schemas.microsoft.com/office/2006/metadata/properties" xmlns:ns2="cbada16c-9dda-4ba7-962e-71d1a1b1eb47" xmlns:ns3="6a7b58f9-1314-4aba-806b-dd6840280bce" targetNamespace="http://schemas.microsoft.com/office/2006/metadata/properties" ma:root="true" ma:fieldsID="ab19035f5329164534b757649590ddc0" ns2:_="" ns3:_="">
    <xsd:import namespace="cbada16c-9dda-4ba7-962e-71d1a1b1eb47"/>
    <xsd:import namespace="6a7b58f9-1314-4aba-806b-dd6840280bce"/>
    <xsd:element name="properties">
      <xsd:complexType>
        <xsd:sequence>
          <xsd:element name="documentManagement">
            <xsd:complexType>
              <xsd:all>
                <xsd:element ref="ns2:NotebookType" minOccurs="0"/>
                <xsd:element ref="ns2:FolderType" minOccurs="0"/>
                <xsd:element ref="ns2:CultureName" minOccurs="0"/>
                <xsd:element ref="ns2:AppVersion" minOccurs="0"/>
                <xsd:element ref="ns2:TeamsChannelId" minOccurs="0"/>
                <xsd:element ref="ns2:Owner" minOccurs="0"/>
                <xsd:element ref="ns2:Math_Settings" minOccurs="0"/>
                <xsd:element ref="ns2:DefaultSectionNames" minOccurs="0"/>
                <xsd:element ref="ns2:Templates" minOccurs="0"/>
                <xsd:element ref="ns2:Leaders" minOccurs="0"/>
                <xsd:element ref="ns2:Members" minOccurs="0"/>
                <xsd:element ref="ns2:Member_Groups" minOccurs="0"/>
                <xsd:element ref="ns2:Distribution_Groups" minOccurs="0"/>
                <xsd:element ref="ns2:LMS_Mappings" minOccurs="0"/>
                <xsd:element ref="ns2:Invited_Leaders" minOccurs="0"/>
                <xsd:element ref="ns2:Invited_Members" minOccurs="0"/>
                <xsd:element ref="ns2:Self_Registration_Enabled" minOccurs="0"/>
                <xsd:element ref="ns2:Has_Leaders_Only_SectionGroup" minOccurs="0"/>
                <xsd:element ref="ns2:Is_Collaboration_Space_Locked" minOccurs="0"/>
                <xsd:element ref="ns2:IsNotebookLocked" minOccurs="0"/>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2:MediaServiceAutoKeyPoints" minOccurs="0"/>
                <xsd:element ref="ns2:MediaServiceKeyPoints"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bjectDetectorVersions" minOccurs="0"/>
                <xsd:element ref="ns2:Roinntel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bada16c-9dda-4ba7-962e-71d1a1b1eb47" elementFormDefault="qualified">
    <xsd:import namespace="http://schemas.microsoft.com/office/2006/documentManagement/types"/>
    <xsd:import namespace="http://schemas.microsoft.com/office/infopath/2007/PartnerControls"/>
    <xsd:element name="NotebookType" ma:index="8" nillable="true" ma:displayName="Notebook Type" ma:internalName="NotebookType">
      <xsd:simpleType>
        <xsd:restriction base="dms:Text"/>
      </xsd:simpleType>
    </xsd:element>
    <xsd:element name="FolderType" ma:index="9" nillable="true" ma:displayName="Folder Type" ma:internalName="FolderType">
      <xsd:simpleType>
        <xsd:restriction base="dms:Text"/>
      </xsd:simpleType>
    </xsd:element>
    <xsd:element name="CultureName" ma:index="10" nillable="true" ma:displayName="Culture Name" ma:internalName="CultureName">
      <xsd:simpleType>
        <xsd:restriction base="dms:Text"/>
      </xsd:simpleType>
    </xsd:element>
    <xsd:element name="AppVersion" ma:index="11" nillable="true" ma:displayName="App Version" ma:internalName="AppVersion">
      <xsd:simpleType>
        <xsd:restriction base="dms:Text"/>
      </xsd:simpleType>
    </xsd:element>
    <xsd:element name="TeamsChannelId" ma:index="12" nillable="true" ma:displayName="Teams Channel Id" ma:internalName="TeamsChannelId">
      <xsd:simpleType>
        <xsd:restriction base="dms:Text"/>
      </xsd:simpleType>
    </xsd:element>
    <xsd:element name="Owner" ma:index="13" nillable="true" ma:displayName="Owner" ma:internalName="Owner">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ath_Settings" ma:index="14" nillable="true" ma:displayName="Math Settings" ma:internalName="Math_Settings">
      <xsd:simpleType>
        <xsd:restriction base="dms:Text"/>
      </xsd:simpleType>
    </xsd:element>
    <xsd:element name="DefaultSectionNames" ma:index="15" nillable="true" ma:displayName="Default Section Names" ma:internalName="DefaultSectionNames">
      <xsd:simpleType>
        <xsd:restriction base="dms:Note">
          <xsd:maxLength value="255"/>
        </xsd:restriction>
      </xsd:simpleType>
    </xsd:element>
    <xsd:element name="Templates" ma:index="16" nillable="true" ma:displayName="Templates" ma:internalName="Templates">
      <xsd:simpleType>
        <xsd:restriction base="dms:Note">
          <xsd:maxLength value="255"/>
        </xsd:restriction>
      </xsd:simpleType>
    </xsd:element>
    <xsd:element name="Leaders" ma:index="17" nillable="true" ma:displayName="Leaders" ma:internalName="Leaders">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mbers" ma:index="18" nillable="true" ma:displayName="Members" ma:internalName="Members">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mber_Groups" ma:index="19" nillable="true" ma:displayName="Member Groups" ma:internalName="Member_Groups">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Distribution_Groups" ma:index="20" nillable="true" ma:displayName="Distribution Groups" ma:internalName="Distribution_Groups">
      <xsd:simpleType>
        <xsd:restriction base="dms:Note">
          <xsd:maxLength value="255"/>
        </xsd:restriction>
      </xsd:simpleType>
    </xsd:element>
    <xsd:element name="LMS_Mappings" ma:index="21" nillable="true" ma:displayName="LMS Mappings" ma:internalName="LMS_Mappings">
      <xsd:simpleType>
        <xsd:restriction base="dms:Note">
          <xsd:maxLength value="255"/>
        </xsd:restriction>
      </xsd:simpleType>
    </xsd:element>
    <xsd:element name="Invited_Leaders" ma:index="22" nillable="true" ma:displayName="Invited Leaders" ma:internalName="Invited_Leaders">
      <xsd:simpleType>
        <xsd:restriction base="dms:Note">
          <xsd:maxLength value="255"/>
        </xsd:restriction>
      </xsd:simpleType>
    </xsd:element>
    <xsd:element name="Invited_Members" ma:index="23" nillable="true" ma:displayName="Invited Members" ma:internalName="Invited_Members">
      <xsd:simpleType>
        <xsd:restriction base="dms:Note">
          <xsd:maxLength value="255"/>
        </xsd:restriction>
      </xsd:simpleType>
    </xsd:element>
    <xsd:element name="Self_Registration_Enabled" ma:index="24" nillable="true" ma:displayName="Self Registration Enabled" ma:internalName="Self_Registration_Enabled">
      <xsd:simpleType>
        <xsd:restriction base="dms:Boolean"/>
      </xsd:simpleType>
    </xsd:element>
    <xsd:element name="Has_Leaders_Only_SectionGroup" ma:index="25" nillable="true" ma:displayName="Has Leaders Only SectionGroup" ma:internalName="Has_Leaders_Only_SectionGroup">
      <xsd:simpleType>
        <xsd:restriction base="dms:Boolean"/>
      </xsd:simpleType>
    </xsd:element>
    <xsd:element name="Is_Collaboration_Space_Locked" ma:index="26" nillable="true" ma:displayName="Is Collaboration Space Locked" ma:internalName="Is_Collaboration_Space_Locked">
      <xsd:simpleType>
        <xsd:restriction base="dms:Boolean"/>
      </xsd:simpleType>
    </xsd:element>
    <xsd:element name="IsNotebookLocked" ma:index="27" nillable="true" ma:displayName="Is Notebook Locked" ma:internalName="IsNotebookLocked">
      <xsd:simpleType>
        <xsd:restriction base="dms:Boolean"/>
      </xsd:simpleType>
    </xsd:element>
    <xsd:element name="MediaServiceMetadata" ma:index="28" nillable="true" ma:displayName="MediaServiceMetadata" ma:hidden="true" ma:internalName="MediaServiceMetadata" ma:readOnly="true">
      <xsd:simpleType>
        <xsd:restriction base="dms:Note"/>
      </xsd:simpleType>
    </xsd:element>
    <xsd:element name="MediaServiceFastMetadata" ma:index="29" nillable="true" ma:displayName="MediaServiceFastMetadata" ma:hidden="true" ma:internalName="MediaServiceFastMetadata" ma:readOnly="true">
      <xsd:simpleType>
        <xsd:restriction base="dms:Note"/>
      </xsd:simpleType>
    </xsd:element>
    <xsd:element name="MediaServiceAutoTags" ma:index="30" nillable="true" ma:displayName="Tags" ma:internalName="MediaServiceAutoTags" ma:readOnly="true">
      <xsd:simpleType>
        <xsd:restriction base="dms:Text"/>
      </xsd:simpleType>
    </xsd:element>
    <xsd:element name="MediaServiceOCR" ma:index="31" nillable="true" ma:displayName="Extracted Text" ma:internalName="MediaServiceOCR" ma:readOnly="true">
      <xsd:simpleType>
        <xsd:restriction base="dms:Note">
          <xsd:maxLength value="255"/>
        </xsd:restriction>
      </xsd:simpleType>
    </xsd:element>
    <xsd:element name="MediaServiceGenerationTime" ma:index="32" nillable="true" ma:displayName="MediaServiceGenerationTime" ma:hidden="true" ma:internalName="MediaServiceGenerationTime" ma:readOnly="true">
      <xsd:simpleType>
        <xsd:restriction base="dms:Text"/>
      </xsd:simpleType>
    </xsd:element>
    <xsd:element name="MediaServiceEventHashCode" ma:index="33" nillable="true" ma:displayName="MediaServiceEventHashCode" ma:hidden="true" ma:internalName="MediaServiceEventHashCode" ma:readOnly="true">
      <xsd:simpleType>
        <xsd:restriction base="dms:Text"/>
      </xsd:simpleType>
    </xsd:element>
    <xsd:element name="MediaServiceDateTaken" ma:index="34" nillable="true" ma:displayName="MediaServiceDateTaken" ma:hidden="true" ma:internalName="MediaServiceDateTaken" ma:readOnly="true">
      <xsd:simpleType>
        <xsd:restriction base="dms:Text"/>
      </xsd:simpleType>
    </xsd:element>
    <xsd:element name="MediaServiceLocation" ma:index="35" nillable="true" ma:displayName="Location" ma:internalName="MediaServiceLocation" ma:readOnly="true">
      <xsd:simpleType>
        <xsd:restriction base="dms:Text"/>
      </xsd:simpleType>
    </xsd:element>
    <xsd:element name="MediaServiceAutoKeyPoints" ma:index="36" nillable="true" ma:displayName="MediaServiceAutoKeyPoints" ma:hidden="true" ma:internalName="MediaServiceAutoKeyPoints" ma:readOnly="true">
      <xsd:simpleType>
        <xsd:restriction base="dms:Note"/>
      </xsd:simpleType>
    </xsd:element>
    <xsd:element name="MediaServiceKeyPoints" ma:index="37" nillable="true" ma:displayName="KeyPoints" ma:internalName="MediaServiceKeyPoints" ma:readOnly="true">
      <xsd:simpleType>
        <xsd:restriction base="dms:Note">
          <xsd:maxLength value="255"/>
        </xsd:restriction>
      </xsd:simpleType>
    </xsd:element>
    <xsd:element name="MediaLengthInSeconds" ma:index="40" nillable="true" ma:displayName="Length (seconds)" ma:internalName="MediaLengthInSeconds" ma:readOnly="true">
      <xsd:simpleType>
        <xsd:restriction base="dms:Unknown"/>
      </xsd:simpleType>
    </xsd:element>
    <xsd:element name="lcf76f155ced4ddcb4097134ff3c332f" ma:index="42" nillable="true" ma:taxonomy="true" ma:internalName="lcf76f155ced4ddcb4097134ff3c332f" ma:taxonomyFieldName="MediaServiceImageTags" ma:displayName="Clibeanna íomhá" ma:readOnly="false" ma:fieldId="{5cf76f15-5ced-4ddc-b409-7134ff3c332f}" ma:taxonomyMulti="true" ma:sspId="84f5938b-0e6b-4a82-8fe1-21018fda76fd"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44" nillable="true" ma:displayName="MediaServiceObjectDetectorVersions" ma:hidden="true" ma:indexed="true" ma:internalName="MediaServiceObjectDetectorVersions" ma:readOnly="true">
      <xsd:simpleType>
        <xsd:restriction base="dms:Text"/>
      </xsd:simpleType>
    </xsd:element>
    <xsd:element name="Roinntele" ma:index="45" nillable="true" ma:displayName="Roinnte le" ma:format="Dropdown" ma:internalName="Roinntele">
      <xsd:simpleType>
        <xsd:restriction base="dms:Note">
          <xsd:maxLength value="255"/>
        </xsd:restriction>
      </xsd:simpleType>
    </xsd:element>
    <xsd:element name="MediaServiceSearchProperties" ma:index="46"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a7b58f9-1314-4aba-806b-dd6840280bce" elementFormDefault="qualified">
    <xsd:import namespace="http://schemas.microsoft.com/office/2006/documentManagement/types"/>
    <xsd:import namespace="http://schemas.microsoft.com/office/infopath/2007/PartnerControls"/>
    <xsd:element name="SharedWithUsers" ma:index="38" nillable="true" ma:displayName="Comhroinnte l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39" nillable="true" ma:displayName="Comhroinnte Le Sonraí" ma:internalName="SharedWithDetails" ma:readOnly="true">
      <xsd:simpleType>
        <xsd:restriction base="dms:Note">
          <xsd:maxLength value="255"/>
        </xsd:restriction>
      </xsd:simpleType>
    </xsd:element>
    <xsd:element name="TaxCatchAll" ma:index="43" nillable="true" ma:displayName="Taxonomy Catch All Column" ma:hidden="true" ma:list="{ee9d450a-29c7-4c6c-9cbe-58f73340bf63}" ma:internalName="TaxCatchAll" ma:showField="CatchAllData" ma:web="6a7b58f9-1314-4aba-806b-dd6840280bc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ineál inneachair"/>
        <xsd:element ref="dc:title" minOccurs="0" maxOccurs="1" ma:index="4" ma:displayName="Teidea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Invited_Leaders xmlns="cbada16c-9dda-4ba7-962e-71d1a1b1eb47" xsi:nil="true"/>
    <Roinntele xmlns="cbada16c-9dda-4ba7-962e-71d1a1b1eb47" xsi:nil="true"/>
    <Templates xmlns="cbada16c-9dda-4ba7-962e-71d1a1b1eb47" xsi:nil="true"/>
    <Self_Registration_Enabled xmlns="cbada16c-9dda-4ba7-962e-71d1a1b1eb47" xsi:nil="true"/>
    <TaxCatchAll xmlns="6a7b58f9-1314-4aba-806b-dd6840280bce" xsi:nil="true"/>
    <AppVersion xmlns="cbada16c-9dda-4ba7-962e-71d1a1b1eb47" xsi:nil="true"/>
    <LMS_Mappings xmlns="cbada16c-9dda-4ba7-962e-71d1a1b1eb47" xsi:nil="true"/>
    <IsNotebookLocked xmlns="cbada16c-9dda-4ba7-962e-71d1a1b1eb47" xsi:nil="true"/>
    <NotebookType xmlns="cbada16c-9dda-4ba7-962e-71d1a1b1eb47" xsi:nil="true"/>
    <Member_Groups xmlns="cbada16c-9dda-4ba7-962e-71d1a1b1eb47">
      <UserInfo>
        <DisplayName/>
        <AccountId xsi:nil="true"/>
        <AccountType/>
      </UserInfo>
    </Member_Groups>
    <FolderType xmlns="cbada16c-9dda-4ba7-962e-71d1a1b1eb47" xsi:nil="true"/>
    <CultureName xmlns="cbada16c-9dda-4ba7-962e-71d1a1b1eb47" xsi:nil="true"/>
    <Owner xmlns="cbada16c-9dda-4ba7-962e-71d1a1b1eb47">
      <UserInfo>
        <DisplayName/>
        <AccountId xsi:nil="true"/>
        <AccountType/>
      </UserInfo>
    </Owner>
    <lcf76f155ced4ddcb4097134ff3c332f xmlns="cbada16c-9dda-4ba7-962e-71d1a1b1eb47">
      <Terms xmlns="http://schemas.microsoft.com/office/infopath/2007/PartnerControls"/>
    </lcf76f155ced4ddcb4097134ff3c332f>
    <Math_Settings xmlns="cbada16c-9dda-4ba7-962e-71d1a1b1eb47" xsi:nil="true"/>
    <Members xmlns="cbada16c-9dda-4ba7-962e-71d1a1b1eb47">
      <UserInfo>
        <DisplayName/>
        <AccountId xsi:nil="true"/>
        <AccountType/>
      </UserInfo>
    </Members>
    <Has_Leaders_Only_SectionGroup xmlns="cbada16c-9dda-4ba7-962e-71d1a1b1eb47" xsi:nil="true"/>
    <Leaders xmlns="cbada16c-9dda-4ba7-962e-71d1a1b1eb47">
      <UserInfo>
        <DisplayName/>
        <AccountId xsi:nil="true"/>
        <AccountType/>
      </UserInfo>
    </Leaders>
    <Distribution_Groups xmlns="cbada16c-9dda-4ba7-962e-71d1a1b1eb47" xsi:nil="true"/>
    <TeamsChannelId xmlns="cbada16c-9dda-4ba7-962e-71d1a1b1eb47" xsi:nil="true"/>
    <DefaultSectionNames xmlns="cbada16c-9dda-4ba7-962e-71d1a1b1eb47" xsi:nil="true"/>
    <Invited_Members xmlns="cbada16c-9dda-4ba7-962e-71d1a1b1eb47" xsi:nil="true"/>
    <Is_Collaboration_Space_Locked xmlns="cbada16c-9dda-4ba7-962e-71d1a1b1eb47" xsi:nil="true"/>
  </documentManagement>
</p:properties>
</file>

<file path=customXml/itemProps1.xml><?xml version="1.0" encoding="utf-8"?>
<ds:datastoreItem xmlns:ds="http://schemas.openxmlformats.org/officeDocument/2006/customXml" ds:itemID="{176D42F9-8214-4A3C-AFED-12B608518CBB}"/>
</file>

<file path=customXml/itemProps2.xml><?xml version="1.0" encoding="utf-8"?>
<ds:datastoreItem xmlns:ds="http://schemas.openxmlformats.org/officeDocument/2006/customXml" ds:itemID="{BF649F17-667D-4C8E-B0B8-AB2DAE0178EB}"/>
</file>

<file path=customXml/itemProps3.xml><?xml version="1.0" encoding="utf-8"?>
<ds:datastoreItem xmlns:ds="http://schemas.openxmlformats.org/officeDocument/2006/customXml" ds:itemID="{B6AF0C6A-8DF0-4F6C-9DE1-0784F520C16C}"/>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0x010100031A10BE1B4AF146B82FFAF03DC026A0</vt:lpwstr>
  </property>
</Properties>
</file>