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0" r:id="rId5"/>
    <p:sldMasterId id="2147483749" r:id="rId6"/>
  </p:sldMasterIdLst>
  <p:notesMasterIdLst>
    <p:notesMasterId r:id="rId33"/>
  </p:notesMasterIdLst>
  <p:handoutMasterIdLst>
    <p:handoutMasterId r:id="rId34"/>
  </p:handoutMasterIdLst>
  <p:sldIdLst>
    <p:sldId id="256" r:id="rId7"/>
    <p:sldId id="502" r:id="rId8"/>
    <p:sldId id="287" r:id="rId9"/>
    <p:sldId id="2022" r:id="rId10"/>
    <p:sldId id="331" r:id="rId11"/>
    <p:sldId id="483" r:id="rId12"/>
    <p:sldId id="2023" r:id="rId13"/>
    <p:sldId id="2024" r:id="rId14"/>
    <p:sldId id="500" r:id="rId15"/>
    <p:sldId id="259" r:id="rId16"/>
    <p:sldId id="493" r:id="rId17"/>
    <p:sldId id="489" r:id="rId18"/>
    <p:sldId id="487" r:id="rId19"/>
    <p:sldId id="490" r:id="rId20"/>
    <p:sldId id="491" r:id="rId21"/>
    <p:sldId id="492" r:id="rId22"/>
    <p:sldId id="314" r:id="rId23"/>
    <p:sldId id="496" r:id="rId24"/>
    <p:sldId id="509" r:id="rId25"/>
    <p:sldId id="2025" r:id="rId26"/>
    <p:sldId id="285" r:id="rId27"/>
    <p:sldId id="1991" r:id="rId28"/>
    <p:sldId id="1996" r:id="rId29"/>
    <p:sldId id="290" r:id="rId30"/>
    <p:sldId id="2020" r:id="rId31"/>
    <p:sldId id="479" r:id="rId32"/>
  </p:sldIdLst>
  <p:sldSz cx="12192000" cy="6858000"/>
  <p:notesSz cx="6797675" cy="9925050"/>
  <p:defaultTextStyle>
    <a:defPPr>
      <a:defRPr lang="ga-I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lissa Campbell" initials="MC" lastIdx="21" clrIdx="0">
    <p:extLst>
      <p:ext uri="{19B8F6BF-5375-455C-9EA6-DF929625EA0E}">
        <p15:presenceInfo xmlns:p15="http://schemas.microsoft.com/office/powerpoint/2012/main" userId="S::melissa.campbell@oide.ie::85469d46-907d-43cd-886a-3f2ea7c988a7" providerId="AD"/>
      </p:ext>
    </p:extLst>
  </p:cmAuthor>
  <p:cmAuthor id="2" name="Aoife Ní Mhaille" initials="AM" lastIdx="3" clrIdx="1">
    <p:extLst>
      <p:ext uri="{19B8F6BF-5375-455C-9EA6-DF929625EA0E}">
        <p15:presenceInfo xmlns:p15="http://schemas.microsoft.com/office/powerpoint/2012/main" userId="S::aoife.nimhaille@oide.ie::c05a1f71-e511-4bdf-966d-c1e575c67e10" providerId="AD"/>
      </p:ext>
    </p:extLst>
  </p:cmAuthor>
  <p:cmAuthor id="3" name="Gearóid McGinley" initials="GM" lastIdx="1" clrIdx="2">
    <p:extLst>
      <p:ext uri="{19B8F6BF-5375-455C-9EA6-DF929625EA0E}">
        <p15:presenceInfo xmlns:p15="http://schemas.microsoft.com/office/powerpoint/2012/main" userId="S::gearoid.mcginley@oide.ie::6cb95b31-39e1-4c45-a935-df60716fe4eb" providerId="AD"/>
      </p:ext>
    </p:extLst>
  </p:cmAuthor>
  <p:cmAuthor id="4" name="Deirdre Nic Gabhann" initials="DN" lastIdx="1" clrIdx="3">
    <p:extLst>
      <p:ext uri="{19B8F6BF-5375-455C-9EA6-DF929625EA0E}">
        <p15:presenceInfo xmlns:p15="http://schemas.microsoft.com/office/powerpoint/2012/main" userId="S::deirdre.nicgabhann@oide.ie::efcd16ac-8e1d-4a58-bd4e-97b19db744f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87A8"/>
    <a:srgbClr val="3C3B36"/>
    <a:srgbClr val="D21D16"/>
    <a:srgbClr val="ECECEC"/>
    <a:srgbClr val="C6C6C5"/>
    <a:srgbClr val="44A0BB"/>
    <a:srgbClr val="F1BD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9659C94-39F5-4BCF-87D7-681A2A08A9BC}" v="9" dt="2025-11-20T09:59:21.171"/>
    <p1510:client id="{D4905E37-D74F-54D5-2177-DD958C5FDE34}" v="1" dt="2025-11-19T17:41:31.4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40" autoAdjust="0"/>
    <p:restoredTop sz="55839" autoAdjust="0"/>
  </p:normalViewPr>
  <p:slideViewPr>
    <p:cSldViewPr snapToGrid="0">
      <p:cViewPr varScale="1">
        <p:scale>
          <a:sx n="41" d="100"/>
          <a:sy n="41" d="100"/>
        </p:scale>
        <p:origin x="1036" y="3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21" Type="http://schemas.openxmlformats.org/officeDocument/2006/relationships/slide" Target="slides/slide15.xml"/><Relationship Id="rId34"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commentAuthors" Target="commentAuthors.xml"/><Relationship Id="rId8" Type="http://schemas.openxmlformats.org/officeDocument/2006/relationships/slide" Target="slides/slide2.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15B889-DC56-4EFA-B532-B787150996B4}"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IE"/>
        </a:p>
      </dgm:t>
    </dgm:pt>
    <dgm:pt modelId="{F5A58217-3633-48A3-94D2-B2CD1276F294}">
      <dgm:prSet phldrT="[Text]" phldr="0"/>
      <dgm:spPr/>
      <dgm:t>
        <a:bodyPr/>
        <a:lstStyle/>
        <a:p>
          <a:r>
            <a:rPr lang="en-IE" err="1">
              <a:latin typeface="Arial"/>
              <a:cs typeface="Arial"/>
            </a:rPr>
            <a:t>Foghlaimeoirí</a:t>
          </a:r>
          <a:r>
            <a:rPr lang="en-IE">
              <a:latin typeface="Arial"/>
              <a:cs typeface="Arial"/>
            </a:rPr>
            <a:t> GTB</a:t>
          </a:r>
        </a:p>
      </dgm:t>
    </dgm:pt>
    <dgm:pt modelId="{DD631523-70AC-4358-8130-8C657C5F6BF7}" type="parTrans" cxnId="{E136686A-3412-4DAA-A4A7-6D94EA31C55E}">
      <dgm:prSet/>
      <dgm:spPr/>
      <dgm:t>
        <a:bodyPr/>
        <a:lstStyle/>
        <a:p>
          <a:endParaRPr lang="en-IE"/>
        </a:p>
      </dgm:t>
    </dgm:pt>
    <dgm:pt modelId="{4500E6BA-9421-493B-81EC-B22EE033110D}" type="sibTrans" cxnId="{E136686A-3412-4DAA-A4A7-6D94EA31C55E}">
      <dgm:prSet/>
      <dgm:spPr/>
      <dgm:t>
        <a:bodyPr/>
        <a:lstStyle/>
        <a:p>
          <a:endParaRPr lang="en-IE"/>
        </a:p>
      </dgm:t>
    </dgm:pt>
    <dgm:pt modelId="{DEFDC5E8-4A13-41B4-A4EA-32C54C82FC6E}">
      <dgm:prSet phldrT="[Text]" phldr="0"/>
      <dgm:spPr/>
      <dgm:t>
        <a:bodyPr/>
        <a:lstStyle/>
        <a:p>
          <a:r>
            <a:rPr lang="en-IE" err="1">
              <a:latin typeface="Arial"/>
              <a:cs typeface="Arial"/>
            </a:rPr>
            <a:t>Oideolaíocht</a:t>
          </a:r>
          <a:r>
            <a:rPr lang="en-IE">
              <a:latin typeface="Arial"/>
              <a:cs typeface="Arial"/>
            </a:rPr>
            <a:t> GTB</a:t>
          </a:r>
        </a:p>
      </dgm:t>
    </dgm:pt>
    <dgm:pt modelId="{66731D2C-C2B4-4052-89EB-2FF47399D72A}" type="parTrans" cxnId="{ED88525F-E7AE-44B7-AA0F-A68C1DE029F1}">
      <dgm:prSet/>
      <dgm:spPr/>
      <dgm:t>
        <a:bodyPr/>
        <a:lstStyle/>
        <a:p>
          <a:endParaRPr lang="en-IE"/>
        </a:p>
      </dgm:t>
    </dgm:pt>
    <dgm:pt modelId="{4A4D0543-F303-480C-B434-75FB0792F65A}" type="sibTrans" cxnId="{ED88525F-E7AE-44B7-AA0F-A68C1DE029F1}">
      <dgm:prSet/>
      <dgm:spPr/>
      <dgm:t>
        <a:bodyPr/>
        <a:lstStyle/>
        <a:p>
          <a:endParaRPr lang="en-IE"/>
        </a:p>
      </dgm:t>
    </dgm:pt>
    <dgm:pt modelId="{C780C3AA-4BAB-494C-BAD2-A6C817063694}">
      <dgm:prSet phldrT="[Text]" phldr="0"/>
      <dgm:spPr/>
      <dgm:t>
        <a:bodyPr/>
        <a:lstStyle/>
        <a:p>
          <a:pPr rtl="0"/>
          <a:r>
            <a:rPr lang="en-IE">
              <a:latin typeface="Arial"/>
              <a:cs typeface="Arial"/>
            </a:rPr>
            <a:t>Teagasc agus foghlaim </a:t>
          </a:r>
        </a:p>
      </dgm:t>
    </dgm:pt>
    <dgm:pt modelId="{574A583F-5E7F-4ACF-AB8B-A62D07E62FF0}" type="parTrans" cxnId="{D794BF80-2190-418C-9DFE-DCAA182F4A4F}">
      <dgm:prSet/>
      <dgm:spPr/>
      <dgm:t>
        <a:bodyPr/>
        <a:lstStyle/>
        <a:p>
          <a:endParaRPr lang="en-IE"/>
        </a:p>
      </dgm:t>
    </dgm:pt>
    <dgm:pt modelId="{183CBC38-AD82-483D-A39C-7FBAA4EA3AA7}" type="sibTrans" cxnId="{D794BF80-2190-418C-9DFE-DCAA182F4A4F}">
      <dgm:prSet/>
      <dgm:spPr/>
      <dgm:t>
        <a:bodyPr/>
        <a:lstStyle/>
        <a:p>
          <a:endParaRPr lang="en-IE"/>
        </a:p>
      </dgm:t>
    </dgm:pt>
    <dgm:pt modelId="{6FC8A9FF-9EEC-4EA4-B846-14CABD3D07A6}" type="pres">
      <dgm:prSet presAssocID="{E115B889-DC56-4EFA-B532-B787150996B4}" presName="Name0" presStyleCnt="0">
        <dgm:presLayoutVars>
          <dgm:dir/>
          <dgm:resizeHandles val="exact"/>
        </dgm:presLayoutVars>
      </dgm:prSet>
      <dgm:spPr/>
    </dgm:pt>
    <dgm:pt modelId="{1B809327-A012-4FBF-B260-AE1483E7E600}" type="pres">
      <dgm:prSet presAssocID="{F5A58217-3633-48A3-94D2-B2CD1276F294}" presName="node" presStyleLbl="node1" presStyleIdx="0" presStyleCnt="3">
        <dgm:presLayoutVars>
          <dgm:bulletEnabled val="1"/>
        </dgm:presLayoutVars>
      </dgm:prSet>
      <dgm:spPr/>
    </dgm:pt>
    <dgm:pt modelId="{68234773-F0FB-4D52-8757-9FF8C973CFC7}" type="pres">
      <dgm:prSet presAssocID="{4500E6BA-9421-493B-81EC-B22EE033110D}" presName="sibTrans" presStyleLbl="sibTrans2D1" presStyleIdx="0" presStyleCnt="2"/>
      <dgm:spPr/>
    </dgm:pt>
    <dgm:pt modelId="{3FC84A67-C0D0-4761-A792-39D8C1F75949}" type="pres">
      <dgm:prSet presAssocID="{4500E6BA-9421-493B-81EC-B22EE033110D}" presName="connectorText" presStyleLbl="sibTrans2D1" presStyleIdx="0" presStyleCnt="2"/>
      <dgm:spPr/>
    </dgm:pt>
    <dgm:pt modelId="{C389648D-9AED-4152-87B6-BBE4F473A176}" type="pres">
      <dgm:prSet presAssocID="{DEFDC5E8-4A13-41B4-A4EA-32C54C82FC6E}" presName="node" presStyleLbl="node1" presStyleIdx="1" presStyleCnt="3">
        <dgm:presLayoutVars>
          <dgm:bulletEnabled val="1"/>
        </dgm:presLayoutVars>
      </dgm:prSet>
      <dgm:spPr/>
    </dgm:pt>
    <dgm:pt modelId="{2F1673AB-E8CB-4BED-8826-809866388DC2}" type="pres">
      <dgm:prSet presAssocID="{4A4D0543-F303-480C-B434-75FB0792F65A}" presName="sibTrans" presStyleLbl="sibTrans2D1" presStyleIdx="1" presStyleCnt="2"/>
      <dgm:spPr/>
    </dgm:pt>
    <dgm:pt modelId="{16272D5B-01B6-4B1F-BDC2-E5A78769740B}" type="pres">
      <dgm:prSet presAssocID="{4A4D0543-F303-480C-B434-75FB0792F65A}" presName="connectorText" presStyleLbl="sibTrans2D1" presStyleIdx="1" presStyleCnt="2"/>
      <dgm:spPr/>
    </dgm:pt>
    <dgm:pt modelId="{56576B62-6556-4104-9535-2232E59B4ADC}" type="pres">
      <dgm:prSet presAssocID="{C780C3AA-4BAB-494C-BAD2-A6C817063694}" presName="node" presStyleLbl="node1" presStyleIdx="2" presStyleCnt="3">
        <dgm:presLayoutVars>
          <dgm:bulletEnabled val="1"/>
        </dgm:presLayoutVars>
      </dgm:prSet>
      <dgm:spPr/>
    </dgm:pt>
  </dgm:ptLst>
  <dgm:cxnLst>
    <dgm:cxn modelId="{58936332-1862-40AD-8321-0808B5895B0D}" type="presOf" srcId="{F5A58217-3633-48A3-94D2-B2CD1276F294}" destId="{1B809327-A012-4FBF-B260-AE1483E7E600}" srcOrd="0" destOrd="0" presId="urn:microsoft.com/office/officeart/2005/8/layout/process1"/>
    <dgm:cxn modelId="{ED88525F-E7AE-44B7-AA0F-A68C1DE029F1}" srcId="{E115B889-DC56-4EFA-B532-B787150996B4}" destId="{DEFDC5E8-4A13-41B4-A4EA-32C54C82FC6E}" srcOrd="1" destOrd="0" parTransId="{66731D2C-C2B4-4052-89EB-2FF47399D72A}" sibTransId="{4A4D0543-F303-480C-B434-75FB0792F65A}"/>
    <dgm:cxn modelId="{E136686A-3412-4DAA-A4A7-6D94EA31C55E}" srcId="{E115B889-DC56-4EFA-B532-B787150996B4}" destId="{F5A58217-3633-48A3-94D2-B2CD1276F294}" srcOrd="0" destOrd="0" parTransId="{DD631523-70AC-4358-8130-8C657C5F6BF7}" sibTransId="{4500E6BA-9421-493B-81EC-B22EE033110D}"/>
    <dgm:cxn modelId="{22E8FE74-083C-4E11-87FA-63ADF1E5448B}" type="presOf" srcId="{4500E6BA-9421-493B-81EC-B22EE033110D}" destId="{68234773-F0FB-4D52-8757-9FF8C973CFC7}" srcOrd="0" destOrd="0" presId="urn:microsoft.com/office/officeart/2005/8/layout/process1"/>
    <dgm:cxn modelId="{B2CC4A59-FC84-4FDC-81BE-B0F9D128553C}" type="presOf" srcId="{DEFDC5E8-4A13-41B4-A4EA-32C54C82FC6E}" destId="{C389648D-9AED-4152-87B6-BBE4F473A176}" srcOrd="0" destOrd="0" presId="urn:microsoft.com/office/officeart/2005/8/layout/process1"/>
    <dgm:cxn modelId="{E094547B-5637-4E62-A654-59FD40C042D0}" type="presOf" srcId="{C780C3AA-4BAB-494C-BAD2-A6C817063694}" destId="{56576B62-6556-4104-9535-2232E59B4ADC}" srcOrd="0" destOrd="0" presId="urn:microsoft.com/office/officeart/2005/8/layout/process1"/>
    <dgm:cxn modelId="{D794BF80-2190-418C-9DFE-DCAA182F4A4F}" srcId="{E115B889-DC56-4EFA-B532-B787150996B4}" destId="{C780C3AA-4BAB-494C-BAD2-A6C817063694}" srcOrd="2" destOrd="0" parTransId="{574A583F-5E7F-4ACF-AB8B-A62D07E62FF0}" sibTransId="{183CBC38-AD82-483D-A39C-7FBAA4EA3AA7}"/>
    <dgm:cxn modelId="{202FD189-5759-43F6-9426-898AB76B3D10}" type="presOf" srcId="{E115B889-DC56-4EFA-B532-B787150996B4}" destId="{6FC8A9FF-9EEC-4EA4-B846-14CABD3D07A6}" srcOrd="0" destOrd="0" presId="urn:microsoft.com/office/officeart/2005/8/layout/process1"/>
    <dgm:cxn modelId="{AE49DDB2-85D7-4E18-8476-3FB5271494DE}" type="presOf" srcId="{4A4D0543-F303-480C-B434-75FB0792F65A}" destId="{2F1673AB-E8CB-4BED-8826-809866388DC2}" srcOrd="0" destOrd="0" presId="urn:microsoft.com/office/officeart/2005/8/layout/process1"/>
    <dgm:cxn modelId="{5D1984C9-2CBB-443C-B072-9A05B9EBDF87}" type="presOf" srcId="{4A4D0543-F303-480C-B434-75FB0792F65A}" destId="{16272D5B-01B6-4B1F-BDC2-E5A78769740B}" srcOrd="1" destOrd="0" presId="urn:microsoft.com/office/officeart/2005/8/layout/process1"/>
    <dgm:cxn modelId="{C4A456DA-0A97-4A8F-8E42-28F72BF310E9}" type="presOf" srcId="{4500E6BA-9421-493B-81EC-B22EE033110D}" destId="{3FC84A67-C0D0-4761-A792-39D8C1F75949}" srcOrd="1" destOrd="0" presId="urn:microsoft.com/office/officeart/2005/8/layout/process1"/>
    <dgm:cxn modelId="{33411915-15D5-49EA-825D-B9C48182B518}" type="presParOf" srcId="{6FC8A9FF-9EEC-4EA4-B846-14CABD3D07A6}" destId="{1B809327-A012-4FBF-B260-AE1483E7E600}" srcOrd="0" destOrd="0" presId="urn:microsoft.com/office/officeart/2005/8/layout/process1"/>
    <dgm:cxn modelId="{F6038447-95F1-457F-B87A-4EE9DB099458}" type="presParOf" srcId="{6FC8A9FF-9EEC-4EA4-B846-14CABD3D07A6}" destId="{68234773-F0FB-4D52-8757-9FF8C973CFC7}" srcOrd="1" destOrd="0" presId="urn:microsoft.com/office/officeart/2005/8/layout/process1"/>
    <dgm:cxn modelId="{196E6660-193D-402F-AA73-F297774A7EE0}" type="presParOf" srcId="{68234773-F0FB-4D52-8757-9FF8C973CFC7}" destId="{3FC84A67-C0D0-4761-A792-39D8C1F75949}" srcOrd="0" destOrd="0" presId="urn:microsoft.com/office/officeart/2005/8/layout/process1"/>
    <dgm:cxn modelId="{D52AA2A2-575D-43CF-B3FD-874E7B9CCB8A}" type="presParOf" srcId="{6FC8A9FF-9EEC-4EA4-B846-14CABD3D07A6}" destId="{C389648D-9AED-4152-87B6-BBE4F473A176}" srcOrd="2" destOrd="0" presId="urn:microsoft.com/office/officeart/2005/8/layout/process1"/>
    <dgm:cxn modelId="{5E56FB96-3A7A-4312-B24E-710B154213B5}" type="presParOf" srcId="{6FC8A9FF-9EEC-4EA4-B846-14CABD3D07A6}" destId="{2F1673AB-E8CB-4BED-8826-809866388DC2}" srcOrd="3" destOrd="0" presId="urn:microsoft.com/office/officeart/2005/8/layout/process1"/>
    <dgm:cxn modelId="{C2BEE17E-555C-4CDF-8DF6-5457ADCCD4A3}" type="presParOf" srcId="{2F1673AB-E8CB-4BED-8826-809866388DC2}" destId="{16272D5B-01B6-4B1F-BDC2-E5A78769740B}" srcOrd="0" destOrd="0" presId="urn:microsoft.com/office/officeart/2005/8/layout/process1"/>
    <dgm:cxn modelId="{681A985B-50A2-4CE5-89F3-EAA9A8D11F9E}" type="presParOf" srcId="{6FC8A9FF-9EEC-4EA4-B846-14CABD3D07A6}" destId="{56576B62-6556-4104-9535-2232E59B4ADC}"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6E1774-E68D-450E-9088-6E58780C2EB7}" type="doc">
      <dgm:prSet loTypeId="urn:microsoft.com/office/officeart/2005/8/layout/bProcess4" loCatId="process" qsTypeId="urn:microsoft.com/office/officeart/2005/8/quickstyle/simple1" qsCatId="simple" csTypeId="urn:microsoft.com/office/officeart/2005/8/colors/accent1_2" csCatId="accent1" phldr="1"/>
      <dgm:spPr/>
      <dgm:t>
        <a:bodyPr/>
        <a:lstStyle/>
        <a:p>
          <a:endParaRPr lang="ga-IE"/>
        </a:p>
      </dgm:t>
    </dgm:pt>
    <dgm:pt modelId="{CE236E3B-0411-4176-8980-1F92D060EBA9}">
      <dgm:prSet phldr="0"/>
      <dgm:spPr/>
      <dgm:t>
        <a:bodyPr/>
        <a:lstStyle/>
        <a:p>
          <a:pPr rtl="0"/>
          <a:r>
            <a:rPr lang="ga-IE" noProof="0"/>
            <a:t>Tuigeann siad go bhfuil teanga eile ann</a:t>
          </a:r>
        </a:p>
      </dgm:t>
    </dgm:pt>
    <dgm:pt modelId="{F243E12A-4BC2-4A5C-ADE6-7EF9B9B0B015}" type="parTrans" cxnId="{661249D2-E778-47B7-9BBE-AEA9236EE85F}">
      <dgm:prSet/>
      <dgm:spPr/>
      <dgm:t>
        <a:bodyPr/>
        <a:lstStyle/>
        <a:p>
          <a:endParaRPr lang="ga-IE"/>
        </a:p>
      </dgm:t>
    </dgm:pt>
    <dgm:pt modelId="{B2A9BF1E-F876-4EC5-87B1-6B4EDAE29C3C}" type="sibTrans" cxnId="{661249D2-E778-47B7-9BBE-AEA9236EE85F}">
      <dgm:prSet/>
      <dgm:spPr/>
      <dgm:t>
        <a:bodyPr/>
        <a:lstStyle/>
        <a:p>
          <a:endParaRPr lang="ga-IE"/>
        </a:p>
      </dgm:t>
    </dgm:pt>
    <dgm:pt modelId="{E7417009-2736-4882-A737-9EA3E6157150}">
      <dgm:prSet phldr="0"/>
      <dgm:spPr/>
      <dgm:t>
        <a:bodyPr/>
        <a:lstStyle/>
        <a:p>
          <a:r>
            <a:rPr lang="ga-IE" noProof="0"/>
            <a:t>Tréimhse thostach</a:t>
          </a:r>
        </a:p>
      </dgm:t>
    </dgm:pt>
    <dgm:pt modelId="{ED5B064F-461E-473A-B3A5-C681626A09F3}" type="parTrans" cxnId="{BE02043B-4E45-49BD-A6E3-190499B6319E}">
      <dgm:prSet/>
      <dgm:spPr/>
      <dgm:t>
        <a:bodyPr/>
        <a:lstStyle/>
        <a:p>
          <a:endParaRPr lang="ga-IE"/>
        </a:p>
      </dgm:t>
    </dgm:pt>
    <dgm:pt modelId="{700C0D5E-0F1C-42B9-8B45-7C0429F76BB6}" type="sibTrans" cxnId="{BE02043B-4E45-49BD-A6E3-190499B6319E}">
      <dgm:prSet/>
      <dgm:spPr/>
      <dgm:t>
        <a:bodyPr/>
        <a:lstStyle/>
        <a:p>
          <a:endParaRPr lang="ga-IE"/>
        </a:p>
      </dgm:t>
    </dgm:pt>
    <dgm:pt modelId="{88350E87-1565-4AF1-9D64-09E3949121D1}">
      <dgm:prSet phldr="0"/>
      <dgm:spPr/>
      <dgm:t>
        <a:bodyPr/>
        <a:lstStyle/>
        <a:p>
          <a:r>
            <a:rPr lang="ga-IE" noProof="0"/>
            <a:t>Freagraíonn siad i dteangacha eile</a:t>
          </a:r>
        </a:p>
      </dgm:t>
    </dgm:pt>
    <dgm:pt modelId="{0D9314AC-464B-4754-9285-975BCF0AAB78}" type="parTrans" cxnId="{690C65E0-20EE-4E6D-98BB-5A7B9055E54A}">
      <dgm:prSet/>
      <dgm:spPr/>
      <dgm:t>
        <a:bodyPr/>
        <a:lstStyle/>
        <a:p>
          <a:endParaRPr lang="ga-IE"/>
        </a:p>
      </dgm:t>
    </dgm:pt>
    <dgm:pt modelId="{4CC59AAB-CFBD-46D6-BB06-56F92E1D7841}" type="sibTrans" cxnId="{690C65E0-20EE-4E6D-98BB-5A7B9055E54A}">
      <dgm:prSet/>
      <dgm:spPr/>
      <dgm:t>
        <a:bodyPr/>
        <a:lstStyle/>
        <a:p>
          <a:endParaRPr lang="ga-IE"/>
        </a:p>
      </dgm:t>
    </dgm:pt>
    <dgm:pt modelId="{2AB5B235-50B3-4618-BEBC-682C18F288F6}">
      <dgm:prSet phldr="0"/>
      <dgm:spPr/>
      <dgm:t>
        <a:bodyPr/>
        <a:lstStyle/>
        <a:p>
          <a:r>
            <a:rPr lang="ga-IE" noProof="0"/>
            <a:t>Tugann siad le fios go bhfuil tuiscint acu tríd léiriú/freagraí go fisiciúil</a:t>
          </a:r>
        </a:p>
      </dgm:t>
    </dgm:pt>
    <dgm:pt modelId="{2C9A4C41-01FF-49AF-878B-6D0A0A82D7D2}" type="parTrans" cxnId="{BAAFD1E2-E365-41BA-B53D-D7B0F0071542}">
      <dgm:prSet/>
      <dgm:spPr/>
      <dgm:t>
        <a:bodyPr/>
        <a:lstStyle/>
        <a:p>
          <a:endParaRPr lang="ga-IE"/>
        </a:p>
      </dgm:t>
    </dgm:pt>
    <dgm:pt modelId="{8697D6A7-7795-4705-A301-0ED631745CE2}" type="sibTrans" cxnId="{BAAFD1E2-E365-41BA-B53D-D7B0F0071542}">
      <dgm:prSet/>
      <dgm:spPr/>
      <dgm:t>
        <a:bodyPr/>
        <a:lstStyle/>
        <a:p>
          <a:endParaRPr lang="ga-IE"/>
        </a:p>
      </dgm:t>
    </dgm:pt>
    <dgm:pt modelId="{56A44C53-1252-4C5D-879E-F39B4777D005}">
      <dgm:prSet phldr="0"/>
      <dgm:spPr/>
      <dgm:t>
        <a:bodyPr/>
        <a:lstStyle/>
        <a:p>
          <a:r>
            <a:rPr lang="ga-IE" noProof="0"/>
            <a:t>Déantar athrá ar abairtí</a:t>
          </a:r>
        </a:p>
      </dgm:t>
    </dgm:pt>
    <dgm:pt modelId="{EBB07A73-0BB7-43E9-ACEA-98C4686726E0}" type="parTrans" cxnId="{1549D2FA-A55B-44B7-9670-14806816FF68}">
      <dgm:prSet/>
      <dgm:spPr/>
      <dgm:t>
        <a:bodyPr/>
        <a:lstStyle/>
        <a:p>
          <a:endParaRPr lang="ga-IE"/>
        </a:p>
      </dgm:t>
    </dgm:pt>
    <dgm:pt modelId="{1187C31C-2947-4956-8038-040982C6B55B}" type="sibTrans" cxnId="{1549D2FA-A55B-44B7-9670-14806816FF68}">
      <dgm:prSet/>
      <dgm:spPr/>
      <dgm:t>
        <a:bodyPr/>
        <a:lstStyle/>
        <a:p>
          <a:endParaRPr lang="ga-IE"/>
        </a:p>
      </dgm:t>
    </dgm:pt>
    <dgm:pt modelId="{16DF1401-D90C-447E-B585-405275F5FD46}">
      <dgm:prSet phldr="0"/>
      <dgm:spPr/>
      <dgm:t>
        <a:bodyPr/>
        <a:lstStyle/>
        <a:p>
          <a:r>
            <a:rPr lang="ga-IE" noProof="0"/>
            <a:t>Códmhalartú</a:t>
          </a:r>
        </a:p>
      </dgm:t>
    </dgm:pt>
    <dgm:pt modelId="{9B6311F9-FE91-43D0-8E7A-142068FE1AD3}" type="parTrans" cxnId="{4858B198-AC7A-4CEA-A136-47C77B40C0E9}">
      <dgm:prSet/>
      <dgm:spPr/>
      <dgm:t>
        <a:bodyPr/>
        <a:lstStyle/>
        <a:p>
          <a:endParaRPr lang="ga-IE"/>
        </a:p>
      </dgm:t>
    </dgm:pt>
    <dgm:pt modelId="{8CDA7A26-DED9-46E7-915C-E925F714D58E}" type="sibTrans" cxnId="{4858B198-AC7A-4CEA-A136-47C77B40C0E9}">
      <dgm:prSet/>
      <dgm:spPr/>
      <dgm:t>
        <a:bodyPr/>
        <a:lstStyle/>
        <a:p>
          <a:endParaRPr lang="ga-IE"/>
        </a:p>
      </dgm:t>
    </dgm:pt>
    <dgm:pt modelId="{517DB9D0-70D0-492A-A711-E26543C305AF}">
      <dgm:prSet phldr="0"/>
      <dgm:spPr/>
      <dgm:t>
        <a:bodyPr/>
        <a:lstStyle/>
        <a:p>
          <a:r>
            <a:rPr lang="ga-IE" noProof="0"/>
            <a:t>Abairtí gearra</a:t>
          </a:r>
        </a:p>
      </dgm:t>
    </dgm:pt>
    <dgm:pt modelId="{38D9433F-077E-41A7-8932-982F8E3CC4AB}" type="parTrans" cxnId="{10009815-AC14-4996-9692-3226BADF8D3D}">
      <dgm:prSet/>
      <dgm:spPr/>
      <dgm:t>
        <a:bodyPr/>
        <a:lstStyle/>
        <a:p>
          <a:endParaRPr lang="ga-IE"/>
        </a:p>
      </dgm:t>
    </dgm:pt>
    <dgm:pt modelId="{CE28FF65-6BCB-4923-AC86-274CA04C1F6C}" type="sibTrans" cxnId="{10009815-AC14-4996-9692-3226BADF8D3D}">
      <dgm:prSet/>
      <dgm:spPr/>
      <dgm:t>
        <a:bodyPr/>
        <a:lstStyle/>
        <a:p>
          <a:endParaRPr lang="ga-IE"/>
        </a:p>
      </dgm:t>
    </dgm:pt>
    <dgm:pt modelId="{C75EBE68-64A4-4872-8346-810F5B42D825}">
      <dgm:prSet phldr="0"/>
      <dgm:spPr/>
      <dgm:t>
        <a:bodyPr/>
        <a:lstStyle/>
        <a:p>
          <a:r>
            <a:rPr lang="ga-IE" noProof="0"/>
            <a:t>Abairtí iomlána</a:t>
          </a:r>
        </a:p>
      </dgm:t>
    </dgm:pt>
    <dgm:pt modelId="{4716916F-F270-494A-A64F-F19EFFD93469}" type="parTrans" cxnId="{C46DFC5C-FAD2-4F95-8CEE-68999B2551C4}">
      <dgm:prSet/>
      <dgm:spPr/>
      <dgm:t>
        <a:bodyPr/>
        <a:lstStyle/>
        <a:p>
          <a:endParaRPr lang="ga-IE"/>
        </a:p>
      </dgm:t>
    </dgm:pt>
    <dgm:pt modelId="{B59EE3D7-5EB3-4F71-9C3A-6FEA81CB017F}" type="sibTrans" cxnId="{C46DFC5C-FAD2-4F95-8CEE-68999B2551C4}">
      <dgm:prSet/>
      <dgm:spPr/>
      <dgm:t>
        <a:bodyPr/>
        <a:lstStyle/>
        <a:p>
          <a:endParaRPr lang="ga-IE"/>
        </a:p>
      </dgm:t>
    </dgm:pt>
    <dgm:pt modelId="{6928A1B1-EAD1-460F-87C0-096C624EE0C3}">
      <dgm:prSet phldr="0"/>
      <dgm:spPr/>
      <dgm:t>
        <a:bodyPr/>
        <a:lstStyle/>
        <a:p>
          <a:r>
            <a:rPr lang="ga-IE" noProof="0"/>
            <a:t>Caint agus comhrá cruthaitheach</a:t>
          </a:r>
        </a:p>
      </dgm:t>
    </dgm:pt>
    <dgm:pt modelId="{403AF247-250F-4E55-83C9-52ADB22606D7}" type="parTrans" cxnId="{98C05EF6-5DA9-454F-8926-13E54985E054}">
      <dgm:prSet/>
      <dgm:spPr/>
      <dgm:t>
        <a:bodyPr/>
        <a:lstStyle/>
        <a:p>
          <a:endParaRPr lang="ga-IE"/>
        </a:p>
      </dgm:t>
    </dgm:pt>
    <dgm:pt modelId="{335BCB70-2E45-4124-BA8F-ECFC45BC9B11}" type="sibTrans" cxnId="{98C05EF6-5DA9-454F-8926-13E54985E054}">
      <dgm:prSet/>
      <dgm:spPr/>
      <dgm:t>
        <a:bodyPr/>
        <a:lstStyle/>
        <a:p>
          <a:endParaRPr lang="ga-IE"/>
        </a:p>
      </dgm:t>
    </dgm:pt>
    <dgm:pt modelId="{B93588F3-888D-4FC4-B653-C95ABFFCBB93}" type="pres">
      <dgm:prSet presAssocID="{F66E1774-E68D-450E-9088-6E58780C2EB7}" presName="Name0" presStyleCnt="0">
        <dgm:presLayoutVars>
          <dgm:dir/>
          <dgm:resizeHandles/>
        </dgm:presLayoutVars>
      </dgm:prSet>
      <dgm:spPr/>
    </dgm:pt>
    <dgm:pt modelId="{86B2C90D-A5F4-4696-B0FA-9B138B46F993}" type="pres">
      <dgm:prSet presAssocID="{CE236E3B-0411-4176-8980-1F92D060EBA9}" presName="compNode" presStyleCnt="0"/>
      <dgm:spPr/>
    </dgm:pt>
    <dgm:pt modelId="{F97EE6D3-9ACC-4F34-B77B-E3D7EF83C55C}" type="pres">
      <dgm:prSet presAssocID="{CE236E3B-0411-4176-8980-1F92D060EBA9}" presName="dummyConnPt" presStyleCnt="0"/>
      <dgm:spPr/>
    </dgm:pt>
    <dgm:pt modelId="{DB124BB7-8DF3-4878-8FAE-88F634A74E91}" type="pres">
      <dgm:prSet presAssocID="{CE236E3B-0411-4176-8980-1F92D060EBA9}" presName="node" presStyleLbl="node1" presStyleIdx="0" presStyleCnt="9">
        <dgm:presLayoutVars>
          <dgm:bulletEnabled val="1"/>
        </dgm:presLayoutVars>
      </dgm:prSet>
      <dgm:spPr/>
    </dgm:pt>
    <dgm:pt modelId="{3169F73A-7BF0-44F0-861F-C07F37E4797F}" type="pres">
      <dgm:prSet presAssocID="{B2A9BF1E-F876-4EC5-87B1-6B4EDAE29C3C}" presName="sibTrans" presStyleLbl="bgSibTrans2D1" presStyleIdx="0" presStyleCnt="8" custScaleX="121000" custScaleY="121000"/>
      <dgm:spPr/>
    </dgm:pt>
    <dgm:pt modelId="{C39A0CFB-8A6C-4CE2-A973-B95620391EA7}" type="pres">
      <dgm:prSet presAssocID="{E7417009-2736-4882-A737-9EA3E6157150}" presName="compNode" presStyleCnt="0"/>
      <dgm:spPr/>
    </dgm:pt>
    <dgm:pt modelId="{522BA4F8-BB1B-4655-9B28-582F9301B830}" type="pres">
      <dgm:prSet presAssocID="{E7417009-2736-4882-A737-9EA3E6157150}" presName="dummyConnPt" presStyleCnt="0"/>
      <dgm:spPr/>
    </dgm:pt>
    <dgm:pt modelId="{E3A1CBE6-DB47-4D62-BC06-7CD65F923FDE}" type="pres">
      <dgm:prSet presAssocID="{E7417009-2736-4882-A737-9EA3E6157150}" presName="node" presStyleLbl="node1" presStyleIdx="1" presStyleCnt="9">
        <dgm:presLayoutVars>
          <dgm:bulletEnabled val="1"/>
        </dgm:presLayoutVars>
      </dgm:prSet>
      <dgm:spPr/>
    </dgm:pt>
    <dgm:pt modelId="{CD8EE0F6-3AE8-4B5E-99EF-254A1B6E64F6}" type="pres">
      <dgm:prSet presAssocID="{700C0D5E-0F1C-42B9-8B45-7C0429F76BB6}" presName="sibTrans" presStyleLbl="bgSibTrans2D1" presStyleIdx="1" presStyleCnt="8" custScaleX="121000" custScaleY="121000"/>
      <dgm:spPr/>
    </dgm:pt>
    <dgm:pt modelId="{B7F36B21-B12C-4B7D-9414-B5C86D72C93E}" type="pres">
      <dgm:prSet presAssocID="{88350E87-1565-4AF1-9D64-09E3949121D1}" presName="compNode" presStyleCnt="0"/>
      <dgm:spPr/>
    </dgm:pt>
    <dgm:pt modelId="{6A5BD212-8229-458E-A1FA-13972BCDF8B1}" type="pres">
      <dgm:prSet presAssocID="{88350E87-1565-4AF1-9D64-09E3949121D1}" presName="dummyConnPt" presStyleCnt="0"/>
      <dgm:spPr/>
    </dgm:pt>
    <dgm:pt modelId="{1D11F18F-1F1A-49A8-847E-367382A5C662}" type="pres">
      <dgm:prSet presAssocID="{88350E87-1565-4AF1-9D64-09E3949121D1}" presName="node" presStyleLbl="node1" presStyleIdx="2" presStyleCnt="9">
        <dgm:presLayoutVars>
          <dgm:bulletEnabled val="1"/>
        </dgm:presLayoutVars>
      </dgm:prSet>
      <dgm:spPr/>
    </dgm:pt>
    <dgm:pt modelId="{1A9B9F67-C16C-462D-B921-0BDFCAABB32F}" type="pres">
      <dgm:prSet presAssocID="{4CC59AAB-CFBD-46D6-BB06-56F92E1D7841}" presName="sibTrans" presStyleLbl="bgSibTrans2D1" presStyleIdx="2" presStyleCnt="8" custScaleX="121000" custScaleY="121000"/>
      <dgm:spPr/>
    </dgm:pt>
    <dgm:pt modelId="{113BFD06-1241-484D-97A4-56AC5F072F86}" type="pres">
      <dgm:prSet presAssocID="{2AB5B235-50B3-4618-BEBC-682C18F288F6}" presName="compNode" presStyleCnt="0"/>
      <dgm:spPr/>
    </dgm:pt>
    <dgm:pt modelId="{4587F58F-6203-48B6-8E7A-DC7F6513FEF7}" type="pres">
      <dgm:prSet presAssocID="{2AB5B235-50B3-4618-BEBC-682C18F288F6}" presName="dummyConnPt" presStyleCnt="0"/>
      <dgm:spPr/>
    </dgm:pt>
    <dgm:pt modelId="{86E6ED2D-A931-4B56-8CAA-E6BDE7C29468}" type="pres">
      <dgm:prSet presAssocID="{2AB5B235-50B3-4618-BEBC-682C18F288F6}" presName="node" presStyleLbl="node1" presStyleIdx="3" presStyleCnt="9">
        <dgm:presLayoutVars>
          <dgm:bulletEnabled val="1"/>
        </dgm:presLayoutVars>
      </dgm:prSet>
      <dgm:spPr/>
    </dgm:pt>
    <dgm:pt modelId="{E127C5CD-6E14-4B1F-B4C2-BE3B17B69E0A}" type="pres">
      <dgm:prSet presAssocID="{8697D6A7-7795-4705-A301-0ED631745CE2}" presName="sibTrans" presStyleLbl="bgSibTrans2D1" presStyleIdx="3" presStyleCnt="8" custScaleX="121000" custScaleY="121000"/>
      <dgm:spPr/>
    </dgm:pt>
    <dgm:pt modelId="{125FBCC3-9EF2-440D-AB55-BB82D16490C6}" type="pres">
      <dgm:prSet presAssocID="{56A44C53-1252-4C5D-879E-F39B4777D005}" presName="compNode" presStyleCnt="0"/>
      <dgm:spPr/>
    </dgm:pt>
    <dgm:pt modelId="{2BF3D976-39C3-48DC-9651-5F1B48A00B55}" type="pres">
      <dgm:prSet presAssocID="{56A44C53-1252-4C5D-879E-F39B4777D005}" presName="dummyConnPt" presStyleCnt="0"/>
      <dgm:spPr/>
    </dgm:pt>
    <dgm:pt modelId="{CE928E66-ABC2-40C7-99D9-F806C0391EC5}" type="pres">
      <dgm:prSet presAssocID="{56A44C53-1252-4C5D-879E-F39B4777D005}" presName="node" presStyleLbl="node1" presStyleIdx="4" presStyleCnt="9">
        <dgm:presLayoutVars>
          <dgm:bulletEnabled val="1"/>
        </dgm:presLayoutVars>
      </dgm:prSet>
      <dgm:spPr/>
    </dgm:pt>
    <dgm:pt modelId="{168C17C5-441F-492E-84A5-9E758F782651}" type="pres">
      <dgm:prSet presAssocID="{1187C31C-2947-4956-8038-040982C6B55B}" presName="sibTrans" presStyleLbl="bgSibTrans2D1" presStyleIdx="4" presStyleCnt="8" custScaleX="121000" custScaleY="121000"/>
      <dgm:spPr/>
    </dgm:pt>
    <dgm:pt modelId="{E3795063-7B18-4CBF-9BD3-01CC680EBA74}" type="pres">
      <dgm:prSet presAssocID="{16DF1401-D90C-447E-B585-405275F5FD46}" presName="compNode" presStyleCnt="0"/>
      <dgm:spPr/>
    </dgm:pt>
    <dgm:pt modelId="{0ED9A324-F70C-448C-AC9A-3F8D291360C7}" type="pres">
      <dgm:prSet presAssocID="{16DF1401-D90C-447E-B585-405275F5FD46}" presName="dummyConnPt" presStyleCnt="0"/>
      <dgm:spPr/>
    </dgm:pt>
    <dgm:pt modelId="{BA9815F0-F5E4-4DE0-AD45-A4B63FF3BA6B}" type="pres">
      <dgm:prSet presAssocID="{16DF1401-D90C-447E-B585-405275F5FD46}" presName="node" presStyleLbl="node1" presStyleIdx="5" presStyleCnt="9">
        <dgm:presLayoutVars>
          <dgm:bulletEnabled val="1"/>
        </dgm:presLayoutVars>
      </dgm:prSet>
      <dgm:spPr/>
    </dgm:pt>
    <dgm:pt modelId="{C732BDD9-9142-41DB-BC13-76BEB415B1BA}" type="pres">
      <dgm:prSet presAssocID="{8CDA7A26-DED9-46E7-915C-E925F714D58E}" presName="sibTrans" presStyleLbl="bgSibTrans2D1" presStyleIdx="5" presStyleCnt="8" custScaleX="121000" custScaleY="121000"/>
      <dgm:spPr/>
    </dgm:pt>
    <dgm:pt modelId="{E4A0A4AE-AF45-45C1-A951-13644949CBC6}" type="pres">
      <dgm:prSet presAssocID="{517DB9D0-70D0-492A-A711-E26543C305AF}" presName="compNode" presStyleCnt="0"/>
      <dgm:spPr/>
    </dgm:pt>
    <dgm:pt modelId="{1B4FA432-4115-4692-960C-E8EBB0C95816}" type="pres">
      <dgm:prSet presAssocID="{517DB9D0-70D0-492A-A711-E26543C305AF}" presName="dummyConnPt" presStyleCnt="0"/>
      <dgm:spPr/>
    </dgm:pt>
    <dgm:pt modelId="{316D3E1F-BEEF-4D14-808E-EDFBBAC16203}" type="pres">
      <dgm:prSet presAssocID="{517DB9D0-70D0-492A-A711-E26543C305AF}" presName="node" presStyleLbl="node1" presStyleIdx="6" presStyleCnt="9">
        <dgm:presLayoutVars>
          <dgm:bulletEnabled val="1"/>
        </dgm:presLayoutVars>
      </dgm:prSet>
      <dgm:spPr/>
    </dgm:pt>
    <dgm:pt modelId="{7D2A2C71-DB0D-4D01-9B1F-0FC4EF51A654}" type="pres">
      <dgm:prSet presAssocID="{CE28FF65-6BCB-4923-AC86-274CA04C1F6C}" presName="sibTrans" presStyleLbl="bgSibTrans2D1" presStyleIdx="6" presStyleCnt="8" custScaleX="121000" custScaleY="121000"/>
      <dgm:spPr/>
    </dgm:pt>
    <dgm:pt modelId="{E7BC769C-E275-4958-A775-5F43EEFBB211}" type="pres">
      <dgm:prSet presAssocID="{C75EBE68-64A4-4872-8346-810F5B42D825}" presName="compNode" presStyleCnt="0"/>
      <dgm:spPr/>
    </dgm:pt>
    <dgm:pt modelId="{881F5C97-A617-4133-8202-CF13C514AE1F}" type="pres">
      <dgm:prSet presAssocID="{C75EBE68-64A4-4872-8346-810F5B42D825}" presName="dummyConnPt" presStyleCnt="0"/>
      <dgm:spPr/>
    </dgm:pt>
    <dgm:pt modelId="{791FE3E7-A24D-4E20-A8FB-19371282C1F2}" type="pres">
      <dgm:prSet presAssocID="{C75EBE68-64A4-4872-8346-810F5B42D825}" presName="node" presStyleLbl="node1" presStyleIdx="7" presStyleCnt="9">
        <dgm:presLayoutVars>
          <dgm:bulletEnabled val="1"/>
        </dgm:presLayoutVars>
      </dgm:prSet>
      <dgm:spPr/>
    </dgm:pt>
    <dgm:pt modelId="{DE66B243-3A10-4467-90CB-39FB1F9798B2}" type="pres">
      <dgm:prSet presAssocID="{B59EE3D7-5EB3-4F71-9C3A-6FEA81CB017F}" presName="sibTrans" presStyleLbl="bgSibTrans2D1" presStyleIdx="7" presStyleCnt="8" custScaleX="121000" custScaleY="121000"/>
      <dgm:spPr/>
    </dgm:pt>
    <dgm:pt modelId="{05B5D083-3132-42E2-8685-A37D42F26F0D}" type="pres">
      <dgm:prSet presAssocID="{6928A1B1-EAD1-460F-87C0-096C624EE0C3}" presName="compNode" presStyleCnt="0"/>
      <dgm:spPr/>
    </dgm:pt>
    <dgm:pt modelId="{042777C2-0CB1-4198-9BA8-D5EF522E36C9}" type="pres">
      <dgm:prSet presAssocID="{6928A1B1-EAD1-460F-87C0-096C624EE0C3}" presName="dummyConnPt" presStyleCnt="0"/>
      <dgm:spPr/>
    </dgm:pt>
    <dgm:pt modelId="{64F4EF50-13BE-4693-87F7-923DF5E6A9F8}" type="pres">
      <dgm:prSet presAssocID="{6928A1B1-EAD1-460F-87C0-096C624EE0C3}" presName="node" presStyleLbl="node1" presStyleIdx="8" presStyleCnt="9">
        <dgm:presLayoutVars>
          <dgm:bulletEnabled val="1"/>
        </dgm:presLayoutVars>
      </dgm:prSet>
      <dgm:spPr/>
    </dgm:pt>
  </dgm:ptLst>
  <dgm:cxnLst>
    <dgm:cxn modelId="{70085401-9144-46D3-B1DD-625366675FDA}" type="presOf" srcId="{16DF1401-D90C-447E-B585-405275F5FD46}" destId="{BA9815F0-F5E4-4DE0-AD45-A4B63FF3BA6B}" srcOrd="0" destOrd="0" presId="urn:microsoft.com/office/officeart/2005/8/layout/bProcess4"/>
    <dgm:cxn modelId="{5B348401-FA4B-4C3C-9D07-73CF7BEC8ED0}" type="presOf" srcId="{8CDA7A26-DED9-46E7-915C-E925F714D58E}" destId="{C732BDD9-9142-41DB-BC13-76BEB415B1BA}" srcOrd="0" destOrd="0" presId="urn:microsoft.com/office/officeart/2005/8/layout/bProcess4"/>
    <dgm:cxn modelId="{2B079605-D152-42AC-A484-B0C9436F1943}" type="presOf" srcId="{F66E1774-E68D-450E-9088-6E58780C2EB7}" destId="{B93588F3-888D-4FC4-B653-C95ABFFCBB93}" srcOrd="0" destOrd="0" presId="urn:microsoft.com/office/officeart/2005/8/layout/bProcess4"/>
    <dgm:cxn modelId="{10009815-AC14-4996-9692-3226BADF8D3D}" srcId="{F66E1774-E68D-450E-9088-6E58780C2EB7}" destId="{517DB9D0-70D0-492A-A711-E26543C305AF}" srcOrd="6" destOrd="0" parTransId="{38D9433F-077E-41A7-8932-982F8E3CC4AB}" sibTransId="{CE28FF65-6BCB-4923-AC86-274CA04C1F6C}"/>
    <dgm:cxn modelId="{7B0C9B18-17F7-4E54-B252-307C28CB6DB7}" type="presOf" srcId="{B59EE3D7-5EB3-4F71-9C3A-6FEA81CB017F}" destId="{DE66B243-3A10-4467-90CB-39FB1F9798B2}" srcOrd="0" destOrd="0" presId="urn:microsoft.com/office/officeart/2005/8/layout/bProcess4"/>
    <dgm:cxn modelId="{900BC721-33CD-470D-B6A3-6B12F989AF37}" type="presOf" srcId="{1187C31C-2947-4956-8038-040982C6B55B}" destId="{168C17C5-441F-492E-84A5-9E758F782651}" srcOrd="0" destOrd="0" presId="urn:microsoft.com/office/officeart/2005/8/layout/bProcess4"/>
    <dgm:cxn modelId="{17BAF021-B1B4-447B-AB1B-E187150FD6B1}" type="presOf" srcId="{E7417009-2736-4882-A737-9EA3E6157150}" destId="{E3A1CBE6-DB47-4D62-BC06-7CD65F923FDE}" srcOrd="0" destOrd="0" presId="urn:microsoft.com/office/officeart/2005/8/layout/bProcess4"/>
    <dgm:cxn modelId="{7CE35B29-88C4-486F-8A76-B89B53583D8E}" type="presOf" srcId="{6928A1B1-EAD1-460F-87C0-096C624EE0C3}" destId="{64F4EF50-13BE-4693-87F7-923DF5E6A9F8}" srcOrd="0" destOrd="0" presId="urn:microsoft.com/office/officeart/2005/8/layout/bProcess4"/>
    <dgm:cxn modelId="{335A8D2A-A967-4419-A08C-07A6DE6FCEE3}" type="presOf" srcId="{B2A9BF1E-F876-4EC5-87B1-6B4EDAE29C3C}" destId="{3169F73A-7BF0-44F0-861F-C07F37E4797F}" srcOrd="0" destOrd="0" presId="urn:microsoft.com/office/officeart/2005/8/layout/bProcess4"/>
    <dgm:cxn modelId="{1B5A3A37-B155-4A2B-AAE8-7AC516524734}" type="presOf" srcId="{56A44C53-1252-4C5D-879E-F39B4777D005}" destId="{CE928E66-ABC2-40C7-99D9-F806C0391EC5}" srcOrd="0" destOrd="0" presId="urn:microsoft.com/office/officeart/2005/8/layout/bProcess4"/>
    <dgm:cxn modelId="{BE02043B-4E45-49BD-A6E3-190499B6319E}" srcId="{F66E1774-E68D-450E-9088-6E58780C2EB7}" destId="{E7417009-2736-4882-A737-9EA3E6157150}" srcOrd="1" destOrd="0" parTransId="{ED5B064F-461E-473A-B3A5-C681626A09F3}" sibTransId="{700C0D5E-0F1C-42B9-8B45-7C0429F76BB6}"/>
    <dgm:cxn modelId="{C46DFC5C-FAD2-4F95-8CEE-68999B2551C4}" srcId="{F66E1774-E68D-450E-9088-6E58780C2EB7}" destId="{C75EBE68-64A4-4872-8346-810F5B42D825}" srcOrd="7" destOrd="0" parTransId="{4716916F-F270-494A-A64F-F19EFFD93469}" sibTransId="{B59EE3D7-5EB3-4F71-9C3A-6FEA81CB017F}"/>
    <dgm:cxn modelId="{37912351-CAA3-4F5B-919C-C09428E43E08}" type="presOf" srcId="{4CC59AAB-CFBD-46D6-BB06-56F92E1D7841}" destId="{1A9B9F67-C16C-462D-B921-0BDFCAABB32F}" srcOrd="0" destOrd="0" presId="urn:microsoft.com/office/officeart/2005/8/layout/bProcess4"/>
    <dgm:cxn modelId="{014C9C76-D14D-4C2F-855D-2230AE47A849}" type="presOf" srcId="{88350E87-1565-4AF1-9D64-09E3949121D1}" destId="{1D11F18F-1F1A-49A8-847E-367382A5C662}" srcOrd="0" destOrd="0" presId="urn:microsoft.com/office/officeart/2005/8/layout/bProcess4"/>
    <dgm:cxn modelId="{D0284482-C1D3-4D58-A50A-089803F61F45}" type="presOf" srcId="{700C0D5E-0F1C-42B9-8B45-7C0429F76BB6}" destId="{CD8EE0F6-3AE8-4B5E-99EF-254A1B6E64F6}" srcOrd="0" destOrd="0" presId="urn:microsoft.com/office/officeart/2005/8/layout/bProcess4"/>
    <dgm:cxn modelId="{47FB5F83-B952-4E44-8812-EA51A6B89998}" type="presOf" srcId="{8697D6A7-7795-4705-A301-0ED631745CE2}" destId="{E127C5CD-6E14-4B1F-B4C2-BE3B17B69E0A}" srcOrd="0" destOrd="0" presId="urn:microsoft.com/office/officeart/2005/8/layout/bProcess4"/>
    <dgm:cxn modelId="{959AE68C-BD84-4C0A-924E-C59AEC515BFB}" type="presOf" srcId="{C75EBE68-64A4-4872-8346-810F5B42D825}" destId="{791FE3E7-A24D-4E20-A8FB-19371282C1F2}" srcOrd="0" destOrd="0" presId="urn:microsoft.com/office/officeart/2005/8/layout/bProcess4"/>
    <dgm:cxn modelId="{4858B198-AC7A-4CEA-A136-47C77B40C0E9}" srcId="{F66E1774-E68D-450E-9088-6E58780C2EB7}" destId="{16DF1401-D90C-447E-B585-405275F5FD46}" srcOrd="5" destOrd="0" parTransId="{9B6311F9-FE91-43D0-8E7A-142068FE1AD3}" sibTransId="{8CDA7A26-DED9-46E7-915C-E925F714D58E}"/>
    <dgm:cxn modelId="{61C3CBB7-307E-4424-AD7C-A02924812B6D}" type="presOf" srcId="{CE28FF65-6BCB-4923-AC86-274CA04C1F6C}" destId="{7D2A2C71-DB0D-4D01-9B1F-0FC4EF51A654}" srcOrd="0" destOrd="0" presId="urn:microsoft.com/office/officeart/2005/8/layout/bProcess4"/>
    <dgm:cxn modelId="{6E52A7BC-284C-4480-B966-E7F901CBF3DD}" type="presOf" srcId="{2AB5B235-50B3-4618-BEBC-682C18F288F6}" destId="{86E6ED2D-A931-4B56-8CAA-E6BDE7C29468}" srcOrd="0" destOrd="0" presId="urn:microsoft.com/office/officeart/2005/8/layout/bProcess4"/>
    <dgm:cxn modelId="{817367BF-DFC1-4DE6-9CC2-3BC8E26EF693}" type="presOf" srcId="{CE236E3B-0411-4176-8980-1F92D060EBA9}" destId="{DB124BB7-8DF3-4878-8FAE-88F634A74E91}" srcOrd="0" destOrd="0" presId="urn:microsoft.com/office/officeart/2005/8/layout/bProcess4"/>
    <dgm:cxn modelId="{48E34FC9-0C07-4327-B6B4-6757D8A5B0A5}" type="presOf" srcId="{517DB9D0-70D0-492A-A711-E26543C305AF}" destId="{316D3E1F-BEEF-4D14-808E-EDFBBAC16203}" srcOrd="0" destOrd="0" presId="urn:microsoft.com/office/officeart/2005/8/layout/bProcess4"/>
    <dgm:cxn modelId="{661249D2-E778-47B7-9BBE-AEA9236EE85F}" srcId="{F66E1774-E68D-450E-9088-6E58780C2EB7}" destId="{CE236E3B-0411-4176-8980-1F92D060EBA9}" srcOrd="0" destOrd="0" parTransId="{F243E12A-4BC2-4A5C-ADE6-7EF9B9B0B015}" sibTransId="{B2A9BF1E-F876-4EC5-87B1-6B4EDAE29C3C}"/>
    <dgm:cxn modelId="{690C65E0-20EE-4E6D-98BB-5A7B9055E54A}" srcId="{F66E1774-E68D-450E-9088-6E58780C2EB7}" destId="{88350E87-1565-4AF1-9D64-09E3949121D1}" srcOrd="2" destOrd="0" parTransId="{0D9314AC-464B-4754-9285-975BCF0AAB78}" sibTransId="{4CC59AAB-CFBD-46D6-BB06-56F92E1D7841}"/>
    <dgm:cxn modelId="{BAAFD1E2-E365-41BA-B53D-D7B0F0071542}" srcId="{F66E1774-E68D-450E-9088-6E58780C2EB7}" destId="{2AB5B235-50B3-4618-BEBC-682C18F288F6}" srcOrd="3" destOrd="0" parTransId="{2C9A4C41-01FF-49AF-878B-6D0A0A82D7D2}" sibTransId="{8697D6A7-7795-4705-A301-0ED631745CE2}"/>
    <dgm:cxn modelId="{98C05EF6-5DA9-454F-8926-13E54985E054}" srcId="{F66E1774-E68D-450E-9088-6E58780C2EB7}" destId="{6928A1B1-EAD1-460F-87C0-096C624EE0C3}" srcOrd="8" destOrd="0" parTransId="{403AF247-250F-4E55-83C9-52ADB22606D7}" sibTransId="{335BCB70-2E45-4124-BA8F-ECFC45BC9B11}"/>
    <dgm:cxn modelId="{1549D2FA-A55B-44B7-9670-14806816FF68}" srcId="{F66E1774-E68D-450E-9088-6E58780C2EB7}" destId="{56A44C53-1252-4C5D-879E-F39B4777D005}" srcOrd="4" destOrd="0" parTransId="{EBB07A73-0BB7-43E9-ACEA-98C4686726E0}" sibTransId="{1187C31C-2947-4956-8038-040982C6B55B}"/>
    <dgm:cxn modelId="{26272DBC-9B5F-4101-90EC-EA47899E4551}" type="presParOf" srcId="{B93588F3-888D-4FC4-B653-C95ABFFCBB93}" destId="{86B2C90D-A5F4-4696-B0FA-9B138B46F993}" srcOrd="0" destOrd="0" presId="urn:microsoft.com/office/officeart/2005/8/layout/bProcess4"/>
    <dgm:cxn modelId="{3A1A1343-3B15-4366-A477-9102F962396C}" type="presParOf" srcId="{86B2C90D-A5F4-4696-B0FA-9B138B46F993}" destId="{F97EE6D3-9ACC-4F34-B77B-E3D7EF83C55C}" srcOrd="0" destOrd="0" presId="urn:microsoft.com/office/officeart/2005/8/layout/bProcess4"/>
    <dgm:cxn modelId="{5E360D0E-5590-47DD-8EB6-9B6E7E2AB3F7}" type="presParOf" srcId="{86B2C90D-A5F4-4696-B0FA-9B138B46F993}" destId="{DB124BB7-8DF3-4878-8FAE-88F634A74E91}" srcOrd="1" destOrd="0" presId="urn:microsoft.com/office/officeart/2005/8/layout/bProcess4"/>
    <dgm:cxn modelId="{0F309B70-406C-41F9-A357-765A5B8745D2}" type="presParOf" srcId="{B93588F3-888D-4FC4-B653-C95ABFFCBB93}" destId="{3169F73A-7BF0-44F0-861F-C07F37E4797F}" srcOrd="1" destOrd="0" presId="urn:microsoft.com/office/officeart/2005/8/layout/bProcess4"/>
    <dgm:cxn modelId="{71A0AE7B-65CA-472B-AEA1-1747AB3D5019}" type="presParOf" srcId="{B93588F3-888D-4FC4-B653-C95ABFFCBB93}" destId="{C39A0CFB-8A6C-4CE2-A973-B95620391EA7}" srcOrd="2" destOrd="0" presId="urn:microsoft.com/office/officeart/2005/8/layout/bProcess4"/>
    <dgm:cxn modelId="{C1B58BF2-A26D-4875-81B4-414EE5AA0663}" type="presParOf" srcId="{C39A0CFB-8A6C-4CE2-A973-B95620391EA7}" destId="{522BA4F8-BB1B-4655-9B28-582F9301B830}" srcOrd="0" destOrd="0" presId="urn:microsoft.com/office/officeart/2005/8/layout/bProcess4"/>
    <dgm:cxn modelId="{80B0CBA7-09EA-4EFC-BB2D-4FCEF8C2ECCD}" type="presParOf" srcId="{C39A0CFB-8A6C-4CE2-A973-B95620391EA7}" destId="{E3A1CBE6-DB47-4D62-BC06-7CD65F923FDE}" srcOrd="1" destOrd="0" presId="urn:microsoft.com/office/officeart/2005/8/layout/bProcess4"/>
    <dgm:cxn modelId="{ED036815-A680-4741-BC18-A2F66E38C9DA}" type="presParOf" srcId="{B93588F3-888D-4FC4-B653-C95ABFFCBB93}" destId="{CD8EE0F6-3AE8-4B5E-99EF-254A1B6E64F6}" srcOrd="3" destOrd="0" presId="urn:microsoft.com/office/officeart/2005/8/layout/bProcess4"/>
    <dgm:cxn modelId="{5DF5FFB5-BC65-4E08-BA0D-4F777CCE6479}" type="presParOf" srcId="{B93588F3-888D-4FC4-B653-C95ABFFCBB93}" destId="{B7F36B21-B12C-4B7D-9414-B5C86D72C93E}" srcOrd="4" destOrd="0" presId="urn:microsoft.com/office/officeart/2005/8/layout/bProcess4"/>
    <dgm:cxn modelId="{0EF29C21-CD02-41FB-91AF-CE6B7C1DD518}" type="presParOf" srcId="{B7F36B21-B12C-4B7D-9414-B5C86D72C93E}" destId="{6A5BD212-8229-458E-A1FA-13972BCDF8B1}" srcOrd="0" destOrd="0" presId="urn:microsoft.com/office/officeart/2005/8/layout/bProcess4"/>
    <dgm:cxn modelId="{4D8AA385-E3B9-4358-AFDF-D3EE9505C1F5}" type="presParOf" srcId="{B7F36B21-B12C-4B7D-9414-B5C86D72C93E}" destId="{1D11F18F-1F1A-49A8-847E-367382A5C662}" srcOrd="1" destOrd="0" presId="urn:microsoft.com/office/officeart/2005/8/layout/bProcess4"/>
    <dgm:cxn modelId="{A33E7A49-133A-4ACF-A1E9-1E9092A99486}" type="presParOf" srcId="{B93588F3-888D-4FC4-B653-C95ABFFCBB93}" destId="{1A9B9F67-C16C-462D-B921-0BDFCAABB32F}" srcOrd="5" destOrd="0" presId="urn:microsoft.com/office/officeart/2005/8/layout/bProcess4"/>
    <dgm:cxn modelId="{5DF8A4CF-CCBE-403B-A48A-C7F74A294E17}" type="presParOf" srcId="{B93588F3-888D-4FC4-B653-C95ABFFCBB93}" destId="{113BFD06-1241-484D-97A4-56AC5F072F86}" srcOrd="6" destOrd="0" presId="urn:microsoft.com/office/officeart/2005/8/layout/bProcess4"/>
    <dgm:cxn modelId="{F5F727F1-5E46-4FB2-8541-9A1228820E3B}" type="presParOf" srcId="{113BFD06-1241-484D-97A4-56AC5F072F86}" destId="{4587F58F-6203-48B6-8E7A-DC7F6513FEF7}" srcOrd="0" destOrd="0" presId="urn:microsoft.com/office/officeart/2005/8/layout/bProcess4"/>
    <dgm:cxn modelId="{BC3E8B1C-B404-4975-83EB-9C2BC17D48BD}" type="presParOf" srcId="{113BFD06-1241-484D-97A4-56AC5F072F86}" destId="{86E6ED2D-A931-4B56-8CAA-E6BDE7C29468}" srcOrd="1" destOrd="0" presId="urn:microsoft.com/office/officeart/2005/8/layout/bProcess4"/>
    <dgm:cxn modelId="{A29F4DD0-2B97-45D9-9F9B-8CA570983678}" type="presParOf" srcId="{B93588F3-888D-4FC4-B653-C95ABFFCBB93}" destId="{E127C5CD-6E14-4B1F-B4C2-BE3B17B69E0A}" srcOrd="7" destOrd="0" presId="urn:microsoft.com/office/officeart/2005/8/layout/bProcess4"/>
    <dgm:cxn modelId="{52AABE86-AED2-4E67-8A25-A20B7354D740}" type="presParOf" srcId="{B93588F3-888D-4FC4-B653-C95ABFFCBB93}" destId="{125FBCC3-9EF2-440D-AB55-BB82D16490C6}" srcOrd="8" destOrd="0" presId="urn:microsoft.com/office/officeart/2005/8/layout/bProcess4"/>
    <dgm:cxn modelId="{118370BC-5443-406B-95E5-42E43D8351EB}" type="presParOf" srcId="{125FBCC3-9EF2-440D-AB55-BB82D16490C6}" destId="{2BF3D976-39C3-48DC-9651-5F1B48A00B55}" srcOrd="0" destOrd="0" presId="urn:microsoft.com/office/officeart/2005/8/layout/bProcess4"/>
    <dgm:cxn modelId="{CD0240F6-C3F2-4A81-9B96-07EE99569354}" type="presParOf" srcId="{125FBCC3-9EF2-440D-AB55-BB82D16490C6}" destId="{CE928E66-ABC2-40C7-99D9-F806C0391EC5}" srcOrd="1" destOrd="0" presId="urn:microsoft.com/office/officeart/2005/8/layout/bProcess4"/>
    <dgm:cxn modelId="{BEF6F44E-F992-44DD-AA89-A206B82C16C8}" type="presParOf" srcId="{B93588F3-888D-4FC4-B653-C95ABFFCBB93}" destId="{168C17C5-441F-492E-84A5-9E758F782651}" srcOrd="9" destOrd="0" presId="urn:microsoft.com/office/officeart/2005/8/layout/bProcess4"/>
    <dgm:cxn modelId="{5B1B180E-EED7-4A06-B809-A7E91847D36F}" type="presParOf" srcId="{B93588F3-888D-4FC4-B653-C95ABFFCBB93}" destId="{E3795063-7B18-4CBF-9BD3-01CC680EBA74}" srcOrd="10" destOrd="0" presId="urn:microsoft.com/office/officeart/2005/8/layout/bProcess4"/>
    <dgm:cxn modelId="{17C6E3AD-5F31-495A-8FEE-3B730FB4D965}" type="presParOf" srcId="{E3795063-7B18-4CBF-9BD3-01CC680EBA74}" destId="{0ED9A324-F70C-448C-AC9A-3F8D291360C7}" srcOrd="0" destOrd="0" presId="urn:microsoft.com/office/officeart/2005/8/layout/bProcess4"/>
    <dgm:cxn modelId="{0487E4E1-FA97-4913-8364-1F78AF9AB66A}" type="presParOf" srcId="{E3795063-7B18-4CBF-9BD3-01CC680EBA74}" destId="{BA9815F0-F5E4-4DE0-AD45-A4B63FF3BA6B}" srcOrd="1" destOrd="0" presId="urn:microsoft.com/office/officeart/2005/8/layout/bProcess4"/>
    <dgm:cxn modelId="{A61F6E64-533F-4957-B0DA-52D81CE651C8}" type="presParOf" srcId="{B93588F3-888D-4FC4-B653-C95ABFFCBB93}" destId="{C732BDD9-9142-41DB-BC13-76BEB415B1BA}" srcOrd="11" destOrd="0" presId="urn:microsoft.com/office/officeart/2005/8/layout/bProcess4"/>
    <dgm:cxn modelId="{96C8B961-5C5E-4203-AB73-4381C1026C03}" type="presParOf" srcId="{B93588F3-888D-4FC4-B653-C95ABFFCBB93}" destId="{E4A0A4AE-AF45-45C1-A951-13644949CBC6}" srcOrd="12" destOrd="0" presId="urn:microsoft.com/office/officeart/2005/8/layout/bProcess4"/>
    <dgm:cxn modelId="{40D6DF89-947D-4A36-A44B-F3E727337146}" type="presParOf" srcId="{E4A0A4AE-AF45-45C1-A951-13644949CBC6}" destId="{1B4FA432-4115-4692-960C-E8EBB0C95816}" srcOrd="0" destOrd="0" presId="urn:microsoft.com/office/officeart/2005/8/layout/bProcess4"/>
    <dgm:cxn modelId="{D368A58F-21DE-40C8-A04F-2CC7435A69C1}" type="presParOf" srcId="{E4A0A4AE-AF45-45C1-A951-13644949CBC6}" destId="{316D3E1F-BEEF-4D14-808E-EDFBBAC16203}" srcOrd="1" destOrd="0" presId="urn:microsoft.com/office/officeart/2005/8/layout/bProcess4"/>
    <dgm:cxn modelId="{9F2CD1A1-4A2A-4C32-9EC7-49178CB34EA2}" type="presParOf" srcId="{B93588F3-888D-4FC4-B653-C95ABFFCBB93}" destId="{7D2A2C71-DB0D-4D01-9B1F-0FC4EF51A654}" srcOrd="13" destOrd="0" presId="urn:microsoft.com/office/officeart/2005/8/layout/bProcess4"/>
    <dgm:cxn modelId="{715AB7E9-14BA-4CE8-810D-B42631673E17}" type="presParOf" srcId="{B93588F3-888D-4FC4-B653-C95ABFFCBB93}" destId="{E7BC769C-E275-4958-A775-5F43EEFBB211}" srcOrd="14" destOrd="0" presId="urn:microsoft.com/office/officeart/2005/8/layout/bProcess4"/>
    <dgm:cxn modelId="{7A615C77-EA99-4672-BBAE-1A8DC959F795}" type="presParOf" srcId="{E7BC769C-E275-4958-A775-5F43EEFBB211}" destId="{881F5C97-A617-4133-8202-CF13C514AE1F}" srcOrd="0" destOrd="0" presId="urn:microsoft.com/office/officeart/2005/8/layout/bProcess4"/>
    <dgm:cxn modelId="{527D5C00-1EEA-48DD-802C-5CB543D669A4}" type="presParOf" srcId="{E7BC769C-E275-4958-A775-5F43EEFBB211}" destId="{791FE3E7-A24D-4E20-A8FB-19371282C1F2}" srcOrd="1" destOrd="0" presId="urn:microsoft.com/office/officeart/2005/8/layout/bProcess4"/>
    <dgm:cxn modelId="{13E0E444-9106-424E-A96D-A7FE5E4E2785}" type="presParOf" srcId="{B93588F3-888D-4FC4-B653-C95ABFFCBB93}" destId="{DE66B243-3A10-4467-90CB-39FB1F9798B2}" srcOrd="15" destOrd="0" presId="urn:microsoft.com/office/officeart/2005/8/layout/bProcess4"/>
    <dgm:cxn modelId="{88517E71-9133-4F66-A6BB-1BCB68268A3C}" type="presParOf" srcId="{B93588F3-888D-4FC4-B653-C95ABFFCBB93}" destId="{05B5D083-3132-42E2-8685-A37D42F26F0D}" srcOrd="16" destOrd="0" presId="urn:microsoft.com/office/officeart/2005/8/layout/bProcess4"/>
    <dgm:cxn modelId="{DEB06DAC-4F70-4D85-A7E9-DD01869D06D9}" type="presParOf" srcId="{05B5D083-3132-42E2-8685-A37D42F26F0D}" destId="{042777C2-0CB1-4198-9BA8-D5EF522E36C9}" srcOrd="0" destOrd="0" presId="urn:microsoft.com/office/officeart/2005/8/layout/bProcess4"/>
    <dgm:cxn modelId="{B1B6B1A8-EE00-441D-BE24-A5619A6BF219}" type="presParOf" srcId="{05B5D083-3132-42E2-8685-A37D42F26F0D}" destId="{64F4EF50-13BE-4693-87F7-923DF5E6A9F8}" srcOrd="1" destOrd="0" presId="urn:microsoft.com/office/officeart/2005/8/layout/b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330B648-201C-4F70-B3AF-DEE08AD5FF12}"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ga-IE"/>
        </a:p>
      </dgm:t>
    </dgm:pt>
    <dgm:pt modelId="{6D85C685-7580-4380-9EFB-FC68A9278100}">
      <dgm:prSet phldrT="[Text]"/>
      <dgm:spPr/>
      <dgm:t>
        <a:bodyPr/>
        <a:lstStyle/>
        <a:p>
          <a:r>
            <a:rPr lang="ga-IE" noProof="0"/>
            <a:t>Scileanna Éisteachta &amp; Labhartha a Fhorbairt</a:t>
          </a:r>
        </a:p>
      </dgm:t>
    </dgm:pt>
    <dgm:pt modelId="{2E4BB23D-3244-4805-B2E4-650F0B1871F7}" type="parTrans" cxnId="{76FA7EE2-D1EB-48ED-824A-C16EE064F033}">
      <dgm:prSet/>
      <dgm:spPr/>
      <dgm:t>
        <a:bodyPr/>
        <a:lstStyle/>
        <a:p>
          <a:endParaRPr lang="ga-IE"/>
        </a:p>
      </dgm:t>
    </dgm:pt>
    <dgm:pt modelId="{3B7E9693-A621-47F9-85FA-0023F3AA6D96}" type="sibTrans" cxnId="{76FA7EE2-D1EB-48ED-824A-C16EE064F033}">
      <dgm:prSet/>
      <dgm:spPr/>
      <dgm:t>
        <a:bodyPr/>
        <a:lstStyle/>
        <a:p>
          <a:endParaRPr lang="ga-IE"/>
        </a:p>
      </dgm:t>
    </dgm:pt>
    <dgm:pt modelId="{9F4697A0-8456-452E-9F81-B9BF6E0298E0}">
      <dgm:prSet phldrT="[Text]"/>
      <dgm:spPr/>
      <dgm:t>
        <a:bodyPr/>
        <a:lstStyle/>
        <a:p>
          <a:r>
            <a:rPr lang="ga-IE" noProof="0"/>
            <a:t>Raon Leathan Téacsanna Labhartha a Theagasc</a:t>
          </a:r>
        </a:p>
      </dgm:t>
    </dgm:pt>
    <dgm:pt modelId="{5831436F-4AFE-4A9A-853C-CEEBE821DF58}" type="parTrans" cxnId="{C78D58DD-470D-4B17-A218-D143FF96EA16}">
      <dgm:prSet/>
      <dgm:spPr/>
      <dgm:t>
        <a:bodyPr/>
        <a:lstStyle/>
        <a:p>
          <a:endParaRPr lang="ga-IE"/>
        </a:p>
      </dgm:t>
    </dgm:pt>
    <dgm:pt modelId="{F03F47D4-6E1F-4933-AF31-1BDCF30BB2D6}" type="sibTrans" cxnId="{C78D58DD-470D-4B17-A218-D143FF96EA16}">
      <dgm:prSet/>
      <dgm:spPr/>
      <dgm:t>
        <a:bodyPr/>
        <a:lstStyle/>
        <a:p>
          <a:endParaRPr lang="ga-IE"/>
        </a:p>
      </dgm:t>
    </dgm:pt>
    <dgm:pt modelId="{4FE06A72-B6B1-4ED6-8694-96C4FE23FB37}">
      <dgm:prSet phldrT="[Text]" custT="1"/>
      <dgm:spPr/>
      <dgm:t>
        <a:bodyPr/>
        <a:lstStyle/>
        <a:p>
          <a:r>
            <a:rPr lang="ga-IE" sz="2000" noProof="0"/>
            <a:t>Cúig Ghné de Theagasc Éifeachtach na Teanga Labhartha</a:t>
          </a:r>
        </a:p>
      </dgm:t>
    </dgm:pt>
    <dgm:pt modelId="{3A7E5960-CCF9-46E5-AA62-7D7C989EE870}" type="parTrans" cxnId="{6B758A40-98D4-492A-8EBF-88A82396FDB1}">
      <dgm:prSet/>
      <dgm:spPr/>
      <dgm:t>
        <a:bodyPr/>
        <a:lstStyle/>
        <a:p>
          <a:endParaRPr lang="ga-IE"/>
        </a:p>
      </dgm:t>
    </dgm:pt>
    <dgm:pt modelId="{CA07CA79-8F2B-4DAB-A13C-BCB1E6229F02}" type="sibTrans" cxnId="{6B758A40-98D4-492A-8EBF-88A82396FDB1}">
      <dgm:prSet/>
      <dgm:spPr/>
      <dgm:t>
        <a:bodyPr/>
        <a:lstStyle/>
        <a:p>
          <a:endParaRPr lang="ga-IE"/>
        </a:p>
      </dgm:t>
    </dgm:pt>
    <dgm:pt modelId="{3606B8D9-F415-4E32-A049-EE311FAC9FE2}">
      <dgm:prSet phldrT="[Text]"/>
      <dgm:spPr/>
      <dgm:t>
        <a:bodyPr/>
        <a:lstStyle/>
        <a:p>
          <a:r>
            <a:rPr lang="ga-IE" noProof="0"/>
            <a:t>Cuimhne </a:t>
          </a:r>
          <a:r>
            <a:rPr lang="en-IE" noProof="0" err="1"/>
            <a:t>Éisteachta</a:t>
          </a:r>
          <a:r>
            <a:rPr lang="en-IE" noProof="0"/>
            <a:t> </a:t>
          </a:r>
          <a:r>
            <a:rPr lang="ga-IE" noProof="0"/>
            <a:t>a chothú</a:t>
          </a:r>
        </a:p>
      </dgm:t>
    </dgm:pt>
    <dgm:pt modelId="{3C9BC832-8462-4351-99FC-AC54AD8281FF}" type="parTrans" cxnId="{46F52F7B-CDD3-4F9E-995B-86174DCFC4C7}">
      <dgm:prSet/>
      <dgm:spPr/>
      <dgm:t>
        <a:bodyPr/>
        <a:lstStyle/>
        <a:p>
          <a:endParaRPr lang="ga-IE"/>
        </a:p>
      </dgm:t>
    </dgm:pt>
    <dgm:pt modelId="{9919EE94-B805-42A3-9516-AEB323C6E213}" type="sibTrans" cxnId="{46F52F7B-CDD3-4F9E-995B-86174DCFC4C7}">
      <dgm:prSet/>
      <dgm:spPr/>
      <dgm:t>
        <a:bodyPr/>
        <a:lstStyle/>
        <a:p>
          <a:endParaRPr lang="ga-IE"/>
        </a:p>
      </dgm:t>
    </dgm:pt>
    <dgm:pt modelId="{9CB47467-CCF5-4380-8260-80E91D24C629}">
      <dgm:prSet/>
      <dgm:spPr/>
      <dgm:t>
        <a:bodyPr/>
        <a:lstStyle/>
        <a:p>
          <a:r>
            <a:rPr lang="ga-IE" noProof="0"/>
            <a:t>Feasacht Teanga agus Stór Focal a Theagasc agus a Leathnú</a:t>
          </a:r>
        </a:p>
      </dgm:t>
    </dgm:pt>
    <dgm:pt modelId="{E8294CD6-1402-4498-8BF8-2DAD145C40AE}" type="parTrans" cxnId="{5A75543D-A6E5-40FC-89D2-24EBEA9A8037}">
      <dgm:prSet/>
      <dgm:spPr/>
      <dgm:t>
        <a:bodyPr/>
        <a:lstStyle/>
        <a:p>
          <a:endParaRPr lang="ga-IE"/>
        </a:p>
      </dgm:t>
    </dgm:pt>
    <dgm:pt modelId="{E09430E8-8A7D-4F64-A15D-685089392EDF}" type="sibTrans" cxnId="{5A75543D-A6E5-40FC-89D2-24EBEA9A8037}">
      <dgm:prSet/>
      <dgm:spPr/>
      <dgm:t>
        <a:bodyPr/>
        <a:lstStyle/>
        <a:p>
          <a:endParaRPr lang="ga-IE"/>
        </a:p>
      </dgm:t>
    </dgm:pt>
    <dgm:pt modelId="{C65D43C4-B8E0-4DCF-80DC-4622579B9DD8}">
      <dgm:prSet/>
      <dgm:spPr/>
      <dgm:t>
        <a:bodyPr/>
        <a:lstStyle/>
        <a:p>
          <a:r>
            <a:rPr lang="ga-IE" noProof="0"/>
            <a:t>Timpeallacht Foghlama Teanga a Chruthú</a:t>
          </a:r>
        </a:p>
      </dgm:t>
    </dgm:pt>
    <dgm:pt modelId="{4CDE4590-BDF1-4714-94EC-5C5407B9AA2C}" type="parTrans" cxnId="{162B6F3C-F39A-464B-8B02-30D8F7ECB9B4}">
      <dgm:prSet/>
      <dgm:spPr/>
      <dgm:t>
        <a:bodyPr/>
        <a:lstStyle/>
        <a:p>
          <a:endParaRPr lang="ga-IE"/>
        </a:p>
      </dgm:t>
    </dgm:pt>
    <dgm:pt modelId="{C31DF7BC-F106-4C33-9208-119A57D84625}" type="sibTrans" cxnId="{162B6F3C-F39A-464B-8B02-30D8F7ECB9B4}">
      <dgm:prSet/>
      <dgm:spPr/>
      <dgm:t>
        <a:bodyPr/>
        <a:lstStyle/>
        <a:p>
          <a:endParaRPr lang="ga-IE"/>
        </a:p>
      </dgm:t>
    </dgm:pt>
    <dgm:pt modelId="{CAA77E86-C21F-4A7C-B197-596AFBD28361}" type="pres">
      <dgm:prSet presAssocID="{7330B648-201C-4F70-B3AF-DEE08AD5FF12}" presName="hierChild1" presStyleCnt="0">
        <dgm:presLayoutVars>
          <dgm:orgChart val="1"/>
          <dgm:chPref val="1"/>
          <dgm:dir/>
          <dgm:animOne val="branch"/>
          <dgm:animLvl val="lvl"/>
          <dgm:resizeHandles/>
        </dgm:presLayoutVars>
      </dgm:prSet>
      <dgm:spPr/>
    </dgm:pt>
    <dgm:pt modelId="{558574B3-DCAE-426D-BE4A-EF94EB2C8DA5}" type="pres">
      <dgm:prSet presAssocID="{4FE06A72-B6B1-4ED6-8694-96C4FE23FB37}" presName="hierRoot1" presStyleCnt="0">
        <dgm:presLayoutVars>
          <dgm:hierBranch val="init"/>
        </dgm:presLayoutVars>
      </dgm:prSet>
      <dgm:spPr/>
    </dgm:pt>
    <dgm:pt modelId="{560B8438-EF23-448F-9E93-F12CAA716946}" type="pres">
      <dgm:prSet presAssocID="{4FE06A72-B6B1-4ED6-8694-96C4FE23FB37}" presName="rootComposite1" presStyleCnt="0"/>
      <dgm:spPr/>
    </dgm:pt>
    <dgm:pt modelId="{6916C022-FF0D-46AE-8A23-7CC06FE4CDFE}" type="pres">
      <dgm:prSet presAssocID="{4FE06A72-B6B1-4ED6-8694-96C4FE23FB37}" presName="rootText1" presStyleLbl="node0" presStyleIdx="0" presStyleCnt="1" custScaleX="415126" custScaleY="393748" custLinFactY="-100000" custLinFactNeighborX="2508" custLinFactNeighborY="-183914">
        <dgm:presLayoutVars>
          <dgm:chPref val="3"/>
        </dgm:presLayoutVars>
      </dgm:prSet>
      <dgm:spPr/>
    </dgm:pt>
    <dgm:pt modelId="{09F1808C-6CA0-4F9D-8004-B03E7B2697B7}" type="pres">
      <dgm:prSet presAssocID="{4FE06A72-B6B1-4ED6-8694-96C4FE23FB37}" presName="rootConnector1" presStyleLbl="node1" presStyleIdx="0" presStyleCnt="0"/>
      <dgm:spPr/>
    </dgm:pt>
    <dgm:pt modelId="{11B73DB9-CAA9-4B4D-9D8D-64B5A157F096}" type="pres">
      <dgm:prSet presAssocID="{4FE06A72-B6B1-4ED6-8694-96C4FE23FB37}" presName="hierChild2" presStyleCnt="0"/>
      <dgm:spPr/>
    </dgm:pt>
    <dgm:pt modelId="{44FE1C95-D6B1-4938-9AB7-0339C261462B}" type="pres">
      <dgm:prSet presAssocID="{2E4BB23D-3244-4805-B2E4-650F0B1871F7}" presName="Name37" presStyleLbl="parChTrans1D2" presStyleIdx="0" presStyleCnt="5"/>
      <dgm:spPr/>
    </dgm:pt>
    <dgm:pt modelId="{AD9BCA71-2BD8-4885-A2F4-8E039382487B}" type="pres">
      <dgm:prSet presAssocID="{6D85C685-7580-4380-9EFB-FC68A9278100}" presName="hierRoot2" presStyleCnt="0">
        <dgm:presLayoutVars>
          <dgm:hierBranch val="init"/>
        </dgm:presLayoutVars>
      </dgm:prSet>
      <dgm:spPr/>
    </dgm:pt>
    <dgm:pt modelId="{8B0D9484-9A62-4B65-9951-298A81798D88}" type="pres">
      <dgm:prSet presAssocID="{6D85C685-7580-4380-9EFB-FC68A9278100}" presName="rootComposite" presStyleCnt="0"/>
      <dgm:spPr/>
    </dgm:pt>
    <dgm:pt modelId="{44F8C345-E267-4664-9FA2-D1662C3A8C41}" type="pres">
      <dgm:prSet presAssocID="{6D85C685-7580-4380-9EFB-FC68A9278100}" presName="rootText" presStyleLbl="node2" presStyleIdx="0" presStyleCnt="5" custScaleX="252887" custScaleY="423705" custLinFactY="-84260" custLinFactNeighborX="5069" custLinFactNeighborY="-100000">
        <dgm:presLayoutVars>
          <dgm:chPref val="3"/>
        </dgm:presLayoutVars>
      </dgm:prSet>
      <dgm:spPr/>
    </dgm:pt>
    <dgm:pt modelId="{8DEFD97C-33CE-4C0E-9831-D1C6CE2B018C}" type="pres">
      <dgm:prSet presAssocID="{6D85C685-7580-4380-9EFB-FC68A9278100}" presName="rootConnector" presStyleLbl="node2" presStyleIdx="0" presStyleCnt="5"/>
      <dgm:spPr/>
    </dgm:pt>
    <dgm:pt modelId="{F15F6DB3-E259-4B69-A1FD-CAA3CC4DA65F}" type="pres">
      <dgm:prSet presAssocID="{6D85C685-7580-4380-9EFB-FC68A9278100}" presName="hierChild4" presStyleCnt="0"/>
      <dgm:spPr/>
    </dgm:pt>
    <dgm:pt modelId="{FFCF7C5A-F176-4600-9BC0-F40F0543923C}" type="pres">
      <dgm:prSet presAssocID="{6D85C685-7580-4380-9EFB-FC68A9278100}" presName="hierChild5" presStyleCnt="0"/>
      <dgm:spPr/>
    </dgm:pt>
    <dgm:pt modelId="{B8A7AD92-148A-4A7C-8CA3-48339EA557E1}" type="pres">
      <dgm:prSet presAssocID="{3C9BC832-8462-4351-99FC-AC54AD8281FF}" presName="Name37" presStyleLbl="parChTrans1D2" presStyleIdx="1" presStyleCnt="5"/>
      <dgm:spPr/>
    </dgm:pt>
    <dgm:pt modelId="{D1EC53BF-6E40-4288-8D78-493359C7812A}" type="pres">
      <dgm:prSet presAssocID="{3606B8D9-F415-4E32-A049-EE311FAC9FE2}" presName="hierRoot2" presStyleCnt="0">
        <dgm:presLayoutVars>
          <dgm:hierBranch val="init"/>
        </dgm:presLayoutVars>
      </dgm:prSet>
      <dgm:spPr/>
    </dgm:pt>
    <dgm:pt modelId="{9C1ACE5C-F62F-4403-972F-C6D44AD44F00}" type="pres">
      <dgm:prSet presAssocID="{3606B8D9-F415-4E32-A049-EE311FAC9FE2}" presName="rootComposite" presStyleCnt="0"/>
      <dgm:spPr/>
    </dgm:pt>
    <dgm:pt modelId="{A7F7753A-76F4-4D59-B8A9-F6BA9EAB79A8}" type="pres">
      <dgm:prSet presAssocID="{3606B8D9-F415-4E32-A049-EE311FAC9FE2}" presName="rootText" presStyleLbl="node2" presStyleIdx="1" presStyleCnt="5" custScaleX="252887" custScaleY="423705" custLinFactY="-84260" custLinFactNeighborX="5069" custLinFactNeighborY="-100000">
        <dgm:presLayoutVars>
          <dgm:chPref val="3"/>
        </dgm:presLayoutVars>
      </dgm:prSet>
      <dgm:spPr/>
    </dgm:pt>
    <dgm:pt modelId="{53E87944-0E98-47B8-A534-8D0542F27513}" type="pres">
      <dgm:prSet presAssocID="{3606B8D9-F415-4E32-A049-EE311FAC9FE2}" presName="rootConnector" presStyleLbl="node2" presStyleIdx="1" presStyleCnt="5"/>
      <dgm:spPr/>
    </dgm:pt>
    <dgm:pt modelId="{97994128-1FBC-41AF-A05D-604FE577E866}" type="pres">
      <dgm:prSet presAssocID="{3606B8D9-F415-4E32-A049-EE311FAC9FE2}" presName="hierChild4" presStyleCnt="0"/>
      <dgm:spPr/>
    </dgm:pt>
    <dgm:pt modelId="{20F6D240-534C-4262-96E4-D8A6F2280E70}" type="pres">
      <dgm:prSet presAssocID="{3606B8D9-F415-4E32-A049-EE311FAC9FE2}" presName="hierChild5" presStyleCnt="0"/>
      <dgm:spPr/>
    </dgm:pt>
    <dgm:pt modelId="{CA05A99C-7A6B-4CC0-91A7-6748EA98ED16}" type="pres">
      <dgm:prSet presAssocID="{E8294CD6-1402-4498-8BF8-2DAD145C40AE}" presName="Name37" presStyleLbl="parChTrans1D2" presStyleIdx="2" presStyleCnt="5"/>
      <dgm:spPr/>
    </dgm:pt>
    <dgm:pt modelId="{DE4556DE-95DD-4D7F-804E-E15D6833A88C}" type="pres">
      <dgm:prSet presAssocID="{9CB47467-CCF5-4380-8260-80E91D24C629}" presName="hierRoot2" presStyleCnt="0">
        <dgm:presLayoutVars>
          <dgm:hierBranch val="init"/>
        </dgm:presLayoutVars>
      </dgm:prSet>
      <dgm:spPr/>
    </dgm:pt>
    <dgm:pt modelId="{5A8436A0-A36D-4F54-9C58-3B30462BEE33}" type="pres">
      <dgm:prSet presAssocID="{9CB47467-CCF5-4380-8260-80E91D24C629}" presName="rootComposite" presStyleCnt="0"/>
      <dgm:spPr/>
    </dgm:pt>
    <dgm:pt modelId="{EB09EF89-9383-4397-AA07-2CC15CAA32A3}" type="pres">
      <dgm:prSet presAssocID="{9CB47467-CCF5-4380-8260-80E91D24C629}" presName="rootText" presStyleLbl="node2" presStyleIdx="2" presStyleCnt="5" custScaleX="252887" custScaleY="423705" custLinFactY="-84260" custLinFactNeighborX="5069" custLinFactNeighborY="-100000">
        <dgm:presLayoutVars>
          <dgm:chPref val="3"/>
        </dgm:presLayoutVars>
      </dgm:prSet>
      <dgm:spPr/>
    </dgm:pt>
    <dgm:pt modelId="{D8DFB2B5-44B8-4846-8664-C8B4BCDD3CB4}" type="pres">
      <dgm:prSet presAssocID="{9CB47467-CCF5-4380-8260-80E91D24C629}" presName="rootConnector" presStyleLbl="node2" presStyleIdx="2" presStyleCnt="5"/>
      <dgm:spPr/>
    </dgm:pt>
    <dgm:pt modelId="{AA764EB4-9BF4-4A39-B674-7DC6B40EB4AB}" type="pres">
      <dgm:prSet presAssocID="{9CB47467-CCF5-4380-8260-80E91D24C629}" presName="hierChild4" presStyleCnt="0"/>
      <dgm:spPr/>
    </dgm:pt>
    <dgm:pt modelId="{2EBD2476-1ABF-4A55-B4F7-C2A25A55AAD3}" type="pres">
      <dgm:prSet presAssocID="{9CB47467-CCF5-4380-8260-80E91D24C629}" presName="hierChild5" presStyleCnt="0"/>
      <dgm:spPr/>
    </dgm:pt>
    <dgm:pt modelId="{F89CE70A-E786-44A7-98F3-3EF632DF308F}" type="pres">
      <dgm:prSet presAssocID="{5831436F-4AFE-4A9A-853C-CEEBE821DF58}" presName="Name37" presStyleLbl="parChTrans1D2" presStyleIdx="3" presStyleCnt="5" custSzX="2880000" custSzY="1800000"/>
      <dgm:spPr/>
    </dgm:pt>
    <dgm:pt modelId="{73C94669-4648-45C1-A306-564F039AAA95}" type="pres">
      <dgm:prSet presAssocID="{9F4697A0-8456-452E-9F81-B9BF6E0298E0}" presName="hierRoot2" presStyleCnt="0">
        <dgm:presLayoutVars>
          <dgm:hierBranch val="init"/>
        </dgm:presLayoutVars>
      </dgm:prSet>
      <dgm:spPr/>
    </dgm:pt>
    <dgm:pt modelId="{77564D7F-E6AD-4A19-9AFB-114580DA4AE1}" type="pres">
      <dgm:prSet presAssocID="{9F4697A0-8456-452E-9F81-B9BF6E0298E0}" presName="rootComposite" presStyleCnt="0"/>
      <dgm:spPr/>
    </dgm:pt>
    <dgm:pt modelId="{DC9263F9-871A-4367-A57C-0A4023D1B545}" type="pres">
      <dgm:prSet presAssocID="{9F4697A0-8456-452E-9F81-B9BF6E0298E0}" presName="rootText" presStyleLbl="node2" presStyleIdx="3" presStyleCnt="5" custScaleX="252887" custScaleY="423705" custLinFactY="-84260" custLinFactNeighborX="5069" custLinFactNeighborY="-100000">
        <dgm:presLayoutVars>
          <dgm:chPref val="3"/>
        </dgm:presLayoutVars>
      </dgm:prSet>
      <dgm:spPr/>
    </dgm:pt>
    <dgm:pt modelId="{A2FFD24F-E444-42AB-9958-A52EB0D3E0D7}" type="pres">
      <dgm:prSet presAssocID="{9F4697A0-8456-452E-9F81-B9BF6E0298E0}" presName="rootConnector" presStyleLbl="node2" presStyleIdx="3" presStyleCnt="5"/>
      <dgm:spPr/>
    </dgm:pt>
    <dgm:pt modelId="{6C6974EA-B23E-46CE-819F-B2D2D8D64555}" type="pres">
      <dgm:prSet presAssocID="{9F4697A0-8456-452E-9F81-B9BF6E0298E0}" presName="hierChild4" presStyleCnt="0"/>
      <dgm:spPr/>
    </dgm:pt>
    <dgm:pt modelId="{95998372-5AFE-4F89-9425-4AD814D9275C}" type="pres">
      <dgm:prSet presAssocID="{9F4697A0-8456-452E-9F81-B9BF6E0298E0}" presName="hierChild5" presStyleCnt="0"/>
      <dgm:spPr/>
    </dgm:pt>
    <dgm:pt modelId="{EFBDE9E0-AEAB-4D1A-8B21-05C30CC175BB}" type="pres">
      <dgm:prSet presAssocID="{4CDE4590-BDF1-4714-94EC-5C5407B9AA2C}" presName="Name37" presStyleLbl="parChTrans1D2" presStyleIdx="4" presStyleCnt="5"/>
      <dgm:spPr/>
    </dgm:pt>
    <dgm:pt modelId="{DCB984DA-1938-4AB8-B7F0-21AE361FA70E}" type="pres">
      <dgm:prSet presAssocID="{C65D43C4-B8E0-4DCF-80DC-4622579B9DD8}" presName="hierRoot2" presStyleCnt="0">
        <dgm:presLayoutVars>
          <dgm:hierBranch val="init"/>
        </dgm:presLayoutVars>
      </dgm:prSet>
      <dgm:spPr/>
    </dgm:pt>
    <dgm:pt modelId="{F0B1C748-FAAC-47DE-9F0A-37A61A0AC926}" type="pres">
      <dgm:prSet presAssocID="{C65D43C4-B8E0-4DCF-80DC-4622579B9DD8}" presName="rootComposite" presStyleCnt="0"/>
      <dgm:spPr/>
    </dgm:pt>
    <dgm:pt modelId="{81CC58CC-D6F7-446F-A145-D6320F96BCCC}" type="pres">
      <dgm:prSet presAssocID="{C65D43C4-B8E0-4DCF-80DC-4622579B9DD8}" presName="rootText" presStyleLbl="node2" presStyleIdx="4" presStyleCnt="5" custScaleX="252887" custScaleY="423705" custLinFactY="-84260" custLinFactNeighborX="5069" custLinFactNeighborY="-100000">
        <dgm:presLayoutVars>
          <dgm:chPref val="3"/>
        </dgm:presLayoutVars>
      </dgm:prSet>
      <dgm:spPr/>
    </dgm:pt>
    <dgm:pt modelId="{2DB001D7-00C4-4E35-B7C9-AC2D1415F931}" type="pres">
      <dgm:prSet presAssocID="{C65D43C4-B8E0-4DCF-80DC-4622579B9DD8}" presName="rootConnector" presStyleLbl="node2" presStyleIdx="4" presStyleCnt="5"/>
      <dgm:spPr/>
    </dgm:pt>
    <dgm:pt modelId="{2E4877E5-62A3-4164-AE2D-653A8134ED07}" type="pres">
      <dgm:prSet presAssocID="{C65D43C4-B8E0-4DCF-80DC-4622579B9DD8}" presName="hierChild4" presStyleCnt="0"/>
      <dgm:spPr/>
    </dgm:pt>
    <dgm:pt modelId="{F7202A1F-936F-45A4-B298-18E9F045A55B}" type="pres">
      <dgm:prSet presAssocID="{C65D43C4-B8E0-4DCF-80DC-4622579B9DD8}" presName="hierChild5" presStyleCnt="0"/>
      <dgm:spPr/>
    </dgm:pt>
    <dgm:pt modelId="{D813A325-0D19-447E-B2B7-A1983DCFA272}" type="pres">
      <dgm:prSet presAssocID="{4FE06A72-B6B1-4ED6-8694-96C4FE23FB37}" presName="hierChild3" presStyleCnt="0"/>
      <dgm:spPr/>
    </dgm:pt>
  </dgm:ptLst>
  <dgm:cxnLst>
    <dgm:cxn modelId="{54DC6F03-EE17-4C88-BF15-7E5EDDCD12DB}" type="presOf" srcId="{6D85C685-7580-4380-9EFB-FC68A9278100}" destId="{44F8C345-E267-4664-9FA2-D1662C3A8C41}" srcOrd="0" destOrd="0" presId="urn:microsoft.com/office/officeart/2005/8/layout/orgChart1"/>
    <dgm:cxn modelId="{C6A93413-6E2E-4D87-8AA3-1C25DEAAC0E4}" type="presOf" srcId="{3C9BC832-8462-4351-99FC-AC54AD8281FF}" destId="{B8A7AD92-148A-4A7C-8CA3-48339EA557E1}" srcOrd="0" destOrd="0" presId="urn:microsoft.com/office/officeart/2005/8/layout/orgChart1"/>
    <dgm:cxn modelId="{5BFDBC16-1D7C-4A4B-A6EB-61B32243B838}" type="presOf" srcId="{9F4697A0-8456-452E-9F81-B9BF6E0298E0}" destId="{A2FFD24F-E444-42AB-9958-A52EB0D3E0D7}" srcOrd="1" destOrd="0" presId="urn:microsoft.com/office/officeart/2005/8/layout/orgChart1"/>
    <dgm:cxn modelId="{465E0623-8094-4CB3-AD69-7489D75AB693}" type="presOf" srcId="{3606B8D9-F415-4E32-A049-EE311FAC9FE2}" destId="{53E87944-0E98-47B8-A534-8D0542F27513}" srcOrd="1" destOrd="0" presId="urn:microsoft.com/office/officeart/2005/8/layout/orgChart1"/>
    <dgm:cxn modelId="{442ACB28-5735-4F01-8706-1ECAE778E6CF}" type="presOf" srcId="{2E4BB23D-3244-4805-B2E4-650F0B1871F7}" destId="{44FE1C95-D6B1-4938-9AB7-0339C261462B}" srcOrd="0" destOrd="0" presId="urn:microsoft.com/office/officeart/2005/8/layout/orgChart1"/>
    <dgm:cxn modelId="{162B6F3C-F39A-464B-8B02-30D8F7ECB9B4}" srcId="{4FE06A72-B6B1-4ED6-8694-96C4FE23FB37}" destId="{C65D43C4-B8E0-4DCF-80DC-4622579B9DD8}" srcOrd="4" destOrd="0" parTransId="{4CDE4590-BDF1-4714-94EC-5C5407B9AA2C}" sibTransId="{C31DF7BC-F106-4C33-9208-119A57D84625}"/>
    <dgm:cxn modelId="{5A75543D-A6E5-40FC-89D2-24EBEA9A8037}" srcId="{4FE06A72-B6B1-4ED6-8694-96C4FE23FB37}" destId="{9CB47467-CCF5-4380-8260-80E91D24C629}" srcOrd="2" destOrd="0" parTransId="{E8294CD6-1402-4498-8BF8-2DAD145C40AE}" sibTransId="{E09430E8-8A7D-4F64-A15D-685089392EDF}"/>
    <dgm:cxn modelId="{5720823D-7D60-4D08-925C-AB5273927AF8}" type="presOf" srcId="{9CB47467-CCF5-4380-8260-80E91D24C629}" destId="{EB09EF89-9383-4397-AA07-2CC15CAA32A3}" srcOrd="0" destOrd="0" presId="urn:microsoft.com/office/officeart/2005/8/layout/orgChart1"/>
    <dgm:cxn modelId="{6B758A40-98D4-492A-8EBF-88A82396FDB1}" srcId="{7330B648-201C-4F70-B3AF-DEE08AD5FF12}" destId="{4FE06A72-B6B1-4ED6-8694-96C4FE23FB37}" srcOrd="0" destOrd="0" parTransId="{3A7E5960-CCF9-46E5-AA62-7D7C989EE870}" sibTransId="{CA07CA79-8F2B-4DAB-A13C-BCB1E6229F02}"/>
    <dgm:cxn modelId="{130D5F67-009A-4AE0-BA4C-D222553353D1}" type="presOf" srcId="{3606B8D9-F415-4E32-A049-EE311FAC9FE2}" destId="{A7F7753A-76F4-4D59-B8A9-F6BA9EAB79A8}" srcOrd="0" destOrd="0" presId="urn:microsoft.com/office/officeart/2005/8/layout/orgChart1"/>
    <dgm:cxn modelId="{80E3064A-3491-4058-B546-C7AE6B13B4C2}" type="presOf" srcId="{9F4697A0-8456-452E-9F81-B9BF6E0298E0}" destId="{DC9263F9-871A-4367-A57C-0A4023D1B545}" srcOrd="0" destOrd="0" presId="urn:microsoft.com/office/officeart/2005/8/layout/orgChart1"/>
    <dgm:cxn modelId="{46F52F7B-CDD3-4F9E-995B-86174DCFC4C7}" srcId="{4FE06A72-B6B1-4ED6-8694-96C4FE23FB37}" destId="{3606B8D9-F415-4E32-A049-EE311FAC9FE2}" srcOrd="1" destOrd="0" parTransId="{3C9BC832-8462-4351-99FC-AC54AD8281FF}" sibTransId="{9919EE94-B805-42A3-9516-AEB323C6E213}"/>
    <dgm:cxn modelId="{A2E19A7C-1362-4330-80CC-812BF35163C2}" type="presOf" srcId="{5831436F-4AFE-4A9A-853C-CEEBE821DF58}" destId="{F89CE70A-E786-44A7-98F3-3EF632DF308F}" srcOrd="0" destOrd="0" presId="urn:microsoft.com/office/officeart/2005/8/layout/orgChart1"/>
    <dgm:cxn modelId="{49ABA98B-9D14-4EFC-BDBD-A65BF82D572F}" type="presOf" srcId="{7330B648-201C-4F70-B3AF-DEE08AD5FF12}" destId="{CAA77E86-C21F-4A7C-B197-596AFBD28361}" srcOrd="0" destOrd="0" presId="urn:microsoft.com/office/officeart/2005/8/layout/orgChart1"/>
    <dgm:cxn modelId="{E205A79C-C562-483D-96C0-74B0DDAC317F}" type="presOf" srcId="{4CDE4590-BDF1-4714-94EC-5C5407B9AA2C}" destId="{EFBDE9E0-AEAB-4D1A-8B21-05C30CC175BB}" srcOrd="0" destOrd="0" presId="urn:microsoft.com/office/officeart/2005/8/layout/orgChart1"/>
    <dgm:cxn modelId="{FA2B329E-0375-4689-B86D-259D9EC3E01F}" type="presOf" srcId="{C65D43C4-B8E0-4DCF-80DC-4622579B9DD8}" destId="{2DB001D7-00C4-4E35-B7C9-AC2D1415F931}" srcOrd="1" destOrd="0" presId="urn:microsoft.com/office/officeart/2005/8/layout/orgChart1"/>
    <dgm:cxn modelId="{EB6A16A7-3B41-4405-8454-3F5DF8E35649}" type="presOf" srcId="{4FE06A72-B6B1-4ED6-8694-96C4FE23FB37}" destId="{6916C022-FF0D-46AE-8A23-7CC06FE4CDFE}" srcOrd="0" destOrd="0" presId="urn:microsoft.com/office/officeart/2005/8/layout/orgChart1"/>
    <dgm:cxn modelId="{A8AE9CBC-649B-415B-82D4-6B70D6FB3DF0}" type="presOf" srcId="{E8294CD6-1402-4498-8BF8-2DAD145C40AE}" destId="{CA05A99C-7A6B-4CC0-91A7-6748EA98ED16}" srcOrd="0" destOrd="0" presId="urn:microsoft.com/office/officeart/2005/8/layout/orgChart1"/>
    <dgm:cxn modelId="{2B9C1DDC-B870-42C8-94AB-195040700B83}" type="presOf" srcId="{C65D43C4-B8E0-4DCF-80DC-4622579B9DD8}" destId="{81CC58CC-D6F7-446F-A145-D6320F96BCCC}" srcOrd="0" destOrd="0" presId="urn:microsoft.com/office/officeart/2005/8/layout/orgChart1"/>
    <dgm:cxn modelId="{498A53DC-C82B-4655-ABA8-327DDBB415E4}" type="presOf" srcId="{9CB47467-CCF5-4380-8260-80E91D24C629}" destId="{D8DFB2B5-44B8-4846-8664-C8B4BCDD3CB4}" srcOrd="1" destOrd="0" presId="urn:microsoft.com/office/officeart/2005/8/layout/orgChart1"/>
    <dgm:cxn modelId="{C78D58DD-470D-4B17-A218-D143FF96EA16}" srcId="{4FE06A72-B6B1-4ED6-8694-96C4FE23FB37}" destId="{9F4697A0-8456-452E-9F81-B9BF6E0298E0}" srcOrd="3" destOrd="0" parTransId="{5831436F-4AFE-4A9A-853C-CEEBE821DF58}" sibTransId="{F03F47D4-6E1F-4933-AF31-1BDCF30BB2D6}"/>
    <dgm:cxn modelId="{76FA7EE2-D1EB-48ED-824A-C16EE064F033}" srcId="{4FE06A72-B6B1-4ED6-8694-96C4FE23FB37}" destId="{6D85C685-7580-4380-9EFB-FC68A9278100}" srcOrd="0" destOrd="0" parTransId="{2E4BB23D-3244-4805-B2E4-650F0B1871F7}" sibTransId="{3B7E9693-A621-47F9-85FA-0023F3AA6D96}"/>
    <dgm:cxn modelId="{1D9EFCE5-3554-4050-BF90-76FDBED0B480}" type="presOf" srcId="{6D85C685-7580-4380-9EFB-FC68A9278100}" destId="{8DEFD97C-33CE-4C0E-9831-D1C6CE2B018C}" srcOrd="1" destOrd="0" presId="urn:microsoft.com/office/officeart/2005/8/layout/orgChart1"/>
    <dgm:cxn modelId="{B81DBBFE-F70B-40C6-AD3D-84AADE5A1594}" type="presOf" srcId="{4FE06A72-B6B1-4ED6-8694-96C4FE23FB37}" destId="{09F1808C-6CA0-4F9D-8004-B03E7B2697B7}" srcOrd="1" destOrd="0" presId="urn:microsoft.com/office/officeart/2005/8/layout/orgChart1"/>
    <dgm:cxn modelId="{F09046EF-0537-498C-B222-B89F23C69CAE}" type="presParOf" srcId="{CAA77E86-C21F-4A7C-B197-596AFBD28361}" destId="{558574B3-DCAE-426D-BE4A-EF94EB2C8DA5}" srcOrd="0" destOrd="0" presId="urn:microsoft.com/office/officeart/2005/8/layout/orgChart1"/>
    <dgm:cxn modelId="{0B14ABB8-B5E0-4CED-B8C0-270D8B9B235B}" type="presParOf" srcId="{558574B3-DCAE-426D-BE4A-EF94EB2C8DA5}" destId="{560B8438-EF23-448F-9E93-F12CAA716946}" srcOrd="0" destOrd="0" presId="urn:microsoft.com/office/officeart/2005/8/layout/orgChart1"/>
    <dgm:cxn modelId="{09D648DA-244B-4784-9011-782B3900DBDB}" type="presParOf" srcId="{560B8438-EF23-448F-9E93-F12CAA716946}" destId="{6916C022-FF0D-46AE-8A23-7CC06FE4CDFE}" srcOrd="0" destOrd="0" presId="urn:microsoft.com/office/officeart/2005/8/layout/orgChart1"/>
    <dgm:cxn modelId="{1182DBEB-3D27-48FA-933D-06C975A8289A}" type="presParOf" srcId="{560B8438-EF23-448F-9E93-F12CAA716946}" destId="{09F1808C-6CA0-4F9D-8004-B03E7B2697B7}" srcOrd="1" destOrd="0" presId="urn:microsoft.com/office/officeart/2005/8/layout/orgChart1"/>
    <dgm:cxn modelId="{51CFAD37-7CD0-47A7-AD6B-5DC493A0D01A}" type="presParOf" srcId="{558574B3-DCAE-426D-BE4A-EF94EB2C8DA5}" destId="{11B73DB9-CAA9-4B4D-9D8D-64B5A157F096}" srcOrd="1" destOrd="0" presId="urn:microsoft.com/office/officeart/2005/8/layout/orgChart1"/>
    <dgm:cxn modelId="{6F4FCA21-F145-43D2-8DAB-401C3DCE5EF1}" type="presParOf" srcId="{11B73DB9-CAA9-4B4D-9D8D-64B5A157F096}" destId="{44FE1C95-D6B1-4938-9AB7-0339C261462B}" srcOrd="0" destOrd="0" presId="urn:microsoft.com/office/officeart/2005/8/layout/orgChart1"/>
    <dgm:cxn modelId="{3314C562-FCCA-48B5-B480-F7F79C6BD1D0}" type="presParOf" srcId="{11B73DB9-CAA9-4B4D-9D8D-64B5A157F096}" destId="{AD9BCA71-2BD8-4885-A2F4-8E039382487B}" srcOrd="1" destOrd="0" presId="urn:microsoft.com/office/officeart/2005/8/layout/orgChart1"/>
    <dgm:cxn modelId="{2114DFB2-DFE3-4303-A0D7-15504703E344}" type="presParOf" srcId="{AD9BCA71-2BD8-4885-A2F4-8E039382487B}" destId="{8B0D9484-9A62-4B65-9951-298A81798D88}" srcOrd="0" destOrd="0" presId="urn:microsoft.com/office/officeart/2005/8/layout/orgChart1"/>
    <dgm:cxn modelId="{E249134B-D983-416C-9911-B60B511186FA}" type="presParOf" srcId="{8B0D9484-9A62-4B65-9951-298A81798D88}" destId="{44F8C345-E267-4664-9FA2-D1662C3A8C41}" srcOrd="0" destOrd="0" presId="urn:microsoft.com/office/officeart/2005/8/layout/orgChart1"/>
    <dgm:cxn modelId="{143AD518-6F0C-4760-93C4-52B769FFBE15}" type="presParOf" srcId="{8B0D9484-9A62-4B65-9951-298A81798D88}" destId="{8DEFD97C-33CE-4C0E-9831-D1C6CE2B018C}" srcOrd="1" destOrd="0" presId="urn:microsoft.com/office/officeart/2005/8/layout/orgChart1"/>
    <dgm:cxn modelId="{543AEA97-D839-4AA6-AD1D-E33A2702E9F7}" type="presParOf" srcId="{AD9BCA71-2BD8-4885-A2F4-8E039382487B}" destId="{F15F6DB3-E259-4B69-A1FD-CAA3CC4DA65F}" srcOrd="1" destOrd="0" presId="urn:microsoft.com/office/officeart/2005/8/layout/orgChart1"/>
    <dgm:cxn modelId="{C8115203-F7C8-4E3B-8D13-6424077FC46D}" type="presParOf" srcId="{AD9BCA71-2BD8-4885-A2F4-8E039382487B}" destId="{FFCF7C5A-F176-4600-9BC0-F40F0543923C}" srcOrd="2" destOrd="0" presId="urn:microsoft.com/office/officeart/2005/8/layout/orgChart1"/>
    <dgm:cxn modelId="{07D585AB-4CDF-48A4-9075-3FEA4FAED7EC}" type="presParOf" srcId="{11B73DB9-CAA9-4B4D-9D8D-64B5A157F096}" destId="{B8A7AD92-148A-4A7C-8CA3-48339EA557E1}" srcOrd="2" destOrd="0" presId="urn:microsoft.com/office/officeart/2005/8/layout/orgChart1"/>
    <dgm:cxn modelId="{4E28A16D-E3D6-4B64-AB12-924D8BE8494C}" type="presParOf" srcId="{11B73DB9-CAA9-4B4D-9D8D-64B5A157F096}" destId="{D1EC53BF-6E40-4288-8D78-493359C7812A}" srcOrd="3" destOrd="0" presId="urn:microsoft.com/office/officeart/2005/8/layout/orgChart1"/>
    <dgm:cxn modelId="{A5FB7095-B2B3-4986-A305-258E28722A09}" type="presParOf" srcId="{D1EC53BF-6E40-4288-8D78-493359C7812A}" destId="{9C1ACE5C-F62F-4403-972F-C6D44AD44F00}" srcOrd="0" destOrd="0" presId="urn:microsoft.com/office/officeart/2005/8/layout/orgChart1"/>
    <dgm:cxn modelId="{35D93D30-A8E2-4791-8803-3FB48938ACBE}" type="presParOf" srcId="{9C1ACE5C-F62F-4403-972F-C6D44AD44F00}" destId="{A7F7753A-76F4-4D59-B8A9-F6BA9EAB79A8}" srcOrd="0" destOrd="0" presId="urn:microsoft.com/office/officeart/2005/8/layout/orgChart1"/>
    <dgm:cxn modelId="{1877774F-109C-483D-8D5E-DF5F096D1CC1}" type="presParOf" srcId="{9C1ACE5C-F62F-4403-972F-C6D44AD44F00}" destId="{53E87944-0E98-47B8-A534-8D0542F27513}" srcOrd="1" destOrd="0" presId="urn:microsoft.com/office/officeart/2005/8/layout/orgChart1"/>
    <dgm:cxn modelId="{8C6885F8-E2D3-4AE2-8327-851A54A32725}" type="presParOf" srcId="{D1EC53BF-6E40-4288-8D78-493359C7812A}" destId="{97994128-1FBC-41AF-A05D-604FE577E866}" srcOrd="1" destOrd="0" presId="urn:microsoft.com/office/officeart/2005/8/layout/orgChart1"/>
    <dgm:cxn modelId="{32F804D0-B0BF-4C33-BF4A-20C22B45C96A}" type="presParOf" srcId="{D1EC53BF-6E40-4288-8D78-493359C7812A}" destId="{20F6D240-534C-4262-96E4-D8A6F2280E70}" srcOrd="2" destOrd="0" presId="urn:microsoft.com/office/officeart/2005/8/layout/orgChart1"/>
    <dgm:cxn modelId="{967B22F5-0893-4ED5-80B9-7C06FBB47E5E}" type="presParOf" srcId="{11B73DB9-CAA9-4B4D-9D8D-64B5A157F096}" destId="{CA05A99C-7A6B-4CC0-91A7-6748EA98ED16}" srcOrd="4" destOrd="0" presId="urn:microsoft.com/office/officeart/2005/8/layout/orgChart1"/>
    <dgm:cxn modelId="{6DB6A4F7-7ED9-4E0A-8B16-5BC9A4B36DF7}" type="presParOf" srcId="{11B73DB9-CAA9-4B4D-9D8D-64B5A157F096}" destId="{DE4556DE-95DD-4D7F-804E-E15D6833A88C}" srcOrd="5" destOrd="0" presId="urn:microsoft.com/office/officeart/2005/8/layout/orgChart1"/>
    <dgm:cxn modelId="{6877D611-015F-48A9-9A8C-663264757D93}" type="presParOf" srcId="{DE4556DE-95DD-4D7F-804E-E15D6833A88C}" destId="{5A8436A0-A36D-4F54-9C58-3B30462BEE33}" srcOrd="0" destOrd="0" presId="urn:microsoft.com/office/officeart/2005/8/layout/orgChart1"/>
    <dgm:cxn modelId="{7A3C68F8-7DAE-4598-9A0B-17D4325854C5}" type="presParOf" srcId="{5A8436A0-A36D-4F54-9C58-3B30462BEE33}" destId="{EB09EF89-9383-4397-AA07-2CC15CAA32A3}" srcOrd="0" destOrd="0" presId="urn:microsoft.com/office/officeart/2005/8/layout/orgChart1"/>
    <dgm:cxn modelId="{7929B3ED-5416-479A-955B-30CE8FA58277}" type="presParOf" srcId="{5A8436A0-A36D-4F54-9C58-3B30462BEE33}" destId="{D8DFB2B5-44B8-4846-8664-C8B4BCDD3CB4}" srcOrd="1" destOrd="0" presId="urn:microsoft.com/office/officeart/2005/8/layout/orgChart1"/>
    <dgm:cxn modelId="{5D26CFE5-C856-4DC9-BCC7-486AEEEE11B3}" type="presParOf" srcId="{DE4556DE-95DD-4D7F-804E-E15D6833A88C}" destId="{AA764EB4-9BF4-4A39-B674-7DC6B40EB4AB}" srcOrd="1" destOrd="0" presId="urn:microsoft.com/office/officeart/2005/8/layout/orgChart1"/>
    <dgm:cxn modelId="{A7EE799F-C555-45A1-BE3C-9FDA9E982280}" type="presParOf" srcId="{DE4556DE-95DD-4D7F-804E-E15D6833A88C}" destId="{2EBD2476-1ABF-4A55-B4F7-C2A25A55AAD3}" srcOrd="2" destOrd="0" presId="urn:microsoft.com/office/officeart/2005/8/layout/orgChart1"/>
    <dgm:cxn modelId="{A13B51F3-D89C-481C-ADA9-F45D47CAB3D0}" type="presParOf" srcId="{11B73DB9-CAA9-4B4D-9D8D-64B5A157F096}" destId="{F89CE70A-E786-44A7-98F3-3EF632DF308F}" srcOrd="6" destOrd="0" presId="urn:microsoft.com/office/officeart/2005/8/layout/orgChart1"/>
    <dgm:cxn modelId="{C816BCD0-38C9-4855-BB46-3C39D9BEDC2D}" type="presParOf" srcId="{11B73DB9-CAA9-4B4D-9D8D-64B5A157F096}" destId="{73C94669-4648-45C1-A306-564F039AAA95}" srcOrd="7" destOrd="0" presId="urn:microsoft.com/office/officeart/2005/8/layout/orgChart1"/>
    <dgm:cxn modelId="{8133EB5F-7BC2-4BD1-9E27-D0E869E2EF09}" type="presParOf" srcId="{73C94669-4648-45C1-A306-564F039AAA95}" destId="{77564D7F-E6AD-4A19-9AFB-114580DA4AE1}" srcOrd="0" destOrd="0" presId="urn:microsoft.com/office/officeart/2005/8/layout/orgChart1"/>
    <dgm:cxn modelId="{31F5C657-3370-4CF1-B9F5-0970A83D9B6B}" type="presParOf" srcId="{77564D7F-E6AD-4A19-9AFB-114580DA4AE1}" destId="{DC9263F9-871A-4367-A57C-0A4023D1B545}" srcOrd="0" destOrd="0" presId="urn:microsoft.com/office/officeart/2005/8/layout/orgChart1"/>
    <dgm:cxn modelId="{595EF1E8-5EAC-4F51-8675-FFD5C4518A2B}" type="presParOf" srcId="{77564D7F-E6AD-4A19-9AFB-114580DA4AE1}" destId="{A2FFD24F-E444-42AB-9958-A52EB0D3E0D7}" srcOrd="1" destOrd="0" presId="urn:microsoft.com/office/officeart/2005/8/layout/orgChart1"/>
    <dgm:cxn modelId="{CAE1F361-C833-41C4-8A09-93A44512C24F}" type="presParOf" srcId="{73C94669-4648-45C1-A306-564F039AAA95}" destId="{6C6974EA-B23E-46CE-819F-B2D2D8D64555}" srcOrd="1" destOrd="0" presId="urn:microsoft.com/office/officeart/2005/8/layout/orgChart1"/>
    <dgm:cxn modelId="{EE7645CC-D37A-4974-9424-9672A26487FE}" type="presParOf" srcId="{73C94669-4648-45C1-A306-564F039AAA95}" destId="{95998372-5AFE-4F89-9425-4AD814D9275C}" srcOrd="2" destOrd="0" presId="urn:microsoft.com/office/officeart/2005/8/layout/orgChart1"/>
    <dgm:cxn modelId="{3794B8C4-5920-4C3B-A120-4E7A31B890EA}" type="presParOf" srcId="{11B73DB9-CAA9-4B4D-9D8D-64B5A157F096}" destId="{EFBDE9E0-AEAB-4D1A-8B21-05C30CC175BB}" srcOrd="8" destOrd="0" presId="urn:microsoft.com/office/officeart/2005/8/layout/orgChart1"/>
    <dgm:cxn modelId="{9289225C-7C62-40D3-A499-9360A217467B}" type="presParOf" srcId="{11B73DB9-CAA9-4B4D-9D8D-64B5A157F096}" destId="{DCB984DA-1938-4AB8-B7F0-21AE361FA70E}" srcOrd="9" destOrd="0" presId="urn:microsoft.com/office/officeart/2005/8/layout/orgChart1"/>
    <dgm:cxn modelId="{40995BFF-8016-4437-A24A-7197C7E41248}" type="presParOf" srcId="{DCB984DA-1938-4AB8-B7F0-21AE361FA70E}" destId="{F0B1C748-FAAC-47DE-9F0A-37A61A0AC926}" srcOrd="0" destOrd="0" presId="urn:microsoft.com/office/officeart/2005/8/layout/orgChart1"/>
    <dgm:cxn modelId="{2D2A0E19-CF00-484B-86A7-C832D5916EEB}" type="presParOf" srcId="{F0B1C748-FAAC-47DE-9F0A-37A61A0AC926}" destId="{81CC58CC-D6F7-446F-A145-D6320F96BCCC}" srcOrd="0" destOrd="0" presId="urn:microsoft.com/office/officeart/2005/8/layout/orgChart1"/>
    <dgm:cxn modelId="{145BC18A-CA5B-4B68-ADEB-FB0C1559A316}" type="presParOf" srcId="{F0B1C748-FAAC-47DE-9F0A-37A61A0AC926}" destId="{2DB001D7-00C4-4E35-B7C9-AC2D1415F931}" srcOrd="1" destOrd="0" presId="urn:microsoft.com/office/officeart/2005/8/layout/orgChart1"/>
    <dgm:cxn modelId="{B38B0D42-3383-4023-B83C-1BEDD1518C5A}" type="presParOf" srcId="{DCB984DA-1938-4AB8-B7F0-21AE361FA70E}" destId="{2E4877E5-62A3-4164-AE2D-653A8134ED07}" srcOrd="1" destOrd="0" presId="urn:microsoft.com/office/officeart/2005/8/layout/orgChart1"/>
    <dgm:cxn modelId="{20E66AEF-4281-4D06-8ABF-28F1390A19B8}" type="presParOf" srcId="{DCB984DA-1938-4AB8-B7F0-21AE361FA70E}" destId="{F7202A1F-936F-45A4-B298-18E9F045A55B}" srcOrd="2" destOrd="0" presId="urn:microsoft.com/office/officeart/2005/8/layout/orgChart1"/>
    <dgm:cxn modelId="{327C6CF4-767D-4E30-B6F8-A905B71E2E3D}" type="presParOf" srcId="{558574B3-DCAE-426D-BE4A-EF94EB2C8DA5}" destId="{D813A325-0D19-447E-B2B7-A1983DCFA272}" srcOrd="2" destOrd="0" presId="urn:microsoft.com/office/officeart/2005/8/layout/orgChar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19F7C59-9E36-4F3E-AA89-2C78AA660EA8}"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IE"/>
        </a:p>
      </dgm:t>
    </dgm:pt>
    <dgm:pt modelId="{C25DB78E-62D9-4A82-8437-3A11A2926E22}">
      <dgm:prSet phldrT="[Text]"/>
      <dgm:spPr/>
      <dgm:t>
        <a:bodyPr/>
        <a:lstStyle/>
        <a:p>
          <a:r>
            <a:rPr lang="ga-IE" noProof="0"/>
            <a:t>Réamhléiriú</a:t>
          </a:r>
        </a:p>
      </dgm:t>
    </dgm:pt>
    <dgm:pt modelId="{BE4AB05E-23A9-4DD5-ABC9-52CA581EB79E}" type="parTrans" cxnId="{2316F618-CE68-4CBF-9161-D9D33EFF5C12}">
      <dgm:prSet/>
      <dgm:spPr/>
      <dgm:t>
        <a:bodyPr/>
        <a:lstStyle/>
        <a:p>
          <a:endParaRPr lang="en-IE"/>
        </a:p>
      </dgm:t>
    </dgm:pt>
    <dgm:pt modelId="{04C942C9-53B7-4A9D-BA0C-C259D6B8C9BB}" type="sibTrans" cxnId="{2316F618-CE68-4CBF-9161-D9D33EFF5C12}">
      <dgm:prSet/>
      <dgm:spPr/>
      <dgm:t>
        <a:bodyPr/>
        <a:lstStyle/>
        <a:p>
          <a:endParaRPr lang="ga-IE" noProof="0"/>
        </a:p>
      </dgm:t>
    </dgm:pt>
    <dgm:pt modelId="{D9D24036-09F0-42DD-8810-7AB7E757D13F}">
      <dgm:prSet phldrT="[Text]"/>
      <dgm:spPr/>
      <dgm:t>
        <a:bodyPr/>
        <a:lstStyle/>
        <a:p>
          <a:r>
            <a:rPr lang="ga-IE" noProof="0"/>
            <a:t>Luath Léiriú</a:t>
          </a:r>
        </a:p>
      </dgm:t>
    </dgm:pt>
    <dgm:pt modelId="{F4B83307-FA29-48E2-92CE-081290C148A2}" type="parTrans" cxnId="{09577445-F29C-4580-9EDC-0E7A865BF711}">
      <dgm:prSet/>
      <dgm:spPr/>
      <dgm:t>
        <a:bodyPr/>
        <a:lstStyle/>
        <a:p>
          <a:endParaRPr lang="en-IE"/>
        </a:p>
      </dgm:t>
    </dgm:pt>
    <dgm:pt modelId="{6DBF44DA-3ABC-4CC3-95F4-260ADEA473D5}" type="sibTrans" cxnId="{09577445-F29C-4580-9EDC-0E7A865BF711}">
      <dgm:prSet/>
      <dgm:spPr/>
      <dgm:t>
        <a:bodyPr/>
        <a:lstStyle/>
        <a:p>
          <a:endParaRPr lang="ga-IE" noProof="0"/>
        </a:p>
      </dgm:t>
    </dgm:pt>
    <dgm:pt modelId="{8A05E8BF-618B-4468-A568-E2CF9B6E9E28}">
      <dgm:prSet phldrT="[Text]"/>
      <dgm:spPr/>
      <dgm:t>
        <a:bodyPr/>
        <a:lstStyle/>
        <a:p>
          <a:r>
            <a:rPr lang="ga-IE" noProof="0"/>
            <a:t>Teacht chun cinn na cainte</a:t>
          </a:r>
        </a:p>
      </dgm:t>
    </dgm:pt>
    <dgm:pt modelId="{4F193292-980A-49E4-A0EC-9FD0E5787101}" type="parTrans" cxnId="{8AF609F0-4C16-46B5-9B68-E3326E43DD35}">
      <dgm:prSet/>
      <dgm:spPr/>
      <dgm:t>
        <a:bodyPr/>
        <a:lstStyle/>
        <a:p>
          <a:endParaRPr lang="en-IE"/>
        </a:p>
      </dgm:t>
    </dgm:pt>
    <dgm:pt modelId="{3F500263-5949-4E02-9144-959BC3FE48A0}" type="sibTrans" cxnId="{8AF609F0-4C16-46B5-9B68-E3326E43DD35}">
      <dgm:prSet/>
      <dgm:spPr/>
      <dgm:t>
        <a:bodyPr/>
        <a:lstStyle/>
        <a:p>
          <a:endParaRPr lang="ga-IE" noProof="0"/>
        </a:p>
      </dgm:t>
    </dgm:pt>
    <dgm:pt modelId="{D5404EC9-39CD-47D4-AA1D-84AEBD56CAD2}">
      <dgm:prSet/>
      <dgm:spPr/>
      <dgm:t>
        <a:bodyPr/>
        <a:lstStyle/>
        <a:p>
          <a:r>
            <a:rPr lang="ga-IE" noProof="0"/>
            <a:t>Líofacht </a:t>
          </a:r>
          <a:r>
            <a:rPr lang="ga-IE" noProof="0" err="1"/>
            <a:t>Idirmhéanach</a:t>
          </a:r>
          <a:endParaRPr lang="ga-IE" noProof="0"/>
        </a:p>
      </dgm:t>
    </dgm:pt>
    <dgm:pt modelId="{663F1A94-B5CC-4B4F-AA54-A8F388A176BA}" type="parTrans" cxnId="{C86D9E3B-189E-4794-BCCC-76ADD9088B3D}">
      <dgm:prSet/>
      <dgm:spPr/>
      <dgm:t>
        <a:bodyPr/>
        <a:lstStyle/>
        <a:p>
          <a:endParaRPr lang="en-IE"/>
        </a:p>
      </dgm:t>
    </dgm:pt>
    <dgm:pt modelId="{92ACC5DF-1DFA-4452-A33C-5ED8ED967375}" type="sibTrans" cxnId="{C86D9E3B-189E-4794-BCCC-76ADD9088B3D}">
      <dgm:prSet/>
      <dgm:spPr/>
      <dgm:t>
        <a:bodyPr/>
        <a:lstStyle/>
        <a:p>
          <a:endParaRPr lang="ga-IE" noProof="0"/>
        </a:p>
      </dgm:t>
    </dgm:pt>
    <dgm:pt modelId="{8EB2C3CA-E793-43AD-A0E2-1D0DB13F2775}">
      <dgm:prSet/>
      <dgm:spPr/>
      <dgm:t>
        <a:bodyPr/>
        <a:lstStyle/>
        <a:p>
          <a:r>
            <a:rPr lang="ga-IE" noProof="0"/>
            <a:t>Ard Líofacht</a:t>
          </a:r>
        </a:p>
      </dgm:t>
    </dgm:pt>
    <dgm:pt modelId="{3298927A-ED40-453D-AE82-BC5C3203AE5B}" type="parTrans" cxnId="{6C9738B1-382B-4DC1-811E-787765EF1594}">
      <dgm:prSet/>
      <dgm:spPr/>
      <dgm:t>
        <a:bodyPr/>
        <a:lstStyle/>
        <a:p>
          <a:endParaRPr lang="en-IE"/>
        </a:p>
      </dgm:t>
    </dgm:pt>
    <dgm:pt modelId="{C6B131FC-6E85-4A8E-BB3B-CE181F44478A}" type="sibTrans" cxnId="{6C9738B1-382B-4DC1-811E-787765EF1594}">
      <dgm:prSet/>
      <dgm:spPr/>
      <dgm:t>
        <a:bodyPr/>
        <a:lstStyle/>
        <a:p>
          <a:endParaRPr lang="en-IE"/>
        </a:p>
      </dgm:t>
    </dgm:pt>
    <dgm:pt modelId="{D77387ED-E412-426E-97BD-73329E4FACA2}" type="pres">
      <dgm:prSet presAssocID="{719F7C59-9E36-4F3E-AA89-2C78AA660EA8}" presName="Name0" presStyleCnt="0">
        <dgm:presLayoutVars>
          <dgm:dir/>
          <dgm:resizeHandles val="exact"/>
        </dgm:presLayoutVars>
      </dgm:prSet>
      <dgm:spPr/>
    </dgm:pt>
    <dgm:pt modelId="{261A984C-F505-486C-AF7E-4BC3AFD48295}" type="pres">
      <dgm:prSet presAssocID="{C25DB78E-62D9-4A82-8437-3A11A2926E22}" presName="node" presStyleLbl="node1" presStyleIdx="0" presStyleCnt="5">
        <dgm:presLayoutVars>
          <dgm:bulletEnabled val="1"/>
        </dgm:presLayoutVars>
      </dgm:prSet>
      <dgm:spPr/>
    </dgm:pt>
    <dgm:pt modelId="{59273E5B-B6B3-4A32-86AC-03BCF8058B9D}" type="pres">
      <dgm:prSet presAssocID="{04C942C9-53B7-4A9D-BA0C-C259D6B8C9BB}" presName="sibTrans" presStyleLbl="sibTrans2D1" presStyleIdx="0" presStyleCnt="4"/>
      <dgm:spPr/>
    </dgm:pt>
    <dgm:pt modelId="{9FEC7155-1F3F-4BCC-BF9B-BE66E728BEEF}" type="pres">
      <dgm:prSet presAssocID="{04C942C9-53B7-4A9D-BA0C-C259D6B8C9BB}" presName="connectorText" presStyleLbl="sibTrans2D1" presStyleIdx="0" presStyleCnt="4"/>
      <dgm:spPr/>
    </dgm:pt>
    <dgm:pt modelId="{0A8DC7E9-F605-4BA4-8E96-1418EBBBAAD3}" type="pres">
      <dgm:prSet presAssocID="{D9D24036-09F0-42DD-8810-7AB7E757D13F}" presName="node" presStyleLbl="node1" presStyleIdx="1" presStyleCnt="5">
        <dgm:presLayoutVars>
          <dgm:bulletEnabled val="1"/>
        </dgm:presLayoutVars>
      </dgm:prSet>
      <dgm:spPr/>
    </dgm:pt>
    <dgm:pt modelId="{EA91782C-A287-472D-AF91-846FAEF83C30}" type="pres">
      <dgm:prSet presAssocID="{6DBF44DA-3ABC-4CC3-95F4-260ADEA473D5}" presName="sibTrans" presStyleLbl="sibTrans2D1" presStyleIdx="1" presStyleCnt="4"/>
      <dgm:spPr/>
    </dgm:pt>
    <dgm:pt modelId="{962DBA91-A86E-4142-AF91-CCAF1891DE1B}" type="pres">
      <dgm:prSet presAssocID="{6DBF44DA-3ABC-4CC3-95F4-260ADEA473D5}" presName="connectorText" presStyleLbl="sibTrans2D1" presStyleIdx="1" presStyleCnt="4"/>
      <dgm:spPr/>
    </dgm:pt>
    <dgm:pt modelId="{7B59A2CC-382F-4844-83A1-DBFEDD6FC056}" type="pres">
      <dgm:prSet presAssocID="{8A05E8BF-618B-4468-A568-E2CF9B6E9E28}" presName="node" presStyleLbl="node1" presStyleIdx="2" presStyleCnt="5">
        <dgm:presLayoutVars>
          <dgm:bulletEnabled val="1"/>
        </dgm:presLayoutVars>
      </dgm:prSet>
      <dgm:spPr/>
    </dgm:pt>
    <dgm:pt modelId="{8CA13BE6-E09D-453D-AB3B-4235142DCDE0}" type="pres">
      <dgm:prSet presAssocID="{3F500263-5949-4E02-9144-959BC3FE48A0}" presName="sibTrans" presStyleLbl="sibTrans2D1" presStyleIdx="2" presStyleCnt="4"/>
      <dgm:spPr/>
    </dgm:pt>
    <dgm:pt modelId="{67886F66-164C-4912-94B0-1072ED0DE2B0}" type="pres">
      <dgm:prSet presAssocID="{3F500263-5949-4E02-9144-959BC3FE48A0}" presName="connectorText" presStyleLbl="sibTrans2D1" presStyleIdx="2" presStyleCnt="4"/>
      <dgm:spPr/>
    </dgm:pt>
    <dgm:pt modelId="{66574F15-CE4D-43AE-AF10-4D4FAF928B79}" type="pres">
      <dgm:prSet presAssocID="{D5404EC9-39CD-47D4-AA1D-84AEBD56CAD2}" presName="node" presStyleLbl="node1" presStyleIdx="3" presStyleCnt="5">
        <dgm:presLayoutVars>
          <dgm:bulletEnabled val="1"/>
        </dgm:presLayoutVars>
      </dgm:prSet>
      <dgm:spPr/>
    </dgm:pt>
    <dgm:pt modelId="{37F1E382-8E83-4813-BDF0-E83AE6081EE7}" type="pres">
      <dgm:prSet presAssocID="{92ACC5DF-1DFA-4452-A33C-5ED8ED967375}" presName="sibTrans" presStyleLbl="sibTrans2D1" presStyleIdx="3" presStyleCnt="4"/>
      <dgm:spPr/>
    </dgm:pt>
    <dgm:pt modelId="{F8CD445E-E0E4-403E-A4B4-069D0F9E8C4A}" type="pres">
      <dgm:prSet presAssocID="{92ACC5DF-1DFA-4452-A33C-5ED8ED967375}" presName="connectorText" presStyleLbl="sibTrans2D1" presStyleIdx="3" presStyleCnt="4"/>
      <dgm:spPr/>
    </dgm:pt>
    <dgm:pt modelId="{217F6B30-9B40-40D6-A8EF-12B50B56179A}" type="pres">
      <dgm:prSet presAssocID="{8EB2C3CA-E793-43AD-A0E2-1D0DB13F2775}" presName="node" presStyleLbl="node1" presStyleIdx="4" presStyleCnt="5">
        <dgm:presLayoutVars>
          <dgm:bulletEnabled val="1"/>
        </dgm:presLayoutVars>
      </dgm:prSet>
      <dgm:spPr/>
    </dgm:pt>
  </dgm:ptLst>
  <dgm:cxnLst>
    <dgm:cxn modelId="{13BCC406-4CE6-4FA1-91D7-A0E1DDE26A1D}" type="presOf" srcId="{D9D24036-09F0-42DD-8810-7AB7E757D13F}" destId="{0A8DC7E9-F605-4BA4-8E96-1418EBBBAAD3}" srcOrd="0" destOrd="0" presId="urn:microsoft.com/office/officeart/2005/8/layout/process1"/>
    <dgm:cxn modelId="{16EA540A-DB4A-4D7A-828C-9C2DEAF1A5CB}" type="presOf" srcId="{04C942C9-53B7-4A9D-BA0C-C259D6B8C9BB}" destId="{59273E5B-B6B3-4A32-86AC-03BCF8058B9D}" srcOrd="0" destOrd="0" presId="urn:microsoft.com/office/officeart/2005/8/layout/process1"/>
    <dgm:cxn modelId="{2316F618-CE68-4CBF-9161-D9D33EFF5C12}" srcId="{719F7C59-9E36-4F3E-AA89-2C78AA660EA8}" destId="{C25DB78E-62D9-4A82-8437-3A11A2926E22}" srcOrd="0" destOrd="0" parTransId="{BE4AB05E-23A9-4DD5-ABC9-52CA581EB79E}" sibTransId="{04C942C9-53B7-4A9D-BA0C-C259D6B8C9BB}"/>
    <dgm:cxn modelId="{3AC40128-6BEA-4C10-8A38-3655865B7E04}" type="presOf" srcId="{6DBF44DA-3ABC-4CC3-95F4-260ADEA473D5}" destId="{EA91782C-A287-472D-AF91-846FAEF83C30}" srcOrd="0" destOrd="0" presId="urn:microsoft.com/office/officeart/2005/8/layout/process1"/>
    <dgm:cxn modelId="{C86D9E3B-189E-4794-BCCC-76ADD9088B3D}" srcId="{719F7C59-9E36-4F3E-AA89-2C78AA660EA8}" destId="{D5404EC9-39CD-47D4-AA1D-84AEBD56CAD2}" srcOrd="3" destOrd="0" parTransId="{663F1A94-B5CC-4B4F-AA54-A8F388A176BA}" sibTransId="{92ACC5DF-1DFA-4452-A33C-5ED8ED967375}"/>
    <dgm:cxn modelId="{5A10C661-04FA-4B73-9B84-FF854A158169}" type="presOf" srcId="{3F500263-5949-4E02-9144-959BC3FE48A0}" destId="{8CA13BE6-E09D-453D-AB3B-4235142DCDE0}" srcOrd="0" destOrd="0" presId="urn:microsoft.com/office/officeart/2005/8/layout/process1"/>
    <dgm:cxn modelId="{CDC82D45-AAD0-4DCA-8F18-1BCBFEBD0819}" type="presOf" srcId="{8A05E8BF-618B-4468-A568-E2CF9B6E9E28}" destId="{7B59A2CC-382F-4844-83A1-DBFEDD6FC056}" srcOrd="0" destOrd="0" presId="urn:microsoft.com/office/officeart/2005/8/layout/process1"/>
    <dgm:cxn modelId="{09577445-F29C-4580-9EDC-0E7A865BF711}" srcId="{719F7C59-9E36-4F3E-AA89-2C78AA660EA8}" destId="{D9D24036-09F0-42DD-8810-7AB7E757D13F}" srcOrd="1" destOrd="0" parTransId="{F4B83307-FA29-48E2-92CE-081290C148A2}" sibTransId="{6DBF44DA-3ABC-4CC3-95F4-260ADEA473D5}"/>
    <dgm:cxn modelId="{F5B38C6C-9CE7-429F-AE99-9E56ABF5994F}" type="presOf" srcId="{D5404EC9-39CD-47D4-AA1D-84AEBD56CAD2}" destId="{66574F15-CE4D-43AE-AF10-4D4FAF928B79}" srcOrd="0" destOrd="0" presId="urn:microsoft.com/office/officeart/2005/8/layout/process1"/>
    <dgm:cxn modelId="{33EB2284-7138-4633-BFC1-B302573E24C2}" type="presOf" srcId="{719F7C59-9E36-4F3E-AA89-2C78AA660EA8}" destId="{D77387ED-E412-426E-97BD-73329E4FACA2}" srcOrd="0" destOrd="0" presId="urn:microsoft.com/office/officeart/2005/8/layout/process1"/>
    <dgm:cxn modelId="{20EF57AF-12CE-4677-89E8-D2272516F7C8}" type="presOf" srcId="{92ACC5DF-1DFA-4452-A33C-5ED8ED967375}" destId="{37F1E382-8E83-4813-BDF0-E83AE6081EE7}" srcOrd="0" destOrd="0" presId="urn:microsoft.com/office/officeart/2005/8/layout/process1"/>
    <dgm:cxn modelId="{6C9738B1-382B-4DC1-811E-787765EF1594}" srcId="{719F7C59-9E36-4F3E-AA89-2C78AA660EA8}" destId="{8EB2C3CA-E793-43AD-A0E2-1D0DB13F2775}" srcOrd="4" destOrd="0" parTransId="{3298927A-ED40-453D-AE82-BC5C3203AE5B}" sibTransId="{C6B131FC-6E85-4A8E-BB3B-CE181F44478A}"/>
    <dgm:cxn modelId="{59F5E8B2-048F-4098-9D2B-C5CD4B4A9DE6}" type="presOf" srcId="{04C942C9-53B7-4A9D-BA0C-C259D6B8C9BB}" destId="{9FEC7155-1F3F-4BCC-BF9B-BE66E728BEEF}" srcOrd="1" destOrd="0" presId="urn:microsoft.com/office/officeart/2005/8/layout/process1"/>
    <dgm:cxn modelId="{4F1C36B6-4473-40FF-84A6-0C4C1EB4E2A1}" type="presOf" srcId="{C25DB78E-62D9-4A82-8437-3A11A2926E22}" destId="{261A984C-F505-486C-AF7E-4BC3AFD48295}" srcOrd="0" destOrd="0" presId="urn:microsoft.com/office/officeart/2005/8/layout/process1"/>
    <dgm:cxn modelId="{B28306C9-FF33-4A98-984F-D55BAC1C5B70}" type="presOf" srcId="{8EB2C3CA-E793-43AD-A0E2-1D0DB13F2775}" destId="{217F6B30-9B40-40D6-A8EF-12B50B56179A}" srcOrd="0" destOrd="0" presId="urn:microsoft.com/office/officeart/2005/8/layout/process1"/>
    <dgm:cxn modelId="{68C6B7D6-AC54-4A73-A1A9-9DA654DA2F31}" type="presOf" srcId="{92ACC5DF-1DFA-4452-A33C-5ED8ED967375}" destId="{F8CD445E-E0E4-403E-A4B4-069D0F9E8C4A}" srcOrd="1" destOrd="0" presId="urn:microsoft.com/office/officeart/2005/8/layout/process1"/>
    <dgm:cxn modelId="{E4F71BED-F208-46EE-B066-D1CD558BAFB8}" type="presOf" srcId="{3F500263-5949-4E02-9144-959BC3FE48A0}" destId="{67886F66-164C-4912-94B0-1072ED0DE2B0}" srcOrd="1" destOrd="0" presId="urn:microsoft.com/office/officeart/2005/8/layout/process1"/>
    <dgm:cxn modelId="{8AF609F0-4C16-46B5-9B68-E3326E43DD35}" srcId="{719F7C59-9E36-4F3E-AA89-2C78AA660EA8}" destId="{8A05E8BF-618B-4468-A568-E2CF9B6E9E28}" srcOrd="2" destOrd="0" parTransId="{4F193292-980A-49E4-A0EC-9FD0E5787101}" sibTransId="{3F500263-5949-4E02-9144-959BC3FE48A0}"/>
    <dgm:cxn modelId="{E90634F3-1BB8-4D6C-91B3-CFA49146196D}" type="presOf" srcId="{6DBF44DA-3ABC-4CC3-95F4-260ADEA473D5}" destId="{962DBA91-A86E-4142-AF91-CCAF1891DE1B}" srcOrd="1" destOrd="0" presId="urn:microsoft.com/office/officeart/2005/8/layout/process1"/>
    <dgm:cxn modelId="{6BE4DE02-C220-4140-9A8B-60A799CF3DA3}" type="presParOf" srcId="{D77387ED-E412-426E-97BD-73329E4FACA2}" destId="{261A984C-F505-486C-AF7E-4BC3AFD48295}" srcOrd="0" destOrd="0" presId="urn:microsoft.com/office/officeart/2005/8/layout/process1"/>
    <dgm:cxn modelId="{EE4BDE3F-0FB8-4BE9-91E4-7CF9885D8E8D}" type="presParOf" srcId="{D77387ED-E412-426E-97BD-73329E4FACA2}" destId="{59273E5B-B6B3-4A32-86AC-03BCF8058B9D}" srcOrd="1" destOrd="0" presId="urn:microsoft.com/office/officeart/2005/8/layout/process1"/>
    <dgm:cxn modelId="{70339BE8-DFEE-4A8B-A0E3-497CD8C210B3}" type="presParOf" srcId="{59273E5B-B6B3-4A32-86AC-03BCF8058B9D}" destId="{9FEC7155-1F3F-4BCC-BF9B-BE66E728BEEF}" srcOrd="0" destOrd="0" presId="urn:microsoft.com/office/officeart/2005/8/layout/process1"/>
    <dgm:cxn modelId="{0D765D05-DCC5-44C1-98B6-78ABA95F4AA3}" type="presParOf" srcId="{D77387ED-E412-426E-97BD-73329E4FACA2}" destId="{0A8DC7E9-F605-4BA4-8E96-1418EBBBAAD3}" srcOrd="2" destOrd="0" presId="urn:microsoft.com/office/officeart/2005/8/layout/process1"/>
    <dgm:cxn modelId="{7BAABF0E-18C6-4C6A-BCCF-16632AA46543}" type="presParOf" srcId="{D77387ED-E412-426E-97BD-73329E4FACA2}" destId="{EA91782C-A287-472D-AF91-846FAEF83C30}" srcOrd="3" destOrd="0" presId="urn:microsoft.com/office/officeart/2005/8/layout/process1"/>
    <dgm:cxn modelId="{9CEEB3B1-2C08-4D44-8057-3CD80FC706E3}" type="presParOf" srcId="{EA91782C-A287-472D-AF91-846FAEF83C30}" destId="{962DBA91-A86E-4142-AF91-CCAF1891DE1B}" srcOrd="0" destOrd="0" presId="urn:microsoft.com/office/officeart/2005/8/layout/process1"/>
    <dgm:cxn modelId="{E3F0176F-0C42-4696-B405-6A5E15999870}" type="presParOf" srcId="{D77387ED-E412-426E-97BD-73329E4FACA2}" destId="{7B59A2CC-382F-4844-83A1-DBFEDD6FC056}" srcOrd="4" destOrd="0" presId="urn:microsoft.com/office/officeart/2005/8/layout/process1"/>
    <dgm:cxn modelId="{218426E5-6C5E-4979-A26C-0CD00572F32D}" type="presParOf" srcId="{D77387ED-E412-426E-97BD-73329E4FACA2}" destId="{8CA13BE6-E09D-453D-AB3B-4235142DCDE0}" srcOrd="5" destOrd="0" presId="urn:microsoft.com/office/officeart/2005/8/layout/process1"/>
    <dgm:cxn modelId="{143C8F5E-EB29-4786-82DB-DDC4E31FC9CB}" type="presParOf" srcId="{8CA13BE6-E09D-453D-AB3B-4235142DCDE0}" destId="{67886F66-164C-4912-94B0-1072ED0DE2B0}" srcOrd="0" destOrd="0" presId="urn:microsoft.com/office/officeart/2005/8/layout/process1"/>
    <dgm:cxn modelId="{11F8300D-3FB6-4D4F-B64D-E1E376D75884}" type="presParOf" srcId="{D77387ED-E412-426E-97BD-73329E4FACA2}" destId="{66574F15-CE4D-43AE-AF10-4D4FAF928B79}" srcOrd="6" destOrd="0" presId="urn:microsoft.com/office/officeart/2005/8/layout/process1"/>
    <dgm:cxn modelId="{CA93C468-95A6-43FC-A651-C8B5132ACE41}" type="presParOf" srcId="{D77387ED-E412-426E-97BD-73329E4FACA2}" destId="{37F1E382-8E83-4813-BDF0-E83AE6081EE7}" srcOrd="7" destOrd="0" presId="urn:microsoft.com/office/officeart/2005/8/layout/process1"/>
    <dgm:cxn modelId="{F8A63CC3-B7CC-45E0-8D09-EA57C2460438}" type="presParOf" srcId="{37F1E382-8E83-4813-BDF0-E83AE6081EE7}" destId="{F8CD445E-E0E4-403E-A4B4-069D0F9E8C4A}" srcOrd="0" destOrd="0" presId="urn:microsoft.com/office/officeart/2005/8/layout/process1"/>
    <dgm:cxn modelId="{9F81F64D-68CC-4B89-BA4D-9D21EC73FCCA}" type="presParOf" srcId="{D77387ED-E412-426E-97BD-73329E4FACA2}" destId="{217F6B30-9B40-40D6-A8EF-12B50B56179A}"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E10B037-4BF2-42A4-A09E-EE8621E95E6F}"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ga"/>
        </a:p>
      </dgm:t>
    </dgm:pt>
    <dgm:pt modelId="{C73219A2-BF1A-4637-84DB-A02966438F15}">
      <dgm:prSet phldrT="[Text]" phldr="0" custT="1"/>
      <dgm:spPr/>
      <dgm:t>
        <a:bodyPr/>
        <a:lstStyle/>
        <a:p>
          <a:pPr algn="ctr" rtl="0"/>
          <a:r>
            <a:rPr lang="ga-IE" sz="1600" b="0" i="0" u="none" baseline="0" noProof="0">
              <a:latin typeface="Arial" panose="020B0604020202020204"/>
              <a:ea typeface="Arial" panose="020B0604020202020204"/>
              <a:cs typeface="Arial" panose="020B0604020202020204"/>
            </a:rPr>
            <a:t>Uirlisí Digiteacha agus Bogearraí Aistriúcháin</a:t>
          </a:r>
          <a:endParaRPr lang="ga-IE" sz="1600" noProof="0"/>
        </a:p>
      </dgm:t>
    </dgm:pt>
    <dgm:pt modelId="{66941036-80C0-4884-B048-B64584778755}" type="parTrans" cxnId="{0C80F35D-A78F-4122-9F28-21B53135B3AC}">
      <dgm:prSet/>
      <dgm:spPr/>
      <dgm:t>
        <a:bodyPr/>
        <a:lstStyle/>
        <a:p>
          <a:endParaRPr lang="ga"/>
        </a:p>
      </dgm:t>
    </dgm:pt>
    <dgm:pt modelId="{4504088F-075A-427E-88E5-D91BA7FC0620}" type="sibTrans" cxnId="{0C80F35D-A78F-4122-9F28-21B53135B3AC}">
      <dgm:prSet/>
      <dgm:spPr/>
      <dgm:t>
        <a:bodyPr/>
        <a:lstStyle/>
        <a:p>
          <a:endParaRPr lang="ga"/>
        </a:p>
      </dgm:t>
    </dgm:pt>
    <dgm:pt modelId="{FDA42CAA-CFC8-41B4-BA69-36A321CB86A8}">
      <dgm:prSet phldrT="[Text]" phldr="0" custT="1"/>
      <dgm:spPr/>
      <dgm:t>
        <a:bodyPr/>
        <a:lstStyle/>
        <a:p>
          <a:pPr algn="ctr" rtl="0"/>
          <a:r>
            <a:rPr lang="ga-IE" sz="1600" b="0" i="0" u="none" baseline="0" noProof="0" dirty="0">
              <a:latin typeface="Arial" panose="020B0604020202020204"/>
              <a:ea typeface="Arial" panose="020B0604020202020204"/>
              <a:cs typeface="Arial" panose="020B0604020202020204"/>
            </a:rPr>
            <a:t>Múnlú agus Gothaí (TPR=Lánfhreagairt Ghníomhach)</a:t>
          </a:r>
          <a:endParaRPr lang="ga-IE" sz="1600" noProof="0" dirty="0"/>
        </a:p>
      </dgm:t>
    </dgm:pt>
    <dgm:pt modelId="{BCCC7956-B70D-404C-A533-9C8921A7C29D}" type="parTrans" cxnId="{D91F4E13-754C-49E9-AACA-1D095243CAD4}">
      <dgm:prSet/>
      <dgm:spPr/>
      <dgm:t>
        <a:bodyPr/>
        <a:lstStyle/>
        <a:p>
          <a:endParaRPr lang="ga"/>
        </a:p>
      </dgm:t>
    </dgm:pt>
    <dgm:pt modelId="{B2F8BE1C-313B-4B20-AD63-E97FEF4BE433}" type="sibTrans" cxnId="{D91F4E13-754C-49E9-AACA-1D095243CAD4}">
      <dgm:prSet/>
      <dgm:spPr/>
      <dgm:t>
        <a:bodyPr/>
        <a:lstStyle/>
        <a:p>
          <a:endParaRPr lang="ga"/>
        </a:p>
      </dgm:t>
    </dgm:pt>
    <dgm:pt modelId="{C492E7E0-4653-437D-81F5-EF4C9BBFF892}">
      <dgm:prSet phldrT="[Text]" phldr="0" custT="1"/>
      <dgm:spPr/>
      <dgm:t>
        <a:bodyPr/>
        <a:lstStyle/>
        <a:p>
          <a:pPr algn="ctr" rtl="0"/>
          <a:r>
            <a:rPr lang="ga-IE" sz="1600" b="0" i="0" u="none" baseline="0" noProof="0" dirty="0">
              <a:latin typeface="Arial" panose="020B0604020202020204"/>
              <a:ea typeface="Arial" panose="020B0604020202020204"/>
              <a:cs typeface="Arial" panose="020B0604020202020204"/>
            </a:rPr>
            <a:t>Íomhánna agus </a:t>
          </a:r>
          <a:r>
            <a:rPr lang="en-IE" sz="1600" b="0" i="0" u="none" baseline="0" noProof="0" dirty="0" err="1">
              <a:latin typeface="Arial" panose="020B0604020202020204"/>
              <a:ea typeface="Arial" panose="020B0604020202020204"/>
              <a:cs typeface="Arial" panose="020B0604020202020204"/>
            </a:rPr>
            <a:t>ábhar</a:t>
          </a:r>
          <a:r>
            <a:rPr lang="en-IE" sz="1600" b="0" i="0" u="none" baseline="0" noProof="0" dirty="0">
              <a:latin typeface="Arial" panose="020B0604020202020204"/>
              <a:ea typeface="Arial" panose="020B0604020202020204"/>
              <a:cs typeface="Arial" panose="020B0604020202020204"/>
            </a:rPr>
            <a:t> </a:t>
          </a:r>
          <a:r>
            <a:rPr lang="en-IE" sz="1600" b="0" i="0" u="none" baseline="0" noProof="0" dirty="0" err="1">
              <a:latin typeface="Arial" panose="020B0604020202020204"/>
              <a:ea typeface="Arial" panose="020B0604020202020204"/>
              <a:cs typeface="Arial" panose="020B0604020202020204"/>
            </a:rPr>
            <a:t>concréiteach</a:t>
          </a:r>
          <a:endParaRPr lang="ga-IE" sz="1600" noProof="0" dirty="0"/>
        </a:p>
      </dgm:t>
    </dgm:pt>
    <dgm:pt modelId="{2216D011-D008-4479-BA91-55606EDD3D37}" type="parTrans" cxnId="{6B1069A7-2E82-474D-AE2F-0B23916E6A31}">
      <dgm:prSet/>
      <dgm:spPr/>
      <dgm:t>
        <a:bodyPr/>
        <a:lstStyle/>
        <a:p>
          <a:endParaRPr lang="ga"/>
        </a:p>
      </dgm:t>
    </dgm:pt>
    <dgm:pt modelId="{5421F809-07E8-498D-A484-833CCC699918}" type="sibTrans" cxnId="{6B1069A7-2E82-474D-AE2F-0B23916E6A31}">
      <dgm:prSet/>
      <dgm:spPr/>
      <dgm:t>
        <a:bodyPr/>
        <a:lstStyle/>
        <a:p>
          <a:endParaRPr lang="ga"/>
        </a:p>
      </dgm:t>
    </dgm:pt>
    <dgm:pt modelId="{EDFBE727-EF5A-4F0F-AB92-ED63D8BB0D19}">
      <dgm:prSet phldrT="[Text]" phldr="0" custT="1"/>
      <dgm:spPr/>
      <dgm:t>
        <a:bodyPr/>
        <a:lstStyle/>
        <a:p>
          <a:pPr algn="ctr" rtl="0"/>
          <a:r>
            <a:rPr lang="ga-IE" sz="1600" b="0" i="0" u="none" baseline="0" noProof="0">
              <a:latin typeface="Arial" panose="020B0604020202020204"/>
              <a:ea typeface="Arial" panose="020B0604020202020204"/>
              <a:cs typeface="Arial" panose="020B0604020202020204"/>
            </a:rPr>
            <a:t>Ag oibriú i ngrúpaí beaga agus obair bheirte bheartaithe</a:t>
          </a:r>
          <a:endParaRPr lang="ga-IE" sz="1600" noProof="0"/>
        </a:p>
      </dgm:t>
    </dgm:pt>
    <dgm:pt modelId="{6B0F2DDB-A2D0-4B86-AE95-E73346B13728}" type="parTrans" cxnId="{4E9FC9D7-BFEA-4DE4-A311-9EE791F9830D}">
      <dgm:prSet/>
      <dgm:spPr/>
      <dgm:t>
        <a:bodyPr/>
        <a:lstStyle/>
        <a:p>
          <a:endParaRPr lang="ga"/>
        </a:p>
      </dgm:t>
    </dgm:pt>
    <dgm:pt modelId="{4991ADB6-650A-44A7-8217-00E9D0D18E43}" type="sibTrans" cxnId="{4E9FC9D7-BFEA-4DE4-A311-9EE791F9830D}">
      <dgm:prSet/>
      <dgm:spPr/>
      <dgm:t>
        <a:bodyPr/>
        <a:lstStyle/>
        <a:p>
          <a:endParaRPr lang="ga"/>
        </a:p>
      </dgm:t>
    </dgm:pt>
    <dgm:pt modelId="{538778A7-A219-4279-A61F-3E1714BF64A9}">
      <dgm:prSet phldrT="[Text]" phldr="0" custT="1"/>
      <dgm:spPr/>
      <dgm:t>
        <a:bodyPr/>
        <a:lstStyle/>
        <a:p>
          <a:pPr algn="ctr" rtl="0"/>
          <a:r>
            <a:rPr lang="ga-IE" sz="1600" b="0" i="0" u="none" baseline="0" noProof="0">
              <a:latin typeface="Arial" panose="020B0604020202020204"/>
              <a:ea typeface="Arial" panose="020B0604020202020204"/>
              <a:cs typeface="Arial" panose="020B0604020202020204"/>
            </a:rPr>
            <a:t>Teanga bhaile mar scafall</a:t>
          </a:r>
          <a:endParaRPr lang="ga-IE" sz="1600" noProof="0"/>
        </a:p>
      </dgm:t>
    </dgm:pt>
    <dgm:pt modelId="{E53CB172-7C87-4726-85C1-5F4E75C3ED77}" type="parTrans" cxnId="{D4628B70-AE21-433B-AC00-FD2C6823F9DE}">
      <dgm:prSet/>
      <dgm:spPr/>
      <dgm:t>
        <a:bodyPr/>
        <a:lstStyle/>
        <a:p>
          <a:endParaRPr lang="ga"/>
        </a:p>
      </dgm:t>
    </dgm:pt>
    <dgm:pt modelId="{E8E16B6E-3760-4953-BE3A-B101E8974644}" type="sibTrans" cxnId="{D4628B70-AE21-433B-AC00-FD2C6823F9DE}">
      <dgm:prSet/>
      <dgm:spPr/>
      <dgm:t>
        <a:bodyPr/>
        <a:lstStyle/>
        <a:p>
          <a:endParaRPr lang="ga"/>
        </a:p>
      </dgm:t>
    </dgm:pt>
    <dgm:pt modelId="{6C649487-D806-4BBF-B1A0-478B90ECD1C6}">
      <dgm:prSet phldr="0" custT="1"/>
      <dgm:spPr/>
      <dgm:t>
        <a:bodyPr/>
        <a:lstStyle/>
        <a:p>
          <a:pPr algn="ctr" rtl="0"/>
          <a:r>
            <a:rPr lang="ga-IE" sz="1600" b="0" i="0" u="none" baseline="0" noProof="0">
              <a:latin typeface="Arial" panose="020B0604020202020204"/>
              <a:ea typeface="Arial" panose="020B0604020202020204"/>
              <a:cs typeface="Arial" panose="020B0604020202020204"/>
            </a:rPr>
            <a:t>Ceangail le heolas cúlra agus </a:t>
          </a:r>
          <a:r>
            <a:rPr lang="ga-IE" sz="1600" b="0" i="0" u="none" baseline="0" noProof="0" err="1">
              <a:latin typeface="Arial" panose="020B0604020202020204"/>
              <a:ea typeface="Arial" panose="020B0604020202020204"/>
              <a:cs typeface="Arial" panose="020B0604020202020204"/>
            </a:rPr>
            <a:t>réamhfhoghlaim</a:t>
          </a:r>
          <a:endParaRPr lang="ga-IE" sz="1600" b="0" i="0" u="none" baseline="0" noProof="0">
            <a:latin typeface="Arial" panose="020B0604020202020204"/>
            <a:ea typeface="Arial" panose="020B0604020202020204"/>
            <a:cs typeface="Arial" panose="020B0604020202020204"/>
          </a:endParaRPr>
        </a:p>
      </dgm:t>
    </dgm:pt>
    <dgm:pt modelId="{725AFBCE-624B-4DC9-8F17-44B0E1FA3F87}" type="parTrans" cxnId="{E226D10D-9F7D-4F72-ADD5-A98334EA952C}">
      <dgm:prSet/>
      <dgm:spPr/>
      <dgm:t>
        <a:bodyPr/>
        <a:lstStyle/>
        <a:p>
          <a:endParaRPr lang="ga-IE"/>
        </a:p>
      </dgm:t>
    </dgm:pt>
    <dgm:pt modelId="{2155884F-67A6-4999-9E2E-5EFF0F139ED6}" type="sibTrans" cxnId="{E226D10D-9F7D-4F72-ADD5-A98334EA952C}">
      <dgm:prSet/>
      <dgm:spPr/>
      <dgm:t>
        <a:bodyPr/>
        <a:lstStyle/>
        <a:p>
          <a:endParaRPr lang="en-IE"/>
        </a:p>
      </dgm:t>
    </dgm:pt>
    <dgm:pt modelId="{D80609AA-195F-4C7B-9A55-4982B458F067}">
      <dgm:prSet phldr="0" custT="1"/>
      <dgm:spPr/>
      <dgm:t>
        <a:bodyPr/>
        <a:lstStyle/>
        <a:p>
          <a:pPr algn="ctr" rtl="0"/>
          <a:r>
            <a:rPr lang="ga-IE" sz="1600" b="0" i="0" u="none" baseline="0" noProof="0">
              <a:latin typeface="Arial" panose="020B0604020202020204"/>
              <a:ea typeface="Arial" panose="020B0604020202020204"/>
              <a:cs typeface="Arial" panose="020B0604020202020204"/>
            </a:rPr>
            <a:t>Eagraithe grafacha</a:t>
          </a:r>
        </a:p>
      </dgm:t>
    </dgm:pt>
    <dgm:pt modelId="{F1375FA0-5442-4E87-8AAB-E85BB21B46DF}" type="parTrans" cxnId="{702E8299-453A-4099-B28D-DBAB88F696D3}">
      <dgm:prSet/>
      <dgm:spPr/>
      <dgm:t>
        <a:bodyPr/>
        <a:lstStyle/>
        <a:p>
          <a:endParaRPr lang="ga-IE"/>
        </a:p>
      </dgm:t>
    </dgm:pt>
    <dgm:pt modelId="{DFA628C8-C3CD-489E-B4E1-BED0600109EB}" type="sibTrans" cxnId="{702E8299-453A-4099-B28D-DBAB88F696D3}">
      <dgm:prSet/>
      <dgm:spPr/>
      <dgm:t>
        <a:bodyPr/>
        <a:lstStyle/>
        <a:p>
          <a:endParaRPr lang="en-IE"/>
        </a:p>
      </dgm:t>
    </dgm:pt>
    <dgm:pt modelId="{E1D6E81A-857F-4DD6-AE3A-2AE1A9BEFEFF}">
      <dgm:prSet phldr="0" custT="1"/>
      <dgm:spPr/>
      <dgm:t>
        <a:bodyPr/>
        <a:lstStyle/>
        <a:p>
          <a:pPr algn="ctr" rtl="0"/>
          <a:r>
            <a:rPr lang="ga-IE" sz="1600" b="0" i="0" u="none" baseline="0" noProof="0">
              <a:latin typeface="Arial" panose="020B0604020202020204"/>
              <a:ea typeface="Arial" panose="020B0604020202020204"/>
              <a:cs typeface="Arial" panose="020B0604020202020204"/>
            </a:rPr>
            <a:t>Léigh os ard</a:t>
          </a:r>
        </a:p>
      </dgm:t>
    </dgm:pt>
    <dgm:pt modelId="{FED30CCC-4755-4959-BE19-C8FB76EDA211}" type="parTrans" cxnId="{BF487CBC-23FF-4203-8947-F58D91786807}">
      <dgm:prSet/>
      <dgm:spPr/>
      <dgm:t>
        <a:bodyPr/>
        <a:lstStyle/>
        <a:p>
          <a:endParaRPr lang="ga-IE"/>
        </a:p>
      </dgm:t>
    </dgm:pt>
    <dgm:pt modelId="{6DEAC7B5-C52D-4DB2-AB75-B9EE6B981037}" type="sibTrans" cxnId="{BF487CBC-23FF-4203-8947-F58D91786807}">
      <dgm:prSet/>
      <dgm:spPr/>
      <dgm:t>
        <a:bodyPr/>
        <a:lstStyle/>
        <a:p>
          <a:endParaRPr lang="en-IE"/>
        </a:p>
      </dgm:t>
    </dgm:pt>
    <dgm:pt modelId="{DDB21037-EBC0-426F-A046-7273E94BEBEA}">
      <dgm:prSet phldr="0" custT="1"/>
      <dgm:spPr/>
      <dgm:t>
        <a:bodyPr/>
        <a:lstStyle/>
        <a:p>
          <a:pPr algn="ctr" rtl="0"/>
          <a:r>
            <a:rPr lang="ga-IE" sz="1600" b="0" i="0" u="none" baseline="0" noProof="0">
              <a:latin typeface="Arial" panose="020B0604020202020204"/>
              <a:ea typeface="Arial" panose="020B0604020202020204"/>
              <a:cs typeface="Arial" panose="020B0604020202020204"/>
            </a:rPr>
            <a:t>Struchtúir abairtí: frámaí abairtí, fréamhacha agus tosaitheoirí</a:t>
          </a:r>
          <a:endParaRPr lang="ga-IE" sz="1600" noProof="0"/>
        </a:p>
      </dgm:t>
    </dgm:pt>
    <dgm:pt modelId="{4B995031-DF8B-49B2-B8A0-991CC79783CF}" type="parTrans" cxnId="{5CA74630-3F61-4F5A-A600-1A7247C5CE1F}">
      <dgm:prSet/>
      <dgm:spPr/>
      <dgm:t>
        <a:bodyPr/>
        <a:lstStyle/>
        <a:p>
          <a:endParaRPr lang="ga-IE"/>
        </a:p>
      </dgm:t>
    </dgm:pt>
    <dgm:pt modelId="{92359E7A-E35F-4E30-A7BE-1CEE83E5E247}" type="sibTrans" cxnId="{5CA74630-3F61-4F5A-A600-1A7247C5CE1F}">
      <dgm:prSet/>
      <dgm:spPr/>
      <dgm:t>
        <a:bodyPr/>
        <a:lstStyle/>
        <a:p>
          <a:endParaRPr lang="en-IE"/>
        </a:p>
      </dgm:t>
    </dgm:pt>
    <dgm:pt modelId="{346FECA2-7FF5-4717-891A-CECB5F269DD6}">
      <dgm:prSet phldr="0" custT="1"/>
      <dgm:spPr/>
      <dgm:t>
        <a:bodyPr/>
        <a:lstStyle/>
        <a:p>
          <a:pPr algn="ctr" rtl="0"/>
          <a:r>
            <a:rPr lang="ga-IE" sz="1600" b="0" i="0" u="none" baseline="0" noProof="0" err="1">
              <a:latin typeface="Arial" panose="020B0604020202020204"/>
              <a:ea typeface="Arial" panose="020B0604020202020204"/>
              <a:cs typeface="Arial" panose="020B0604020202020204"/>
            </a:rPr>
            <a:t>Príomhstór</a:t>
          </a:r>
          <a:r>
            <a:rPr lang="ga-IE" sz="1600" b="0" i="0" u="none" baseline="0" noProof="0">
              <a:latin typeface="Arial" panose="020B0604020202020204"/>
              <a:ea typeface="Arial" panose="020B0604020202020204"/>
              <a:cs typeface="Arial" panose="020B0604020202020204"/>
            </a:rPr>
            <a:t> focal a teagascadh roimh ré</a:t>
          </a:r>
        </a:p>
      </dgm:t>
    </dgm:pt>
    <dgm:pt modelId="{4ED6C1EF-4FFD-4FBD-AD03-C4036BA62D40}" type="parTrans" cxnId="{46CAF348-57FE-4E66-AD98-3CAEE4C9B7B1}">
      <dgm:prSet/>
      <dgm:spPr/>
      <dgm:t>
        <a:bodyPr/>
        <a:lstStyle/>
        <a:p>
          <a:endParaRPr lang="ga-IE"/>
        </a:p>
      </dgm:t>
    </dgm:pt>
    <dgm:pt modelId="{8A5A8022-EB2E-4877-91DC-71F407E33CA2}" type="sibTrans" cxnId="{46CAF348-57FE-4E66-AD98-3CAEE4C9B7B1}">
      <dgm:prSet/>
      <dgm:spPr/>
      <dgm:t>
        <a:bodyPr/>
        <a:lstStyle/>
        <a:p>
          <a:endParaRPr lang="en-IE"/>
        </a:p>
      </dgm:t>
    </dgm:pt>
    <dgm:pt modelId="{FF731A09-2654-4D3E-AE07-07F9BCE584F1}" type="pres">
      <dgm:prSet presAssocID="{5E10B037-4BF2-42A4-A09E-EE8621E95E6F}" presName="diagram" presStyleCnt="0">
        <dgm:presLayoutVars>
          <dgm:dir/>
          <dgm:resizeHandles val="exact"/>
        </dgm:presLayoutVars>
      </dgm:prSet>
      <dgm:spPr/>
    </dgm:pt>
    <dgm:pt modelId="{58A0DF1A-4FDA-40FB-A5D9-E1FDB8DBA615}" type="pres">
      <dgm:prSet presAssocID="{C73219A2-BF1A-4637-84DB-A02966438F15}" presName="node" presStyleLbl="node1" presStyleIdx="0" presStyleCnt="10">
        <dgm:presLayoutVars>
          <dgm:bulletEnabled val="1"/>
        </dgm:presLayoutVars>
      </dgm:prSet>
      <dgm:spPr/>
    </dgm:pt>
    <dgm:pt modelId="{7DC72EBA-B43A-40A5-AABD-E2E32C42FB3D}" type="pres">
      <dgm:prSet presAssocID="{4504088F-075A-427E-88E5-D91BA7FC0620}" presName="sibTrans" presStyleCnt="0"/>
      <dgm:spPr/>
    </dgm:pt>
    <dgm:pt modelId="{A5EBC815-8660-4638-BABB-B588D78C0081}" type="pres">
      <dgm:prSet presAssocID="{FDA42CAA-CFC8-41B4-BA69-36A321CB86A8}" presName="node" presStyleLbl="node1" presStyleIdx="1" presStyleCnt="10">
        <dgm:presLayoutVars>
          <dgm:bulletEnabled val="1"/>
        </dgm:presLayoutVars>
      </dgm:prSet>
      <dgm:spPr/>
    </dgm:pt>
    <dgm:pt modelId="{B9EDC158-27AA-40E9-8A60-113A826CACD8}" type="pres">
      <dgm:prSet presAssocID="{B2F8BE1C-313B-4B20-AD63-E97FEF4BE433}" presName="sibTrans" presStyleCnt="0"/>
      <dgm:spPr/>
    </dgm:pt>
    <dgm:pt modelId="{BF2A073B-96BC-4848-8212-05C0DCD245AD}" type="pres">
      <dgm:prSet presAssocID="{C492E7E0-4653-437D-81F5-EF4C9BBFF892}" presName="node" presStyleLbl="node1" presStyleIdx="2" presStyleCnt="10">
        <dgm:presLayoutVars>
          <dgm:bulletEnabled val="1"/>
        </dgm:presLayoutVars>
      </dgm:prSet>
      <dgm:spPr/>
    </dgm:pt>
    <dgm:pt modelId="{8C738AD0-F031-4780-ABA3-122E0442F799}" type="pres">
      <dgm:prSet presAssocID="{5421F809-07E8-498D-A484-833CCC699918}" presName="sibTrans" presStyleCnt="0"/>
      <dgm:spPr/>
    </dgm:pt>
    <dgm:pt modelId="{B6BE78F1-A071-4D5F-B8EB-CD4EC220DF2F}" type="pres">
      <dgm:prSet presAssocID="{EDFBE727-EF5A-4F0F-AB92-ED63D8BB0D19}" presName="node" presStyleLbl="node1" presStyleIdx="3" presStyleCnt="10">
        <dgm:presLayoutVars>
          <dgm:bulletEnabled val="1"/>
        </dgm:presLayoutVars>
      </dgm:prSet>
      <dgm:spPr/>
    </dgm:pt>
    <dgm:pt modelId="{D9009E18-40BD-4D3C-8EA6-2CC14BA77858}" type="pres">
      <dgm:prSet presAssocID="{4991ADB6-650A-44A7-8217-00E9D0D18E43}" presName="sibTrans" presStyleCnt="0"/>
      <dgm:spPr/>
    </dgm:pt>
    <dgm:pt modelId="{FA588915-5732-4FE6-BF1A-D1F115432DB2}" type="pres">
      <dgm:prSet presAssocID="{538778A7-A219-4279-A61F-3E1714BF64A9}" presName="node" presStyleLbl="node1" presStyleIdx="4" presStyleCnt="10">
        <dgm:presLayoutVars>
          <dgm:bulletEnabled val="1"/>
        </dgm:presLayoutVars>
      </dgm:prSet>
      <dgm:spPr/>
    </dgm:pt>
    <dgm:pt modelId="{60CB3FF0-C577-44EE-AA9E-BC106332990A}" type="pres">
      <dgm:prSet presAssocID="{E8E16B6E-3760-4953-BE3A-B101E8974644}" presName="sibTrans" presStyleCnt="0"/>
      <dgm:spPr/>
    </dgm:pt>
    <dgm:pt modelId="{59C23AA6-AB39-4082-9E91-BFA05C1FD2E2}" type="pres">
      <dgm:prSet presAssocID="{6C649487-D806-4BBF-B1A0-478B90ECD1C6}" presName="node" presStyleLbl="node1" presStyleIdx="5" presStyleCnt="10">
        <dgm:presLayoutVars>
          <dgm:bulletEnabled val="1"/>
        </dgm:presLayoutVars>
      </dgm:prSet>
      <dgm:spPr/>
    </dgm:pt>
    <dgm:pt modelId="{ACDF5D13-ECEA-4005-BBFB-478CBE5F0470}" type="pres">
      <dgm:prSet presAssocID="{2155884F-67A6-4999-9E2E-5EFF0F139ED6}" presName="sibTrans" presStyleCnt="0"/>
      <dgm:spPr/>
    </dgm:pt>
    <dgm:pt modelId="{C794197D-492B-4765-9057-6615E7ABE0A3}" type="pres">
      <dgm:prSet presAssocID="{D80609AA-195F-4C7B-9A55-4982B458F067}" presName="node" presStyleLbl="node1" presStyleIdx="6" presStyleCnt="10">
        <dgm:presLayoutVars>
          <dgm:bulletEnabled val="1"/>
        </dgm:presLayoutVars>
      </dgm:prSet>
      <dgm:spPr/>
    </dgm:pt>
    <dgm:pt modelId="{2AE7B0E1-704B-4450-8FC8-8BA8456DE048}" type="pres">
      <dgm:prSet presAssocID="{DFA628C8-C3CD-489E-B4E1-BED0600109EB}" presName="sibTrans" presStyleCnt="0"/>
      <dgm:spPr/>
    </dgm:pt>
    <dgm:pt modelId="{E8BF2543-DD81-4D5F-BE5E-D1326B5903BF}" type="pres">
      <dgm:prSet presAssocID="{DDB21037-EBC0-426F-A046-7273E94BEBEA}" presName="node" presStyleLbl="node1" presStyleIdx="7" presStyleCnt="10">
        <dgm:presLayoutVars>
          <dgm:bulletEnabled val="1"/>
        </dgm:presLayoutVars>
      </dgm:prSet>
      <dgm:spPr/>
    </dgm:pt>
    <dgm:pt modelId="{6D102F11-F475-4A7A-B242-51269BA351DD}" type="pres">
      <dgm:prSet presAssocID="{92359E7A-E35F-4E30-A7BE-1CEE83E5E247}" presName="sibTrans" presStyleCnt="0"/>
      <dgm:spPr/>
    </dgm:pt>
    <dgm:pt modelId="{C5A19A68-DA18-4404-89B1-D64FE92EAA2A}" type="pres">
      <dgm:prSet presAssocID="{E1D6E81A-857F-4DD6-AE3A-2AE1A9BEFEFF}" presName="node" presStyleLbl="node1" presStyleIdx="8" presStyleCnt="10">
        <dgm:presLayoutVars>
          <dgm:bulletEnabled val="1"/>
        </dgm:presLayoutVars>
      </dgm:prSet>
      <dgm:spPr/>
    </dgm:pt>
    <dgm:pt modelId="{F130F0B3-5E37-4453-96A9-75AD9A8D3A33}" type="pres">
      <dgm:prSet presAssocID="{6DEAC7B5-C52D-4DB2-AB75-B9EE6B981037}" presName="sibTrans" presStyleCnt="0"/>
      <dgm:spPr/>
    </dgm:pt>
    <dgm:pt modelId="{7879D592-73F5-4E83-9822-4356FC7879A7}" type="pres">
      <dgm:prSet presAssocID="{346FECA2-7FF5-4717-891A-CECB5F269DD6}" presName="node" presStyleLbl="node1" presStyleIdx="9" presStyleCnt="10">
        <dgm:presLayoutVars>
          <dgm:bulletEnabled val="1"/>
        </dgm:presLayoutVars>
      </dgm:prSet>
      <dgm:spPr/>
    </dgm:pt>
  </dgm:ptLst>
  <dgm:cxnLst>
    <dgm:cxn modelId="{0B98ED07-8BB1-4D22-BA15-FFDEA0B7FEB3}" type="presOf" srcId="{538778A7-A219-4279-A61F-3E1714BF64A9}" destId="{FA588915-5732-4FE6-BF1A-D1F115432DB2}" srcOrd="0" destOrd="0" presId="urn:microsoft.com/office/officeart/2005/8/layout/default"/>
    <dgm:cxn modelId="{E226D10D-9F7D-4F72-ADD5-A98334EA952C}" srcId="{5E10B037-4BF2-42A4-A09E-EE8621E95E6F}" destId="{6C649487-D806-4BBF-B1A0-478B90ECD1C6}" srcOrd="5" destOrd="0" parTransId="{725AFBCE-624B-4DC9-8F17-44B0E1FA3F87}" sibTransId="{2155884F-67A6-4999-9E2E-5EFF0F139ED6}"/>
    <dgm:cxn modelId="{D91F4E13-754C-49E9-AACA-1D095243CAD4}" srcId="{5E10B037-4BF2-42A4-A09E-EE8621E95E6F}" destId="{FDA42CAA-CFC8-41B4-BA69-36A321CB86A8}" srcOrd="1" destOrd="0" parTransId="{BCCC7956-B70D-404C-A533-9C8921A7C29D}" sibTransId="{B2F8BE1C-313B-4B20-AD63-E97FEF4BE433}"/>
    <dgm:cxn modelId="{5CA74630-3F61-4F5A-A600-1A7247C5CE1F}" srcId="{5E10B037-4BF2-42A4-A09E-EE8621E95E6F}" destId="{DDB21037-EBC0-426F-A046-7273E94BEBEA}" srcOrd="7" destOrd="0" parTransId="{4B995031-DF8B-49B2-B8A0-991CC79783CF}" sibTransId="{92359E7A-E35F-4E30-A7BE-1CEE83E5E247}"/>
    <dgm:cxn modelId="{0C80F35D-A78F-4122-9F28-21B53135B3AC}" srcId="{5E10B037-4BF2-42A4-A09E-EE8621E95E6F}" destId="{C73219A2-BF1A-4637-84DB-A02966438F15}" srcOrd="0" destOrd="0" parTransId="{66941036-80C0-4884-B048-B64584778755}" sibTransId="{4504088F-075A-427E-88E5-D91BA7FC0620}"/>
    <dgm:cxn modelId="{E4A8975E-7E4D-4E8D-A34D-B57CD8FCFAE7}" type="presOf" srcId="{C492E7E0-4653-437D-81F5-EF4C9BBFF892}" destId="{BF2A073B-96BC-4848-8212-05C0DCD245AD}" srcOrd="0" destOrd="0" presId="urn:microsoft.com/office/officeart/2005/8/layout/default"/>
    <dgm:cxn modelId="{0293505F-2B74-4839-AC12-B17C2917E2D3}" type="presOf" srcId="{DDB21037-EBC0-426F-A046-7273E94BEBEA}" destId="{E8BF2543-DD81-4D5F-BE5E-D1326B5903BF}" srcOrd="0" destOrd="0" presId="urn:microsoft.com/office/officeart/2005/8/layout/default"/>
    <dgm:cxn modelId="{46CAF348-57FE-4E66-AD98-3CAEE4C9B7B1}" srcId="{5E10B037-4BF2-42A4-A09E-EE8621E95E6F}" destId="{346FECA2-7FF5-4717-891A-CECB5F269DD6}" srcOrd="9" destOrd="0" parTransId="{4ED6C1EF-4FFD-4FBD-AD03-C4036BA62D40}" sibTransId="{8A5A8022-EB2E-4877-91DC-71F407E33CA2}"/>
    <dgm:cxn modelId="{D4628B70-AE21-433B-AC00-FD2C6823F9DE}" srcId="{5E10B037-4BF2-42A4-A09E-EE8621E95E6F}" destId="{538778A7-A219-4279-A61F-3E1714BF64A9}" srcOrd="4" destOrd="0" parTransId="{E53CB172-7C87-4726-85C1-5F4E75C3ED77}" sibTransId="{E8E16B6E-3760-4953-BE3A-B101E8974644}"/>
    <dgm:cxn modelId="{5CE6DB53-4A6F-44A6-B92F-0C088D7D89D5}" type="presOf" srcId="{D80609AA-195F-4C7B-9A55-4982B458F067}" destId="{C794197D-492B-4765-9057-6615E7ABE0A3}" srcOrd="0" destOrd="0" presId="urn:microsoft.com/office/officeart/2005/8/layout/default"/>
    <dgm:cxn modelId="{88EAF956-4F8C-47D2-96CA-1AADC9A16FBC}" type="presOf" srcId="{C73219A2-BF1A-4637-84DB-A02966438F15}" destId="{58A0DF1A-4FDA-40FB-A5D9-E1FDB8DBA615}" srcOrd="0" destOrd="0" presId="urn:microsoft.com/office/officeart/2005/8/layout/default"/>
    <dgm:cxn modelId="{4279E480-3943-4052-B8EE-0B05B5BA7A37}" type="presOf" srcId="{FDA42CAA-CFC8-41B4-BA69-36A321CB86A8}" destId="{A5EBC815-8660-4638-BABB-B588D78C0081}" srcOrd="0" destOrd="0" presId="urn:microsoft.com/office/officeart/2005/8/layout/default"/>
    <dgm:cxn modelId="{20E65686-BC46-402C-8A4A-E4E1C56C49EF}" type="presOf" srcId="{E1D6E81A-857F-4DD6-AE3A-2AE1A9BEFEFF}" destId="{C5A19A68-DA18-4404-89B1-D64FE92EAA2A}" srcOrd="0" destOrd="0" presId="urn:microsoft.com/office/officeart/2005/8/layout/default"/>
    <dgm:cxn modelId="{702E8299-453A-4099-B28D-DBAB88F696D3}" srcId="{5E10B037-4BF2-42A4-A09E-EE8621E95E6F}" destId="{D80609AA-195F-4C7B-9A55-4982B458F067}" srcOrd="6" destOrd="0" parTransId="{F1375FA0-5442-4E87-8AAB-E85BB21B46DF}" sibTransId="{DFA628C8-C3CD-489E-B4E1-BED0600109EB}"/>
    <dgm:cxn modelId="{6B1069A7-2E82-474D-AE2F-0B23916E6A31}" srcId="{5E10B037-4BF2-42A4-A09E-EE8621E95E6F}" destId="{C492E7E0-4653-437D-81F5-EF4C9BBFF892}" srcOrd="2" destOrd="0" parTransId="{2216D011-D008-4479-BA91-55606EDD3D37}" sibTransId="{5421F809-07E8-498D-A484-833CCC699918}"/>
    <dgm:cxn modelId="{EBFF01BB-BC67-4E62-8E19-CCC1C5CC7FDB}" type="presOf" srcId="{346FECA2-7FF5-4717-891A-CECB5F269DD6}" destId="{7879D592-73F5-4E83-9822-4356FC7879A7}" srcOrd="0" destOrd="0" presId="urn:microsoft.com/office/officeart/2005/8/layout/default"/>
    <dgm:cxn modelId="{BF487CBC-23FF-4203-8947-F58D91786807}" srcId="{5E10B037-4BF2-42A4-A09E-EE8621E95E6F}" destId="{E1D6E81A-857F-4DD6-AE3A-2AE1A9BEFEFF}" srcOrd="8" destOrd="0" parTransId="{FED30CCC-4755-4959-BE19-C8FB76EDA211}" sibTransId="{6DEAC7B5-C52D-4DB2-AB75-B9EE6B981037}"/>
    <dgm:cxn modelId="{4E9FC9D7-BFEA-4DE4-A311-9EE791F9830D}" srcId="{5E10B037-4BF2-42A4-A09E-EE8621E95E6F}" destId="{EDFBE727-EF5A-4F0F-AB92-ED63D8BB0D19}" srcOrd="3" destOrd="0" parTransId="{6B0F2DDB-A2D0-4B86-AE95-E73346B13728}" sibTransId="{4991ADB6-650A-44A7-8217-00E9D0D18E43}"/>
    <dgm:cxn modelId="{D7CB7EE1-1DD1-44BA-A755-BDD5FB72E85E}" type="presOf" srcId="{6C649487-D806-4BBF-B1A0-478B90ECD1C6}" destId="{59C23AA6-AB39-4082-9E91-BFA05C1FD2E2}" srcOrd="0" destOrd="0" presId="urn:microsoft.com/office/officeart/2005/8/layout/default"/>
    <dgm:cxn modelId="{9976BAF4-A7CB-43F5-8AA4-BF738D626F68}" type="presOf" srcId="{5E10B037-4BF2-42A4-A09E-EE8621E95E6F}" destId="{FF731A09-2654-4D3E-AE07-07F9BCE584F1}" srcOrd="0" destOrd="0" presId="urn:microsoft.com/office/officeart/2005/8/layout/default"/>
    <dgm:cxn modelId="{7BC76EFE-C02D-4EFA-A7FA-712A8A2C4BD3}" type="presOf" srcId="{EDFBE727-EF5A-4F0F-AB92-ED63D8BB0D19}" destId="{B6BE78F1-A071-4D5F-B8EB-CD4EC220DF2F}" srcOrd="0" destOrd="0" presId="urn:microsoft.com/office/officeart/2005/8/layout/default"/>
    <dgm:cxn modelId="{C30FE8C4-1095-4EFE-852D-E70BEE65B97D}" type="presParOf" srcId="{FF731A09-2654-4D3E-AE07-07F9BCE584F1}" destId="{58A0DF1A-4FDA-40FB-A5D9-E1FDB8DBA615}" srcOrd="0" destOrd="0" presId="urn:microsoft.com/office/officeart/2005/8/layout/default"/>
    <dgm:cxn modelId="{EE974A14-882F-4B8F-A2B6-547A7FAE17CD}" type="presParOf" srcId="{FF731A09-2654-4D3E-AE07-07F9BCE584F1}" destId="{7DC72EBA-B43A-40A5-AABD-E2E32C42FB3D}" srcOrd="1" destOrd="0" presId="urn:microsoft.com/office/officeart/2005/8/layout/default"/>
    <dgm:cxn modelId="{B1E5050C-879F-4AFF-8929-8F1BB4C96085}" type="presParOf" srcId="{FF731A09-2654-4D3E-AE07-07F9BCE584F1}" destId="{A5EBC815-8660-4638-BABB-B588D78C0081}" srcOrd="2" destOrd="0" presId="urn:microsoft.com/office/officeart/2005/8/layout/default"/>
    <dgm:cxn modelId="{04DFFE06-7AF2-43E3-B6DD-DE23DDE40D2E}" type="presParOf" srcId="{FF731A09-2654-4D3E-AE07-07F9BCE584F1}" destId="{B9EDC158-27AA-40E9-8A60-113A826CACD8}" srcOrd="3" destOrd="0" presId="urn:microsoft.com/office/officeart/2005/8/layout/default"/>
    <dgm:cxn modelId="{443E71AE-29CE-47A5-B091-D4E19BEA607E}" type="presParOf" srcId="{FF731A09-2654-4D3E-AE07-07F9BCE584F1}" destId="{BF2A073B-96BC-4848-8212-05C0DCD245AD}" srcOrd="4" destOrd="0" presId="urn:microsoft.com/office/officeart/2005/8/layout/default"/>
    <dgm:cxn modelId="{C5E11059-0233-4EA7-90CA-B8B9A865DF1B}" type="presParOf" srcId="{FF731A09-2654-4D3E-AE07-07F9BCE584F1}" destId="{8C738AD0-F031-4780-ABA3-122E0442F799}" srcOrd="5" destOrd="0" presId="urn:microsoft.com/office/officeart/2005/8/layout/default"/>
    <dgm:cxn modelId="{8293D325-DA1B-4B58-9144-A60EAD8FBAD8}" type="presParOf" srcId="{FF731A09-2654-4D3E-AE07-07F9BCE584F1}" destId="{B6BE78F1-A071-4D5F-B8EB-CD4EC220DF2F}" srcOrd="6" destOrd="0" presId="urn:microsoft.com/office/officeart/2005/8/layout/default"/>
    <dgm:cxn modelId="{AA325F66-EF46-4A14-AAB3-204ECF2D3421}" type="presParOf" srcId="{FF731A09-2654-4D3E-AE07-07F9BCE584F1}" destId="{D9009E18-40BD-4D3C-8EA6-2CC14BA77858}" srcOrd="7" destOrd="0" presId="urn:microsoft.com/office/officeart/2005/8/layout/default"/>
    <dgm:cxn modelId="{864F966A-D1CC-4C63-B72C-BAFF795D3656}" type="presParOf" srcId="{FF731A09-2654-4D3E-AE07-07F9BCE584F1}" destId="{FA588915-5732-4FE6-BF1A-D1F115432DB2}" srcOrd="8" destOrd="0" presId="urn:microsoft.com/office/officeart/2005/8/layout/default"/>
    <dgm:cxn modelId="{6A8CD672-A466-4B82-A856-D3D647E7C62E}" type="presParOf" srcId="{FF731A09-2654-4D3E-AE07-07F9BCE584F1}" destId="{60CB3FF0-C577-44EE-AA9E-BC106332990A}" srcOrd="9" destOrd="0" presId="urn:microsoft.com/office/officeart/2005/8/layout/default"/>
    <dgm:cxn modelId="{13DB0387-379E-4810-9803-221AA7E104FE}" type="presParOf" srcId="{FF731A09-2654-4D3E-AE07-07F9BCE584F1}" destId="{59C23AA6-AB39-4082-9E91-BFA05C1FD2E2}" srcOrd="10" destOrd="0" presId="urn:microsoft.com/office/officeart/2005/8/layout/default"/>
    <dgm:cxn modelId="{61A486C4-2F2B-4180-A2A9-B88FF42D6E84}" type="presParOf" srcId="{FF731A09-2654-4D3E-AE07-07F9BCE584F1}" destId="{ACDF5D13-ECEA-4005-BBFB-478CBE5F0470}" srcOrd="11" destOrd="0" presId="urn:microsoft.com/office/officeart/2005/8/layout/default"/>
    <dgm:cxn modelId="{9271852B-E704-47BF-A238-DF2BE9859AC1}" type="presParOf" srcId="{FF731A09-2654-4D3E-AE07-07F9BCE584F1}" destId="{C794197D-492B-4765-9057-6615E7ABE0A3}" srcOrd="12" destOrd="0" presId="urn:microsoft.com/office/officeart/2005/8/layout/default"/>
    <dgm:cxn modelId="{F4D141B1-C5F8-4706-9C0E-0023A1B56F01}" type="presParOf" srcId="{FF731A09-2654-4D3E-AE07-07F9BCE584F1}" destId="{2AE7B0E1-704B-4450-8FC8-8BA8456DE048}" srcOrd="13" destOrd="0" presId="urn:microsoft.com/office/officeart/2005/8/layout/default"/>
    <dgm:cxn modelId="{43FCF01A-AD40-4609-A425-2AF4FFA735EC}" type="presParOf" srcId="{FF731A09-2654-4D3E-AE07-07F9BCE584F1}" destId="{E8BF2543-DD81-4D5F-BE5E-D1326B5903BF}" srcOrd="14" destOrd="0" presId="urn:microsoft.com/office/officeart/2005/8/layout/default"/>
    <dgm:cxn modelId="{B8093306-12B9-4BA9-AF09-B79BDD1661D8}" type="presParOf" srcId="{FF731A09-2654-4D3E-AE07-07F9BCE584F1}" destId="{6D102F11-F475-4A7A-B242-51269BA351DD}" srcOrd="15" destOrd="0" presId="urn:microsoft.com/office/officeart/2005/8/layout/default"/>
    <dgm:cxn modelId="{FB99FF17-1C2B-43F4-92F2-322CFCECDD26}" type="presParOf" srcId="{FF731A09-2654-4D3E-AE07-07F9BCE584F1}" destId="{C5A19A68-DA18-4404-89B1-D64FE92EAA2A}" srcOrd="16" destOrd="0" presId="urn:microsoft.com/office/officeart/2005/8/layout/default"/>
    <dgm:cxn modelId="{71E8D73A-76DB-4B08-A2F4-ABD49DE7A1E8}" type="presParOf" srcId="{FF731A09-2654-4D3E-AE07-07F9BCE584F1}" destId="{F130F0B3-5E37-4453-96A9-75AD9A8D3A33}" srcOrd="17" destOrd="0" presId="urn:microsoft.com/office/officeart/2005/8/layout/default"/>
    <dgm:cxn modelId="{805ED99F-0012-4E2C-9A9A-0D02B0909CD1}" type="presParOf" srcId="{FF731A09-2654-4D3E-AE07-07F9BCE584F1}" destId="{7879D592-73F5-4E83-9822-4356FC7879A7}" srcOrd="1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827989D-9FAD-48B0-B4FB-33C79888EA14}" type="doc">
      <dgm:prSet loTypeId="urn:microsoft.com/office/officeart/2005/8/layout/process2" loCatId="process" qsTypeId="urn:microsoft.com/office/officeart/2005/8/quickstyle/simple1" qsCatId="simple" csTypeId="urn:microsoft.com/office/officeart/2005/8/colors/accent1_2" csCatId="accent1" phldr="1"/>
      <dgm:spPr/>
      <dgm:t>
        <a:bodyPr/>
        <a:lstStyle/>
        <a:p>
          <a:endParaRPr lang="en-IE"/>
        </a:p>
      </dgm:t>
    </dgm:pt>
    <dgm:pt modelId="{95756C3F-AED6-4197-97AD-1A3CB6DBCD8F}">
      <dgm:prSet phldrT="[Text]"/>
      <dgm:spPr/>
      <dgm:t>
        <a:bodyPr/>
        <a:lstStyle/>
        <a:p>
          <a:pPr>
            <a:buClr>
              <a:srgbClr val="000000"/>
            </a:buClr>
            <a:buSzPts val="1600"/>
          </a:pPr>
          <a:r>
            <a:rPr lang="ga-IE" b="1" i="0" u="none" baseline="0" noProof="0">
              <a:solidFill>
                <a:schemeClr val="lt1"/>
              </a:solidFill>
              <a:latin typeface="Arial"/>
              <a:ea typeface="Arial"/>
              <a:cs typeface="Arial"/>
              <a:sym typeface="Arial"/>
            </a:rPr>
            <a:t>Teagasc stór focal roimh na ceachtanna</a:t>
          </a:r>
          <a:endParaRPr lang="ga-IE" noProof="0"/>
        </a:p>
      </dgm:t>
    </dgm:pt>
    <dgm:pt modelId="{D60ECC8A-993B-4433-AA2E-C0A7D4784396}" type="parTrans" cxnId="{C7F5E09A-A13D-4C3D-A3C0-0122DE1178AD}">
      <dgm:prSet/>
      <dgm:spPr/>
      <dgm:t>
        <a:bodyPr/>
        <a:lstStyle/>
        <a:p>
          <a:endParaRPr lang="en-IE"/>
        </a:p>
      </dgm:t>
    </dgm:pt>
    <dgm:pt modelId="{77B61157-4669-4A41-A0CE-C5C94676C949}" type="sibTrans" cxnId="{C7F5E09A-A13D-4C3D-A3C0-0122DE1178AD}">
      <dgm:prSet/>
      <dgm:spPr/>
      <dgm:t>
        <a:bodyPr/>
        <a:lstStyle/>
        <a:p>
          <a:endParaRPr lang="en-IE"/>
        </a:p>
      </dgm:t>
    </dgm:pt>
    <dgm:pt modelId="{E1D500C3-28F3-44BC-8C85-74B3A11ACE5C}">
      <dgm:prSet phldrT="[Text]"/>
      <dgm:spPr/>
      <dgm:t>
        <a:bodyPr/>
        <a:lstStyle/>
        <a:p>
          <a:pPr>
            <a:buClr>
              <a:srgbClr val="000000"/>
            </a:buClr>
            <a:buSzPts val="1600"/>
          </a:pPr>
          <a:r>
            <a:rPr lang="ga-IE" b="1" i="0" u="none" baseline="0" noProof="0">
              <a:solidFill>
                <a:schemeClr val="lt1"/>
              </a:solidFill>
              <a:latin typeface="Arial"/>
              <a:ea typeface="Arial"/>
              <a:cs typeface="Arial"/>
              <a:sym typeface="Arial"/>
            </a:rPr>
            <a:t>Sampla / </a:t>
          </a:r>
          <a:r>
            <a:rPr lang="ga-IE" b="1" i="0" u="none" baseline="0" noProof="0" err="1">
              <a:solidFill>
                <a:schemeClr val="lt1"/>
              </a:solidFill>
              <a:latin typeface="Arial"/>
              <a:ea typeface="Arial"/>
              <a:cs typeface="Arial"/>
              <a:sym typeface="Arial"/>
            </a:rPr>
            <a:t>Neamhshampla</a:t>
          </a:r>
          <a:endParaRPr lang="ga-IE" noProof="0"/>
        </a:p>
      </dgm:t>
    </dgm:pt>
    <dgm:pt modelId="{972E105A-CE9E-4AC7-95C6-1668A087CF2A}" type="parTrans" cxnId="{22C43E66-4BCB-4DBB-BCEC-42F4842EDB85}">
      <dgm:prSet/>
      <dgm:spPr/>
      <dgm:t>
        <a:bodyPr/>
        <a:lstStyle/>
        <a:p>
          <a:endParaRPr lang="en-IE"/>
        </a:p>
      </dgm:t>
    </dgm:pt>
    <dgm:pt modelId="{C4E1FD57-098E-47B6-9E7D-50C5CA1E7F5B}" type="sibTrans" cxnId="{22C43E66-4BCB-4DBB-BCEC-42F4842EDB85}">
      <dgm:prSet/>
      <dgm:spPr/>
      <dgm:t>
        <a:bodyPr/>
        <a:lstStyle/>
        <a:p>
          <a:endParaRPr lang="en-IE"/>
        </a:p>
      </dgm:t>
    </dgm:pt>
    <dgm:pt modelId="{580771BF-C91B-45C0-9538-203ADBF0C975}">
      <dgm:prSet/>
      <dgm:spPr/>
      <dgm:t>
        <a:bodyPr/>
        <a:lstStyle/>
        <a:p>
          <a:r>
            <a:rPr lang="ga-IE" b="1" i="0" u="none" baseline="0" noProof="0">
              <a:solidFill>
                <a:schemeClr val="lt1"/>
              </a:solidFill>
              <a:latin typeface="Arial"/>
              <a:ea typeface="Arial"/>
              <a:cs typeface="Arial"/>
              <a:sym typeface="Arial"/>
            </a:rPr>
            <a:t>Cuir íomhánna ar fáil don stór focal</a:t>
          </a:r>
          <a:endParaRPr lang="ga-IE" noProof="0">
            <a:solidFill>
              <a:srgbClr val="000000"/>
            </a:solidFill>
            <a:latin typeface="Arial"/>
            <a:ea typeface="Arial"/>
            <a:cs typeface="Arial"/>
            <a:sym typeface="Arial"/>
          </a:endParaRPr>
        </a:p>
      </dgm:t>
    </dgm:pt>
    <dgm:pt modelId="{654625AD-AB8B-40F6-997B-0A605408B046}" type="parTrans" cxnId="{7C0D5C8C-CDC6-42D3-A9FB-CAC577E1E287}">
      <dgm:prSet/>
      <dgm:spPr/>
      <dgm:t>
        <a:bodyPr/>
        <a:lstStyle/>
        <a:p>
          <a:endParaRPr lang="en-IE"/>
        </a:p>
      </dgm:t>
    </dgm:pt>
    <dgm:pt modelId="{15B1ED4D-A855-4168-ADC0-73A5FE1935AA}" type="sibTrans" cxnId="{7C0D5C8C-CDC6-42D3-A9FB-CAC577E1E287}">
      <dgm:prSet/>
      <dgm:spPr/>
      <dgm:t>
        <a:bodyPr/>
        <a:lstStyle/>
        <a:p>
          <a:endParaRPr lang="en-IE"/>
        </a:p>
      </dgm:t>
    </dgm:pt>
    <dgm:pt modelId="{5F0C0AFC-17D4-4CBA-ADBD-65D4861745B0}">
      <dgm:prSet/>
      <dgm:spPr/>
      <dgm:t>
        <a:bodyPr/>
        <a:lstStyle/>
        <a:p>
          <a:r>
            <a:rPr lang="ga-IE" b="1" i="0" u="none" baseline="0" noProof="0">
              <a:solidFill>
                <a:schemeClr val="lt1"/>
              </a:solidFill>
              <a:latin typeface="Arial"/>
              <a:ea typeface="Arial"/>
              <a:cs typeface="Arial"/>
              <a:sym typeface="Arial"/>
            </a:rPr>
            <a:t>Focail a mhúineadh i gcomhthéacs</a:t>
          </a:r>
          <a:endParaRPr lang="ga-IE" noProof="0">
            <a:solidFill>
              <a:srgbClr val="000000"/>
            </a:solidFill>
            <a:latin typeface="Arial"/>
            <a:ea typeface="Arial"/>
            <a:cs typeface="Arial"/>
            <a:sym typeface="Arial"/>
          </a:endParaRPr>
        </a:p>
      </dgm:t>
    </dgm:pt>
    <dgm:pt modelId="{33302594-7EF3-4A85-A46B-47059DF3525F}" type="parTrans" cxnId="{2217EAB3-814D-42A0-8D70-2735F064DE72}">
      <dgm:prSet/>
      <dgm:spPr/>
      <dgm:t>
        <a:bodyPr/>
        <a:lstStyle/>
        <a:p>
          <a:endParaRPr lang="en-IE"/>
        </a:p>
      </dgm:t>
    </dgm:pt>
    <dgm:pt modelId="{7ACDE990-E2D2-4EAF-A515-349428EB31BE}" type="sibTrans" cxnId="{2217EAB3-814D-42A0-8D70-2735F064DE72}">
      <dgm:prSet/>
      <dgm:spPr/>
      <dgm:t>
        <a:bodyPr/>
        <a:lstStyle/>
        <a:p>
          <a:endParaRPr lang="en-IE"/>
        </a:p>
      </dgm:t>
    </dgm:pt>
    <dgm:pt modelId="{07F830EE-ABAB-4EAA-ACBD-EAD3F06C047A}" type="pres">
      <dgm:prSet presAssocID="{6827989D-9FAD-48B0-B4FB-33C79888EA14}" presName="linearFlow" presStyleCnt="0">
        <dgm:presLayoutVars>
          <dgm:resizeHandles val="exact"/>
        </dgm:presLayoutVars>
      </dgm:prSet>
      <dgm:spPr/>
    </dgm:pt>
    <dgm:pt modelId="{0AD0F6EF-3814-45C7-81D5-B2DAFA85AA84}" type="pres">
      <dgm:prSet presAssocID="{95756C3F-AED6-4197-97AD-1A3CB6DBCD8F}" presName="node" presStyleLbl="node1" presStyleIdx="0" presStyleCnt="4">
        <dgm:presLayoutVars>
          <dgm:bulletEnabled val="1"/>
        </dgm:presLayoutVars>
      </dgm:prSet>
      <dgm:spPr/>
    </dgm:pt>
    <dgm:pt modelId="{4D009368-9462-4E41-A8BB-9644BB570666}" type="pres">
      <dgm:prSet presAssocID="{77B61157-4669-4A41-A0CE-C5C94676C949}" presName="sibTrans" presStyleLbl="sibTrans2D1" presStyleIdx="0" presStyleCnt="3"/>
      <dgm:spPr/>
    </dgm:pt>
    <dgm:pt modelId="{D0FDEC21-3FAC-4141-88AF-A1876F506586}" type="pres">
      <dgm:prSet presAssocID="{77B61157-4669-4A41-A0CE-C5C94676C949}" presName="connectorText" presStyleLbl="sibTrans2D1" presStyleIdx="0" presStyleCnt="3"/>
      <dgm:spPr/>
    </dgm:pt>
    <dgm:pt modelId="{EB20AC2F-7DDB-46FE-852B-6F72C21464D8}" type="pres">
      <dgm:prSet presAssocID="{E1D500C3-28F3-44BC-8C85-74B3A11ACE5C}" presName="node" presStyleLbl="node1" presStyleIdx="1" presStyleCnt="4">
        <dgm:presLayoutVars>
          <dgm:bulletEnabled val="1"/>
        </dgm:presLayoutVars>
      </dgm:prSet>
      <dgm:spPr/>
    </dgm:pt>
    <dgm:pt modelId="{9CC400E5-A3CD-4324-BEDB-1C16E2BCF9F7}" type="pres">
      <dgm:prSet presAssocID="{C4E1FD57-098E-47B6-9E7D-50C5CA1E7F5B}" presName="sibTrans" presStyleLbl="sibTrans2D1" presStyleIdx="1" presStyleCnt="3"/>
      <dgm:spPr/>
    </dgm:pt>
    <dgm:pt modelId="{87754B03-8AD9-4370-904C-1F05D57B7342}" type="pres">
      <dgm:prSet presAssocID="{C4E1FD57-098E-47B6-9E7D-50C5CA1E7F5B}" presName="connectorText" presStyleLbl="sibTrans2D1" presStyleIdx="1" presStyleCnt="3"/>
      <dgm:spPr/>
    </dgm:pt>
    <dgm:pt modelId="{991B33DB-F6D4-44B6-ACC1-5BE0CE11C061}" type="pres">
      <dgm:prSet presAssocID="{580771BF-C91B-45C0-9538-203ADBF0C975}" presName="node" presStyleLbl="node1" presStyleIdx="2" presStyleCnt="4">
        <dgm:presLayoutVars>
          <dgm:bulletEnabled val="1"/>
        </dgm:presLayoutVars>
      </dgm:prSet>
      <dgm:spPr/>
    </dgm:pt>
    <dgm:pt modelId="{A2255F7C-CF57-4ED6-8489-6FB0B05D9886}" type="pres">
      <dgm:prSet presAssocID="{15B1ED4D-A855-4168-ADC0-73A5FE1935AA}" presName="sibTrans" presStyleLbl="sibTrans2D1" presStyleIdx="2" presStyleCnt="3"/>
      <dgm:spPr/>
    </dgm:pt>
    <dgm:pt modelId="{9BE80205-C3BF-46A5-ACB2-574478DB677D}" type="pres">
      <dgm:prSet presAssocID="{15B1ED4D-A855-4168-ADC0-73A5FE1935AA}" presName="connectorText" presStyleLbl="sibTrans2D1" presStyleIdx="2" presStyleCnt="3"/>
      <dgm:spPr/>
    </dgm:pt>
    <dgm:pt modelId="{2D11EE13-0400-414E-9DB5-6766E4B3F40F}" type="pres">
      <dgm:prSet presAssocID="{5F0C0AFC-17D4-4CBA-ADBD-65D4861745B0}" presName="node" presStyleLbl="node1" presStyleIdx="3" presStyleCnt="4">
        <dgm:presLayoutVars>
          <dgm:bulletEnabled val="1"/>
        </dgm:presLayoutVars>
      </dgm:prSet>
      <dgm:spPr/>
    </dgm:pt>
  </dgm:ptLst>
  <dgm:cxnLst>
    <dgm:cxn modelId="{CC8CEC08-67E0-4A28-83C0-969DE848052F}" type="presOf" srcId="{95756C3F-AED6-4197-97AD-1A3CB6DBCD8F}" destId="{0AD0F6EF-3814-45C7-81D5-B2DAFA85AA84}" srcOrd="0" destOrd="0" presId="urn:microsoft.com/office/officeart/2005/8/layout/process2"/>
    <dgm:cxn modelId="{ED6B1011-83D4-4C1D-8035-4E3A94CC9DE0}" type="presOf" srcId="{580771BF-C91B-45C0-9538-203ADBF0C975}" destId="{991B33DB-F6D4-44B6-ACC1-5BE0CE11C061}" srcOrd="0" destOrd="0" presId="urn:microsoft.com/office/officeart/2005/8/layout/process2"/>
    <dgm:cxn modelId="{18269D11-48DD-4203-AB5D-BFEE30C85805}" type="presOf" srcId="{15B1ED4D-A855-4168-ADC0-73A5FE1935AA}" destId="{9BE80205-C3BF-46A5-ACB2-574478DB677D}" srcOrd="1" destOrd="0" presId="urn:microsoft.com/office/officeart/2005/8/layout/process2"/>
    <dgm:cxn modelId="{036A0E16-6665-4140-9A8B-96388E3B7DF3}" type="presOf" srcId="{77B61157-4669-4A41-A0CE-C5C94676C949}" destId="{D0FDEC21-3FAC-4141-88AF-A1876F506586}" srcOrd="1" destOrd="0" presId="urn:microsoft.com/office/officeart/2005/8/layout/process2"/>
    <dgm:cxn modelId="{FA078344-5F32-4E28-9A5D-9C5E2FF26BA7}" type="presOf" srcId="{15B1ED4D-A855-4168-ADC0-73A5FE1935AA}" destId="{A2255F7C-CF57-4ED6-8489-6FB0B05D9886}" srcOrd="0" destOrd="0" presId="urn:microsoft.com/office/officeart/2005/8/layout/process2"/>
    <dgm:cxn modelId="{22C43E66-4BCB-4DBB-BCEC-42F4842EDB85}" srcId="{6827989D-9FAD-48B0-B4FB-33C79888EA14}" destId="{E1D500C3-28F3-44BC-8C85-74B3A11ACE5C}" srcOrd="1" destOrd="0" parTransId="{972E105A-CE9E-4AC7-95C6-1668A087CF2A}" sibTransId="{C4E1FD57-098E-47B6-9E7D-50C5CA1E7F5B}"/>
    <dgm:cxn modelId="{FC64F76F-4D1D-4C53-B17E-BF8B8393CFF1}" type="presOf" srcId="{E1D500C3-28F3-44BC-8C85-74B3A11ACE5C}" destId="{EB20AC2F-7DDB-46FE-852B-6F72C21464D8}" srcOrd="0" destOrd="0" presId="urn:microsoft.com/office/officeart/2005/8/layout/process2"/>
    <dgm:cxn modelId="{7C0D5C8C-CDC6-42D3-A9FB-CAC577E1E287}" srcId="{6827989D-9FAD-48B0-B4FB-33C79888EA14}" destId="{580771BF-C91B-45C0-9538-203ADBF0C975}" srcOrd="2" destOrd="0" parTransId="{654625AD-AB8B-40F6-997B-0A605408B046}" sibTransId="{15B1ED4D-A855-4168-ADC0-73A5FE1935AA}"/>
    <dgm:cxn modelId="{B211F894-C494-4699-ACD8-95431791363A}" type="presOf" srcId="{C4E1FD57-098E-47B6-9E7D-50C5CA1E7F5B}" destId="{9CC400E5-A3CD-4324-BEDB-1C16E2BCF9F7}" srcOrd="0" destOrd="0" presId="urn:microsoft.com/office/officeart/2005/8/layout/process2"/>
    <dgm:cxn modelId="{C7F5E09A-A13D-4C3D-A3C0-0122DE1178AD}" srcId="{6827989D-9FAD-48B0-B4FB-33C79888EA14}" destId="{95756C3F-AED6-4197-97AD-1A3CB6DBCD8F}" srcOrd="0" destOrd="0" parTransId="{D60ECC8A-993B-4433-AA2E-C0A7D4784396}" sibTransId="{77B61157-4669-4A41-A0CE-C5C94676C949}"/>
    <dgm:cxn modelId="{C4E5F6B0-2FEB-4EE9-824D-2C8AC8BBAC4E}" type="presOf" srcId="{C4E1FD57-098E-47B6-9E7D-50C5CA1E7F5B}" destId="{87754B03-8AD9-4370-904C-1F05D57B7342}" srcOrd="1" destOrd="0" presId="urn:microsoft.com/office/officeart/2005/8/layout/process2"/>
    <dgm:cxn modelId="{2217EAB3-814D-42A0-8D70-2735F064DE72}" srcId="{6827989D-9FAD-48B0-B4FB-33C79888EA14}" destId="{5F0C0AFC-17D4-4CBA-ADBD-65D4861745B0}" srcOrd="3" destOrd="0" parTransId="{33302594-7EF3-4A85-A46B-47059DF3525F}" sibTransId="{7ACDE990-E2D2-4EAF-A515-349428EB31BE}"/>
    <dgm:cxn modelId="{0BF0DFC2-8246-4A87-A331-C71D4465FCF8}" type="presOf" srcId="{6827989D-9FAD-48B0-B4FB-33C79888EA14}" destId="{07F830EE-ABAB-4EAA-ACBD-EAD3F06C047A}" srcOrd="0" destOrd="0" presId="urn:microsoft.com/office/officeart/2005/8/layout/process2"/>
    <dgm:cxn modelId="{C30531D0-847F-427E-BDAD-0B29F25C250E}" type="presOf" srcId="{77B61157-4669-4A41-A0CE-C5C94676C949}" destId="{4D009368-9462-4E41-A8BB-9644BB570666}" srcOrd="0" destOrd="0" presId="urn:microsoft.com/office/officeart/2005/8/layout/process2"/>
    <dgm:cxn modelId="{AFF6D5F6-CE9E-4337-9DEC-343440F718A0}" type="presOf" srcId="{5F0C0AFC-17D4-4CBA-ADBD-65D4861745B0}" destId="{2D11EE13-0400-414E-9DB5-6766E4B3F40F}" srcOrd="0" destOrd="0" presId="urn:microsoft.com/office/officeart/2005/8/layout/process2"/>
    <dgm:cxn modelId="{1EC4D73D-C3BC-4AE5-B507-16279CD9AB4A}" type="presParOf" srcId="{07F830EE-ABAB-4EAA-ACBD-EAD3F06C047A}" destId="{0AD0F6EF-3814-45C7-81D5-B2DAFA85AA84}" srcOrd="0" destOrd="0" presId="urn:microsoft.com/office/officeart/2005/8/layout/process2"/>
    <dgm:cxn modelId="{25A50DDB-B47E-4566-A5E1-986101400FD8}" type="presParOf" srcId="{07F830EE-ABAB-4EAA-ACBD-EAD3F06C047A}" destId="{4D009368-9462-4E41-A8BB-9644BB570666}" srcOrd="1" destOrd="0" presId="urn:microsoft.com/office/officeart/2005/8/layout/process2"/>
    <dgm:cxn modelId="{6DD07546-3FCD-4C25-BF91-C93795591AD1}" type="presParOf" srcId="{4D009368-9462-4E41-A8BB-9644BB570666}" destId="{D0FDEC21-3FAC-4141-88AF-A1876F506586}" srcOrd="0" destOrd="0" presId="urn:microsoft.com/office/officeart/2005/8/layout/process2"/>
    <dgm:cxn modelId="{27F1B323-E43A-44A8-A06A-A7DEBA095C56}" type="presParOf" srcId="{07F830EE-ABAB-4EAA-ACBD-EAD3F06C047A}" destId="{EB20AC2F-7DDB-46FE-852B-6F72C21464D8}" srcOrd="2" destOrd="0" presId="urn:microsoft.com/office/officeart/2005/8/layout/process2"/>
    <dgm:cxn modelId="{B5997FBF-C4D1-4F6F-AB90-68E0D323CE3A}" type="presParOf" srcId="{07F830EE-ABAB-4EAA-ACBD-EAD3F06C047A}" destId="{9CC400E5-A3CD-4324-BEDB-1C16E2BCF9F7}" srcOrd="3" destOrd="0" presId="urn:microsoft.com/office/officeart/2005/8/layout/process2"/>
    <dgm:cxn modelId="{E4BB2B79-4830-42CC-8402-EB825C1D2B18}" type="presParOf" srcId="{9CC400E5-A3CD-4324-BEDB-1C16E2BCF9F7}" destId="{87754B03-8AD9-4370-904C-1F05D57B7342}" srcOrd="0" destOrd="0" presId="urn:microsoft.com/office/officeart/2005/8/layout/process2"/>
    <dgm:cxn modelId="{C27BE4DA-D95F-41C0-973C-D58C475E3681}" type="presParOf" srcId="{07F830EE-ABAB-4EAA-ACBD-EAD3F06C047A}" destId="{991B33DB-F6D4-44B6-ACC1-5BE0CE11C061}" srcOrd="4" destOrd="0" presId="urn:microsoft.com/office/officeart/2005/8/layout/process2"/>
    <dgm:cxn modelId="{F1AF71F4-F3E8-43B0-A274-9BC40952FC6E}" type="presParOf" srcId="{07F830EE-ABAB-4EAA-ACBD-EAD3F06C047A}" destId="{A2255F7C-CF57-4ED6-8489-6FB0B05D9886}" srcOrd="5" destOrd="0" presId="urn:microsoft.com/office/officeart/2005/8/layout/process2"/>
    <dgm:cxn modelId="{9B94ECDB-92F6-47E4-ABC8-F04E83FE5996}" type="presParOf" srcId="{A2255F7C-CF57-4ED6-8489-6FB0B05D9886}" destId="{9BE80205-C3BF-46A5-ACB2-574478DB677D}" srcOrd="0" destOrd="0" presId="urn:microsoft.com/office/officeart/2005/8/layout/process2"/>
    <dgm:cxn modelId="{AC78599D-D6F5-4382-86DE-0ED5DFBD17B6}" type="presParOf" srcId="{07F830EE-ABAB-4EAA-ACBD-EAD3F06C047A}" destId="{2D11EE13-0400-414E-9DB5-6766E4B3F40F}" srcOrd="6" destOrd="0" presId="urn:microsoft.com/office/officeart/2005/8/layout/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4A0AF47-C971-47E3-9F5C-698F0C1408DE}" type="doc">
      <dgm:prSet loTypeId="urn:microsoft.com/office/officeart/2005/8/layout/vList3" loCatId="list" qsTypeId="urn:microsoft.com/office/officeart/2005/8/quickstyle/simple1" qsCatId="simple" csTypeId="urn:microsoft.com/office/officeart/2005/8/colors/accent1_2" csCatId="accent1" phldr="1"/>
      <dgm:spPr/>
    </dgm:pt>
    <dgm:pt modelId="{6F27202D-8882-41C8-999E-F20168A0CAD3}">
      <dgm:prSet phldrT="[Text]" custT="1"/>
      <dgm:spPr/>
      <dgm:t>
        <a:bodyPr/>
        <a:lstStyle/>
        <a:p>
          <a:pPr>
            <a:buFont typeface="Arial" panose="020B0604020202020204" pitchFamily="34" charset="0"/>
            <a:buChar char="•"/>
          </a:pPr>
          <a:r>
            <a:rPr lang="ga-IE" sz="2400" noProof="0">
              <a:solidFill>
                <a:schemeClr val="tx1"/>
              </a:solidFill>
              <a:latin typeface="Arial"/>
              <a:ea typeface="+mn-ea"/>
              <a:cs typeface="Arial"/>
            </a:rPr>
            <a:t>Timpeallacht </a:t>
          </a:r>
          <a:r>
            <a:rPr lang="ga-IE" sz="2400" noProof="0" err="1">
              <a:solidFill>
                <a:schemeClr val="tx1"/>
              </a:solidFill>
              <a:latin typeface="Arial"/>
              <a:ea typeface="+mn-ea"/>
              <a:cs typeface="Arial"/>
            </a:rPr>
            <a:t>ionchuimsitheach</a:t>
          </a:r>
          <a:r>
            <a:rPr lang="ga-IE" sz="2400" noProof="0">
              <a:solidFill>
                <a:schemeClr val="tx1"/>
              </a:solidFill>
              <a:latin typeface="Arial"/>
              <a:ea typeface="+mn-ea"/>
              <a:cs typeface="Arial"/>
            </a:rPr>
            <a:t> &amp; ilteangach </a:t>
          </a:r>
          <a:endParaRPr lang="en-IE" sz="2400"/>
        </a:p>
      </dgm:t>
    </dgm:pt>
    <dgm:pt modelId="{1A858DF5-3D06-4533-8E60-0BAC2868E1D9}" type="parTrans" cxnId="{4ED7F56E-12A0-42A3-ADE5-695B2F377D69}">
      <dgm:prSet/>
      <dgm:spPr/>
      <dgm:t>
        <a:bodyPr/>
        <a:lstStyle/>
        <a:p>
          <a:endParaRPr lang="en-IE"/>
        </a:p>
      </dgm:t>
    </dgm:pt>
    <dgm:pt modelId="{41747032-1D8D-4315-AE30-16803988C9CD}" type="sibTrans" cxnId="{4ED7F56E-12A0-42A3-ADE5-695B2F377D69}">
      <dgm:prSet/>
      <dgm:spPr/>
      <dgm:t>
        <a:bodyPr/>
        <a:lstStyle/>
        <a:p>
          <a:endParaRPr lang="en-IE"/>
        </a:p>
      </dgm:t>
    </dgm:pt>
    <dgm:pt modelId="{D881C997-E6EE-468F-A67D-F3E75A8CE814}">
      <dgm:prSet custT="1"/>
      <dgm:spPr/>
      <dgm:t>
        <a:bodyPr/>
        <a:lstStyle/>
        <a:p>
          <a:r>
            <a:rPr lang="ga-IE" sz="2400" noProof="0">
              <a:solidFill>
                <a:schemeClr val="tx1"/>
              </a:solidFill>
              <a:latin typeface="Arial"/>
              <a:ea typeface="+mn-ea"/>
              <a:cs typeface="Arial"/>
            </a:rPr>
            <a:t>Leabharlann le téacsanna ilteangacha</a:t>
          </a:r>
        </a:p>
      </dgm:t>
    </dgm:pt>
    <dgm:pt modelId="{3DBC638B-2716-4A3B-807D-BD6BC0FEF1CB}" type="parTrans" cxnId="{189FD41A-B9F8-43CB-8BC5-0B2B622A7284}">
      <dgm:prSet/>
      <dgm:spPr/>
      <dgm:t>
        <a:bodyPr/>
        <a:lstStyle/>
        <a:p>
          <a:endParaRPr lang="en-IE"/>
        </a:p>
      </dgm:t>
    </dgm:pt>
    <dgm:pt modelId="{7986DB4E-D1A8-4820-81E1-5D9828C2B268}" type="sibTrans" cxnId="{189FD41A-B9F8-43CB-8BC5-0B2B622A7284}">
      <dgm:prSet/>
      <dgm:spPr/>
      <dgm:t>
        <a:bodyPr/>
        <a:lstStyle/>
        <a:p>
          <a:endParaRPr lang="en-IE"/>
        </a:p>
      </dgm:t>
    </dgm:pt>
    <dgm:pt modelId="{C1583467-993E-4D2F-99A0-4D47FADE5D8F}">
      <dgm:prSet custT="1"/>
      <dgm:spPr/>
      <dgm:t>
        <a:bodyPr/>
        <a:lstStyle/>
        <a:p>
          <a:r>
            <a:rPr lang="ga-IE" sz="2400" noProof="0">
              <a:solidFill>
                <a:schemeClr val="tx1"/>
              </a:solidFill>
              <a:latin typeface="Arial"/>
              <a:ea typeface="+mn-ea"/>
              <a:cs typeface="Arial"/>
            </a:rPr>
            <a:t>Dul siar leanúnach</a:t>
          </a:r>
          <a:r>
            <a:rPr lang="en-GB" sz="2400" noProof="0">
              <a:solidFill>
                <a:schemeClr val="tx1"/>
              </a:solidFill>
              <a:latin typeface="Arial"/>
              <a:ea typeface="+mn-ea"/>
              <a:cs typeface="Arial"/>
            </a:rPr>
            <a:t>: </a:t>
          </a:r>
          <a:r>
            <a:rPr lang="ga-IE" sz="2400" noProof="0">
              <a:solidFill>
                <a:schemeClr val="tx1"/>
              </a:solidFill>
              <a:latin typeface="Arial"/>
              <a:ea typeface="+mn-ea"/>
              <a:cs typeface="Arial"/>
            </a:rPr>
            <a:t>foclóir/frásaí coitianta</a:t>
          </a:r>
        </a:p>
      </dgm:t>
    </dgm:pt>
    <dgm:pt modelId="{20882BBF-2207-4243-BB18-5541D450060F}" type="parTrans" cxnId="{5C0BCA0D-CE16-44F7-9072-DF674980626E}">
      <dgm:prSet/>
      <dgm:spPr/>
      <dgm:t>
        <a:bodyPr/>
        <a:lstStyle/>
        <a:p>
          <a:endParaRPr lang="en-IE"/>
        </a:p>
      </dgm:t>
    </dgm:pt>
    <dgm:pt modelId="{5EE5F90D-AF17-4EB9-B649-79B36DC24847}" type="sibTrans" cxnId="{5C0BCA0D-CE16-44F7-9072-DF674980626E}">
      <dgm:prSet/>
      <dgm:spPr/>
      <dgm:t>
        <a:bodyPr/>
        <a:lstStyle/>
        <a:p>
          <a:endParaRPr lang="en-IE"/>
        </a:p>
      </dgm:t>
    </dgm:pt>
    <dgm:pt modelId="{1E6A2810-BE3E-46DB-BED0-647911EEB4BA}">
      <dgm:prSet custT="1"/>
      <dgm:spPr/>
      <dgm:t>
        <a:bodyPr/>
        <a:lstStyle/>
        <a:p>
          <a:r>
            <a:rPr lang="ga-IE" sz="2400" noProof="0">
              <a:solidFill>
                <a:schemeClr val="tx1"/>
              </a:solidFill>
              <a:latin typeface="Arial"/>
              <a:ea typeface="+mn-ea"/>
              <a:cs typeface="Arial"/>
            </a:rPr>
            <a:t>Scafláil foghlamtha</a:t>
          </a:r>
        </a:p>
      </dgm:t>
    </dgm:pt>
    <dgm:pt modelId="{FE7F68AD-E02C-415D-B264-D5058099B86C}" type="parTrans" cxnId="{86D5A8F3-31E5-4F2D-BCF7-3727CFB93A53}">
      <dgm:prSet/>
      <dgm:spPr/>
      <dgm:t>
        <a:bodyPr/>
        <a:lstStyle/>
        <a:p>
          <a:endParaRPr lang="en-IE"/>
        </a:p>
      </dgm:t>
    </dgm:pt>
    <dgm:pt modelId="{D461960B-992D-43A2-B39C-7EF84555C6C5}" type="sibTrans" cxnId="{86D5A8F3-31E5-4F2D-BCF7-3727CFB93A53}">
      <dgm:prSet/>
      <dgm:spPr/>
      <dgm:t>
        <a:bodyPr/>
        <a:lstStyle/>
        <a:p>
          <a:endParaRPr lang="en-IE"/>
        </a:p>
      </dgm:t>
    </dgm:pt>
    <dgm:pt modelId="{061882D6-E879-42BF-B218-575D5868FBE9}">
      <dgm:prSet custT="1"/>
      <dgm:spPr/>
      <dgm:t>
        <a:bodyPr/>
        <a:lstStyle/>
        <a:p>
          <a:r>
            <a:rPr lang="ga-IE" sz="2400" noProof="0">
              <a:solidFill>
                <a:schemeClr val="tx1"/>
              </a:solidFill>
              <a:latin typeface="Arial"/>
              <a:ea typeface="+mn-ea"/>
              <a:cs typeface="Arial"/>
            </a:rPr>
            <a:t>Teagasc difreálach</a:t>
          </a:r>
        </a:p>
      </dgm:t>
    </dgm:pt>
    <dgm:pt modelId="{64203D22-3E7E-4CAF-A9F0-78B7E332A280}" type="parTrans" cxnId="{F967ACA5-B25C-467D-820B-9A1CEF80085F}">
      <dgm:prSet/>
      <dgm:spPr/>
      <dgm:t>
        <a:bodyPr/>
        <a:lstStyle/>
        <a:p>
          <a:endParaRPr lang="en-IE"/>
        </a:p>
      </dgm:t>
    </dgm:pt>
    <dgm:pt modelId="{9FC72198-B103-4EF4-859D-5BFEDA49019D}" type="sibTrans" cxnId="{F967ACA5-B25C-467D-820B-9A1CEF80085F}">
      <dgm:prSet/>
      <dgm:spPr/>
      <dgm:t>
        <a:bodyPr/>
        <a:lstStyle/>
        <a:p>
          <a:endParaRPr lang="en-IE"/>
        </a:p>
      </dgm:t>
    </dgm:pt>
    <dgm:pt modelId="{F34440CC-F41F-424C-813D-CF83A88BCFB4}">
      <dgm:prSet custT="1"/>
      <dgm:spPr/>
      <dgm:t>
        <a:bodyPr/>
        <a:lstStyle/>
        <a:p>
          <a:r>
            <a:rPr lang="ga-IE" sz="2400" noProof="0">
              <a:solidFill>
                <a:schemeClr val="tx1"/>
              </a:solidFill>
              <a:latin typeface="Arial"/>
              <a:ea typeface="+mn-ea"/>
              <a:cs typeface="Arial"/>
            </a:rPr>
            <a:t>Ag feithimh</a:t>
          </a:r>
        </a:p>
      </dgm:t>
    </dgm:pt>
    <dgm:pt modelId="{6A99A278-0AE1-45B7-8343-88AA3985B375}" type="parTrans" cxnId="{E7FE514B-BA50-4925-AC64-2437A0C11943}">
      <dgm:prSet/>
      <dgm:spPr/>
      <dgm:t>
        <a:bodyPr/>
        <a:lstStyle/>
        <a:p>
          <a:endParaRPr lang="en-IE"/>
        </a:p>
      </dgm:t>
    </dgm:pt>
    <dgm:pt modelId="{F8AFC5C1-3FFB-42B0-AEC6-DDF113D29D83}" type="sibTrans" cxnId="{E7FE514B-BA50-4925-AC64-2437A0C11943}">
      <dgm:prSet/>
      <dgm:spPr/>
      <dgm:t>
        <a:bodyPr/>
        <a:lstStyle/>
        <a:p>
          <a:endParaRPr lang="en-IE"/>
        </a:p>
      </dgm:t>
    </dgm:pt>
    <dgm:pt modelId="{D69DB389-FEE6-4AC8-AA1E-5AAB816AA7BD}">
      <dgm:prSet custT="1"/>
      <dgm:spPr/>
      <dgm:t>
        <a:bodyPr/>
        <a:lstStyle/>
        <a:p>
          <a:r>
            <a:rPr lang="ga-IE" sz="2400" noProof="0">
              <a:solidFill>
                <a:schemeClr val="tx1"/>
              </a:solidFill>
              <a:latin typeface="Arial"/>
              <a:ea typeface="+mn-ea"/>
              <a:cs typeface="Arial"/>
            </a:rPr>
            <a:t>Ag leanúint leis an bpróiséas sealbhú teanga</a:t>
          </a:r>
        </a:p>
      </dgm:t>
    </dgm:pt>
    <dgm:pt modelId="{5FF15943-7933-4962-8909-C6A28246D2A0}" type="parTrans" cxnId="{FBEAB0F8-2072-4E43-AB90-27AA683048F8}">
      <dgm:prSet/>
      <dgm:spPr/>
      <dgm:t>
        <a:bodyPr/>
        <a:lstStyle/>
        <a:p>
          <a:endParaRPr lang="en-IE"/>
        </a:p>
      </dgm:t>
    </dgm:pt>
    <dgm:pt modelId="{3A100DB9-D025-49A6-B167-E799BFC44D48}" type="sibTrans" cxnId="{FBEAB0F8-2072-4E43-AB90-27AA683048F8}">
      <dgm:prSet/>
      <dgm:spPr/>
      <dgm:t>
        <a:bodyPr/>
        <a:lstStyle/>
        <a:p>
          <a:endParaRPr lang="en-IE"/>
        </a:p>
      </dgm:t>
    </dgm:pt>
    <dgm:pt modelId="{1207FBE8-8D13-4CB5-AD3A-F41FE7818F7A}" type="pres">
      <dgm:prSet presAssocID="{E4A0AF47-C971-47E3-9F5C-698F0C1408DE}" presName="linearFlow" presStyleCnt="0">
        <dgm:presLayoutVars>
          <dgm:dir/>
          <dgm:resizeHandles val="exact"/>
        </dgm:presLayoutVars>
      </dgm:prSet>
      <dgm:spPr/>
    </dgm:pt>
    <dgm:pt modelId="{C9882E2C-2524-4E99-946C-33C41B3817B5}" type="pres">
      <dgm:prSet presAssocID="{6F27202D-8882-41C8-999E-F20168A0CAD3}" presName="composite" presStyleCnt="0"/>
      <dgm:spPr/>
    </dgm:pt>
    <dgm:pt modelId="{2FD6C6CB-251B-4347-9F52-2122B14B71A9}" type="pres">
      <dgm:prSet presAssocID="{6F27202D-8882-41C8-999E-F20168A0CAD3}" presName="imgShp" presStyleLbl="fgImgPlace1" presStyleIdx="0" presStyleCnt="7"/>
      <dgm:spPr/>
    </dgm:pt>
    <dgm:pt modelId="{4C9CA3DE-544E-4D5F-BF5E-1506C4F331FD}" type="pres">
      <dgm:prSet presAssocID="{6F27202D-8882-41C8-999E-F20168A0CAD3}" presName="txShp" presStyleLbl="node1" presStyleIdx="0" presStyleCnt="7">
        <dgm:presLayoutVars>
          <dgm:bulletEnabled val="1"/>
        </dgm:presLayoutVars>
      </dgm:prSet>
      <dgm:spPr/>
    </dgm:pt>
    <dgm:pt modelId="{2C6CE47F-ECEA-4844-AB31-FF8928EF22E6}" type="pres">
      <dgm:prSet presAssocID="{41747032-1D8D-4315-AE30-16803988C9CD}" presName="spacing" presStyleCnt="0"/>
      <dgm:spPr/>
    </dgm:pt>
    <dgm:pt modelId="{654B8787-A348-4DC9-A022-991DC5E68C68}" type="pres">
      <dgm:prSet presAssocID="{D881C997-E6EE-468F-A67D-F3E75A8CE814}" presName="composite" presStyleCnt="0"/>
      <dgm:spPr/>
    </dgm:pt>
    <dgm:pt modelId="{3EB2D848-616C-4726-AE24-5FBCA1F1A9A2}" type="pres">
      <dgm:prSet presAssocID="{D881C997-E6EE-468F-A67D-F3E75A8CE814}" presName="imgShp" presStyleLbl="fgImgPlace1" presStyleIdx="1" presStyleCnt="7"/>
      <dgm:spPr/>
    </dgm:pt>
    <dgm:pt modelId="{F84C4F76-0890-4B7A-BD59-EFC1563A378A}" type="pres">
      <dgm:prSet presAssocID="{D881C997-E6EE-468F-A67D-F3E75A8CE814}" presName="txShp" presStyleLbl="node1" presStyleIdx="1" presStyleCnt="7">
        <dgm:presLayoutVars>
          <dgm:bulletEnabled val="1"/>
        </dgm:presLayoutVars>
      </dgm:prSet>
      <dgm:spPr/>
    </dgm:pt>
    <dgm:pt modelId="{70474CBB-923E-48C0-BAAB-1E88EE5E6110}" type="pres">
      <dgm:prSet presAssocID="{7986DB4E-D1A8-4820-81E1-5D9828C2B268}" presName="spacing" presStyleCnt="0"/>
      <dgm:spPr/>
    </dgm:pt>
    <dgm:pt modelId="{AD951C45-CC12-4263-95F1-B4AF5EE3C9EF}" type="pres">
      <dgm:prSet presAssocID="{C1583467-993E-4D2F-99A0-4D47FADE5D8F}" presName="composite" presStyleCnt="0"/>
      <dgm:spPr/>
    </dgm:pt>
    <dgm:pt modelId="{8ABB904E-1300-4ECA-BF51-B2E507C76E18}" type="pres">
      <dgm:prSet presAssocID="{C1583467-993E-4D2F-99A0-4D47FADE5D8F}" presName="imgShp" presStyleLbl="fgImgPlace1" presStyleIdx="2" presStyleCnt="7"/>
      <dgm:spPr/>
    </dgm:pt>
    <dgm:pt modelId="{E27D1DD3-101E-4A41-A8B5-33F13013F527}" type="pres">
      <dgm:prSet presAssocID="{C1583467-993E-4D2F-99A0-4D47FADE5D8F}" presName="txShp" presStyleLbl="node1" presStyleIdx="2" presStyleCnt="7">
        <dgm:presLayoutVars>
          <dgm:bulletEnabled val="1"/>
        </dgm:presLayoutVars>
      </dgm:prSet>
      <dgm:spPr/>
    </dgm:pt>
    <dgm:pt modelId="{65083971-42AF-4218-B858-26CDB917B989}" type="pres">
      <dgm:prSet presAssocID="{5EE5F90D-AF17-4EB9-B649-79B36DC24847}" presName="spacing" presStyleCnt="0"/>
      <dgm:spPr/>
    </dgm:pt>
    <dgm:pt modelId="{227828E6-C04F-4D08-9845-7FFD88008C7B}" type="pres">
      <dgm:prSet presAssocID="{1E6A2810-BE3E-46DB-BED0-647911EEB4BA}" presName="composite" presStyleCnt="0"/>
      <dgm:spPr/>
    </dgm:pt>
    <dgm:pt modelId="{FC792E4C-7712-497E-B6B7-D903D36B5D7B}" type="pres">
      <dgm:prSet presAssocID="{1E6A2810-BE3E-46DB-BED0-647911EEB4BA}" presName="imgShp" presStyleLbl="fgImgPlace1" presStyleIdx="3" presStyleCnt="7"/>
      <dgm:spPr/>
    </dgm:pt>
    <dgm:pt modelId="{DF465087-951A-4C03-A9D9-F5C24E43303E}" type="pres">
      <dgm:prSet presAssocID="{1E6A2810-BE3E-46DB-BED0-647911EEB4BA}" presName="txShp" presStyleLbl="node1" presStyleIdx="3" presStyleCnt="7">
        <dgm:presLayoutVars>
          <dgm:bulletEnabled val="1"/>
        </dgm:presLayoutVars>
      </dgm:prSet>
      <dgm:spPr/>
    </dgm:pt>
    <dgm:pt modelId="{B87EE4BE-3D73-42D3-A78B-C74B4BCA1929}" type="pres">
      <dgm:prSet presAssocID="{D461960B-992D-43A2-B39C-7EF84555C6C5}" presName="spacing" presStyleCnt="0"/>
      <dgm:spPr/>
    </dgm:pt>
    <dgm:pt modelId="{95481866-0DE8-41D5-9C54-DA6E54A59105}" type="pres">
      <dgm:prSet presAssocID="{061882D6-E879-42BF-B218-575D5868FBE9}" presName="composite" presStyleCnt="0"/>
      <dgm:spPr/>
    </dgm:pt>
    <dgm:pt modelId="{44919007-B50A-44BF-9D05-992E03230C6D}" type="pres">
      <dgm:prSet presAssocID="{061882D6-E879-42BF-B218-575D5868FBE9}" presName="imgShp" presStyleLbl="fgImgPlace1" presStyleIdx="4" presStyleCnt="7"/>
      <dgm:spPr/>
    </dgm:pt>
    <dgm:pt modelId="{1032F0C4-54F8-4580-9F83-3D30FC8B71C7}" type="pres">
      <dgm:prSet presAssocID="{061882D6-E879-42BF-B218-575D5868FBE9}" presName="txShp" presStyleLbl="node1" presStyleIdx="4" presStyleCnt="7">
        <dgm:presLayoutVars>
          <dgm:bulletEnabled val="1"/>
        </dgm:presLayoutVars>
      </dgm:prSet>
      <dgm:spPr/>
    </dgm:pt>
    <dgm:pt modelId="{1E31A470-2BE0-479F-AB22-A84F039E739F}" type="pres">
      <dgm:prSet presAssocID="{9FC72198-B103-4EF4-859D-5BFEDA49019D}" presName="spacing" presStyleCnt="0"/>
      <dgm:spPr/>
    </dgm:pt>
    <dgm:pt modelId="{D0782DFF-4A85-45BB-A364-C2AF71A25265}" type="pres">
      <dgm:prSet presAssocID="{F34440CC-F41F-424C-813D-CF83A88BCFB4}" presName="composite" presStyleCnt="0"/>
      <dgm:spPr/>
    </dgm:pt>
    <dgm:pt modelId="{435B8FB3-9F04-4276-83DB-DA97C9F4DACC}" type="pres">
      <dgm:prSet presAssocID="{F34440CC-F41F-424C-813D-CF83A88BCFB4}" presName="imgShp" presStyleLbl="fgImgPlace1" presStyleIdx="5" presStyleCnt="7"/>
      <dgm:spPr/>
    </dgm:pt>
    <dgm:pt modelId="{66BA31AD-393B-42F7-AFC8-9ED0D6DEEBEA}" type="pres">
      <dgm:prSet presAssocID="{F34440CC-F41F-424C-813D-CF83A88BCFB4}" presName="txShp" presStyleLbl="node1" presStyleIdx="5" presStyleCnt="7">
        <dgm:presLayoutVars>
          <dgm:bulletEnabled val="1"/>
        </dgm:presLayoutVars>
      </dgm:prSet>
      <dgm:spPr/>
    </dgm:pt>
    <dgm:pt modelId="{0885376D-FA92-427B-A776-8BA907352D9A}" type="pres">
      <dgm:prSet presAssocID="{F8AFC5C1-3FFB-42B0-AEC6-DDF113D29D83}" presName="spacing" presStyleCnt="0"/>
      <dgm:spPr/>
    </dgm:pt>
    <dgm:pt modelId="{D5FA1F01-3E71-4961-A165-7A69CB706F2B}" type="pres">
      <dgm:prSet presAssocID="{D69DB389-FEE6-4AC8-AA1E-5AAB816AA7BD}" presName="composite" presStyleCnt="0"/>
      <dgm:spPr/>
    </dgm:pt>
    <dgm:pt modelId="{7B6B7EBC-CA9C-48CE-BB0E-5F7A765D6E32}" type="pres">
      <dgm:prSet presAssocID="{D69DB389-FEE6-4AC8-AA1E-5AAB816AA7BD}" presName="imgShp" presStyleLbl="fgImgPlace1" presStyleIdx="6" presStyleCnt="7"/>
      <dgm:spPr/>
    </dgm:pt>
    <dgm:pt modelId="{DF6C7651-FB04-406A-A4C9-477DDC4C0D26}" type="pres">
      <dgm:prSet presAssocID="{D69DB389-FEE6-4AC8-AA1E-5AAB816AA7BD}" presName="txShp" presStyleLbl="node1" presStyleIdx="6" presStyleCnt="7">
        <dgm:presLayoutVars>
          <dgm:bulletEnabled val="1"/>
        </dgm:presLayoutVars>
      </dgm:prSet>
      <dgm:spPr/>
    </dgm:pt>
  </dgm:ptLst>
  <dgm:cxnLst>
    <dgm:cxn modelId="{00859C09-C8C0-447D-9811-111485255824}" type="presOf" srcId="{1E6A2810-BE3E-46DB-BED0-647911EEB4BA}" destId="{DF465087-951A-4C03-A9D9-F5C24E43303E}" srcOrd="0" destOrd="0" presId="urn:microsoft.com/office/officeart/2005/8/layout/vList3"/>
    <dgm:cxn modelId="{5C0BCA0D-CE16-44F7-9072-DF674980626E}" srcId="{E4A0AF47-C971-47E3-9F5C-698F0C1408DE}" destId="{C1583467-993E-4D2F-99A0-4D47FADE5D8F}" srcOrd="2" destOrd="0" parTransId="{20882BBF-2207-4243-BB18-5541D450060F}" sibTransId="{5EE5F90D-AF17-4EB9-B649-79B36DC24847}"/>
    <dgm:cxn modelId="{189FD41A-B9F8-43CB-8BC5-0B2B622A7284}" srcId="{E4A0AF47-C971-47E3-9F5C-698F0C1408DE}" destId="{D881C997-E6EE-468F-A67D-F3E75A8CE814}" srcOrd="1" destOrd="0" parTransId="{3DBC638B-2716-4A3B-807D-BD6BC0FEF1CB}" sibTransId="{7986DB4E-D1A8-4820-81E1-5D9828C2B268}"/>
    <dgm:cxn modelId="{E825FD2D-3B11-49C1-80B1-B0D98B76521C}" type="presOf" srcId="{E4A0AF47-C971-47E3-9F5C-698F0C1408DE}" destId="{1207FBE8-8D13-4CB5-AD3A-F41FE7818F7A}" srcOrd="0" destOrd="0" presId="urn:microsoft.com/office/officeart/2005/8/layout/vList3"/>
    <dgm:cxn modelId="{E7FE514B-BA50-4925-AC64-2437A0C11943}" srcId="{E4A0AF47-C971-47E3-9F5C-698F0C1408DE}" destId="{F34440CC-F41F-424C-813D-CF83A88BCFB4}" srcOrd="5" destOrd="0" parTransId="{6A99A278-0AE1-45B7-8343-88AA3985B375}" sibTransId="{F8AFC5C1-3FFB-42B0-AEC6-DDF113D29D83}"/>
    <dgm:cxn modelId="{4ED7F56E-12A0-42A3-ADE5-695B2F377D69}" srcId="{E4A0AF47-C971-47E3-9F5C-698F0C1408DE}" destId="{6F27202D-8882-41C8-999E-F20168A0CAD3}" srcOrd="0" destOrd="0" parTransId="{1A858DF5-3D06-4533-8E60-0BAC2868E1D9}" sibTransId="{41747032-1D8D-4315-AE30-16803988C9CD}"/>
    <dgm:cxn modelId="{415F1F85-9F59-4507-82B6-25EF567B2EDF}" type="presOf" srcId="{D881C997-E6EE-468F-A67D-F3E75A8CE814}" destId="{F84C4F76-0890-4B7A-BD59-EFC1563A378A}" srcOrd="0" destOrd="0" presId="urn:microsoft.com/office/officeart/2005/8/layout/vList3"/>
    <dgm:cxn modelId="{F967ACA5-B25C-467D-820B-9A1CEF80085F}" srcId="{E4A0AF47-C971-47E3-9F5C-698F0C1408DE}" destId="{061882D6-E879-42BF-B218-575D5868FBE9}" srcOrd="4" destOrd="0" parTransId="{64203D22-3E7E-4CAF-A9F0-78B7E332A280}" sibTransId="{9FC72198-B103-4EF4-859D-5BFEDA49019D}"/>
    <dgm:cxn modelId="{701A71B7-3C39-48BD-B195-9405E4B0CF7B}" type="presOf" srcId="{6F27202D-8882-41C8-999E-F20168A0CAD3}" destId="{4C9CA3DE-544E-4D5F-BF5E-1506C4F331FD}" srcOrd="0" destOrd="0" presId="urn:microsoft.com/office/officeart/2005/8/layout/vList3"/>
    <dgm:cxn modelId="{87006FB8-0109-4469-817B-CAA04510F5CF}" type="presOf" srcId="{061882D6-E879-42BF-B218-575D5868FBE9}" destId="{1032F0C4-54F8-4580-9F83-3D30FC8B71C7}" srcOrd="0" destOrd="0" presId="urn:microsoft.com/office/officeart/2005/8/layout/vList3"/>
    <dgm:cxn modelId="{CBFDF4BB-1FD2-4E31-89DC-2BD61B9D4F81}" type="presOf" srcId="{C1583467-993E-4D2F-99A0-4D47FADE5D8F}" destId="{E27D1DD3-101E-4A41-A8B5-33F13013F527}" srcOrd="0" destOrd="0" presId="urn:microsoft.com/office/officeart/2005/8/layout/vList3"/>
    <dgm:cxn modelId="{21A8E9D6-AE64-426E-AD5F-F84555015621}" type="presOf" srcId="{D69DB389-FEE6-4AC8-AA1E-5AAB816AA7BD}" destId="{DF6C7651-FB04-406A-A4C9-477DDC4C0D26}" srcOrd="0" destOrd="0" presId="urn:microsoft.com/office/officeart/2005/8/layout/vList3"/>
    <dgm:cxn modelId="{F8D59DE4-ACFD-4797-BAA0-A26AAC58AE3B}" type="presOf" srcId="{F34440CC-F41F-424C-813D-CF83A88BCFB4}" destId="{66BA31AD-393B-42F7-AFC8-9ED0D6DEEBEA}" srcOrd="0" destOrd="0" presId="urn:microsoft.com/office/officeart/2005/8/layout/vList3"/>
    <dgm:cxn modelId="{86D5A8F3-31E5-4F2D-BCF7-3727CFB93A53}" srcId="{E4A0AF47-C971-47E3-9F5C-698F0C1408DE}" destId="{1E6A2810-BE3E-46DB-BED0-647911EEB4BA}" srcOrd="3" destOrd="0" parTransId="{FE7F68AD-E02C-415D-B264-D5058099B86C}" sibTransId="{D461960B-992D-43A2-B39C-7EF84555C6C5}"/>
    <dgm:cxn modelId="{FBEAB0F8-2072-4E43-AB90-27AA683048F8}" srcId="{E4A0AF47-C971-47E3-9F5C-698F0C1408DE}" destId="{D69DB389-FEE6-4AC8-AA1E-5AAB816AA7BD}" srcOrd="6" destOrd="0" parTransId="{5FF15943-7933-4962-8909-C6A28246D2A0}" sibTransId="{3A100DB9-D025-49A6-B167-E799BFC44D48}"/>
    <dgm:cxn modelId="{CE830740-F5D6-4D6E-A08B-DCCFE983E1A0}" type="presParOf" srcId="{1207FBE8-8D13-4CB5-AD3A-F41FE7818F7A}" destId="{C9882E2C-2524-4E99-946C-33C41B3817B5}" srcOrd="0" destOrd="0" presId="urn:microsoft.com/office/officeart/2005/8/layout/vList3"/>
    <dgm:cxn modelId="{EEE43D34-1688-4A6F-9275-D0D38E9396A4}" type="presParOf" srcId="{C9882E2C-2524-4E99-946C-33C41B3817B5}" destId="{2FD6C6CB-251B-4347-9F52-2122B14B71A9}" srcOrd="0" destOrd="0" presId="urn:microsoft.com/office/officeart/2005/8/layout/vList3"/>
    <dgm:cxn modelId="{125BD1B7-4040-4F38-8702-B38C9AEFC01E}" type="presParOf" srcId="{C9882E2C-2524-4E99-946C-33C41B3817B5}" destId="{4C9CA3DE-544E-4D5F-BF5E-1506C4F331FD}" srcOrd="1" destOrd="0" presId="urn:microsoft.com/office/officeart/2005/8/layout/vList3"/>
    <dgm:cxn modelId="{E862F859-04A6-42B1-8AFA-C3E6B622BA33}" type="presParOf" srcId="{1207FBE8-8D13-4CB5-AD3A-F41FE7818F7A}" destId="{2C6CE47F-ECEA-4844-AB31-FF8928EF22E6}" srcOrd="1" destOrd="0" presId="urn:microsoft.com/office/officeart/2005/8/layout/vList3"/>
    <dgm:cxn modelId="{D45B6FC5-D5E3-422A-AC93-01AA8C8A77E6}" type="presParOf" srcId="{1207FBE8-8D13-4CB5-AD3A-F41FE7818F7A}" destId="{654B8787-A348-4DC9-A022-991DC5E68C68}" srcOrd="2" destOrd="0" presId="urn:microsoft.com/office/officeart/2005/8/layout/vList3"/>
    <dgm:cxn modelId="{7A521895-D899-4E29-9601-007DEC0DA1B2}" type="presParOf" srcId="{654B8787-A348-4DC9-A022-991DC5E68C68}" destId="{3EB2D848-616C-4726-AE24-5FBCA1F1A9A2}" srcOrd="0" destOrd="0" presId="urn:microsoft.com/office/officeart/2005/8/layout/vList3"/>
    <dgm:cxn modelId="{F0AC9CF9-56A7-4C60-BC3D-F214646C4688}" type="presParOf" srcId="{654B8787-A348-4DC9-A022-991DC5E68C68}" destId="{F84C4F76-0890-4B7A-BD59-EFC1563A378A}" srcOrd="1" destOrd="0" presId="urn:microsoft.com/office/officeart/2005/8/layout/vList3"/>
    <dgm:cxn modelId="{9148348A-930A-497B-A9AD-0448530A5741}" type="presParOf" srcId="{1207FBE8-8D13-4CB5-AD3A-F41FE7818F7A}" destId="{70474CBB-923E-48C0-BAAB-1E88EE5E6110}" srcOrd="3" destOrd="0" presId="urn:microsoft.com/office/officeart/2005/8/layout/vList3"/>
    <dgm:cxn modelId="{4E225D1E-2919-4A97-8DEA-69578E8AD901}" type="presParOf" srcId="{1207FBE8-8D13-4CB5-AD3A-F41FE7818F7A}" destId="{AD951C45-CC12-4263-95F1-B4AF5EE3C9EF}" srcOrd="4" destOrd="0" presId="urn:microsoft.com/office/officeart/2005/8/layout/vList3"/>
    <dgm:cxn modelId="{5E40FE01-2F3C-4B43-A67F-E8C608DE02E0}" type="presParOf" srcId="{AD951C45-CC12-4263-95F1-B4AF5EE3C9EF}" destId="{8ABB904E-1300-4ECA-BF51-B2E507C76E18}" srcOrd="0" destOrd="0" presId="urn:microsoft.com/office/officeart/2005/8/layout/vList3"/>
    <dgm:cxn modelId="{5AD364AF-D449-463E-8191-C4AEFD5E7C2A}" type="presParOf" srcId="{AD951C45-CC12-4263-95F1-B4AF5EE3C9EF}" destId="{E27D1DD3-101E-4A41-A8B5-33F13013F527}" srcOrd="1" destOrd="0" presId="urn:microsoft.com/office/officeart/2005/8/layout/vList3"/>
    <dgm:cxn modelId="{F33035F4-D989-45E2-A712-7295BE7BDD3F}" type="presParOf" srcId="{1207FBE8-8D13-4CB5-AD3A-F41FE7818F7A}" destId="{65083971-42AF-4218-B858-26CDB917B989}" srcOrd="5" destOrd="0" presId="urn:microsoft.com/office/officeart/2005/8/layout/vList3"/>
    <dgm:cxn modelId="{8DC8D9C7-304B-4FED-9F04-DF0DC4A1EA58}" type="presParOf" srcId="{1207FBE8-8D13-4CB5-AD3A-F41FE7818F7A}" destId="{227828E6-C04F-4D08-9845-7FFD88008C7B}" srcOrd="6" destOrd="0" presId="urn:microsoft.com/office/officeart/2005/8/layout/vList3"/>
    <dgm:cxn modelId="{AB7EB320-AC79-42B8-BD95-B6678EB9BB1E}" type="presParOf" srcId="{227828E6-C04F-4D08-9845-7FFD88008C7B}" destId="{FC792E4C-7712-497E-B6B7-D903D36B5D7B}" srcOrd="0" destOrd="0" presId="urn:microsoft.com/office/officeart/2005/8/layout/vList3"/>
    <dgm:cxn modelId="{56F15C79-8D79-4260-A6EB-CDBF6CF0BD52}" type="presParOf" srcId="{227828E6-C04F-4D08-9845-7FFD88008C7B}" destId="{DF465087-951A-4C03-A9D9-F5C24E43303E}" srcOrd="1" destOrd="0" presId="urn:microsoft.com/office/officeart/2005/8/layout/vList3"/>
    <dgm:cxn modelId="{9BCC115A-DB7F-4DEF-AE28-9A61928D776E}" type="presParOf" srcId="{1207FBE8-8D13-4CB5-AD3A-F41FE7818F7A}" destId="{B87EE4BE-3D73-42D3-A78B-C74B4BCA1929}" srcOrd="7" destOrd="0" presId="urn:microsoft.com/office/officeart/2005/8/layout/vList3"/>
    <dgm:cxn modelId="{79E93444-2D94-4733-AACD-DDA5064B02D8}" type="presParOf" srcId="{1207FBE8-8D13-4CB5-AD3A-F41FE7818F7A}" destId="{95481866-0DE8-41D5-9C54-DA6E54A59105}" srcOrd="8" destOrd="0" presId="urn:microsoft.com/office/officeart/2005/8/layout/vList3"/>
    <dgm:cxn modelId="{171F774D-F1F4-45E3-91F3-FB1E0E7B6129}" type="presParOf" srcId="{95481866-0DE8-41D5-9C54-DA6E54A59105}" destId="{44919007-B50A-44BF-9D05-992E03230C6D}" srcOrd="0" destOrd="0" presId="urn:microsoft.com/office/officeart/2005/8/layout/vList3"/>
    <dgm:cxn modelId="{E73696B0-8106-4C4D-9EAC-14350F38F01F}" type="presParOf" srcId="{95481866-0DE8-41D5-9C54-DA6E54A59105}" destId="{1032F0C4-54F8-4580-9F83-3D30FC8B71C7}" srcOrd="1" destOrd="0" presId="urn:microsoft.com/office/officeart/2005/8/layout/vList3"/>
    <dgm:cxn modelId="{42DE70EC-5C0A-4E29-839B-DD287D745EF5}" type="presParOf" srcId="{1207FBE8-8D13-4CB5-AD3A-F41FE7818F7A}" destId="{1E31A470-2BE0-479F-AB22-A84F039E739F}" srcOrd="9" destOrd="0" presId="urn:microsoft.com/office/officeart/2005/8/layout/vList3"/>
    <dgm:cxn modelId="{F7B1F1FB-F93F-498C-9B6F-3538F772D62A}" type="presParOf" srcId="{1207FBE8-8D13-4CB5-AD3A-F41FE7818F7A}" destId="{D0782DFF-4A85-45BB-A364-C2AF71A25265}" srcOrd="10" destOrd="0" presId="urn:microsoft.com/office/officeart/2005/8/layout/vList3"/>
    <dgm:cxn modelId="{2F6E04A6-3C7E-40B3-B48F-92B35E757EA2}" type="presParOf" srcId="{D0782DFF-4A85-45BB-A364-C2AF71A25265}" destId="{435B8FB3-9F04-4276-83DB-DA97C9F4DACC}" srcOrd="0" destOrd="0" presId="urn:microsoft.com/office/officeart/2005/8/layout/vList3"/>
    <dgm:cxn modelId="{3408E7EF-836F-4EBD-B7D6-EAE62673FB17}" type="presParOf" srcId="{D0782DFF-4A85-45BB-A364-C2AF71A25265}" destId="{66BA31AD-393B-42F7-AFC8-9ED0D6DEEBEA}" srcOrd="1" destOrd="0" presId="urn:microsoft.com/office/officeart/2005/8/layout/vList3"/>
    <dgm:cxn modelId="{DD9D1D2F-7958-4F0E-AC0A-84DF5648D664}" type="presParOf" srcId="{1207FBE8-8D13-4CB5-AD3A-F41FE7818F7A}" destId="{0885376D-FA92-427B-A776-8BA907352D9A}" srcOrd="11" destOrd="0" presId="urn:microsoft.com/office/officeart/2005/8/layout/vList3"/>
    <dgm:cxn modelId="{988D12B9-619A-4F33-B6DD-E06CBA65047A}" type="presParOf" srcId="{1207FBE8-8D13-4CB5-AD3A-F41FE7818F7A}" destId="{D5FA1F01-3E71-4961-A165-7A69CB706F2B}" srcOrd="12" destOrd="0" presId="urn:microsoft.com/office/officeart/2005/8/layout/vList3"/>
    <dgm:cxn modelId="{E8284090-244F-4904-8C65-8200E7C591B2}" type="presParOf" srcId="{D5FA1F01-3E71-4961-A165-7A69CB706F2B}" destId="{7B6B7EBC-CA9C-48CE-BB0E-5F7A765D6E32}" srcOrd="0" destOrd="0" presId="urn:microsoft.com/office/officeart/2005/8/layout/vList3"/>
    <dgm:cxn modelId="{4A28E341-02B1-445B-AD0A-6BAEF55DDC5C}" type="presParOf" srcId="{D5FA1F01-3E71-4961-A165-7A69CB706F2B}" destId="{DF6C7651-FB04-406A-A4C9-477DDC4C0D26}"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ACA6052-C308-4D2D-90E7-863B92581FEE}" type="doc">
      <dgm:prSet loTypeId="urn:microsoft.com/office/officeart/2005/8/layout/vList3" loCatId="list" qsTypeId="urn:microsoft.com/office/officeart/2005/8/quickstyle/simple1" qsCatId="simple" csTypeId="urn:microsoft.com/office/officeart/2005/8/colors/accent1_2" csCatId="accent1" phldr="1"/>
      <dgm:spPr/>
    </dgm:pt>
    <dgm:pt modelId="{432776A7-44D2-4DE2-98F1-6987DEA8A49E}">
      <dgm:prSet phldrT="[Text]" custT="1"/>
      <dgm:spPr/>
      <dgm:t>
        <a:bodyPr/>
        <a:lstStyle/>
        <a:p>
          <a:r>
            <a:rPr lang="ga-IE" sz="2400" noProof="0">
              <a:solidFill>
                <a:schemeClr val="tx1"/>
              </a:solidFill>
              <a:latin typeface="Arial"/>
              <a:ea typeface="+mn-ea"/>
              <a:cs typeface="Arial"/>
            </a:rPr>
            <a:t>Foghlaim chomhoibríoch</a:t>
          </a:r>
          <a:endParaRPr lang="en-IE" sz="2400"/>
        </a:p>
      </dgm:t>
    </dgm:pt>
    <dgm:pt modelId="{576D25D2-7CE9-4044-974D-2A6CCA2FC5D8}" type="parTrans" cxnId="{E3FA9457-E090-4719-BD30-7F44AF067B48}">
      <dgm:prSet/>
      <dgm:spPr/>
      <dgm:t>
        <a:bodyPr/>
        <a:lstStyle/>
        <a:p>
          <a:endParaRPr lang="en-IE"/>
        </a:p>
      </dgm:t>
    </dgm:pt>
    <dgm:pt modelId="{48C07F5C-BF00-4748-9B15-E5580E08EC2D}" type="sibTrans" cxnId="{E3FA9457-E090-4719-BD30-7F44AF067B48}">
      <dgm:prSet/>
      <dgm:spPr/>
      <dgm:t>
        <a:bodyPr/>
        <a:lstStyle/>
        <a:p>
          <a:endParaRPr lang="en-IE"/>
        </a:p>
      </dgm:t>
    </dgm:pt>
    <dgm:pt modelId="{AF0EB258-D061-483E-95EE-721EE7D09272}">
      <dgm:prSet phldrT="[Text]" custT="1"/>
      <dgm:spPr/>
      <dgm:t>
        <a:bodyPr/>
        <a:lstStyle/>
        <a:p>
          <a:r>
            <a:rPr lang="ga-IE" sz="2400" noProof="0">
              <a:solidFill>
                <a:schemeClr val="tx1"/>
              </a:solidFill>
              <a:latin typeface="Arial"/>
              <a:ea typeface="+mn-ea"/>
              <a:cs typeface="Arial"/>
            </a:rPr>
            <a:t>Foghlaim ghníomhach agus phraicticiúil</a:t>
          </a:r>
        </a:p>
      </dgm:t>
    </dgm:pt>
    <dgm:pt modelId="{931FBEC5-1343-47E5-93E3-30BB89803349}" type="parTrans" cxnId="{90C0F24B-5980-498B-9936-C328DB833B7C}">
      <dgm:prSet/>
      <dgm:spPr/>
      <dgm:t>
        <a:bodyPr/>
        <a:lstStyle/>
        <a:p>
          <a:endParaRPr lang="en-IE"/>
        </a:p>
      </dgm:t>
    </dgm:pt>
    <dgm:pt modelId="{043AD3AF-84D5-4CB9-BDE4-C87EB0930B48}" type="sibTrans" cxnId="{90C0F24B-5980-498B-9936-C328DB833B7C}">
      <dgm:prSet/>
      <dgm:spPr/>
      <dgm:t>
        <a:bodyPr/>
        <a:lstStyle/>
        <a:p>
          <a:endParaRPr lang="en-IE"/>
        </a:p>
      </dgm:t>
    </dgm:pt>
    <dgm:pt modelId="{1262AD57-5450-445B-8293-6CDBE4771CD8}">
      <dgm:prSet phldrT="[Text]" custT="1"/>
      <dgm:spPr/>
      <dgm:t>
        <a:bodyPr/>
        <a:lstStyle/>
        <a:p>
          <a:r>
            <a:rPr lang="ga-IE" sz="2400" noProof="0">
              <a:solidFill>
                <a:schemeClr val="tx1"/>
              </a:solidFill>
              <a:latin typeface="Arial"/>
              <a:ea typeface="+mn-ea"/>
              <a:cs typeface="Arial"/>
            </a:rPr>
            <a:t>Réamhobair</a:t>
          </a:r>
        </a:p>
      </dgm:t>
    </dgm:pt>
    <dgm:pt modelId="{44B03B0C-AFFA-4EB1-8C5B-E96DA5465D1D}" type="parTrans" cxnId="{0C96F074-8606-4D06-B291-F8DB6457B1FC}">
      <dgm:prSet/>
      <dgm:spPr/>
      <dgm:t>
        <a:bodyPr/>
        <a:lstStyle/>
        <a:p>
          <a:endParaRPr lang="en-IE"/>
        </a:p>
      </dgm:t>
    </dgm:pt>
    <dgm:pt modelId="{0FDD5AF6-D912-45CC-B230-D52C830A1EA5}" type="sibTrans" cxnId="{0C96F074-8606-4D06-B291-F8DB6457B1FC}">
      <dgm:prSet/>
      <dgm:spPr/>
      <dgm:t>
        <a:bodyPr/>
        <a:lstStyle/>
        <a:p>
          <a:endParaRPr lang="en-IE"/>
        </a:p>
      </dgm:t>
    </dgm:pt>
    <dgm:pt modelId="{40035998-C95A-407B-BEF4-B3081A0190F7}">
      <dgm:prSet phldrT="[Text]" custT="1"/>
      <dgm:spPr/>
      <dgm:t>
        <a:bodyPr/>
        <a:lstStyle/>
        <a:p>
          <a:r>
            <a:rPr lang="ga-IE" sz="2400" noProof="0">
              <a:solidFill>
                <a:schemeClr val="tx1"/>
              </a:solidFill>
              <a:latin typeface="Arial"/>
              <a:ea typeface="+mn-ea"/>
              <a:cs typeface="Arial"/>
            </a:rPr>
            <a:t>Teicneolaíocht inrochtana</a:t>
          </a:r>
        </a:p>
      </dgm:t>
    </dgm:pt>
    <dgm:pt modelId="{4762D907-7FB3-425D-8DAF-EA7A3BB90941}" type="parTrans" cxnId="{CCDFF7B5-3FD5-49DA-91B9-B42E6D7254D6}">
      <dgm:prSet/>
      <dgm:spPr/>
      <dgm:t>
        <a:bodyPr/>
        <a:lstStyle/>
        <a:p>
          <a:endParaRPr lang="en-IE"/>
        </a:p>
      </dgm:t>
    </dgm:pt>
    <dgm:pt modelId="{26E324F8-3E5F-44FE-BBC6-26018EE3A16D}" type="sibTrans" cxnId="{CCDFF7B5-3FD5-49DA-91B9-B42E6D7254D6}">
      <dgm:prSet/>
      <dgm:spPr/>
      <dgm:t>
        <a:bodyPr/>
        <a:lstStyle/>
        <a:p>
          <a:endParaRPr lang="en-IE"/>
        </a:p>
      </dgm:t>
    </dgm:pt>
    <dgm:pt modelId="{A2840E29-AEAF-469A-9849-30CAF3B02421}">
      <dgm:prSet phldrT="[Text]"/>
      <dgm:spPr/>
      <dgm:t>
        <a:bodyPr/>
        <a:lstStyle/>
        <a:p>
          <a:r>
            <a:rPr lang="ga-IE" noProof="0">
              <a:solidFill>
                <a:schemeClr val="tx1"/>
              </a:solidFill>
              <a:latin typeface="Arial"/>
              <a:ea typeface="+mn-ea"/>
              <a:cs typeface="Arial"/>
            </a:rPr>
            <a:t>Plean tacaíocht scoile (Comhad Scoláire)</a:t>
          </a:r>
        </a:p>
      </dgm:t>
    </dgm:pt>
    <dgm:pt modelId="{DC1C77E9-8EC4-474B-951C-0D99EDE87894}" type="parTrans" cxnId="{62620FBB-AA4C-47AD-889A-08E0055FCBA5}">
      <dgm:prSet/>
      <dgm:spPr/>
      <dgm:t>
        <a:bodyPr/>
        <a:lstStyle/>
        <a:p>
          <a:endParaRPr lang="en-IE"/>
        </a:p>
      </dgm:t>
    </dgm:pt>
    <dgm:pt modelId="{41080FA6-4CEB-455A-9E07-5F127749BB14}" type="sibTrans" cxnId="{62620FBB-AA4C-47AD-889A-08E0055FCBA5}">
      <dgm:prSet/>
      <dgm:spPr/>
      <dgm:t>
        <a:bodyPr/>
        <a:lstStyle/>
        <a:p>
          <a:endParaRPr lang="en-IE"/>
        </a:p>
      </dgm:t>
    </dgm:pt>
    <dgm:pt modelId="{C09FFFE1-C361-4210-91DB-54A1114962E6}">
      <dgm:prSet phldrT="[Text]"/>
      <dgm:spPr/>
      <dgm:t>
        <a:bodyPr/>
        <a:lstStyle/>
        <a:p>
          <a:r>
            <a:rPr lang="ga-IE" noProof="0">
              <a:solidFill>
                <a:schemeClr val="tx1"/>
              </a:solidFill>
              <a:latin typeface="Arial"/>
              <a:ea typeface="+mn-ea"/>
              <a:cs typeface="Arial"/>
            </a:rPr>
            <a:t>Cleachtas gairmiúil foirne</a:t>
          </a:r>
        </a:p>
      </dgm:t>
    </dgm:pt>
    <dgm:pt modelId="{E6AE75D9-C296-40B8-A301-16BB381B03DE}" type="parTrans" cxnId="{942B9242-2E20-46B8-8B16-81A4E8A438AF}">
      <dgm:prSet/>
      <dgm:spPr/>
      <dgm:t>
        <a:bodyPr/>
        <a:lstStyle/>
        <a:p>
          <a:endParaRPr lang="en-IE"/>
        </a:p>
      </dgm:t>
    </dgm:pt>
    <dgm:pt modelId="{4BB34B6D-EB79-44C4-A788-6B02BD468C74}" type="sibTrans" cxnId="{942B9242-2E20-46B8-8B16-81A4E8A438AF}">
      <dgm:prSet/>
      <dgm:spPr/>
      <dgm:t>
        <a:bodyPr/>
        <a:lstStyle/>
        <a:p>
          <a:endParaRPr lang="en-IE"/>
        </a:p>
      </dgm:t>
    </dgm:pt>
    <dgm:pt modelId="{A8F98059-CB60-42DC-9484-2C639AFC336D}">
      <dgm:prSet phldrT="[Text]"/>
      <dgm:spPr/>
      <dgm:t>
        <a:bodyPr/>
        <a:lstStyle/>
        <a:p>
          <a:r>
            <a:rPr lang="ga-IE" noProof="0">
              <a:solidFill>
                <a:schemeClr val="tx1"/>
              </a:solidFill>
              <a:latin typeface="Arial"/>
              <a:ea typeface="+mn-ea"/>
              <a:cs typeface="Arial"/>
            </a:rPr>
            <a:t>Suíomh scoile inrochtana</a:t>
          </a:r>
        </a:p>
      </dgm:t>
    </dgm:pt>
    <dgm:pt modelId="{3A1267C1-50CC-4E5B-96EE-4490670EB810}" type="parTrans" cxnId="{D43C490C-EFAF-4754-B7B3-323D7F998C6C}">
      <dgm:prSet/>
      <dgm:spPr/>
      <dgm:t>
        <a:bodyPr/>
        <a:lstStyle/>
        <a:p>
          <a:endParaRPr lang="en-IE"/>
        </a:p>
      </dgm:t>
    </dgm:pt>
    <dgm:pt modelId="{D422F44A-9C8A-4CC0-AF21-78E15EB819C7}" type="sibTrans" cxnId="{D43C490C-EFAF-4754-B7B3-323D7F998C6C}">
      <dgm:prSet/>
      <dgm:spPr/>
      <dgm:t>
        <a:bodyPr/>
        <a:lstStyle/>
        <a:p>
          <a:endParaRPr lang="en-IE"/>
        </a:p>
      </dgm:t>
    </dgm:pt>
    <dgm:pt modelId="{81E457FB-DA2E-40DC-8034-3D599261271C}" type="pres">
      <dgm:prSet presAssocID="{5ACA6052-C308-4D2D-90E7-863B92581FEE}" presName="linearFlow" presStyleCnt="0">
        <dgm:presLayoutVars>
          <dgm:dir/>
          <dgm:resizeHandles val="exact"/>
        </dgm:presLayoutVars>
      </dgm:prSet>
      <dgm:spPr/>
    </dgm:pt>
    <dgm:pt modelId="{C6A6313D-C6CE-482F-9648-379B258B13AA}" type="pres">
      <dgm:prSet presAssocID="{432776A7-44D2-4DE2-98F1-6987DEA8A49E}" presName="composite" presStyleCnt="0"/>
      <dgm:spPr/>
    </dgm:pt>
    <dgm:pt modelId="{C32299C8-AB61-483A-B663-7C85CA3B93A5}" type="pres">
      <dgm:prSet presAssocID="{432776A7-44D2-4DE2-98F1-6987DEA8A49E}" presName="imgShp" presStyleLbl="fgImgPlace1" presStyleIdx="0" presStyleCnt="7"/>
      <dgm:spPr/>
    </dgm:pt>
    <dgm:pt modelId="{8DA070FF-F677-47E0-B9DD-213E32FB5B53}" type="pres">
      <dgm:prSet presAssocID="{432776A7-44D2-4DE2-98F1-6987DEA8A49E}" presName="txShp" presStyleLbl="node1" presStyleIdx="0" presStyleCnt="7">
        <dgm:presLayoutVars>
          <dgm:bulletEnabled val="1"/>
        </dgm:presLayoutVars>
      </dgm:prSet>
      <dgm:spPr/>
    </dgm:pt>
    <dgm:pt modelId="{5218B886-7C82-4AFE-8CC5-AFAF4D5213D8}" type="pres">
      <dgm:prSet presAssocID="{48C07F5C-BF00-4748-9B15-E5580E08EC2D}" presName="spacing" presStyleCnt="0"/>
      <dgm:spPr/>
    </dgm:pt>
    <dgm:pt modelId="{54571614-980F-4355-B453-67A1266F3E62}" type="pres">
      <dgm:prSet presAssocID="{AF0EB258-D061-483E-95EE-721EE7D09272}" presName="composite" presStyleCnt="0"/>
      <dgm:spPr/>
    </dgm:pt>
    <dgm:pt modelId="{12EDA98A-F053-4DFE-BAA6-393E212F4CCB}" type="pres">
      <dgm:prSet presAssocID="{AF0EB258-D061-483E-95EE-721EE7D09272}" presName="imgShp" presStyleLbl="fgImgPlace1" presStyleIdx="1" presStyleCnt="7"/>
      <dgm:spPr/>
    </dgm:pt>
    <dgm:pt modelId="{8B3D0FD5-3BF0-496A-B08D-459542F32535}" type="pres">
      <dgm:prSet presAssocID="{AF0EB258-D061-483E-95EE-721EE7D09272}" presName="txShp" presStyleLbl="node1" presStyleIdx="1" presStyleCnt="7">
        <dgm:presLayoutVars>
          <dgm:bulletEnabled val="1"/>
        </dgm:presLayoutVars>
      </dgm:prSet>
      <dgm:spPr/>
    </dgm:pt>
    <dgm:pt modelId="{663B37A9-B425-4079-A92F-DA49DEA3FF34}" type="pres">
      <dgm:prSet presAssocID="{043AD3AF-84D5-4CB9-BDE4-C87EB0930B48}" presName="spacing" presStyleCnt="0"/>
      <dgm:spPr/>
    </dgm:pt>
    <dgm:pt modelId="{57A1B9BB-DA43-405D-8B6B-D0B0784C16AF}" type="pres">
      <dgm:prSet presAssocID="{1262AD57-5450-445B-8293-6CDBE4771CD8}" presName="composite" presStyleCnt="0"/>
      <dgm:spPr/>
    </dgm:pt>
    <dgm:pt modelId="{965C6931-B32A-4C20-8C1A-E6240F350EC0}" type="pres">
      <dgm:prSet presAssocID="{1262AD57-5450-445B-8293-6CDBE4771CD8}" presName="imgShp" presStyleLbl="fgImgPlace1" presStyleIdx="2" presStyleCnt="7"/>
      <dgm:spPr/>
    </dgm:pt>
    <dgm:pt modelId="{9CEEA40F-1267-407A-83FF-B2D13E644851}" type="pres">
      <dgm:prSet presAssocID="{1262AD57-5450-445B-8293-6CDBE4771CD8}" presName="txShp" presStyleLbl="node1" presStyleIdx="2" presStyleCnt="7">
        <dgm:presLayoutVars>
          <dgm:bulletEnabled val="1"/>
        </dgm:presLayoutVars>
      </dgm:prSet>
      <dgm:spPr/>
    </dgm:pt>
    <dgm:pt modelId="{440C09AA-BE39-418A-9865-416A2AED728A}" type="pres">
      <dgm:prSet presAssocID="{0FDD5AF6-D912-45CC-B230-D52C830A1EA5}" presName="spacing" presStyleCnt="0"/>
      <dgm:spPr/>
    </dgm:pt>
    <dgm:pt modelId="{3D9919C1-F83E-4A4E-A379-0BB9B20F65DF}" type="pres">
      <dgm:prSet presAssocID="{40035998-C95A-407B-BEF4-B3081A0190F7}" presName="composite" presStyleCnt="0"/>
      <dgm:spPr/>
    </dgm:pt>
    <dgm:pt modelId="{F46C47C1-196B-4A96-BAE9-E2FD477CA3FC}" type="pres">
      <dgm:prSet presAssocID="{40035998-C95A-407B-BEF4-B3081A0190F7}" presName="imgShp" presStyleLbl="fgImgPlace1" presStyleIdx="3" presStyleCnt="7"/>
      <dgm:spPr/>
    </dgm:pt>
    <dgm:pt modelId="{17AB863F-0B65-4EC8-8FA7-DF8FDCF08856}" type="pres">
      <dgm:prSet presAssocID="{40035998-C95A-407B-BEF4-B3081A0190F7}" presName="txShp" presStyleLbl="node1" presStyleIdx="3" presStyleCnt="7" custLinFactNeighborX="-476" custLinFactNeighborY="3632">
        <dgm:presLayoutVars>
          <dgm:bulletEnabled val="1"/>
        </dgm:presLayoutVars>
      </dgm:prSet>
      <dgm:spPr/>
    </dgm:pt>
    <dgm:pt modelId="{9C710B07-4F36-4C9A-A25B-9B131249772A}" type="pres">
      <dgm:prSet presAssocID="{26E324F8-3E5F-44FE-BBC6-26018EE3A16D}" presName="spacing" presStyleCnt="0"/>
      <dgm:spPr/>
    </dgm:pt>
    <dgm:pt modelId="{FD9106A0-1900-4250-BC12-4539B52F2C07}" type="pres">
      <dgm:prSet presAssocID="{A2840E29-AEAF-469A-9849-30CAF3B02421}" presName="composite" presStyleCnt="0"/>
      <dgm:spPr/>
    </dgm:pt>
    <dgm:pt modelId="{F38E9E19-35F1-4C6E-A4BF-7A1E36D96349}" type="pres">
      <dgm:prSet presAssocID="{A2840E29-AEAF-469A-9849-30CAF3B02421}" presName="imgShp" presStyleLbl="fgImgPlace1" presStyleIdx="4" presStyleCnt="7"/>
      <dgm:spPr/>
    </dgm:pt>
    <dgm:pt modelId="{D1ECF1A0-9862-4D7C-B165-D05DA9B5E8D1}" type="pres">
      <dgm:prSet presAssocID="{A2840E29-AEAF-469A-9849-30CAF3B02421}" presName="txShp" presStyleLbl="node1" presStyleIdx="4" presStyleCnt="7">
        <dgm:presLayoutVars>
          <dgm:bulletEnabled val="1"/>
        </dgm:presLayoutVars>
      </dgm:prSet>
      <dgm:spPr/>
    </dgm:pt>
    <dgm:pt modelId="{3A2F738A-635A-482F-9E53-F9651E29F75E}" type="pres">
      <dgm:prSet presAssocID="{41080FA6-4CEB-455A-9E07-5F127749BB14}" presName="spacing" presStyleCnt="0"/>
      <dgm:spPr/>
    </dgm:pt>
    <dgm:pt modelId="{D6DAE912-0D23-40C9-9AF9-CD1AD1EA45C3}" type="pres">
      <dgm:prSet presAssocID="{C09FFFE1-C361-4210-91DB-54A1114962E6}" presName="composite" presStyleCnt="0"/>
      <dgm:spPr/>
    </dgm:pt>
    <dgm:pt modelId="{0320EB30-EE9C-4890-B6ED-BA12A6D90EC3}" type="pres">
      <dgm:prSet presAssocID="{C09FFFE1-C361-4210-91DB-54A1114962E6}" presName="imgShp" presStyleLbl="fgImgPlace1" presStyleIdx="5" presStyleCnt="7"/>
      <dgm:spPr/>
    </dgm:pt>
    <dgm:pt modelId="{676739AD-80A0-49D7-B004-855201A10828}" type="pres">
      <dgm:prSet presAssocID="{C09FFFE1-C361-4210-91DB-54A1114962E6}" presName="txShp" presStyleLbl="node1" presStyleIdx="5" presStyleCnt="7">
        <dgm:presLayoutVars>
          <dgm:bulletEnabled val="1"/>
        </dgm:presLayoutVars>
      </dgm:prSet>
      <dgm:spPr/>
    </dgm:pt>
    <dgm:pt modelId="{BE5E0CF3-7C66-45A6-91AF-9C6C399F36C9}" type="pres">
      <dgm:prSet presAssocID="{4BB34B6D-EB79-44C4-A788-6B02BD468C74}" presName="spacing" presStyleCnt="0"/>
      <dgm:spPr/>
    </dgm:pt>
    <dgm:pt modelId="{13253136-71A6-43C0-88E5-4EB3AFBDB246}" type="pres">
      <dgm:prSet presAssocID="{A8F98059-CB60-42DC-9484-2C639AFC336D}" presName="composite" presStyleCnt="0"/>
      <dgm:spPr/>
    </dgm:pt>
    <dgm:pt modelId="{466C6DBD-AF76-435B-AAEC-94719745E5B5}" type="pres">
      <dgm:prSet presAssocID="{A8F98059-CB60-42DC-9484-2C639AFC336D}" presName="imgShp" presStyleLbl="fgImgPlace1" presStyleIdx="6" presStyleCnt="7"/>
      <dgm:spPr/>
    </dgm:pt>
    <dgm:pt modelId="{9CDF2891-055D-4CC4-9AC1-D0EAD44E4AC8}" type="pres">
      <dgm:prSet presAssocID="{A8F98059-CB60-42DC-9484-2C639AFC336D}" presName="txShp" presStyleLbl="node1" presStyleIdx="6" presStyleCnt="7">
        <dgm:presLayoutVars>
          <dgm:bulletEnabled val="1"/>
        </dgm:presLayoutVars>
      </dgm:prSet>
      <dgm:spPr/>
    </dgm:pt>
  </dgm:ptLst>
  <dgm:cxnLst>
    <dgm:cxn modelId="{D43C490C-EFAF-4754-B7B3-323D7F998C6C}" srcId="{5ACA6052-C308-4D2D-90E7-863B92581FEE}" destId="{A8F98059-CB60-42DC-9484-2C639AFC336D}" srcOrd="6" destOrd="0" parTransId="{3A1267C1-50CC-4E5B-96EE-4490670EB810}" sibTransId="{D422F44A-9C8A-4CC0-AF21-78E15EB819C7}"/>
    <dgm:cxn modelId="{7F90DE0C-B1B9-4873-A6A3-DEF023E9CF3E}" type="presOf" srcId="{A8F98059-CB60-42DC-9484-2C639AFC336D}" destId="{9CDF2891-055D-4CC4-9AC1-D0EAD44E4AC8}" srcOrd="0" destOrd="0" presId="urn:microsoft.com/office/officeart/2005/8/layout/vList3"/>
    <dgm:cxn modelId="{1BECF126-8566-47D1-8C2D-8D2A8D8399A7}" type="presOf" srcId="{40035998-C95A-407B-BEF4-B3081A0190F7}" destId="{17AB863F-0B65-4EC8-8FA7-DF8FDCF08856}" srcOrd="0" destOrd="0" presId="urn:microsoft.com/office/officeart/2005/8/layout/vList3"/>
    <dgm:cxn modelId="{0F400C5B-A313-43A3-BE2D-AE6E3EED4842}" type="presOf" srcId="{A2840E29-AEAF-469A-9849-30CAF3B02421}" destId="{D1ECF1A0-9862-4D7C-B165-D05DA9B5E8D1}" srcOrd="0" destOrd="0" presId="urn:microsoft.com/office/officeart/2005/8/layout/vList3"/>
    <dgm:cxn modelId="{942B9242-2E20-46B8-8B16-81A4E8A438AF}" srcId="{5ACA6052-C308-4D2D-90E7-863B92581FEE}" destId="{C09FFFE1-C361-4210-91DB-54A1114962E6}" srcOrd="5" destOrd="0" parTransId="{E6AE75D9-C296-40B8-A301-16BB381B03DE}" sibTransId="{4BB34B6D-EB79-44C4-A788-6B02BD468C74}"/>
    <dgm:cxn modelId="{0D020245-5FE9-4593-A15A-7E72BC7CEFCB}" type="presOf" srcId="{5ACA6052-C308-4D2D-90E7-863B92581FEE}" destId="{81E457FB-DA2E-40DC-8034-3D599261271C}" srcOrd="0" destOrd="0" presId="urn:microsoft.com/office/officeart/2005/8/layout/vList3"/>
    <dgm:cxn modelId="{90C0F24B-5980-498B-9936-C328DB833B7C}" srcId="{5ACA6052-C308-4D2D-90E7-863B92581FEE}" destId="{AF0EB258-D061-483E-95EE-721EE7D09272}" srcOrd="1" destOrd="0" parTransId="{931FBEC5-1343-47E5-93E3-30BB89803349}" sibTransId="{043AD3AF-84D5-4CB9-BDE4-C87EB0930B48}"/>
    <dgm:cxn modelId="{0C96F074-8606-4D06-B291-F8DB6457B1FC}" srcId="{5ACA6052-C308-4D2D-90E7-863B92581FEE}" destId="{1262AD57-5450-445B-8293-6CDBE4771CD8}" srcOrd="2" destOrd="0" parTransId="{44B03B0C-AFFA-4EB1-8C5B-E96DA5465D1D}" sibTransId="{0FDD5AF6-D912-45CC-B230-D52C830A1EA5}"/>
    <dgm:cxn modelId="{6C96BC75-0932-44AF-8AFC-83F328F3D1F0}" type="presOf" srcId="{C09FFFE1-C361-4210-91DB-54A1114962E6}" destId="{676739AD-80A0-49D7-B004-855201A10828}" srcOrd="0" destOrd="0" presId="urn:microsoft.com/office/officeart/2005/8/layout/vList3"/>
    <dgm:cxn modelId="{D6433657-7D90-40DC-A9CB-DF4BA73951C4}" type="presOf" srcId="{1262AD57-5450-445B-8293-6CDBE4771CD8}" destId="{9CEEA40F-1267-407A-83FF-B2D13E644851}" srcOrd="0" destOrd="0" presId="urn:microsoft.com/office/officeart/2005/8/layout/vList3"/>
    <dgm:cxn modelId="{E3FA9457-E090-4719-BD30-7F44AF067B48}" srcId="{5ACA6052-C308-4D2D-90E7-863B92581FEE}" destId="{432776A7-44D2-4DE2-98F1-6987DEA8A49E}" srcOrd="0" destOrd="0" parTransId="{576D25D2-7CE9-4044-974D-2A6CCA2FC5D8}" sibTransId="{48C07F5C-BF00-4748-9B15-E5580E08EC2D}"/>
    <dgm:cxn modelId="{6E0FC17E-B32E-43F6-80A5-71DEADD2785B}" type="presOf" srcId="{432776A7-44D2-4DE2-98F1-6987DEA8A49E}" destId="{8DA070FF-F677-47E0-B9DD-213E32FB5B53}" srcOrd="0" destOrd="0" presId="urn:microsoft.com/office/officeart/2005/8/layout/vList3"/>
    <dgm:cxn modelId="{CCDFF7B5-3FD5-49DA-91B9-B42E6D7254D6}" srcId="{5ACA6052-C308-4D2D-90E7-863B92581FEE}" destId="{40035998-C95A-407B-BEF4-B3081A0190F7}" srcOrd="3" destOrd="0" parTransId="{4762D907-7FB3-425D-8DAF-EA7A3BB90941}" sibTransId="{26E324F8-3E5F-44FE-BBC6-26018EE3A16D}"/>
    <dgm:cxn modelId="{62620FBB-AA4C-47AD-889A-08E0055FCBA5}" srcId="{5ACA6052-C308-4D2D-90E7-863B92581FEE}" destId="{A2840E29-AEAF-469A-9849-30CAF3B02421}" srcOrd="4" destOrd="0" parTransId="{DC1C77E9-8EC4-474B-951C-0D99EDE87894}" sibTransId="{41080FA6-4CEB-455A-9E07-5F127749BB14}"/>
    <dgm:cxn modelId="{40548BBE-3B4D-483B-AD4B-69001CFCB0D8}" type="presOf" srcId="{AF0EB258-D061-483E-95EE-721EE7D09272}" destId="{8B3D0FD5-3BF0-496A-B08D-459542F32535}" srcOrd="0" destOrd="0" presId="urn:microsoft.com/office/officeart/2005/8/layout/vList3"/>
    <dgm:cxn modelId="{FCAF29A0-F5CA-4301-A82C-98844B5F092A}" type="presParOf" srcId="{81E457FB-DA2E-40DC-8034-3D599261271C}" destId="{C6A6313D-C6CE-482F-9648-379B258B13AA}" srcOrd="0" destOrd="0" presId="urn:microsoft.com/office/officeart/2005/8/layout/vList3"/>
    <dgm:cxn modelId="{BA6983F6-A752-415E-AEC7-16BFCB675B7B}" type="presParOf" srcId="{C6A6313D-C6CE-482F-9648-379B258B13AA}" destId="{C32299C8-AB61-483A-B663-7C85CA3B93A5}" srcOrd="0" destOrd="0" presId="urn:microsoft.com/office/officeart/2005/8/layout/vList3"/>
    <dgm:cxn modelId="{D1732121-A056-45F5-963A-0EDE1675DE02}" type="presParOf" srcId="{C6A6313D-C6CE-482F-9648-379B258B13AA}" destId="{8DA070FF-F677-47E0-B9DD-213E32FB5B53}" srcOrd="1" destOrd="0" presId="urn:microsoft.com/office/officeart/2005/8/layout/vList3"/>
    <dgm:cxn modelId="{CC8FE33B-D179-4126-A5FF-E6A19F798F6F}" type="presParOf" srcId="{81E457FB-DA2E-40DC-8034-3D599261271C}" destId="{5218B886-7C82-4AFE-8CC5-AFAF4D5213D8}" srcOrd="1" destOrd="0" presId="urn:microsoft.com/office/officeart/2005/8/layout/vList3"/>
    <dgm:cxn modelId="{C4C57B6F-FFE3-4E26-B017-BC09D59B9815}" type="presParOf" srcId="{81E457FB-DA2E-40DC-8034-3D599261271C}" destId="{54571614-980F-4355-B453-67A1266F3E62}" srcOrd="2" destOrd="0" presId="urn:microsoft.com/office/officeart/2005/8/layout/vList3"/>
    <dgm:cxn modelId="{5D9AEA5F-8A8A-4037-8CBE-07F4C715FFA1}" type="presParOf" srcId="{54571614-980F-4355-B453-67A1266F3E62}" destId="{12EDA98A-F053-4DFE-BAA6-393E212F4CCB}" srcOrd="0" destOrd="0" presId="urn:microsoft.com/office/officeart/2005/8/layout/vList3"/>
    <dgm:cxn modelId="{6DF99497-2F21-43F3-8AE5-72FFA6FFF13C}" type="presParOf" srcId="{54571614-980F-4355-B453-67A1266F3E62}" destId="{8B3D0FD5-3BF0-496A-B08D-459542F32535}" srcOrd="1" destOrd="0" presId="urn:microsoft.com/office/officeart/2005/8/layout/vList3"/>
    <dgm:cxn modelId="{CA379C4F-576A-4262-95FB-AEFA54F2E496}" type="presParOf" srcId="{81E457FB-DA2E-40DC-8034-3D599261271C}" destId="{663B37A9-B425-4079-A92F-DA49DEA3FF34}" srcOrd="3" destOrd="0" presId="urn:microsoft.com/office/officeart/2005/8/layout/vList3"/>
    <dgm:cxn modelId="{3A2A61E2-504D-41BC-8CBD-56FFDA949AE6}" type="presParOf" srcId="{81E457FB-DA2E-40DC-8034-3D599261271C}" destId="{57A1B9BB-DA43-405D-8B6B-D0B0784C16AF}" srcOrd="4" destOrd="0" presId="urn:microsoft.com/office/officeart/2005/8/layout/vList3"/>
    <dgm:cxn modelId="{A2A83BF5-4682-4862-A76C-417768987857}" type="presParOf" srcId="{57A1B9BB-DA43-405D-8B6B-D0B0784C16AF}" destId="{965C6931-B32A-4C20-8C1A-E6240F350EC0}" srcOrd="0" destOrd="0" presId="urn:microsoft.com/office/officeart/2005/8/layout/vList3"/>
    <dgm:cxn modelId="{005046E1-2F53-4E83-9ECB-90D982FEDE88}" type="presParOf" srcId="{57A1B9BB-DA43-405D-8B6B-D0B0784C16AF}" destId="{9CEEA40F-1267-407A-83FF-B2D13E644851}" srcOrd="1" destOrd="0" presId="urn:microsoft.com/office/officeart/2005/8/layout/vList3"/>
    <dgm:cxn modelId="{EAF64EA8-B271-4E9C-A5C9-36B7568C48FF}" type="presParOf" srcId="{81E457FB-DA2E-40DC-8034-3D599261271C}" destId="{440C09AA-BE39-418A-9865-416A2AED728A}" srcOrd="5" destOrd="0" presId="urn:microsoft.com/office/officeart/2005/8/layout/vList3"/>
    <dgm:cxn modelId="{F4D25807-6E97-42FE-B7D0-7BC46CF049AE}" type="presParOf" srcId="{81E457FB-DA2E-40DC-8034-3D599261271C}" destId="{3D9919C1-F83E-4A4E-A379-0BB9B20F65DF}" srcOrd="6" destOrd="0" presId="urn:microsoft.com/office/officeart/2005/8/layout/vList3"/>
    <dgm:cxn modelId="{2B866979-F98D-485D-9540-16040E4E2E29}" type="presParOf" srcId="{3D9919C1-F83E-4A4E-A379-0BB9B20F65DF}" destId="{F46C47C1-196B-4A96-BAE9-E2FD477CA3FC}" srcOrd="0" destOrd="0" presId="urn:microsoft.com/office/officeart/2005/8/layout/vList3"/>
    <dgm:cxn modelId="{24433971-862D-4FDC-B0B9-DF2706D17326}" type="presParOf" srcId="{3D9919C1-F83E-4A4E-A379-0BB9B20F65DF}" destId="{17AB863F-0B65-4EC8-8FA7-DF8FDCF08856}" srcOrd="1" destOrd="0" presId="urn:microsoft.com/office/officeart/2005/8/layout/vList3"/>
    <dgm:cxn modelId="{80AECC5A-9E2B-4EF3-BE6E-FFB54D31B7B9}" type="presParOf" srcId="{81E457FB-DA2E-40DC-8034-3D599261271C}" destId="{9C710B07-4F36-4C9A-A25B-9B131249772A}" srcOrd="7" destOrd="0" presId="urn:microsoft.com/office/officeart/2005/8/layout/vList3"/>
    <dgm:cxn modelId="{0C508E55-43E0-4978-A410-311DB276057F}" type="presParOf" srcId="{81E457FB-DA2E-40DC-8034-3D599261271C}" destId="{FD9106A0-1900-4250-BC12-4539B52F2C07}" srcOrd="8" destOrd="0" presId="urn:microsoft.com/office/officeart/2005/8/layout/vList3"/>
    <dgm:cxn modelId="{358706D7-C161-450B-A258-4EA1FA8055F9}" type="presParOf" srcId="{FD9106A0-1900-4250-BC12-4539B52F2C07}" destId="{F38E9E19-35F1-4C6E-A4BF-7A1E36D96349}" srcOrd="0" destOrd="0" presId="urn:microsoft.com/office/officeart/2005/8/layout/vList3"/>
    <dgm:cxn modelId="{A24EC4CE-3990-4E3A-9DC9-950A70999732}" type="presParOf" srcId="{FD9106A0-1900-4250-BC12-4539B52F2C07}" destId="{D1ECF1A0-9862-4D7C-B165-D05DA9B5E8D1}" srcOrd="1" destOrd="0" presId="urn:microsoft.com/office/officeart/2005/8/layout/vList3"/>
    <dgm:cxn modelId="{2D9AB43D-6DAF-4E54-B0A1-BA38BC5D30C2}" type="presParOf" srcId="{81E457FB-DA2E-40DC-8034-3D599261271C}" destId="{3A2F738A-635A-482F-9E53-F9651E29F75E}" srcOrd="9" destOrd="0" presId="urn:microsoft.com/office/officeart/2005/8/layout/vList3"/>
    <dgm:cxn modelId="{340EB651-4EED-4D98-A319-3F075F598AF9}" type="presParOf" srcId="{81E457FB-DA2E-40DC-8034-3D599261271C}" destId="{D6DAE912-0D23-40C9-9AF9-CD1AD1EA45C3}" srcOrd="10" destOrd="0" presId="urn:microsoft.com/office/officeart/2005/8/layout/vList3"/>
    <dgm:cxn modelId="{50EF2E20-EF2E-4983-AA31-68FD9339DEC2}" type="presParOf" srcId="{D6DAE912-0D23-40C9-9AF9-CD1AD1EA45C3}" destId="{0320EB30-EE9C-4890-B6ED-BA12A6D90EC3}" srcOrd="0" destOrd="0" presId="urn:microsoft.com/office/officeart/2005/8/layout/vList3"/>
    <dgm:cxn modelId="{6C9B571F-4B14-4C7D-8813-5061BEE22187}" type="presParOf" srcId="{D6DAE912-0D23-40C9-9AF9-CD1AD1EA45C3}" destId="{676739AD-80A0-49D7-B004-855201A10828}" srcOrd="1" destOrd="0" presId="urn:microsoft.com/office/officeart/2005/8/layout/vList3"/>
    <dgm:cxn modelId="{0E95D2F6-BA24-4B7F-B12E-3C5733195D5C}" type="presParOf" srcId="{81E457FB-DA2E-40DC-8034-3D599261271C}" destId="{BE5E0CF3-7C66-45A6-91AF-9C6C399F36C9}" srcOrd="11" destOrd="0" presId="urn:microsoft.com/office/officeart/2005/8/layout/vList3"/>
    <dgm:cxn modelId="{29AF57E2-15AB-4D36-88F2-0C66EABD7D0E}" type="presParOf" srcId="{81E457FB-DA2E-40DC-8034-3D599261271C}" destId="{13253136-71A6-43C0-88E5-4EB3AFBDB246}" srcOrd="12" destOrd="0" presId="urn:microsoft.com/office/officeart/2005/8/layout/vList3"/>
    <dgm:cxn modelId="{80111201-C802-47F7-806D-39D987AABAD6}" type="presParOf" srcId="{13253136-71A6-43C0-88E5-4EB3AFBDB246}" destId="{466C6DBD-AF76-435B-AAEC-94719745E5B5}" srcOrd="0" destOrd="0" presId="urn:microsoft.com/office/officeart/2005/8/layout/vList3"/>
    <dgm:cxn modelId="{AFD61DDB-3C21-4755-8172-7028E1C9FFD8}" type="presParOf" srcId="{13253136-71A6-43C0-88E5-4EB3AFBDB246}" destId="{9CDF2891-055D-4CC4-9AC1-D0EAD44E4AC8}"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809327-A012-4FBF-B260-AE1483E7E600}">
      <dsp:nvSpPr>
        <dsp:cNvPr id="0" name=""/>
        <dsp:cNvSpPr/>
      </dsp:nvSpPr>
      <dsp:spPr>
        <a:xfrm>
          <a:off x="9510" y="1807716"/>
          <a:ext cx="2842468" cy="170548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IE" sz="3200" kern="1200" err="1">
              <a:latin typeface="Arial"/>
              <a:cs typeface="Arial"/>
            </a:rPr>
            <a:t>Foghlaimeoirí</a:t>
          </a:r>
          <a:r>
            <a:rPr lang="en-IE" sz="3200" kern="1200">
              <a:latin typeface="Arial"/>
              <a:cs typeface="Arial"/>
            </a:rPr>
            <a:t> GTB</a:t>
          </a:r>
        </a:p>
      </dsp:txBody>
      <dsp:txXfrm>
        <a:off x="59462" y="1857668"/>
        <a:ext cx="2742564" cy="1605577"/>
      </dsp:txXfrm>
    </dsp:sp>
    <dsp:sp modelId="{68234773-F0FB-4D52-8757-9FF8C973CFC7}">
      <dsp:nvSpPr>
        <dsp:cNvPr id="0" name=""/>
        <dsp:cNvSpPr/>
      </dsp:nvSpPr>
      <dsp:spPr>
        <a:xfrm>
          <a:off x="3136225" y="2307990"/>
          <a:ext cx="602603" cy="70493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endParaRPr lang="en-IE" sz="2600" kern="1200"/>
        </a:p>
      </dsp:txBody>
      <dsp:txXfrm>
        <a:off x="3136225" y="2448976"/>
        <a:ext cx="421822" cy="422960"/>
      </dsp:txXfrm>
    </dsp:sp>
    <dsp:sp modelId="{C389648D-9AED-4152-87B6-BBE4F473A176}">
      <dsp:nvSpPr>
        <dsp:cNvPr id="0" name=""/>
        <dsp:cNvSpPr/>
      </dsp:nvSpPr>
      <dsp:spPr>
        <a:xfrm>
          <a:off x="3988966" y="1807716"/>
          <a:ext cx="2842468" cy="170548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n-IE" sz="3200" kern="1200" err="1">
              <a:latin typeface="Arial"/>
              <a:cs typeface="Arial"/>
            </a:rPr>
            <a:t>Oideolaíocht</a:t>
          </a:r>
          <a:r>
            <a:rPr lang="en-IE" sz="3200" kern="1200">
              <a:latin typeface="Arial"/>
              <a:cs typeface="Arial"/>
            </a:rPr>
            <a:t> GTB</a:t>
          </a:r>
        </a:p>
      </dsp:txBody>
      <dsp:txXfrm>
        <a:off x="4038918" y="1857668"/>
        <a:ext cx="2742564" cy="1605577"/>
      </dsp:txXfrm>
    </dsp:sp>
    <dsp:sp modelId="{2F1673AB-E8CB-4BED-8826-809866388DC2}">
      <dsp:nvSpPr>
        <dsp:cNvPr id="0" name=""/>
        <dsp:cNvSpPr/>
      </dsp:nvSpPr>
      <dsp:spPr>
        <a:xfrm>
          <a:off x="7115681" y="2307990"/>
          <a:ext cx="602603" cy="704932"/>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155700">
            <a:lnSpc>
              <a:spcPct val="90000"/>
            </a:lnSpc>
            <a:spcBef>
              <a:spcPct val="0"/>
            </a:spcBef>
            <a:spcAft>
              <a:spcPct val="35000"/>
            </a:spcAft>
            <a:buNone/>
          </a:pPr>
          <a:endParaRPr lang="en-IE" sz="2600" kern="1200"/>
        </a:p>
      </dsp:txBody>
      <dsp:txXfrm>
        <a:off x="7115681" y="2448976"/>
        <a:ext cx="421822" cy="422960"/>
      </dsp:txXfrm>
    </dsp:sp>
    <dsp:sp modelId="{56576B62-6556-4104-9535-2232E59B4ADC}">
      <dsp:nvSpPr>
        <dsp:cNvPr id="0" name=""/>
        <dsp:cNvSpPr/>
      </dsp:nvSpPr>
      <dsp:spPr>
        <a:xfrm>
          <a:off x="7968422" y="1807716"/>
          <a:ext cx="2842468" cy="170548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rtl="0">
            <a:lnSpc>
              <a:spcPct val="90000"/>
            </a:lnSpc>
            <a:spcBef>
              <a:spcPct val="0"/>
            </a:spcBef>
            <a:spcAft>
              <a:spcPct val="35000"/>
            </a:spcAft>
            <a:buNone/>
          </a:pPr>
          <a:r>
            <a:rPr lang="en-IE" sz="3200" kern="1200">
              <a:latin typeface="Arial"/>
              <a:cs typeface="Arial"/>
            </a:rPr>
            <a:t>Teagasc agus foghlaim </a:t>
          </a:r>
        </a:p>
      </dsp:txBody>
      <dsp:txXfrm>
        <a:off x="8018374" y="1857668"/>
        <a:ext cx="2742564" cy="16055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69F73A-7BF0-44F0-861F-C07F37E4797F}">
      <dsp:nvSpPr>
        <dsp:cNvPr id="0" name=""/>
        <dsp:cNvSpPr/>
      </dsp:nvSpPr>
      <dsp:spPr>
        <a:xfrm rot="5400000">
          <a:off x="-564880" y="1593963"/>
          <a:ext cx="2062214" cy="2488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B124BB7-8DF3-4878-8FAE-88F634A74E91}">
      <dsp:nvSpPr>
        <dsp:cNvPr id="0" name=""/>
        <dsp:cNvSpPr/>
      </dsp:nvSpPr>
      <dsp:spPr>
        <a:xfrm>
          <a:off x="4211" y="525029"/>
          <a:ext cx="2285514" cy="13713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ga-IE" sz="1800" kern="1200" noProof="0"/>
            <a:t>Tuigeann siad go bhfuil teanga eile ann</a:t>
          </a:r>
        </a:p>
      </dsp:txBody>
      <dsp:txXfrm>
        <a:off x="44375" y="565193"/>
        <a:ext cx="2205186" cy="1290980"/>
      </dsp:txXfrm>
    </dsp:sp>
    <dsp:sp modelId="{CD8EE0F6-3AE8-4B5E-99EF-254A1B6E64F6}">
      <dsp:nvSpPr>
        <dsp:cNvPr id="0" name=""/>
        <dsp:cNvSpPr/>
      </dsp:nvSpPr>
      <dsp:spPr>
        <a:xfrm rot="5400000">
          <a:off x="-564880" y="3308099"/>
          <a:ext cx="2062214" cy="2488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3A1CBE6-DB47-4D62-BC06-7CD65F923FDE}">
      <dsp:nvSpPr>
        <dsp:cNvPr id="0" name=""/>
        <dsp:cNvSpPr/>
      </dsp:nvSpPr>
      <dsp:spPr>
        <a:xfrm>
          <a:off x="4211" y="2239165"/>
          <a:ext cx="2285514" cy="13713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ga-IE" sz="1800" kern="1200" noProof="0"/>
            <a:t>Tréimhse thostach</a:t>
          </a:r>
        </a:p>
      </dsp:txBody>
      <dsp:txXfrm>
        <a:off x="44375" y="2279329"/>
        <a:ext cx="2205186" cy="1290980"/>
      </dsp:txXfrm>
    </dsp:sp>
    <dsp:sp modelId="{1A9B9F67-C16C-462D-B921-0BDFCAABB32F}">
      <dsp:nvSpPr>
        <dsp:cNvPr id="0" name=""/>
        <dsp:cNvSpPr/>
      </dsp:nvSpPr>
      <dsp:spPr>
        <a:xfrm>
          <a:off x="152999" y="4165167"/>
          <a:ext cx="3666189" cy="2488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D11F18F-1F1A-49A8-847E-367382A5C662}">
      <dsp:nvSpPr>
        <dsp:cNvPr id="0" name=""/>
        <dsp:cNvSpPr/>
      </dsp:nvSpPr>
      <dsp:spPr>
        <a:xfrm>
          <a:off x="4211" y="3953301"/>
          <a:ext cx="2285514" cy="13713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ga-IE" sz="1800" kern="1200" noProof="0"/>
            <a:t>Freagraíonn siad i dteangacha eile</a:t>
          </a:r>
        </a:p>
      </dsp:txBody>
      <dsp:txXfrm>
        <a:off x="44375" y="3993465"/>
        <a:ext cx="2205186" cy="1290980"/>
      </dsp:txXfrm>
    </dsp:sp>
    <dsp:sp modelId="{E127C5CD-6E14-4B1F-B4C2-BE3B17B69E0A}">
      <dsp:nvSpPr>
        <dsp:cNvPr id="0" name=""/>
        <dsp:cNvSpPr/>
      </dsp:nvSpPr>
      <dsp:spPr>
        <a:xfrm rot="16200000">
          <a:off x="2474854" y="3308099"/>
          <a:ext cx="2062214" cy="2488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6E6ED2D-A931-4B56-8CAA-E6BDE7C29468}">
      <dsp:nvSpPr>
        <dsp:cNvPr id="0" name=""/>
        <dsp:cNvSpPr/>
      </dsp:nvSpPr>
      <dsp:spPr>
        <a:xfrm>
          <a:off x="3043945" y="3953301"/>
          <a:ext cx="2285514" cy="13713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ga-IE" sz="1800" kern="1200" noProof="0"/>
            <a:t>Tugann siad le fios go bhfuil tuiscint acu tríd léiriú/freagraí go fisiciúil</a:t>
          </a:r>
        </a:p>
      </dsp:txBody>
      <dsp:txXfrm>
        <a:off x="3084109" y="3993465"/>
        <a:ext cx="2205186" cy="1290980"/>
      </dsp:txXfrm>
    </dsp:sp>
    <dsp:sp modelId="{168C17C5-441F-492E-84A5-9E758F782651}">
      <dsp:nvSpPr>
        <dsp:cNvPr id="0" name=""/>
        <dsp:cNvSpPr/>
      </dsp:nvSpPr>
      <dsp:spPr>
        <a:xfrm rot="16200000">
          <a:off x="2474854" y="1593963"/>
          <a:ext cx="2062214" cy="2488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E928E66-ABC2-40C7-99D9-F806C0391EC5}">
      <dsp:nvSpPr>
        <dsp:cNvPr id="0" name=""/>
        <dsp:cNvSpPr/>
      </dsp:nvSpPr>
      <dsp:spPr>
        <a:xfrm>
          <a:off x="3043945" y="2239165"/>
          <a:ext cx="2285514" cy="13713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ga-IE" sz="1800" kern="1200" noProof="0"/>
            <a:t>Déantar athrá ar abairtí</a:t>
          </a:r>
        </a:p>
      </dsp:txBody>
      <dsp:txXfrm>
        <a:off x="3084109" y="2279329"/>
        <a:ext cx="2205186" cy="1290980"/>
      </dsp:txXfrm>
    </dsp:sp>
    <dsp:sp modelId="{C732BDD9-9142-41DB-BC13-76BEB415B1BA}">
      <dsp:nvSpPr>
        <dsp:cNvPr id="0" name=""/>
        <dsp:cNvSpPr/>
      </dsp:nvSpPr>
      <dsp:spPr>
        <a:xfrm>
          <a:off x="3192734" y="736895"/>
          <a:ext cx="3666189" cy="2488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A9815F0-F5E4-4DE0-AD45-A4B63FF3BA6B}">
      <dsp:nvSpPr>
        <dsp:cNvPr id="0" name=""/>
        <dsp:cNvSpPr/>
      </dsp:nvSpPr>
      <dsp:spPr>
        <a:xfrm>
          <a:off x="3043945" y="525029"/>
          <a:ext cx="2285514" cy="13713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ga-IE" sz="1800" kern="1200" noProof="0"/>
            <a:t>Códmhalartú</a:t>
          </a:r>
        </a:p>
      </dsp:txBody>
      <dsp:txXfrm>
        <a:off x="3084109" y="565193"/>
        <a:ext cx="2205186" cy="1290980"/>
      </dsp:txXfrm>
    </dsp:sp>
    <dsp:sp modelId="{7D2A2C71-DB0D-4D01-9B1F-0FC4EF51A654}">
      <dsp:nvSpPr>
        <dsp:cNvPr id="0" name=""/>
        <dsp:cNvSpPr/>
      </dsp:nvSpPr>
      <dsp:spPr>
        <a:xfrm rot="5400000">
          <a:off x="5514588" y="1593963"/>
          <a:ext cx="2062214" cy="2488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16D3E1F-BEEF-4D14-808E-EDFBBAC16203}">
      <dsp:nvSpPr>
        <dsp:cNvPr id="0" name=""/>
        <dsp:cNvSpPr/>
      </dsp:nvSpPr>
      <dsp:spPr>
        <a:xfrm>
          <a:off x="6083680" y="525029"/>
          <a:ext cx="2285514" cy="13713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ga-IE" sz="1800" kern="1200" noProof="0"/>
            <a:t>Abairtí gearra</a:t>
          </a:r>
        </a:p>
      </dsp:txBody>
      <dsp:txXfrm>
        <a:off x="6123844" y="565193"/>
        <a:ext cx="2205186" cy="1290980"/>
      </dsp:txXfrm>
    </dsp:sp>
    <dsp:sp modelId="{DE66B243-3A10-4467-90CB-39FB1F9798B2}">
      <dsp:nvSpPr>
        <dsp:cNvPr id="0" name=""/>
        <dsp:cNvSpPr/>
      </dsp:nvSpPr>
      <dsp:spPr>
        <a:xfrm rot="5400000">
          <a:off x="5514588" y="3308099"/>
          <a:ext cx="2062214" cy="248892"/>
        </a:xfrm>
        <a:prstGeom prst="rect">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91FE3E7-A24D-4E20-A8FB-19371282C1F2}">
      <dsp:nvSpPr>
        <dsp:cNvPr id="0" name=""/>
        <dsp:cNvSpPr/>
      </dsp:nvSpPr>
      <dsp:spPr>
        <a:xfrm>
          <a:off x="6083680" y="2239165"/>
          <a:ext cx="2285514" cy="13713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ga-IE" sz="1800" kern="1200" noProof="0"/>
            <a:t>Abairtí iomlána</a:t>
          </a:r>
        </a:p>
      </dsp:txBody>
      <dsp:txXfrm>
        <a:off x="6123844" y="2279329"/>
        <a:ext cx="2205186" cy="1290980"/>
      </dsp:txXfrm>
    </dsp:sp>
    <dsp:sp modelId="{64F4EF50-13BE-4693-87F7-923DF5E6A9F8}">
      <dsp:nvSpPr>
        <dsp:cNvPr id="0" name=""/>
        <dsp:cNvSpPr/>
      </dsp:nvSpPr>
      <dsp:spPr>
        <a:xfrm>
          <a:off x="6083680" y="3953301"/>
          <a:ext cx="2285514" cy="13713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ga-IE" sz="1800" kern="1200" noProof="0"/>
            <a:t>Caint agus comhrá cruthaitheach</a:t>
          </a:r>
        </a:p>
      </dsp:txBody>
      <dsp:txXfrm>
        <a:off x="6123844" y="3993465"/>
        <a:ext cx="2205186" cy="12909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BDE9E0-AEAB-4D1A-8B21-05C30CC175BB}">
      <dsp:nvSpPr>
        <dsp:cNvPr id="0" name=""/>
        <dsp:cNvSpPr/>
      </dsp:nvSpPr>
      <dsp:spPr>
        <a:xfrm>
          <a:off x="5634038" y="1931496"/>
          <a:ext cx="4539614" cy="589647"/>
        </a:xfrm>
        <a:custGeom>
          <a:avLst/>
          <a:gdLst/>
          <a:ahLst/>
          <a:cxnLst/>
          <a:rect l="0" t="0" r="0" b="0"/>
          <a:pathLst>
            <a:path>
              <a:moveTo>
                <a:pt x="0" y="0"/>
              </a:moveTo>
              <a:lnTo>
                <a:pt x="0" y="502233"/>
              </a:lnTo>
              <a:lnTo>
                <a:pt x="4539614" y="502233"/>
              </a:lnTo>
              <a:lnTo>
                <a:pt x="4539614" y="589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89CE70A-E786-44A7-98F3-3EF632DF308F}">
      <dsp:nvSpPr>
        <dsp:cNvPr id="0" name=""/>
        <dsp:cNvSpPr/>
      </dsp:nvSpPr>
      <dsp:spPr>
        <a:xfrm>
          <a:off x="5634038" y="1931496"/>
          <a:ext cx="2301479" cy="589647"/>
        </a:xfrm>
        <a:custGeom>
          <a:avLst/>
          <a:gdLst/>
          <a:ahLst/>
          <a:cxnLst/>
          <a:rect l="0" t="0" r="0" b="0"/>
          <a:pathLst>
            <a:path>
              <a:moveTo>
                <a:pt x="0" y="0"/>
              </a:moveTo>
              <a:lnTo>
                <a:pt x="0" y="502233"/>
              </a:lnTo>
              <a:lnTo>
                <a:pt x="2301479" y="502233"/>
              </a:lnTo>
              <a:lnTo>
                <a:pt x="2301479" y="589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A05A99C-7A6B-4CC0-91A7-6748EA98ED16}">
      <dsp:nvSpPr>
        <dsp:cNvPr id="0" name=""/>
        <dsp:cNvSpPr/>
      </dsp:nvSpPr>
      <dsp:spPr>
        <a:xfrm>
          <a:off x="5588318" y="1931496"/>
          <a:ext cx="91440" cy="589647"/>
        </a:xfrm>
        <a:custGeom>
          <a:avLst/>
          <a:gdLst/>
          <a:ahLst/>
          <a:cxnLst/>
          <a:rect l="0" t="0" r="0" b="0"/>
          <a:pathLst>
            <a:path>
              <a:moveTo>
                <a:pt x="45720" y="0"/>
              </a:moveTo>
              <a:lnTo>
                <a:pt x="45720" y="502233"/>
              </a:lnTo>
              <a:lnTo>
                <a:pt x="67040" y="502233"/>
              </a:lnTo>
              <a:lnTo>
                <a:pt x="67040" y="589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8A7AD92-148A-4A7C-8CA3-48339EA557E1}">
      <dsp:nvSpPr>
        <dsp:cNvPr id="0" name=""/>
        <dsp:cNvSpPr/>
      </dsp:nvSpPr>
      <dsp:spPr>
        <a:xfrm>
          <a:off x="3375200" y="1931496"/>
          <a:ext cx="2258838" cy="589647"/>
        </a:xfrm>
        <a:custGeom>
          <a:avLst/>
          <a:gdLst/>
          <a:ahLst/>
          <a:cxnLst/>
          <a:rect l="0" t="0" r="0" b="0"/>
          <a:pathLst>
            <a:path>
              <a:moveTo>
                <a:pt x="2258838" y="0"/>
              </a:moveTo>
              <a:lnTo>
                <a:pt x="2258838" y="502233"/>
              </a:lnTo>
              <a:lnTo>
                <a:pt x="0" y="502233"/>
              </a:lnTo>
              <a:lnTo>
                <a:pt x="0" y="589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4FE1C95-D6B1-4938-9AB7-0339C261462B}">
      <dsp:nvSpPr>
        <dsp:cNvPr id="0" name=""/>
        <dsp:cNvSpPr/>
      </dsp:nvSpPr>
      <dsp:spPr>
        <a:xfrm>
          <a:off x="1095041" y="1931496"/>
          <a:ext cx="4538996" cy="589647"/>
        </a:xfrm>
        <a:custGeom>
          <a:avLst/>
          <a:gdLst/>
          <a:ahLst/>
          <a:cxnLst/>
          <a:rect l="0" t="0" r="0" b="0"/>
          <a:pathLst>
            <a:path>
              <a:moveTo>
                <a:pt x="4538996" y="0"/>
              </a:moveTo>
              <a:lnTo>
                <a:pt x="4538996" y="502233"/>
              </a:lnTo>
              <a:lnTo>
                <a:pt x="0" y="502233"/>
              </a:lnTo>
              <a:lnTo>
                <a:pt x="0" y="589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916C022-FF0D-46AE-8A23-7CC06FE4CDFE}">
      <dsp:nvSpPr>
        <dsp:cNvPr id="0" name=""/>
        <dsp:cNvSpPr/>
      </dsp:nvSpPr>
      <dsp:spPr>
        <a:xfrm>
          <a:off x="3906039" y="292484"/>
          <a:ext cx="3455999" cy="163901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ga-IE" sz="2000" kern="1200" noProof="0"/>
            <a:t>Cúig Ghné de Theagasc Éifeachtach na Teanga Labhartha</a:t>
          </a:r>
        </a:p>
      </dsp:txBody>
      <dsp:txXfrm>
        <a:off x="3906039" y="292484"/>
        <a:ext cx="3455999" cy="1639011"/>
      </dsp:txXfrm>
    </dsp:sp>
    <dsp:sp modelId="{44F8C345-E267-4664-9FA2-D1662C3A8C41}">
      <dsp:nvSpPr>
        <dsp:cNvPr id="0" name=""/>
        <dsp:cNvSpPr/>
      </dsp:nvSpPr>
      <dsp:spPr>
        <a:xfrm>
          <a:off x="42376" y="2521143"/>
          <a:ext cx="2105330" cy="176371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ga-IE" sz="2300" kern="1200" noProof="0"/>
            <a:t>Scileanna Éisteachta &amp; Labhartha a Fhorbairt</a:t>
          </a:r>
        </a:p>
      </dsp:txBody>
      <dsp:txXfrm>
        <a:off x="42376" y="2521143"/>
        <a:ext cx="2105330" cy="1763710"/>
      </dsp:txXfrm>
    </dsp:sp>
    <dsp:sp modelId="{A7F7753A-76F4-4D59-B8A9-F6BA9EAB79A8}">
      <dsp:nvSpPr>
        <dsp:cNvPr id="0" name=""/>
        <dsp:cNvSpPr/>
      </dsp:nvSpPr>
      <dsp:spPr>
        <a:xfrm>
          <a:off x="2322535" y="2521143"/>
          <a:ext cx="2105330" cy="176371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ga-IE" sz="2300" kern="1200" noProof="0"/>
            <a:t>Cuimhne </a:t>
          </a:r>
          <a:r>
            <a:rPr lang="en-IE" sz="2300" kern="1200" noProof="0" err="1"/>
            <a:t>Éisteachta</a:t>
          </a:r>
          <a:r>
            <a:rPr lang="en-IE" sz="2300" kern="1200" noProof="0"/>
            <a:t> </a:t>
          </a:r>
          <a:r>
            <a:rPr lang="ga-IE" sz="2300" kern="1200" noProof="0"/>
            <a:t>a chothú</a:t>
          </a:r>
        </a:p>
      </dsp:txBody>
      <dsp:txXfrm>
        <a:off x="2322535" y="2521143"/>
        <a:ext cx="2105330" cy="1763710"/>
      </dsp:txXfrm>
    </dsp:sp>
    <dsp:sp modelId="{EB09EF89-9383-4397-AA07-2CC15CAA32A3}">
      <dsp:nvSpPr>
        <dsp:cNvPr id="0" name=""/>
        <dsp:cNvSpPr/>
      </dsp:nvSpPr>
      <dsp:spPr>
        <a:xfrm>
          <a:off x="4602694" y="2521143"/>
          <a:ext cx="2105330" cy="176371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ga-IE" sz="2300" kern="1200" noProof="0"/>
            <a:t>Feasacht Teanga agus Stór Focal a Theagasc agus a Leathnú</a:t>
          </a:r>
        </a:p>
      </dsp:txBody>
      <dsp:txXfrm>
        <a:off x="4602694" y="2521143"/>
        <a:ext cx="2105330" cy="1763710"/>
      </dsp:txXfrm>
    </dsp:sp>
    <dsp:sp modelId="{DC9263F9-871A-4367-A57C-0A4023D1B545}">
      <dsp:nvSpPr>
        <dsp:cNvPr id="0" name=""/>
        <dsp:cNvSpPr/>
      </dsp:nvSpPr>
      <dsp:spPr>
        <a:xfrm>
          <a:off x="6882853" y="2521143"/>
          <a:ext cx="2105330" cy="176371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ga-IE" sz="2300" kern="1200" noProof="0"/>
            <a:t>Raon Leathan Téacsanna Labhartha a Theagasc</a:t>
          </a:r>
        </a:p>
      </dsp:txBody>
      <dsp:txXfrm>
        <a:off x="6882853" y="2521143"/>
        <a:ext cx="2105330" cy="1763710"/>
      </dsp:txXfrm>
    </dsp:sp>
    <dsp:sp modelId="{81CC58CC-D6F7-446F-A145-D6320F96BCCC}">
      <dsp:nvSpPr>
        <dsp:cNvPr id="0" name=""/>
        <dsp:cNvSpPr/>
      </dsp:nvSpPr>
      <dsp:spPr>
        <a:xfrm>
          <a:off x="9120987" y="2521143"/>
          <a:ext cx="2105330" cy="176371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ga-IE" sz="2300" kern="1200" noProof="0"/>
            <a:t>Timpeallacht Foghlama Teanga a Chruthú</a:t>
          </a:r>
        </a:p>
      </dsp:txBody>
      <dsp:txXfrm>
        <a:off x="9120987" y="2521143"/>
        <a:ext cx="2105330" cy="176371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1A984C-F505-486C-AF7E-4BC3AFD48295}">
      <dsp:nvSpPr>
        <dsp:cNvPr id="0" name=""/>
        <dsp:cNvSpPr/>
      </dsp:nvSpPr>
      <dsp:spPr>
        <a:xfrm>
          <a:off x="4887" y="1443977"/>
          <a:ext cx="1515246" cy="90914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ga-IE" sz="1700" kern="1200" noProof="0"/>
            <a:t>Réamhléiriú</a:t>
          </a:r>
        </a:p>
      </dsp:txBody>
      <dsp:txXfrm>
        <a:off x="31515" y="1470605"/>
        <a:ext cx="1461990" cy="855891"/>
      </dsp:txXfrm>
    </dsp:sp>
    <dsp:sp modelId="{59273E5B-B6B3-4A32-86AC-03BCF8058B9D}">
      <dsp:nvSpPr>
        <dsp:cNvPr id="0" name=""/>
        <dsp:cNvSpPr/>
      </dsp:nvSpPr>
      <dsp:spPr>
        <a:xfrm>
          <a:off x="1671658" y="1710660"/>
          <a:ext cx="321232" cy="37578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ga-IE" sz="1400" kern="1200" noProof="0"/>
        </a:p>
      </dsp:txBody>
      <dsp:txXfrm>
        <a:off x="1671658" y="1785816"/>
        <a:ext cx="224862" cy="225469"/>
      </dsp:txXfrm>
    </dsp:sp>
    <dsp:sp modelId="{0A8DC7E9-F605-4BA4-8E96-1418EBBBAAD3}">
      <dsp:nvSpPr>
        <dsp:cNvPr id="0" name=""/>
        <dsp:cNvSpPr/>
      </dsp:nvSpPr>
      <dsp:spPr>
        <a:xfrm>
          <a:off x="2126232" y="1443977"/>
          <a:ext cx="1515246" cy="90914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ga-IE" sz="1700" kern="1200" noProof="0"/>
            <a:t>Luath Léiriú</a:t>
          </a:r>
        </a:p>
      </dsp:txBody>
      <dsp:txXfrm>
        <a:off x="2152860" y="1470605"/>
        <a:ext cx="1461990" cy="855891"/>
      </dsp:txXfrm>
    </dsp:sp>
    <dsp:sp modelId="{EA91782C-A287-472D-AF91-846FAEF83C30}">
      <dsp:nvSpPr>
        <dsp:cNvPr id="0" name=""/>
        <dsp:cNvSpPr/>
      </dsp:nvSpPr>
      <dsp:spPr>
        <a:xfrm>
          <a:off x="3793003" y="1710660"/>
          <a:ext cx="321232" cy="37578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ga-IE" sz="1400" kern="1200" noProof="0"/>
        </a:p>
      </dsp:txBody>
      <dsp:txXfrm>
        <a:off x="3793003" y="1785816"/>
        <a:ext cx="224862" cy="225469"/>
      </dsp:txXfrm>
    </dsp:sp>
    <dsp:sp modelId="{7B59A2CC-382F-4844-83A1-DBFEDD6FC056}">
      <dsp:nvSpPr>
        <dsp:cNvPr id="0" name=""/>
        <dsp:cNvSpPr/>
      </dsp:nvSpPr>
      <dsp:spPr>
        <a:xfrm>
          <a:off x="4247576" y="1443977"/>
          <a:ext cx="1515246" cy="90914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ga-IE" sz="1700" kern="1200" noProof="0"/>
            <a:t>Teacht chun cinn na cainte</a:t>
          </a:r>
        </a:p>
      </dsp:txBody>
      <dsp:txXfrm>
        <a:off x="4274204" y="1470605"/>
        <a:ext cx="1461990" cy="855891"/>
      </dsp:txXfrm>
    </dsp:sp>
    <dsp:sp modelId="{8CA13BE6-E09D-453D-AB3B-4235142DCDE0}">
      <dsp:nvSpPr>
        <dsp:cNvPr id="0" name=""/>
        <dsp:cNvSpPr/>
      </dsp:nvSpPr>
      <dsp:spPr>
        <a:xfrm>
          <a:off x="5914347" y="1710660"/>
          <a:ext cx="321232" cy="37578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ga-IE" sz="1400" kern="1200" noProof="0"/>
        </a:p>
      </dsp:txBody>
      <dsp:txXfrm>
        <a:off x="5914347" y="1785816"/>
        <a:ext cx="224862" cy="225469"/>
      </dsp:txXfrm>
    </dsp:sp>
    <dsp:sp modelId="{66574F15-CE4D-43AE-AF10-4D4FAF928B79}">
      <dsp:nvSpPr>
        <dsp:cNvPr id="0" name=""/>
        <dsp:cNvSpPr/>
      </dsp:nvSpPr>
      <dsp:spPr>
        <a:xfrm>
          <a:off x="6368921" y="1443977"/>
          <a:ext cx="1515246" cy="90914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ga-IE" sz="1700" kern="1200" noProof="0"/>
            <a:t>Líofacht </a:t>
          </a:r>
          <a:r>
            <a:rPr lang="ga-IE" sz="1700" kern="1200" noProof="0" err="1"/>
            <a:t>Idirmhéanach</a:t>
          </a:r>
          <a:endParaRPr lang="ga-IE" sz="1700" kern="1200" noProof="0"/>
        </a:p>
      </dsp:txBody>
      <dsp:txXfrm>
        <a:off x="6395549" y="1470605"/>
        <a:ext cx="1461990" cy="855891"/>
      </dsp:txXfrm>
    </dsp:sp>
    <dsp:sp modelId="{37F1E382-8E83-4813-BDF0-E83AE6081EE7}">
      <dsp:nvSpPr>
        <dsp:cNvPr id="0" name=""/>
        <dsp:cNvSpPr/>
      </dsp:nvSpPr>
      <dsp:spPr>
        <a:xfrm>
          <a:off x="8035692" y="1710660"/>
          <a:ext cx="321232" cy="37578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ga-IE" sz="1400" kern="1200" noProof="0"/>
        </a:p>
      </dsp:txBody>
      <dsp:txXfrm>
        <a:off x="8035692" y="1785816"/>
        <a:ext cx="224862" cy="225469"/>
      </dsp:txXfrm>
    </dsp:sp>
    <dsp:sp modelId="{217F6B30-9B40-40D6-A8EF-12B50B56179A}">
      <dsp:nvSpPr>
        <dsp:cNvPr id="0" name=""/>
        <dsp:cNvSpPr/>
      </dsp:nvSpPr>
      <dsp:spPr>
        <a:xfrm>
          <a:off x="8490266" y="1443977"/>
          <a:ext cx="1515246" cy="90914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ga-IE" sz="1700" kern="1200" noProof="0"/>
            <a:t>Ard Líofacht</a:t>
          </a:r>
        </a:p>
      </dsp:txBody>
      <dsp:txXfrm>
        <a:off x="8516894" y="1470605"/>
        <a:ext cx="1461990" cy="85589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A0DF1A-4FDA-40FB-A5D9-E1FDB8DBA615}">
      <dsp:nvSpPr>
        <dsp:cNvPr id="0" name=""/>
        <dsp:cNvSpPr/>
      </dsp:nvSpPr>
      <dsp:spPr>
        <a:xfrm>
          <a:off x="2742" y="546472"/>
          <a:ext cx="2175866" cy="13055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ga-IE" sz="1600" b="0" i="0" u="none" kern="1200" baseline="0" noProof="0">
              <a:latin typeface="Arial" panose="020B0604020202020204"/>
              <a:ea typeface="Arial" panose="020B0604020202020204"/>
              <a:cs typeface="Arial" panose="020B0604020202020204"/>
            </a:rPr>
            <a:t>Uirlisí Digiteacha agus Bogearraí Aistriúcháin</a:t>
          </a:r>
          <a:endParaRPr lang="ga-IE" sz="1600" kern="1200" noProof="0"/>
        </a:p>
      </dsp:txBody>
      <dsp:txXfrm>
        <a:off x="2742" y="546472"/>
        <a:ext cx="2175866" cy="1305520"/>
      </dsp:txXfrm>
    </dsp:sp>
    <dsp:sp modelId="{A5EBC815-8660-4638-BABB-B588D78C0081}">
      <dsp:nvSpPr>
        <dsp:cNvPr id="0" name=""/>
        <dsp:cNvSpPr/>
      </dsp:nvSpPr>
      <dsp:spPr>
        <a:xfrm>
          <a:off x="2396196" y="546472"/>
          <a:ext cx="2175866" cy="13055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ga-IE" sz="1600" b="0" i="0" u="none" kern="1200" baseline="0" noProof="0" dirty="0">
              <a:latin typeface="Arial" panose="020B0604020202020204"/>
              <a:ea typeface="Arial" panose="020B0604020202020204"/>
              <a:cs typeface="Arial" panose="020B0604020202020204"/>
            </a:rPr>
            <a:t>Múnlú agus Gothaí (TPR=Lánfhreagairt Ghníomhach)</a:t>
          </a:r>
          <a:endParaRPr lang="ga-IE" sz="1600" kern="1200" noProof="0" dirty="0"/>
        </a:p>
      </dsp:txBody>
      <dsp:txXfrm>
        <a:off x="2396196" y="546472"/>
        <a:ext cx="2175866" cy="1305520"/>
      </dsp:txXfrm>
    </dsp:sp>
    <dsp:sp modelId="{BF2A073B-96BC-4848-8212-05C0DCD245AD}">
      <dsp:nvSpPr>
        <dsp:cNvPr id="0" name=""/>
        <dsp:cNvSpPr/>
      </dsp:nvSpPr>
      <dsp:spPr>
        <a:xfrm>
          <a:off x="4789649" y="546472"/>
          <a:ext cx="2175866" cy="13055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ga-IE" sz="1600" b="0" i="0" u="none" kern="1200" baseline="0" noProof="0" dirty="0">
              <a:latin typeface="Arial" panose="020B0604020202020204"/>
              <a:ea typeface="Arial" panose="020B0604020202020204"/>
              <a:cs typeface="Arial" panose="020B0604020202020204"/>
            </a:rPr>
            <a:t>Íomhánna agus </a:t>
          </a:r>
          <a:r>
            <a:rPr lang="en-IE" sz="1600" b="0" i="0" u="none" kern="1200" baseline="0" noProof="0" dirty="0" err="1">
              <a:latin typeface="Arial" panose="020B0604020202020204"/>
              <a:ea typeface="Arial" panose="020B0604020202020204"/>
              <a:cs typeface="Arial" panose="020B0604020202020204"/>
            </a:rPr>
            <a:t>ábhar</a:t>
          </a:r>
          <a:r>
            <a:rPr lang="en-IE" sz="1600" b="0" i="0" u="none" kern="1200" baseline="0" noProof="0" dirty="0">
              <a:latin typeface="Arial" panose="020B0604020202020204"/>
              <a:ea typeface="Arial" panose="020B0604020202020204"/>
              <a:cs typeface="Arial" panose="020B0604020202020204"/>
            </a:rPr>
            <a:t> </a:t>
          </a:r>
          <a:r>
            <a:rPr lang="en-IE" sz="1600" b="0" i="0" u="none" kern="1200" baseline="0" noProof="0" dirty="0" err="1">
              <a:latin typeface="Arial" panose="020B0604020202020204"/>
              <a:ea typeface="Arial" panose="020B0604020202020204"/>
              <a:cs typeface="Arial" panose="020B0604020202020204"/>
            </a:rPr>
            <a:t>concréiteach</a:t>
          </a:r>
          <a:endParaRPr lang="ga-IE" sz="1600" kern="1200" noProof="0" dirty="0"/>
        </a:p>
      </dsp:txBody>
      <dsp:txXfrm>
        <a:off x="4789649" y="546472"/>
        <a:ext cx="2175866" cy="1305520"/>
      </dsp:txXfrm>
    </dsp:sp>
    <dsp:sp modelId="{B6BE78F1-A071-4D5F-B8EB-CD4EC220DF2F}">
      <dsp:nvSpPr>
        <dsp:cNvPr id="0" name=""/>
        <dsp:cNvSpPr/>
      </dsp:nvSpPr>
      <dsp:spPr>
        <a:xfrm>
          <a:off x="7183103" y="546472"/>
          <a:ext cx="2175866" cy="13055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ga-IE" sz="1600" b="0" i="0" u="none" kern="1200" baseline="0" noProof="0">
              <a:latin typeface="Arial" panose="020B0604020202020204"/>
              <a:ea typeface="Arial" panose="020B0604020202020204"/>
              <a:cs typeface="Arial" panose="020B0604020202020204"/>
            </a:rPr>
            <a:t>Ag oibriú i ngrúpaí beaga agus obair bheirte bheartaithe</a:t>
          </a:r>
          <a:endParaRPr lang="ga-IE" sz="1600" kern="1200" noProof="0"/>
        </a:p>
      </dsp:txBody>
      <dsp:txXfrm>
        <a:off x="7183103" y="546472"/>
        <a:ext cx="2175866" cy="1305520"/>
      </dsp:txXfrm>
    </dsp:sp>
    <dsp:sp modelId="{FA588915-5732-4FE6-BF1A-D1F115432DB2}">
      <dsp:nvSpPr>
        <dsp:cNvPr id="0" name=""/>
        <dsp:cNvSpPr/>
      </dsp:nvSpPr>
      <dsp:spPr>
        <a:xfrm>
          <a:off x="2742" y="2069579"/>
          <a:ext cx="2175866" cy="13055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ga-IE" sz="1600" b="0" i="0" u="none" kern="1200" baseline="0" noProof="0">
              <a:latin typeface="Arial" panose="020B0604020202020204"/>
              <a:ea typeface="Arial" panose="020B0604020202020204"/>
              <a:cs typeface="Arial" panose="020B0604020202020204"/>
            </a:rPr>
            <a:t>Teanga bhaile mar scafall</a:t>
          </a:r>
          <a:endParaRPr lang="ga-IE" sz="1600" kern="1200" noProof="0"/>
        </a:p>
      </dsp:txBody>
      <dsp:txXfrm>
        <a:off x="2742" y="2069579"/>
        <a:ext cx="2175866" cy="1305520"/>
      </dsp:txXfrm>
    </dsp:sp>
    <dsp:sp modelId="{59C23AA6-AB39-4082-9E91-BFA05C1FD2E2}">
      <dsp:nvSpPr>
        <dsp:cNvPr id="0" name=""/>
        <dsp:cNvSpPr/>
      </dsp:nvSpPr>
      <dsp:spPr>
        <a:xfrm>
          <a:off x="2396196" y="2069579"/>
          <a:ext cx="2175866" cy="13055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ga-IE" sz="1600" b="0" i="0" u="none" kern="1200" baseline="0" noProof="0">
              <a:latin typeface="Arial" panose="020B0604020202020204"/>
              <a:ea typeface="Arial" panose="020B0604020202020204"/>
              <a:cs typeface="Arial" panose="020B0604020202020204"/>
            </a:rPr>
            <a:t>Ceangail le heolas cúlra agus </a:t>
          </a:r>
          <a:r>
            <a:rPr lang="ga-IE" sz="1600" b="0" i="0" u="none" kern="1200" baseline="0" noProof="0" err="1">
              <a:latin typeface="Arial" panose="020B0604020202020204"/>
              <a:ea typeface="Arial" panose="020B0604020202020204"/>
              <a:cs typeface="Arial" panose="020B0604020202020204"/>
            </a:rPr>
            <a:t>réamhfhoghlaim</a:t>
          </a:r>
          <a:endParaRPr lang="ga-IE" sz="1600" b="0" i="0" u="none" kern="1200" baseline="0" noProof="0">
            <a:latin typeface="Arial" panose="020B0604020202020204"/>
            <a:ea typeface="Arial" panose="020B0604020202020204"/>
            <a:cs typeface="Arial" panose="020B0604020202020204"/>
          </a:endParaRPr>
        </a:p>
      </dsp:txBody>
      <dsp:txXfrm>
        <a:off x="2396196" y="2069579"/>
        <a:ext cx="2175866" cy="1305520"/>
      </dsp:txXfrm>
    </dsp:sp>
    <dsp:sp modelId="{C794197D-492B-4765-9057-6615E7ABE0A3}">
      <dsp:nvSpPr>
        <dsp:cNvPr id="0" name=""/>
        <dsp:cNvSpPr/>
      </dsp:nvSpPr>
      <dsp:spPr>
        <a:xfrm>
          <a:off x="4789649" y="2069579"/>
          <a:ext cx="2175866" cy="13055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ga-IE" sz="1600" b="0" i="0" u="none" kern="1200" baseline="0" noProof="0">
              <a:latin typeface="Arial" panose="020B0604020202020204"/>
              <a:ea typeface="Arial" panose="020B0604020202020204"/>
              <a:cs typeface="Arial" panose="020B0604020202020204"/>
            </a:rPr>
            <a:t>Eagraithe grafacha</a:t>
          </a:r>
        </a:p>
      </dsp:txBody>
      <dsp:txXfrm>
        <a:off x="4789649" y="2069579"/>
        <a:ext cx="2175866" cy="1305520"/>
      </dsp:txXfrm>
    </dsp:sp>
    <dsp:sp modelId="{E8BF2543-DD81-4D5F-BE5E-D1326B5903BF}">
      <dsp:nvSpPr>
        <dsp:cNvPr id="0" name=""/>
        <dsp:cNvSpPr/>
      </dsp:nvSpPr>
      <dsp:spPr>
        <a:xfrm>
          <a:off x="7183103" y="2069579"/>
          <a:ext cx="2175866" cy="13055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ga-IE" sz="1600" b="0" i="0" u="none" kern="1200" baseline="0" noProof="0">
              <a:latin typeface="Arial" panose="020B0604020202020204"/>
              <a:ea typeface="Arial" panose="020B0604020202020204"/>
              <a:cs typeface="Arial" panose="020B0604020202020204"/>
            </a:rPr>
            <a:t>Struchtúir abairtí: frámaí abairtí, fréamhacha agus tosaitheoirí</a:t>
          </a:r>
          <a:endParaRPr lang="ga-IE" sz="1600" kern="1200" noProof="0"/>
        </a:p>
      </dsp:txBody>
      <dsp:txXfrm>
        <a:off x="7183103" y="2069579"/>
        <a:ext cx="2175866" cy="1305520"/>
      </dsp:txXfrm>
    </dsp:sp>
    <dsp:sp modelId="{C5A19A68-DA18-4404-89B1-D64FE92EAA2A}">
      <dsp:nvSpPr>
        <dsp:cNvPr id="0" name=""/>
        <dsp:cNvSpPr/>
      </dsp:nvSpPr>
      <dsp:spPr>
        <a:xfrm>
          <a:off x="2396196" y="3592686"/>
          <a:ext cx="2175866" cy="13055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ga-IE" sz="1600" b="0" i="0" u="none" kern="1200" baseline="0" noProof="0">
              <a:latin typeface="Arial" panose="020B0604020202020204"/>
              <a:ea typeface="Arial" panose="020B0604020202020204"/>
              <a:cs typeface="Arial" panose="020B0604020202020204"/>
            </a:rPr>
            <a:t>Léigh os ard</a:t>
          </a:r>
        </a:p>
      </dsp:txBody>
      <dsp:txXfrm>
        <a:off x="2396196" y="3592686"/>
        <a:ext cx="2175866" cy="1305520"/>
      </dsp:txXfrm>
    </dsp:sp>
    <dsp:sp modelId="{7879D592-73F5-4E83-9822-4356FC7879A7}">
      <dsp:nvSpPr>
        <dsp:cNvPr id="0" name=""/>
        <dsp:cNvSpPr/>
      </dsp:nvSpPr>
      <dsp:spPr>
        <a:xfrm>
          <a:off x="4789649" y="3592686"/>
          <a:ext cx="2175866" cy="13055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ga-IE" sz="1600" b="0" i="0" u="none" kern="1200" baseline="0" noProof="0" err="1">
              <a:latin typeface="Arial" panose="020B0604020202020204"/>
              <a:ea typeface="Arial" panose="020B0604020202020204"/>
              <a:cs typeface="Arial" panose="020B0604020202020204"/>
            </a:rPr>
            <a:t>Príomhstór</a:t>
          </a:r>
          <a:r>
            <a:rPr lang="ga-IE" sz="1600" b="0" i="0" u="none" kern="1200" baseline="0" noProof="0">
              <a:latin typeface="Arial" panose="020B0604020202020204"/>
              <a:ea typeface="Arial" panose="020B0604020202020204"/>
              <a:cs typeface="Arial" panose="020B0604020202020204"/>
            </a:rPr>
            <a:t> focal a teagascadh roimh ré</a:t>
          </a:r>
        </a:p>
      </dsp:txBody>
      <dsp:txXfrm>
        <a:off x="4789649" y="3592686"/>
        <a:ext cx="2175866" cy="130552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D0F6EF-3814-45C7-81D5-B2DAFA85AA84}">
      <dsp:nvSpPr>
        <dsp:cNvPr id="0" name=""/>
        <dsp:cNvSpPr/>
      </dsp:nvSpPr>
      <dsp:spPr>
        <a:xfrm>
          <a:off x="1285943" y="2515"/>
          <a:ext cx="1933438" cy="93565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Clr>
              <a:srgbClr val="000000"/>
            </a:buClr>
            <a:buSzPts val="1600"/>
            <a:buNone/>
          </a:pPr>
          <a:r>
            <a:rPr lang="ga-IE" sz="1800" b="1" i="0" u="none" kern="1200" baseline="0" noProof="0">
              <a:solidFill>
                <a:schemeClr val="lt1"/>
              </a:solidFill>
              <a:latin typeface="Arial"/>
              <a:ea typeface="Arial"/>
              <a:cs typeface="Arial"/>
              <a:sym typeface="Arial"/>
            </a:rPr>
            <a:t>Teagasc stór focal roimh na ceachtanna</a:t>
          </a:r>
          <a:endParaRPr lang="ga-IE" sz="1800" kern="1200" noProof="0"/>
        </a:p>
      </dsp:txBody>
      <dsp:txXfrm>
        <a:off x="1313347" y="29919"/>
        <a:ext cx="1878630" cy="880844"/>
      </dsp:txXfrm>
    </dsp:sp>
    <dsp:sp modelId="{4D009368-9462-4E41-A8BB-9644BB570666}">
      <dsp:nvSpPr>
        <dsp:cNvPr id="0" name=""/>
        <dsp:cNvSpPr/>
      </dsp:nvSpPr>
      <dsp:spPr>
        <a:xfrm rot="5400000">
          <a:off x="2077227" y="961559"/>
          <a:ext cx="350869" cy="42104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E" sz="1400" kern="1200"/>
        </a:p>
      </dsp:txBody>
      <dsp:txXfrm rot="-5400000">
        <a:off x="2126350" y="996646"/>
        <a:ext cx="252625" cy="245608"/>
      </dsp:txXfrm>
    </dsp:sp>
    <dsp:sp modelId="{EB20AC2F-7DDB-46FE-852B-6F72C21464D8}">
      <dsp:nvSpPr>
        <dsp:cNvPr id="0" name=""/>
        <dsp:cNvSpPr/>
      </dsp:nvSpPr>
      <dsp:spPr>
        <a:xfrm>
          <a:off x="1285943" y="1405994"/>
          <a:ext cx="1933438" cy="93565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Clr>
              <a:srgbClr val="000000"/>
            </a:buClr>
            <a:buSzPts val="1600"/>
            <a:buNone/>
          </a:pPr>
          <a:r>
            <a:rPr lang="ga-IE" sz="1800" b="1" i="0" u="none" kern="1200" baseline="0" noProof="0">
              <a:solidFill>
                <a:schemeClr val="lt1"/>
              </a:solidFill>
              <a:latin typeface="Arial"/>
              <a:ea typeface="Arial"/>
              <a:cs typeface="Arial"/>
              <a:sym typeface="Arial"/>
            </a:rPr>
            <a:t>Sampla / </a:t>
          </a:r>
          <a:r>
            <a:rPr lang="ga-IE" sz="1800" b="1" i="0" u="none" kern="1200" baseline="0" noProof="0" err="1">
              <a:solidFill>
                <a:schemeClr val="lt1"/>
              </a:solidFill>
              <a:latin typeface="Arial"/>
              <a:ea typeface="Arial"/>
              <a:cs typeface="Arial"/>
              <a:sym typeface="Arial"/>
            </a:rPr>
            <a:t>Neamhshampla</a:t>
          </a:r>
          <a:endParaRPr lang="ga-IE" sz="1800" kern="1200" noProof="0"/>
        </a:p>
      </dsp:txBody>
      <dsp:txXfrm>
        <a:off x="1313347" y="1433398"/>
        <a:ext cx="1878630" cy="880844"/>
      </dsp:txXfrm>
    </dsp:sp>
    <dsp:sp modelId="{9CC400E5-A3CD-4324-BEDB-1C16E2BCF9F7}">
      <dsp:nvSpPr>
        <dsp:cNvPr id="0" name=""/>
        <dsp:cNvSpPr/>
      </dsp:nvSpPr>
      <dsp:spPr>
        <a:xfrm rot="5400000">
          <a:off x="2077227" y="2365038"/>
          <a:ext cx="350869" cy="42104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E" sz="1400" kern="1200"/>
        </a:p>
      </dsp:txBody>
      <dsp:txXfrm rot="-5400000">
        <a:off x="2126350" y="2400125"/>
        <a:ext cx="252625" cy="245608"/>
      </dsp:txXfrm>
    </dsp:sp>
    <dsp:sp modelId="{991B33DB-F6D4-44B6-ACC1-5BE0CE11C061}">
      <dsp:nvSpPr>
        <dsp:cNvPr id="0" name=""/>
        <dsp:cNvSpPr/>
      </dsp:nvSpPr>
      <dsp:spPr>
        <a:xfrm>
          <a:off x="1285943" y="2809473"/>
          <a:ext cx="1933438" cy="93565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ga-IE" sz="1800" b="1" i="0" u="none" kern="1200" baseline="0" noProof="0">
              <a:solidFill>
                <a:schemeClr val="lt1"/>
              </a:solidFill>
              <a:latin typeface="Arial"/>
              <a:ea typeface="Arial"/>
              <a:cs typeface="Arial"/>
              <a:sym typeface="Arial"/>
            </a:rPr>
            <a:t>Cuir íomhánna ar fáil don stór focal</a:t>
          </a:r>
          <a:endParaRPr lang="ga-IE" sz="1800" kern="1200" noProof="0">
            <a:solidFill>
              <a:srgbClr val="000000"/>
            </a:solidFill>
            <a:latin typeface="Arial"/>
            <a:ea typeface="Arial"/>
            <a:cs typeface="Arial"/>
            <a:sym typeface="Arial"/>
          </a:endParaRPr>
        </a:p>
      </dsp:txBody>
      <dsp:txXfrm>
        <a:off x="1313347" y="2836877"/>
        <a:ext cx="1878630" cy="880844"/>
      </dsp:txXfrm>
    </dsp:sp>
    <dsp:sp modelId="{A2255F7C-CF57-4ED6-8489-6FB0B05D9886}">
      <dsp:nvSpPr>
        <dsp:cNvPr id="0" name=""/>
        <dsp:cNvSpPr/>
      </dsp:nvSpPr>
      <dsp:spPr>
        <a:xfrm rot="5400000">
          <a:off x="2077227" y="3768517"/>
          <a:ext cx="350869" cy="42104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IE" sz="1400" kern="1200"/>
        </a:p>
      </dsp:txBody>
      <dsp:txXfrm rot="-5400000">
        <a:off x="2126350" y="3803604"/>
        <a:ext cx="252625" cy="245608"/>
      </dsp:txXfrm>
    </dsp:sp>
    <dsp:sp modelId="{2D11EE13-0400-414E-9DB5-6766E4B3F40F}">
      <dsp:nvSpPr>
        <dsp:cNvPr id="0" name=""/>
        <dsp:cNvSpPr/>
      </dsp:nvSpPr>
      <dsp:spPr>
        <a:xfrm>
          <a:off x="1285943" y="4212952"/>
          <a:ext cx="1933438" cy="93565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ga-IE" sz="1800" b="1" i="0" u="none" kern="1200" baseline="0" noProof="0">
              <a:solidFill>
                <a:schemeClr val="lt1"/>
              </a:solidFill>
              <a:latin typeface="Arial"/>
              <a:ea typeface="Arial"/>
              <a:cs typeface="Arial"/>
              <a:sym typeface="Arial"/>
            </a:rPr>
            <a:t>Focail a mhúineadh i gcomhthéacs</a:t>
          </a:r>
          <a:endParaRPr lang="ga-IE" sz="1800" kern="1200" noProof="0">
            <a:solidFill>
              <a:srgbClr val="000000"/>
            </a:solidFill>
            <a:latin typeface="Arial"/>
            <a:ea typeface="Arial"/>
            <a:cs typeface="Arial"/>
            <a:sym typeface="Arial"/>
          </a:endParaRPr>
        </a:p>
      </dsp:txBody>
      <dsp:txXfrm>
        <a:off x="1313347" y="4240356"/>
        <a:ext cx="1878630" cy="88084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9CA3DE-544E-4D5F-BF5E-1506C4F331FD}">
      <dsp:nvSpPr>
        <dsp:cNvPr id="0" name=""/>
        <dsp:cNvSpPr/>
      </dsp:nvSpPr>
      <dsp:spPr>
        <a:xfrm rot="10800000">
          <a:off x="1862991" y="3688"/>
          <a:ext cx="6826377" cy="57426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3233" tIns="91440" rIns="170688" bIns="91440" numCol="1" spcCol="1270" anchor="ctr" anchorCtr="0">
          <a:noAutofit/>
        </a:bodyPr>
        <a:lstStyle/>
        <a:p>
          <a:pPr marL="0" lvl="0" indent="0" algn="ctr" defTabSz="1066800">
            <a:lnSpc>
              <a:spcPct val="90000"/>
            </a:lnSpc>
            <a:spcBef>
              <a:spcPct val="0"/>
            </a:spcBef>
            <a:spcAft>
              <a:spcPct val="35000"/>
            </a:spcAft>
            <a:buFont typeface="Arial" panose="020B0604020202020204" pitchFamily="34" charset="0"/>
            <a:buNone/>
          </a:pPr>
          <a:r>
            <a:rPr lang="ga-IE" sz="2400" kern="1200" noProof="0">
              <a:solidFill>
                <a:schemeClr val="tx1"/>
              </a:solidFill>
              <a:latin typeface="Arial"/>
              <a:ea typeface="+mn-ea"/>
              <a:cs typeface="Arial"/>
            </a:rPr>
            <a:t>Timpeallacht </a:t>
          </a:r>
          <a:r>
            <a:rPr lang="ga-IE" sz="2400" kern="1200" noProof="0" err="1">
              <a:solidFill>
                <a:schemeClr val="tx1"/>
              </a:solidFill>
              <a:latin typeface="Arial"/>
              <a:ea typeface="+mn-ea"/>
              <a:cs typeface="Arial"/>
            </a:rPr>
            <a:t>ionchuimsitheach</a:t>
          </a:r>
          <a:r>
            <a:rPr lang="ga-IE" sz="2400" kern="1200" noProof="0">
              <a:solidFill>
                <a:schemeClr val="tx1"/>
              </a:solidFill>
              <a:latin typeface="Arial"/>
              <a:ea typeface="+mn-ea"/>
              <a:cs typeface="Arial"/>
            </a:rPr>
            <a:t> &amp; ilteangach </a:t>
          </a:r>
          <a:endParaRPr lang="en-IE" sz="2400" kern="1200"/>
        </a:p>
      </dsp:txBody>
      <dsp:txXfrm rot="10800000">
        <a:off x="2006556" y="3688"/>
        <a:ext cx="6682812" cy="574261"/>
      </dsp:txXfrm>
    </dsp:sp>
    <dsp:sp modelId="{2FD6C6CB-251B-4347-9F52-2122B14B71A9}">
      <dsp:nvSpPr>
        <dsp:cNvPr id="0" name=""/>
        <dsp:cNvSpPr/>
      </dsp:nvSpPr>
      <dsp:spPr>
        <a:xfrm>
          <a:off x="1575860" y="3688"/>
          <a:ext cx="574261" cy="57426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84C4F76-0890-4B7A-BD59-EFC1563A378A}">
      <dsp:nvSpPr>
        <dsp:cNvPr id="0" name=""/>
        <dsp:cNvSpPr/>
      </dsp:nvSpPr>
      <dsp:spPr>
        <a:xfrm rot="10800000">
          <a:off x="1862991" y="749370"/>
          <a:ext cx="6826377" cy="57426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3233" tIns="91440" rIns="170688" bIns="91440" numCol="1" spcCol="1270" anchor="ctr" anchorCtr="0">
          <a:noAutofit/>
        </a:bodyPr>
        <a:lstStyle/>
        <a:p>
          <a:pPr marL="0" lvl="0" indent="0" algn="ctr" defTabSz="1066800">
            <a:lnSpc>
              <a:spcPct val="90000"/>
            </a:lnSpc>
            <a:spcBef>
              <a:spcPct val="0"/>
            </a:spcBef>
            <a:spcAft>
              <a:spcPct val="35000"/>
            </a:spcAft>
            <a:buNone/>
          </a:pPr>
          <a:r>
            <a:rPr lang="ga-IE" sz="2400" kern="1200" noProof="0">
              <a:solidFill>
                <a:schemeClr val="tx1"/>
              </a:solidFill>
              <a:latin typeface="Arial"/>
              <a:ea typeface="+mn-ea"/>
              <a:cs typeface="Arial"/>
            </a:rPr>
            <a:t>Leabharlann le téacsanna ilteangacha</a:t>
          </a:r>
        </a:p>
      </dsp:txBody>
      <dsp:txXfrm rot="10800000">
        <a:off x="2006556" y="749370"/>
        <a:ext cx="6682812" cy="574261"/>
      </dsp:txXfrm>
    </dsp:sp>
    <dsp:sp modelId="{3EB2D848-616C-4726-AE24-5FBCA1F1A9A2}">
      <dsp:nvSpPr>
        <dsp:cNvPr id="0" name=""/>
        <dsp:cNvSpPr/>
      </dsp:nvSpPr>
      <dsp:spPr>
        <a:xfrm>
          <a:off x="1575860" y="749370"/>
          <a:ext cx="574261" cy="57426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27D1DD3-101E-4A41-A8B5-33F13013F527}">
      <dsp:nvSpPr>
        <dsp:cNvPr id="0" name=""/>
        <dsp:cNvSpPr/>
      </dsp:nvSpPr>
      <dsp:spPr>
        <a:xfrm rot="10800000">
          <a:off x="1862991" y="1495053"/>
          <a:ext cx="6826377" cy="57426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3233" tIns="91440" rIns="170688" bIns="91440" numCol="1" spcCol="1270" anchor="ctr" anchorCtr="0">
          <a:noAutofit/>
        </a:bodyPr>
        <a:lstStyle/>
        <a:p>
          <a:pPr marL="0" lvl="0" indent="0" algn="ctr" defTabSz="1066800">
            <a:lnSpc>
              <a:spcPct val="90000"/>
            </a:lnSpc>
            <a:spcBef>
              <a:spcPct val="0"/>
            </a:spcBef>
            <a:spcAft>
              <a:spcPct val="35000"/>
            </a:spcAft>
            <a:buNone/>
          </a:pPr>
          <a:r>
            <a:rPr lang="ga-IE" sz="2400" kern="1200" noProof="0">
              <a:solidFill>
                <a:schemeClr val="tx1"/>
              </a:solidFill>
              <a:latin typeface="Arial"/>
              <a:ea typeface="+mn-ea"/>
              <a:cs typeface="Arial"/>
            </a:rPr>
            <a:t>Dul siar leanúnach</a:t>
          </a:r>
          <a:r>
            <a:rPr lang="en-GB" sz="2400" kern="1200" noProof="0">
              <a:solidFill>
                <a:schemeClr val="tx1"/>
              </a:solidFill>
              <a:latin typeface="Arial"/>
              <a:ea typeface="+mn-ea"/>
              <a:cs typeface="Arial"/>
            </a:rPr>
            <a:t>: </a:t>
          </a:r>
          <a:r>
            <a:rPr lang="ga-IE" sz="2400" kern="1200" noProof="0">
              <a:solidFill>
                <a:schemeClr val="tx1"/>
              </a:solidFill>
              <a:latin typeface="Arial"/>
              <a:ea typeface="+mn-ea"/>
              <a:cs typeface="Arial"/>
            </a:rPr>
            <a:t>foclóir/frásaí coitianta</a:t>
          </a:r>
        </a:p>
      </dsp:txBody>
      <dsp:txXfrm rot="10800000">
        <a:off x="2006556" y="1495053"/>
        <a:ext cx="6682812" cy="574261"/>
      </dsp:txXfrm>
    </dsp:sp>
    <dsp:sp modelId="{8ABB904E-1300-4ECA-BF51-B2E507C76E18}">
      <dsp:nvSpPr>
        <dsp:cNvPr id="0" name=""/>
        <dsp:cNvSpPr/>
      </dsp:nvSpPr>
      <dsp:spPr>
        <a:xfrm>
          <a:off x="1575860" y="1495053"/>
          <a:ext cx="574261" cy="57426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F465087-951A-4C03-A9D9-F5C24E43303E}">
      <dsp:nvSpPr>
        <dsp:cNvPr id="0" name=""/>
        <dsp:cNvSpPr/>
      </dsp:nvSpPr>
      <dsp:spPr>
        <a:xfrm rot="10800000">
          <a:off x="1862991" y="2240736"/>
          <a:ext cx="6826377" cy="57426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3233" tIns="91440" rIns="170688" bIns="91440" numCol="1" spcCol="1270" anchor="ctr" anchorCtr="0">
          <a:noAutofit/>
        </a:bodyPr>
        <a:lstStyle/>
        <a:p>
          <a:pPr marL="0" lvl="0" indent="0" algn="ctr" defTabSz="1066800">
            <a:lnSpc>
              <a:spcPct val="90000"/>
            </a:lnSpc>
            <a:spcBef>
              <a:spcPct val="0"/>
            </a:spcBef>
            <a:spcAft>
              <a:spcPct val="35000"/>
            </a:spcAft>
            <a:buNone/>
          </a:pPr>
          <a:r>
            <a:rPr lang="ga-IE" sz="2400" kern="1200" noProof="0">
              <a:solidFill>
                <a:schemeClr val="tx1"/>
              </a:solidFill>
              <a:latin typeface="Arial"/>
              <a:ea typeface="+mn-ea"/>
              <a:cs typeface="Arial"/>
            </a:rPr>
            <a:t>Scafláil foghlamtha</a:t>
          </a:r>
        </a:p>
      </dsp:txBody>
      <dsp:txXfrm rot="10800000">
        <a:off x="2006556" y="2240736"/>
        <a:ext cx="6682812" cy="574261"/>
      </dsp:txXfrm>
    </dsp:sp>
    <dsp:sp modelId="{FC792E4C-7712-497E-B6B7-D903D36B5D7B}">
      <dsp:nvSpPr>
        <dsp:cNvPr id="0" name=""/>
        <dsp:cNvSpPr/>
      </dsp:nvSpPr>
      <dsp:spPr>
        <a:xfrm>
          <a:off x="1575860" y="2240736"/>
          <a:ext cx="574261" cy="57426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032F0C4-54F8-4580-9F83-3D30FC8B71C7}">
      <dsp:nvSpPr>
        <dsp:cNvPr id="0" name=""/>
        <dsp:cNvSpPr/>
      </dsp:nvSpPr>
      <dsp:spPr>
        <a:xfrm rot="10800000">
          <a:off x="1862991" y="2986418"/>
          <a:ext cx="6826377" cy="57426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3233" tIns="91440" rIns="170688" bIns="91440" numCol="1" spcCol="1270" anchor="ctr" anchorCtr="0">
          <a:noAutofit/>
        </a:bodyPr>
        <a:lstStyle/>
        <a:p>
          <a:pPr marL="0" lvl="0" indent="0" algn="ctr" defTabSz="1066800">
            <a:lnSpc>
              <a:spcPct val="90000"/>
            </a:lnSpc>
            <a:spcBef>
              <a:spcPct val="0"/>
            </a:spcBef>
            <a:spcAft>
              <a:spcPct val="35000"/>
            </a:spcAft>
            <a:buNone/>
          </a:pPr>
          <a:r>
            <a:rPr lang="ga-IE" sz="2400" kern="1200" noProof="0">
              <a:solidFill>
                <a:schemeClr val="tx1"/>
              </a:solidFill>
              <a:latin typeface="Arial"/>
              <a:ea typeface="+mn-ea"/>
              <a:cs typeface="Arial"/>
            </a:rPr>
            <a:t>Teagasc difreálach</a:t>
          </a:r>
        </a:p>
      </dsp:txBody>
      <dsp:txXfrm rot="10800000">
        <a:off x="2006556" y="2986418"/>
        <a:ext cx="6682812" cy="574261"/>
      </dsp:txXfrm>
    </dsp:sp>
    <dsp:sp modelId="{44919007-B50A-44BF-9D05-992E03230C6D}">
      <dsp:nvSpPr>
        <dsp:cNvPr id="0" name=""/>
        <dsp:cNvSpPr/>
      </dsp:nvSpPr>
      <dsp:spPr>
        <a:xfrm>
          <a:off x="1575860" y="2986418"/>
          <a:ext cx="574261" cy="57426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6BA31AD-393B-42F7-AFC8-9ED0D6DEEBEA}">
      <dsp:nvSpPr>
        <dsp:cNvPr id="0" name=""/>
        <dsp:cNvSpPr/>
      </dsp:nvSpPr>
      <dsp:spPr>
        <a:xfrm rot="10800000">
          <a:off x="1862991" y="3732101"/>
          <a:ext cx="6826377" cy="57426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3233" tIns="91440" rIns="170688" bIns="91440" numCol="1" spcCol="1270" anchor="ctr" anchorCtr="0">
          <a:noAutofit/>
        </a:bodyPr>
        <a:lstStyle/>
        <a:p>
          <a:pPr marL="0" lvl="0" indent="0" algn="ctr" defTabSz="1066800">
            <a:lnSpc>
              <a:spcPct val="90000"/>
            </a:lnSpc>
            <a:spcBef>
              <a:spcPct val="0"/>
            </a:spcBef>
            <a:spcAft>
              <a:spcPct val="35000"/>
            </a:spcAft>
            <a:buNone/>
          </a:pPr>
          <a:r>
            <a:rPr lang="ga-IE" sz="2400" kern="1200" noProof="0">
              <a:solidFill>
                <a:schemeClr val="tx1"/>
              </a:solidFill>
              <a:latin typeface="Arial"/>
              <a:ea typeface="+mn-ea"/>
              <a:cs typeface="Arial"/>
            </a:rPr>
            <a:t>Ag feithimh</a:t>
          </a:r>
        </a:p>
      </dsp:txBody>
      <dsp:txXfrm rot="10800000">
        <a:off x="2006556" y="3732101"/>
        <a:ext cx="6682812" cy="574261"/>
      </dsp:txXfrm>
    </dsp:sp>
    <dsp:sp modelId="{435B8FB3-9F04-4276-83DB-DA97C9F4DACC}">
      <dsp:nvSpPr>
        <dsp:cNvPr id="0" name=""/>
        <dsp:cNvSpPr/>
      </dsp:nvSpPr>
      <dsp:spPr>
        <a:xfrm>
          <a:off x="1575860" y="3732101"/>
          <a:ext cx="574261" cy="57426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F6C7651-FB04-406A-A4C9-477DDC4C0D26}">
      <dsp:nvSpPr>
        <dsp:cNvPr id="0" name=""/>
        <dsp:cNvSpPr/>
      </dsp:nvSpPr>
      <dsp:spPr>
        <a:xfrm rot="10800000">
          <a:off x="1862991" y="4477784"/>
          <a:ext cx="6826377" cy="574261"/>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3233" tIns="91440" rIns="170688" bIns="91440" numCol="1" spcCol="1270" anchor="ctr" anchorCtr="0">
          <a:noAutofit/>
        </a:bodyPr>
        <a:lstStyle/>
        <a:p>
          <a:pPr marL="0" lvl="0" indent="0" algn="ctr" defTabSz="1066800">
            <a:lnSpc>
              <a:spcPct val="90000"/>
            </a:lnSpc>
            <a:spcBef>
              <a:spcPct val="0"/>
            </a:spcBef>
            <a:spcAft>
              <a:spcPct val="35000"/>
            </a:spcAft>
            <a:buNone/>
          </a:pPr>
          <a:r>
            <a:rPr lang="ga-IE" sz="2400" kern="1200" noProof="0">
              <a:solidFill>
                <a:schemeClr val="tx1"/>
              </a:solidFill>
              <a:latin typeface="Arial"/>
              <a:ea typeface="+mn-ea"/>
              <a:cs typeface="Arial"/>
            </a:rPr>
            <a:t>Ag leanúint leis an bpróiséas sealbhú teanga</a:t>
          </a:r>
        </a:p>
      </dsp:txBody>
      <dsp:txXfrm rot="10800000">
        <a:off x="2006556" y="4477784"/>
        <a:ext cx="6682812" cy="574261"/>
      </dsp:txXfrm>
    </dsp:sp>
    <dsp:sp modelId="{7B6B7EBC-CA9C-48CE-BB0E-5F7A765D6E32}">
      <dsp:nvSpPr>
        <dsp:cNvPr id="0" name=""/>
        <dsp:cNvSpPr/>
      </dsp:nvSpPr>
      <dsp:spPr>
        <a:xfrm>
          <a:off x="1575860" y="4477784"/>
          <a:ext cx="574261" cy="574261"/>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A070FF-F677-47E0-B9DD-213E32FB5B53}">
      <dsp:nvSpPr>
        <dsp:cNvPr id="0" name=""/>
        <dsp:cNvSpPr/>
      </dsp:nvSpPr>
      <dsp:spPr>
        <a:xfrm rot="10800000">
          <a:off x="1699115" y="225"/>
          <a:ext cx="6196583" cy="55328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3985" tIns="91440" rIns="170688" bIns="91440" numCol="1" spcCol="1270" anchor="ctr" anchorCtr="0">
          <a:noAutofit/>
        </a:bodyPr>
        <a:lstStyle/>
        <a:p>
          <a:pPr marL="0" lvl="0" indent="0" algn="ctr" defTabSz="1066800">
            <a:lnSpc>
              <a:spcPct val="90000"/>
            </a:lnSpc>
            <a:spcBef>
              <a:spcPct val="0"/>
            </a:spcBef>
            <a:spcAft>
              <a:spcPct val="35000"/>
            </a:spcAft>
            <a:buNone/>
          </a:pPr>
          <a:r>
            <a:rPr lang="ga-IE" sz="2400" kern="1200" noProof="0">
              <a:solidFill>
                <a:schemeClr val="tx1"/>
              </a:solidFill>
              <a:latin typeface="Arial"/>
              <a:ea typeface="+mn-ea"/>
              <a:cs typeface="Arial"/>
            </a:rPr>
            <a:t>Foghlaim chomhoibríoch</a:t>
          </a:r>
          <a:endParaRPr lang="en-IE" sz="2400" kern="1200"/>
        </a:p>
      </dsp:txBody>
      <dsp:txXfrm rot="10800000">
        <a:off x="1837437" y="225"/>
        <a:ext cx="6058261" cy="553289"/>
      </dsp:txXfrm>
    </dsp:sp>
    <dsp:sp modelId="{C32299C8-AB61-483A-B663-7C85CA3B93A5}">
      <dsp:nvSpPr>
        <dsp:cNvPr id="0" name=""/>
        <dsp:cNvSpPr/>
      </dsp:nvSpPr>
      <dsp:spPr>
        <a:xfrm>
          <a:off x="1422471" y="225"/>
          <a:ext cx="553289" cy="553289"/>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3D0FD5-3BF0-496A-B08D-459542F32535}">
      <dsp:nvSpPr>
        <dsp:cNvPr id="0" name=""/>
        <dsp:cNvSpPr/>
      </dsp:nvSpPr>
      <dsp:spPr>
        <a:xfrm rot="10800000">
          <a:off x="1699115" y="718675"/>
          <a:ext cx="6196583" cy="55328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3985" tIns="91440" rIns="170688" bIns="91440" numCol="1" spcCol="1270" anchor="ctr" anchorCtr="0">
          <a:noAutofit/>
        </a:bodyPr>
        <a:lstStyle/>
        <a:p>
          <a:pPr marL="0" lvl="0" indent="0" algn="ctr" defTabSz="1066800">
            <a:lnSpc>
              <a:spcPct val="90000"/>
            </a:lnSpc>
            <a:spcBef>
              <a:spcPct val="0"/>
            </a:spcBef>
            <a:spcAft>
              <a:spcPct val="35000"/>
            </a:spcAft>
            <a:buNone/>
          </a:pPr>
          <a:r>
            <a:rPr lang="ga-IE" sz="2400" kern="1200" noProof="0">
              <a:solidFill>
                <a:schemeClr val="tx1"/>
              </a:solidFill>
              <a:latin typeface="Arial"/>
              <a:ea typeface="+mn-ea"/>
              <a:cs typeface="Arial"/>
            </a:rPr>
            <a:t>Foghlaim ghníomhach agus phraicticiúil</a:t>
          </a:r>
        </a:p>
      </dsp:txBody>
      <dsp:txXfrm rot="10800000">
        <a:off x="1837437" y="718675"/>
        <a:ext cx="6058261" cy="553289"/>
      </dsp:txXfrm>
    </dsp:sp>
    <dsp:sp modelId="{12EDA98A-F053-4DFE-BAA6-393E212F4CCB}">
      <dsp:nvSpPr>
        <dsp:cNvPr id="0" name=""/>
        <dsp:cNvSpPr/>
      </dsp:nvSpPr>
      <dsp:spPr>
        <a:xfrm>
          <a:off x="1422471" y="718675"/>
          <a:ext cx="553289" cy="553289"/>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CEEA40F-1267-407A-83FF-B2D13E644851}">
      <dsp:nvSpPr>
        <dsp:cNvPr id="0" name=""/>
        <dsp:cNvSpPr/>
      </dsp:nvSpPr>
      <dsp:spPr>
        <a:xfrm rot="10800000">
          <a:off x="1699115" y="1437125"/>
          <a:ext cx="6196583" cy="55328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3985" tIns="91440" rIns="170688" bIns="91440" numCol="1" spcCol="1270" anchor="ctr" anchorCtr="0">
          <a:noAutofit/>
        </a:bodyPr>
        <a:lstStyle/>
        <a:p>
          <a:pPr marL="0" lvl="0" indent="0" algn="ctr" defTabSz="1066800">
            <a:lnSpc>
              <a:spcPct val="90000"/>
            </a:lnSpc>
            <a:spcBef>
              <a:spcPct val="0"/>
            </a:spcBef>
            <a:spcAft>
              <a:spcPct val="35000"/>
            </a:spcAft>
            <a:buNone/>
          </a:pPr>
          <a:r>
            <a:rPr lang="ga-IE" sz="2400" kern="1200" noProof="0">
              <a:solidFill>
                <a:schemeClr val="tx1"/>
              </a:solidFill>
              <a:latin typeface="Arial"/>
              <a:ea typeface="+mn-ea"/>
              <a:cs typeface="Arial"/>
            </a:rPr>
            <a:t>Réamhobair</a:t>
          </a:r>
        </a:p>
      </dsp:txBody>
      <dsp:txXfrm rot="10800000">
        <a:off x="1837437" y="1437125"/>
        <a:ext cx="6058261" cy="553289"/>
      </dsp:txXfrm>
    </dsp:sp>
    <dsp:sp modelId="{965C6931-B32A-4C20-8C1A-E6240F350EC0}">
      <dsp:nvSpPr>
        <dsp:cNvPr id="0" name=""/>
        <dsp:cNvSpPr/>
      </dsp:nvSpPr>
      <dsp:spPr>
        <a:xfrm>
          <a:off x="1422471" y="1437125"/>
          <a:ext cx="553289" cy="553289"/>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7AB863F-0B65-4EC8-8FA7-DF8FDCF08856}">
      <dsp:nvSpPr>
        <dsp:cNvPr id="0" name=""/>
        <dsp:cNvSpPr/>
      </dsp:nvSpPr>
      <dsp:spPr>
        <a:xfrm rot="10800000">
          <a:off x="1669620" y="2175671"/>
          <a:ext cx="6196583" cy="55328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3985" tIns="91440" rIns="170688" bIns="91440" numCol="1" spcCol="1270" anchor="ctr" anchorCtr="0">
          <a:noAutofit/>
        </a:bodyPr>
        <a:lstStyle/>
        <a:p>
          <a:pPr marL="0" lvl="0" indent="0" algn="ctr" defTabSz="1066800">
            <a:lnSpc>
              <a:spcPct val="90000"/>
            </a:lnSpc>
            <a:spcBef>
              <a:spcPct val="0"/>
            </a:spcBef>
            <a:spcAft>
              <a:spcPct val="35000"/>
            </a:spcAft>
            <a:buNone/>
          </a:pPr>
          <a:r>
            <a:rPr lang="ga-IE" sz="2400" kern="1200" noProof="0">
              <a:solidFill>
                <a:schemeClr val="tx1"/>
              </a:solidFill>
              <a:latin typeface="Arial"/>
              <a:ea typeface="+mn-ea"/>
              <a:cs typeface="Arial"/>
            </a:rPr>
            <a:t>Teicneolaíocht inrochtana</a:t>
          </a:r>
        </a:p>
      </dsp:txBody>
      <dsp:txXfrm rot="10800000">
        <a:off x="1807942" y="2175671"/>
        <a:ext cx="6058261" cy="553289"/>
      </dsp:txXfrm>
    </dsp:sp>
    <dsp:sp modelId="{F46C47C1-196B-4A96-BAE9-E2FD477CA3FC}">
      <dsp:nvSpPr>
        <dsp:cNvPr id="0" name=""/>
        <dsp:cNvSpPr/>
      </dsp:nvSpPr>
      <dsp:spPr>
        <a:xfrm>
          <a:off x="1422471" y="2155575"/>
          <a:ext cx="553289" cy="553289"/>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1ECF1A0-9862-4D7C-B165-D05DA9B5E8D1}">
      <dsp:nvSpPr>
        <dsp:cNvPr id="0" name=""/>
        <dsp:cNvSpPr/>
      </dsp:nvSpPr>
      <dsp:spPr>
        <a:xfrm rot="10800000">
          <a:off x="1699115" y="2874026"/>
          <a:ext cx="6196583" cy="55328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3985" tIns="91440" rIns="170688" bIns="91440" numCol="1" spcCol="1270" anchor="ctr" anchorCtr="0">
          <a:noAutofit/>
        </a:bodyPr>
        <a:lstStyle/>
        <a:p>
          <a:pPr marL="0" lvl="0" indent="0" algn="ctr" defTabSz="1066800">
            <a:lnSpc>
              <a:spcPct val="90000"/>
            </a:lnSpc>
            <a:spcBef>
              <a:spcPct val="0"/>
            </a:spcBef>
            <a:spcAft>
              <a:spcPct val="35000"/>
            </a:spcAft>
            <a:buNone/>
          </a:pPr>
          <a:r>
            <a:rPr lang="ga-IE" sz="2400" kern="1200" noProof="0">
              <a:solidFill>
                <a:schemeClr val="tx1"/>
              </a:solidFill>
              <a:latin typeface="Arial"/>
              <a:ea typeface="+mn-ea"/>
              <a:cs typeface="Arial"/>
            </a:rPr>
            <a:t>Plean tacaíocht scoile (Comhad Scoláire)</a:t>
          </a:r>
        </a:p>
      </dsp:txBody>
      <dsp:txXfrm rot="10800000">
        <a:off x="1837437" y="2874026"/>
        <a:ext cx="6058261" cy="553289"/>
      </dsp:txXfrm>
    </dsp:sp>
    <dsp:sp modelId="{F38E9E19-35F1-4C6E-A4BF-7A1E36D96349}">
      <dsp:nvSpPr>
        <dsp:cNvPr id="0" name=""/>
        <dsp:cNvSpPr/>
      </dsp:nvSpPr>
      <dsp:spPr>
        <a:xfrm>
          <a:off x="1422471" y="2874026"/>
          <a:ext cx="553289" cy="553289"/>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76739AD-80A0-49D7-B004-855201A10828}">
      <dsp:nvSpPr>
        <dsp:cNvPr id="0" name=""/>
        <dsp:cNvSpPr/>
      </dsp:nvSpPr>
      <dsp:spPr>
        <a:xfrm rot="10800000">
          <a:off x="1699115" y="3592476"/>
          <a:ext cx="6196583" cy="55328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3985" tIns="91440" rIns="170688" bIns="91440" numCol="1" spcCol="1270" anchor="ctr" anchorCtr="0">
          <a:noAutofit/>
        </a:bodyPr>
        <a:lstStyle/>
        <a:p>
          <a:pPr marL="0" lvl="0" indent="0" algn="ctr" defTabSz="1066800">
            <a:lnSpc>
              <a:spcPct val="90000"/>
            </a:lnSpc>
            <a:spcBef>
              <a:spcPct val="0"/>
            </a:spcBef>
            <a:spcAft>
              <a:spcPct val="35000"/>
            </a:spcAft>
            <a:buNone/>
          </a:pPr>
          <a:r>
            <a:rPr lang="ga-IE" sz="2400" kern="1200" noProof="0">
              <a:solidFill>
                <a:schemeClr val="tx1"/>
              </a:solidFill>
              <a:latin typeface="Arial"/>
              <a:ea typeface="+mn-ea"/>
              <a:cs typeface="Arial"/>
            </a:rPr>
            <a:t>Cleachtas gairmiúil foirne</a:t>
          </a:r>
        </a:p>
      </dsp:txBody>
      <dsp:txXfrm rot="10800000">
        <a:off x="1837437" y="3592476"/>
        <a:ext cx="6058261" cy="553289"/>
      </dsp:txXfrm>
    </dsp:sp>
    <dsp:sp modelId="{0320EB30-EE9C-4890-B6ED-BA12A6D90EC3}">
      <dsp:nvSpPr>
        <dsp:cNvPr id="0" name=""/>
        <dsp:cNvSpPr/>
      </dsp:nvSpPr>
      <dsp:spPr>
        <a:xfrm>
          <a:off x="1422471" y="3592476"/>
          <a:ext cx="553289" cy="553289"/>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CDF2891-055D-4CC4-9AC1-D0EAD44E4AC8}">
      <dsp:nvSpPr>
        <dsp:cNvPr id="0" name=""/>
        <dsp:cNvSpPr/>
      </dsp:nvSpPr>
      <dsp:spPr>
        <a:xfrm rot="10800000">
          <a:off x="1699115" y="4310926"/>
          <a:ext cx="6196583" cy="553289"/>
        </a:xfrm>
        <a:prstGeom prst="homePlat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3985" tIns="91440" rIns="170688" bIns="91440" numCol="1" spcCol="1270" anchor="ctr" anchorCtr="0">
          <a:noAutofit/>
        </a:bodyPr>
        <a:lstStyle/>
        <a:p>
          <a:pPr marL="0" lvl="0" indent="0" algn="ctr" defTabSz="1066800">
            <a:lnSpc>
              <a:spcPct val="90000"/>
            </a:lnSpc>
            <a:spcBef>
              <a:spcPct val="0"/>
            </a:spcBef>
            <a:spcAft>
              <a:spcPct val="35000"/>
            </a:spcAft>
            <a:buNone/>
          </a:pPr>
          <a:r>
            <a:rPr lang="ga-IE" sz="2400" kern="1200" noProof="0">
              <a:solidFill>
                <a:schemeClr val="tx1"/>
              </a:solidFill>
              <a:latin typeface="Arial"/>
              <a:ea typeface="+mn-ea"/>
              <a:cs typeface="Arial"/>
            </a:rPr>
            <a:t>Suíomh scoile inrochtana</a:t>
          </a:r>
        </a:p>
      </dsp:txBody>
      <dsp:txXfrm rot="10800000">
        <a:off x="1837437" y="4310926"/>
        <a:ext cx="6058261" cy="553289"/>
      </dsp:txXfrm>
    </dsp:sp>
    <dsp:sp modelId="{466C6DBD-AF76-435B-AAEC-94719745E5B5}">
      <dsp:nvSpPr>
        <dsp:cNvPr id="0" name=""/>
        <dsp:cNvSpPr/>
      </dsp:nvSpPr>
      <dsp:spPr>
        <a:xfrm>
          <a:off x="1422471" y="4310926"/>
          <a:ext cx="553289" cy="553289"/>
        </a:xfrm>
        <a:prstGeom prst="ellipse">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4BDEFBB-41C2-EF82-2E41-FD492443BDEC}"/>
              </a:ext>
            </a:extLst>
          </p:cNvPr>
          <p:cNvSpPr txBox="1">
            <a:spLocks noGrp="1"/>
          </p:cNvSpPr>
          <p:nvPr>
            <p:ph type="hdr" sz="quarter"/>
          </p:nvPr>
        </p:nvSpPr>
        <p:spPr>
          <a:xfrm>
            <a:off x="0" y="4"/>
            <a:ext cx="2945659" cy="497979"/>
          </a:xfrm>
          <a:prstGeom prst="rect">
            <a:avLst/>
          </a:prstGeom>
          <a:noFill/>
          <a:ln>
            <a:noFill/>
          </a:ln>
        </p:spPr>
        <p:txBody>
          <a:bodyPr vert="horz" wrap="square" lIns="95522" tIns="47761" rIns="95522" bIns="47761" anchor="t" anchorCtr="0" compatLnSpc="1">
            <a:noAutofit/>
          </a:bodyPr>
          <a:lstStyle/>
          <a:p>
            <a:pPr defTabSz="955217">
              <a:defRPr sz="1800" b="0" i="0" u="none" strike="noStrike" kern="0" cap="none" spc="0" baseline="0">
                <a:solidFill>
                  <a:srgbClr val="000000"/>
                </a:solidFill>
                <a:uFillTx/>
              </a:defRPr>
            </a:pPr>
            <a:endParaRPr lang="en-IE" sz="1300">
              <a:solidFill>
                <a:srgbClr val="000000"/>
              </a:solidFill>
              <a:latin typeface="Calibri"/>
            </a:endParaRPr>
          </a:p>
        </p:txBody>
      </p:sp>
      <p:sp>
        <p:nvSpPr>
          <p:cNvPr id="3" name="Date Placeholder 2">
            <a:extLst>
              <a:ext uri="{FF2B5EF4-FFF2-40B4-BE49-F238E27FC236}">
                <a16:creationId xmlns:a16="http://schemas.microsoft.com/office/drawing/2014/main" id="{C643863C-14E5-3C24-CA11-5D1D86432169}"/>
              </a:ext>
            </a:extLst>
          </p:cNvPr>
          <p:cNvSpPr txBox="1">
            <a:spLocks noGrp="1"/>
          </p:cNvSpPr>
          <p:nvPr>
            <p:ph type="dt" sz="quarter" idx="1"/>
          </p:nvPr>
        </p:nvSpPr>
        <p:spPr>
          <a:xfrm>
            <a:off x="3850439" y="4"/>
            <a:ext cx="2945659" cy="497979"/>
          </a:xfrm>
          <a:prstGeom prst="rect">
            <a:avLst/>
          </a:prstGeom>
          <a:noFill/>
          <a:ln>
            <a:noFill/>
          </a:ln>
        </p:spPr>
        <p:txBody>
          <a:bodyPr vert="horz" wrap="square" lIns="95522" tIns="47761" rIns="95522" bIns="47761" anchor="t" anchorCtr="0" compatLnSpc="1">
            <a:noAutofit/>
          </a:bodyPr>
          <a:lstStyle/>
          <a:p>
            <a:pPr algn="r" defTabSz="955217">
              <a:defRPr sz="1800" b="0" i="0" u="none" strike="noStrike" kern="0" cap="none" spc="0" baseline="0">
                <a:solidFill>
                  <a:srgbClr val="000000"/>
                </a:solidFill>
                <a:uFillTx/>
              </a:defRPr>
            </a:pPr>
            <a:fld id="{0E5B2F43-A594-43EC-986B-EAAFB78B22EB}" type="datetime1">
              <a:rPr lang="en-IE" sz="1300">
                <a:solidFill>
                  <a:srgbClr val="000000"/>
                </a:solidFill>
                <a:latin typeface="Calibri"/>
              </a:rPr>
              <a:pPr algn="r" defTabSz="955217">
                <a:defRPr sz="1800" b="0" i="0" u="none" strike="noStrike" kern="0" cap="none" spc="0" baseline="0">
                  <a:solidFill>
                    <a:srgbClr val="000000"/>
                  </a:solidFill>
                  <a:uFillTx/>
                </a:defRPr>
              </a:pPr>
              <a:t>20/11/2025</a:t>
            </a:fld>
            <a:endParaRPr lang="en-IE" sz="1300">
              <a:solidFill>
                <a:srgbClr val="000000"/>
              </a:solidFill>
              <a:latin typeface="Calibri"/>
            </a:endParaRPr>
          </a:p>
        </p:txBody>
      </p:sp>
      <p:sp>
        <p:nvSpPr>
          <p:cNvPr id="4" name="Footer Placeholder 3">
            <a:extLst>
              <a:ext uri="{FF2B5EF4-FFF2-40B4-BE49-F238E27FC236}">
                <a16:creationId xmlns:a16="http://schemas.microsoft.com/office/drawing/2014/main" id="{A1ADCACC-CABF-462E-C2EC-3208CE8E0655}"/>
              </a:ext>
            </a:extLst>
          </p:cNvPr>
          <p:cNvSpPr txBox="1">
            <a:spLocks noGrp="1"/>
          </p:cNvSpPr>
          <p:nvPr>
            <p:ph type="ftr" sz="quarter" idx="2"/>
          </p:nvPr>
        </p:nvSpPr>
        <p:spPr>
          <a:xfrm>
            <a:off x="0" y="9427073"/>
            <a:ext cx="2945659" cy="497979"/>
          </a:xfrm>
          <a:prstGeom prst="rect">
            <a:avLst/>
          </a:prstGeom>
          <a:noFill/>
          <a:ln>
            <a:noFill/>
          </a:ln>
        </p:spPr>
        <p:txBody>
          <a:bodyPr vert="horz" wrap="square" lIns="95522" tIns="47761" rIns="95522" bIns="47761" anchor="b" anchorCtr="0" compatLnSpc="1">
            <a:noAutofit/>
          </a:bodyPr>
          <a:lstStyle/>
          <a:p>
            <a:pPr defTabSz="955217">
              <a:defRPr sz="1800" b="0" i="0" u="none" strike="noStrike" kern="0" cap="none" spc="0" baseline="0">
                <a:solidFill>
                  <a:srgbClr val="000000"/>
                </a:solidFill>
                <a:uFillTx/>
              </a:defRPr>
            </a:pPr>
            <a:endParaRPr lang="en-IE" sz="1300">
              <a:solidFill>
                <a:srgbClr val="000000"/>
              </a:solidFill>
              <a:latin typeface="Calibri"/>
            </a:endParaRPr>
          </a:p>
        </p:txBody>
      </p:sp>
      <p:sp>
        <p:nvSpPr>
          <p:cNvPr id="5" name="Slide Number Placeholder 4">
            <a:extLst>
              <a:ext uri="{FF2B5EF4-FFF2-40B4-BE49-F238E27FC236}">
                <a16:creationId xmlns:a16="http://schemas.microsoft.com/office/drawing/2014/main" id="{8770A142-C90D-1E82-5F9D-6467EA4ABED5}"/>
              </a:ext>
            </a:extLst>
          </p:cNvPr>
          <p:cNvSpPr txBox="1">
            <a:spLocks noGrp="1"/>
          </p:cNvSpPr>
          <p:nvPr>
            <p:ph type="sldNum" sz="quarter" idx="3"/>
          </p:nvPr>
        </p:nvSpPr>
        <p:spPr>
          <a:xfrm>
            <a:off x="3850439" y="9427073"/>
            <a:ext cx="2945659" cy="497979"/>
          </a:xfrm>
          <a:prstGeom prst="rect">
            <a:avLst/>
          </a:prstGeom>
          <a:noFill/>
          <a:ln>
            <a:noFill/>
          </a:ln>
        </p:spPr>
        <p:txBody>
          <a:bodyPr vert="horz" wrap="square" lIns="95522" tIns="47761" rIns="95522" bIns="47761" anchor="b" anchorCtr="0" compatLnSpc="1">
            <a:noAutofit/>
          </a:bodyPr>
          <a:lstStyle/>
          <a:p>
            <a:pPr algn="r" defTabSz="955217">
              <a:defRPr sz="1800" b="0" i="0" u="none" strike="noStrike" kern="0" cap="none" spc="0" baseline="0">
                <a:solidFill>
                  <a:srgbClr val="000000"/>
                </a:solidFill>
                <a:uFillTx/>
              </a:defRPr>
            </a:pPr>
            <a:fld id="{E4BC67E7-3525-45F1-A893-AEEAFE5631DE}" type="slidenum">
              <a:pPr algn="r" defTabSz="955217">
                <a:defRPr sz="1800" b="0" i="0" u="none" strike="noStrike" kern="0" cap="none" spc="0" baseline="0">
                  <a:solidFill>
                    <a:srgbClr val="000000"/>
                  </a:solidFill>
                  <a:uFillTx/>
                </a:defRPr>
              </a:pPr>
              <a:t>‹#›</a:t>
            </a:fld>
            <a:endParaRPr lang="en-IE" sz="1300">
              <a:solidFill>
                <a:srgbClr val="000000"/>
              </a:solidFill>
              <a:latin typeface="Calibri"/>
            </a:endParaRPr>
          </a:p>
        </p:txBody>
      </p:sp>
    </p:spTree>
    <p:extLst>
      <p:ext uri="{BB962C8B-B14F-4D97-AF65-F5344CB8AC3E}">
        <p14:creationId xmlns:p14="http://schemas.microsoft.com/office/powerpoint/2010/main" val="13863932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8DDD187-B2AC-BC74-7B65-59E1880BCCC2}"/>
              </a:ext>
            </a:extLst>
          </p:cNvPr>
          <p:cNvSpPr txBox="1">
            <a:spLocks noGrp="1"/>
          </p:cNvSpPr>
          <p:nvPr>
            <p:ph type="hdr" sz="quarter"/>
          </p:nvPr>
        </p:nvSpPr>
        <p:spPr>
          <a:xfrm>
            <a:off x="0" y="4"/>
            <a:ext cx="2945659" cy="497979"/>
          </a:xfrm>
          <a:prstGeom prst="rect">
            <a:avLst/>
          </a:prstGeom>
          <a:noFill/>
          <a:ln>
            <a:noFill/>
          </a:ln>
        </p:spPr>
        <p:txBody>
          <a:bodyPr vert="horz" wrap="square" lIns="95522" tIns="47761" rIns="95522" bIns="47761" anchor="t" anchorCtr="0" compatLnSpc="1">
            <a:noAutofit/>
          </a:bodyPr>
          <a:lstStyle>
            <a:lvl1pPr marL="0" marR="0" lvl="0" indent="0" algn="l" defTabSz="955217" rtl="0" fontAlgn="auto" hangingPunct="1">
              <a:lnSpc>
                <a:spcPct val="100000"/>
              </a:lnSpc>
              <a:spcBef>
                <a:spcPts val="0"/>
              </a:spcBef>
              <a:spcAft>
                <a:spcPts val="0"/>
              </a:spcAft>
              <a:buNone/>
              <a:tabLst/>
              <a:defRPr lang="en-IE" sz="1300" b="0" i="0" u="none" strike="noStrike" kern="1200" cap="none" spc="0" baseline="0">
                <a:solidFill>
                  <a:srgbClr val="000000"/>
                </a:solidFill>
                <a:uFillTx/>
                <a:latin typeface="Calibri"/>
              </a:defRPr>
            </a:lvl1pPr>
          </a:lstStyle>
          <a:p>
            <a:pPr lvl="0"/>
            <a:endParaRPr lang="en-IE"/>
          </a:p>
        </p:txBody>
      </p:sp>
      <p:sp>
        <p:nvSpPr>
          <p:cNvPr id="3" name="Date Placeholder 2">
            <a:extLst>
              <a:ext uri="{FF2B5EF4-FFF2-40B4-BE49-F238E27FC236}">
                <a16:creationId xmlns:a16="http://schemas.microsoft.com/office/drawing/2014/main" id="{3002985E-07EB-ED80-BABD-D7088E2530DC}"/>
              </a:ext>
            </a:extLst>
          </p:cNvPr>
          <p:cNvSpPr txBox="1">
            <a:spLocks noGrp="1"/>
          </p:cNvSpPr>
          <p:nvPr>
            <p:ph type="dt" idx="1"/>
          </p:nvPr>
        </p:nvSpPr>
        <p:spPr>
          <a:xfrm>
            <a:off x="3850439" y="4"/>
            <a:ext cx="2945659" cy="497979"/>
          </a:xfrm>
          <a:prstGeom prst="rect">
            <a:avLst/>
          </a:prstGeom>
          <a:noFill/>
          <a:ln>
            <a:noFill/>
          </a:ln>
        </p:spPr>
        <p:txBody>
          <a:bodyPr vert="horz" wrap="square" lIns="95522" tIns="47761" rIns="95522" bIns="47761" anchor="t" anchorCtr="0" compatLnSpc="1">
            <a:noAutofit/>
          </a:bodyPr>
          <a:lstStyle>
            <a:lvl1pPr marL="0" marR="0" lvl="0" indent="0" algn="r" defTabSz="955217" rtl="0" fontAlgn="auto" hangingPunct="1">
              <a:lnSpc>
                <a:spcPct val="100000"/>
              </a:lnSpc>
              <a:spcBef>
                <a:spcPts val="0"/>
              </a:spcBef>
              <a:spcAft>
                <a:spcPts val="0"/>
              </a:spcAft>
              <a:buNone/>
              <a:tabLst/>
              <a:defRPr lang="en-IE" sz="1300" b="0" i="0" u="none" strike="noStrike" kern="1200" cap="none" spc="0" baseline="0">
                <a:solidFill>
                  <a:srgbClr val="000000"/>
                </a:solidFill>
                <a:uFillTx/>
                <a:latin typeface="Calibri"/>
              </a:defRPr>
            </a:lvl1pPr>
          </a:lstStyle>
          <a:p>
            <a:pPr lvl="0"/>
            <a:fld id="{70CC5617-E4AA-432D-BE30-8A229396DA4E}" type="datetime1">
              <a:rPr lang="en-IE"/>
              <a:pPr lvl="0"/>
              <a:t>20/11/2025</a:t>
            </a:fld>
            <a:endParaRPr lang="en-IE"/>
          </a:p>
        </p:txBody>
      </p:sp>
      <p:sp>
        <p:nvSpPr>
          <p:cNvPr id="4" name="Slide Image Placeholder 3">
            <a:extLst>
              <a:ext uri="{FF2B5EF4-FFF2-40B4-BE49-F238E27FC236}">
                <a16:creationId xmlns:a16="http://schemas.microsoft.com/office/drawing/2014/main" id="{E6FF6357-D93C-81E2-0B1B-DD9875191A3A}"/>
              </a:ext>
            </a:extLst>
          </p:cNvPr>
          <p:cNvSpPr>
            <a:spLocks noGrp="1" noRot="1" noChangeAspect="1"/>
          </p:cNvSpPr>
          <p:nvPr>
            <p:ph type="sldImg" idx="2"/>
          </p:nvPr>
        </p:nvSpPr>
        <p:spPr>
          <a:xfrm>
            <a:off x="422275" y="1241425"/>
            <a:ext cx="5953125" cy="3349625"/>
          </a:xfrm>
          <a:prstGeom prst="rect">
            <a:avLst/>
          </a:prstGeom>
          <a:noFill/>
          <a:ln w="12701">
            <a:solidFill>
              <a:srgbClr val="000000"/>
            </a:solidFill>
            <a:prstDash val="solid"/>
          </a:ln>
        </p:spPr>
      </p:sp>
      <p:sp>
        <p:nvSpPr>
          <p:cNvPr id="5" name="Notes Placeholder 4">
            <a:extLst>
              <a:ext uri="{FF2B5EF4-FFF2-40B4-BE49-F238E27FC236}">
                <a16:creationId xmlns:a16="http://schemas.microsoft.com/office/drawing/2014/main" id="{7BC2DA73-8E5C-D48C-A1B6-3CD2C0BB93E5}"/>
              </a:ext>
            </a:extLst>
          </p:cNvPr>
          <p:cNvSpPr txBox="1">
            <a:spLocks noGrp="1"/>
          </p:cNvSpPr>
          <p:nvPr>
            <p:ph type="body" sz="quarter" idx="3"/>
          </p:nvPr>
        </p:nvSpPr>
        <p:spPr>
          <a:xfrm>
            <a:off x="679768" y="4776430"/>
            <a:ext cx="5438140" cy="3907990"/>
          </a:xfrm>
          <a:prstGeom prst="rect">
            <a:avLst/>
          </a:prstGeom>
          <a:noFill/>
          <a:ln>
            <a:noFill/>
          </a:ln>
        </p:spPr>
        <p:txBody>
          <a:bodyPr vert="horz" wrap="square" lIns="95522" tIns="47761" rIns="95522" bIns="47761" anchor="t" anchorCtr="0" compatLnSpc="1">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a:extLst>
              <a:ext uri="{FF2B5EF4-FFF2-40B4-BE49-F238E27FC236}">
                <a16:creationId xmlns:a16="http://schemas.microsoft.com/office/drawing/2014/main" id="{A09D0083-12BC-93CF-13FC-F647551E6232}"/>
              </a:ext>
            </a:extLst>
          </p:cNvPr>
          <p:cNvSpPr txBox="1">
            <a:spLocks noGrp="1"/>
          </p:cNvSpPr>
          <p:nvPr>
            <p:ph type="ftr" sz="quarter" idx="4"/>
          </p:nvPr>
        </p:nvSpPr>
        <p:spPr>
          <a:xfrm>
            <a:off x="0" y="9427073"/>
            <a:ext cx="2945659" cy="497979"/>
          </a:xfrm>
          <a:prstGeom prst="rect">
            <a:avLst/>
          </a:prstGeom>
          <a:noFill/>
          <a:ln>
            <a:noFill/>
          </a:ln>
        </p:spPr>
        <p:txBody>
          <a:bodyPr vert="horz" wrap="square" lIns="95522" tIns="47761" rIns="95522" bIns="47761" anchor="b" anchorCtr="0" compatLnSpc="1">
            <a:noAutofit/>
          </a:bodyPr>
          <a:lstStyle>
            <a:lvl1pPr marL="0" marR="0" lvl="0" indent="0" algn="l" defTabSz="955217" rtl="0" fontAlgn="auto" hangingPunct="1">
              <a:lnSpc>
                <a:spcPct val="100000"/>
              </a:lnSpc>
              <a:spcBef>
                <a:spcPts val="0"/>
              </a:spcBef>
              <a:spcAft>
                <a:spcPts val="0"/>
              </a:spcAft>
              <a:buNone/>
              <a:tabLst/>
              <a:defRPr lang="en-IE" sz="1300" b="0" i="0" u="none" strike="noStrike" kern="1200" cap="none" spc="0" baseline="0">
                <a:solidFill>
                  <a:srgbClr val="000000"/>
                </a:solidFill>
                <a:uFillTx/>
                <a:latin typeface="Calibri"/>
              </a:defRPr>
            </a:lvl1pPr>
          </a:lstStyle>
          <a:p>
            <a:pPr lvl="0"/>
            <a:endParaRPr lang="en-IE"/>
          </a:p>
        </p:txBody>
      </p:sp>
      <p:sp>
        <p:nvSpPr>
          <p:cNvPr id="7" name="Slide Number Placeholder 6">
            <a:extLst>
              <a:ext uri="{FF2B5EF4-FFF2-40B4-BE49-F238E27FC236}">
                <a16:creationId xmlns:a16="http://schemas.microsoft.com/office/drawing/2014/main" id="{9D75CE71-1516-4665-BD46-4B67C3C9E3A8}"/>
              </a:ext>
            </a:extLst>
          </p:cNvPr>
          <p:cNvSpPr txBox="1">
            <a:spLocks noGrp="1"/>
          </p:cNvSpPr>
          <p:nvPr>
            <p:ph type="sldNum" sz="quarter" idx="5"/>
          </p:nvPr>
        </p:nvSpPr>
        <p:spPr>
          <a:xfrm>
            <a:off x="3850439" y="9427073"/>
            <a:ext cx="2945659" cy="497979"/>
          </a:xfrm>
          <a:prstGeom prst="rect">
            <a:avLst/>
          </a:prstGeom>
          <a:noFill/>
          <a:ln>
            <a:noFill/>
          </a:ln>
        </p:spPr>
        <p:txBody>
          <a:bodyPr vert="horz" wrap="square" lIns="95522" tIns="47761" rIns="95522" bIns="47761" anchor="b" anchorCtr="0" compatLnSpc="1">
            <a:noAutofit/>
          </a:bodyPr>
          <a:lstStyle>
            <a:lvl1pPr marL="0" marR="0" lvl="0" indent="0" algn="r" defTabSz="955217" rtl="0" fontAlgn="auto" hangingPunct="1">
              <a:lnSpc>
                <a:spcPct val="100000"/>
              </a:lnSpc>
              <a:spcBef>
                <a:spcPts val="0"/>
              </a:spcBef>
              <a:spcAft>
                <a:spcPts val="0"/>
              </a:spcAft>
              <a:buNone/>
              <a:tabLst/>
              <a:defRPr lang="en-IE" sz="1300" b="0" i="0" u="none" strike="noStrike" kern="1200" cap="none" spc="0" baseline="0">
                <a:solidFill>
                  <a:srgbClr val="000000"/>
                </a:solidFill>
                <a:uFillTx/>
                <a:latin typeface="Calibri"/>
              </a:defRPr>
            </a:lvl1pPr>
          </a:lstStyle>
          <a:p>
            <a:pPr lvl="0"/>
            <a:fld id="{AF6BECD2-6E34-4FC8-81A3-E7A6EED2AFA1}" type="slidenum">
              <a:t>‹#›</a:t>
            </a:fld>
            <a:endParaRPr lang="en-IE"/>
          </a:p>
        </p:txBody>
      </p:sp>
    </p:spTree>
    <p:extLst>
      <p:ext uri="{BB962C8B-B14F-4D97-AF65-F5344CB8AC3E}">
        <p14:creationId xmlns:p14="http://schemas.microsoft.com/office/powerpoint/2010/main" val="1927208701"/>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vl2pPr marL="457200" marR="0" lvl="1"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2pPr>
    <a:lvl3pPr marL="914400" marR="0" lvl="2"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3pPr>
    <a:lvl4pPr marL="1371600" marR="0" lvl="3"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4pPr>
    <a:lvl5pPr marL="1828800" marR="0" lvl="4"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gov.ie/pdf/?file=https://assets.gov.ie/219623/85d50f68-77d2-4de3-be88-347e7727e127.pdf#page=nul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1241425"/>
            <a:ext cx="5953125" cy="3349625"/>
          </a:xfrm>
        </p:spPr>
      </p:sp>
      <p:sp>
        <p:nvSpPr>
          <p:cNvPr id="4" name="Slide Number Placeholder 3"/>
          <p:cNvSpPr>
            <a:spLocks noGrp="1"/>
          </p:cNvSpPr>
          <p:nvPr>
            <p:ph type="sldNum" sz="quarter" idx="5"/>
          </p:nvPr>
        </p:nvSpPr>
        <p:spPr/>
        <p:txBody>
          <a:bodyPr/>
          <a:lstStyle/>
          <a:p>
            <a:pPr lvl="0"/>
            <a:fld id="{AF6BECD2-6E34-4FC8-81A3-E7A6EED2AFA1}" type="slidenum">
              <a:rPr lang="ga-IE" smtClean="0"/>
              <a:t>1</a:t>
            </a:fld>
            <a:endParaRPr lang="ga-IE"/>
          </a:p>
        </p:txBody>
      </p:sp>
      <p:sp>
        <p:nvSpPr>
          <p:cNvPr id="3" name="Notes Placeholder 2">
            <a:extLst>
              <a:ext uri="{FF2B5EF4-FFF2-40B4-BE49-F238E27FC236}">
                <a16:creationId xmlns:a16="http://schemas.microsoft.com/office/drawing/2014/main" id="{342B6BD3-4890-5D15-71E4-A28E1D36965F}"/>
              </a:ext>
            </a:extLst>
          </p:cNvPr>
          <p:cNvSpPr>
            <a:spLocks noGrp="1"/>
          </p:cNvSpPr>
          <p:nvPr>
            <p:ph type="body" idx="1"/>
          </p:nvPr>
        </p:nvSpPr>
        <p:spPr/>
        <p:txBody>
          <a:bodyPr/>
          <a:lstStyle/>
          <a:p>
            <a:r>
              <a:rPr lang="en-IE" dirty="0" err="1"/>
              <a:t>Fáiltiú</a:t>
            </a:r>
            <a:r>
              <a:rPr lang="en-IE" dirty="0"/>
              <a:t>: 1 </a:t>
            </a:r>
            <a:r>
              <a:rPr lang="en-IE" dirty="0" err="1"/>
              <a:t>nóim</a:t>
            </a:r>
            <a:endParaRPr lang="en-IE" dirty="0"/>
          </a:p>
          <a:p>
            <a:endParaRPr lang="en-IE" dirty="0"/>
          </a:p>
          <a:p>
            <a:r>
              <a:rPr lang="ga-IE" dirty="0" err="1">
                <a:ea typeface="Calibri"/>
                <a:cs typeface="Calibri"/>
              </a:rPr>
              <a:t>Réasúnacht</a:t>
            </a:r>
            <a:r>
              <a:rPr lang="ga-IE" dirty="0">
                <a:ea typeface="Calibri"/>
                <a:cs typeface="Calibri"/>
              </a:rPr>
              <a:t>:</a:t>
            </a:r>
          </a:p>
          <a:p>
            <a:pPr marL="171450" indent="-171450">
              <a:buFont typeface="Arial" panose="020B0604020202020204" pitchFamily="34" charset="0"/>
              <a:buChar char="•"/>
            </a:pPr>
            <a:r>
              <a:rPr lang="en-IE" dirty="0"/>
              <a:t>Ó </a:t>
            </a:r>
            <a:r>
              <a:rPr lang="en-IE" dirty="0" err="1"/>
              <a:t>thaobh</a:t>
            </a:r>
            <a:r>
              <a:rPr lang="en-IE" dirty="0"/>
              <a:t> an </a:t>
            </a:r>
            <a:r>
              <a:rPr lang="en-IE" dirty="0" err="1"/>
              <a:t>réasúnacht</a:t>
            </a:r>
            <a:r>
              <a:rPr lang="en-IE" dirty="0"/>
              <a:t> den </a:t>
            </a:r>
            <a:r>
              <a:rPr lang="en-IE" dirty="0" err="1"/>
              <a:t>seisiún</a:t>
            </a:r>
            <a:r>
              <a:rPr lang="en-IE" dirty="0"/>
              <a:t> </a:t>
            </a:r>
            <a:r>
              <a:rPr lang="en-IE" dirty="0" err="1"/>
              <a:t>seo</a:t>
            </a:r>
            <a:r>
              <a:rPr lang="en-IE" dirty="0"/>
              <a:t>; </a:t>
            </a:r>
            <a:r>
              <a:rPr lang="ga-IE" dirty="0"/>
              <a:t>Tá an-mhéadú tagtha ar an ilghnéitheacht teanga agus chultúrtha in Éirinn le 20 bliain anuas. </a:t>
            </a:r>
            <a:r>
              <a:rPr lang="en-IE" dirty="0"/>
              <a:t>I 2022, </a:t>
            </a:r>
            <a:r>
              <a:rPr lang="en-IE" dirty="0" err="1"/>
              <a:t>chuir</a:t>
            </a:r>
            <a:r>
              <a:rPr lang="en-IE" dirty="0"/>
              <a:t> </a:t>
            </a:r>
            <a:r>
              <a:rPr lang="en-IE" dirty="0" err="1"/>
              <a:t>muid</a:t>
            </a:r>
            <a:r>
              <a:rPr lang="en-IE" dirty="0"/>
              <a:t> fáilte </a:t>
            </a:r>
            <a:r>
              <a:rPr lang="en-IE" dirty="0" err="1"/>
              <a:t>ríomh</a:t>
            </a:r>
            <a:r>
              <a:rPr lang="en-IE" dirty="0"/>
              <a:t> </a:t>
            </a:r>
            <a:r>
              <a:rPr lang="en-IE" dirty="0" err="1"/>
              <a:t>líon</a:t>
            </a:r>
            <a:r>
              <a:rPr lang="en-IE" dirty="0"/>
              <a:t> s</a:t>
            </a:r>
            <a:r>
              <a:rPr lang="ga-IE" dirty="0" err="1"/>
              <a:t>untasach</a:t>
            </a:r>
            <a:r>
              <a:rPr lang="ga-IE" dirty="0"/>
              <a:t> </a:t>
            </a:r>
            <a:r>
              <a:rPr lang="en-IE" dirty="0" err="1"/>
              <a:t>páistí</a:t>
            </a:r>
            <a:r>
              <a:rPr lang="en-IE" dirty="0"/>
              <a:t> </a:t>
            </a:r>
            <a:r>
              <a:rPr lang="en-IE" dirty="0" err="1"/>
              <a:t>ón</a:t>
            </a:r>
            <a:r>
              <a:rPr lang="en-IE" dirty="0"/>
              <a:t> </a:t>
            </a:r>
            <a:r>
              <a:rPr lang="en-IE" dirty="0" err="1"/>
              <a:t>Úcráin</a:t>
            </a:r>
            <a:r>
              <a:rPr lang="ga-IE" dirty="0"/>
              <a:t>. Tá líon na bhfoghlaimeoirí ó chúlraí éagsúla teanga agus cultúir atá ag freastal ar scoileanna </a:t>
            </a:r>
            <a:r>
              <a:rPr lang="en-IE" b="1" dirty="0"/>
              <a:t>T1 </a:t>
            </a:r>
            <a:r>
              <a:rPr lang="ga-IE" dirty="0" err="1"/>
              <a:t>tumoideachais</a:t>
            </a:r>
            <a:r>
              <a:rPr lang="ga-IE" dirty="0"/>
              <a:t> méadaithe go mór le blianta. </a:t>
            </a:r>
            <a:endParaRPr lang="en-IE" dirty="0"/>
          </a:p>
          <a:p>
            <a:pPr marL="171450" indent="-171450">
              <a:buFont typeface="Arial" panose="020B0604020202020204" pitchFamily="34" charset="0"/>
              <a:buChar char="•"/>
            </a:pPr>
            <a:r>
              <a:rPr lang="en-IE" dirty="0"/>
              <a:t>De </a:t>
            </a:r>
            <a:r>
              <a:rPr lang="en-IE" dirty="0" err="1"/>
              <a:t>réir</a:t>
            </a:r>
            <a:r>
              <a:rPr lang="en-IE" dirty="0"/>
              <a:t> an </a:t>
            </a:r>
            <a:r>
              <a:rPr lang="en-IE" dirty="0" err="1"/>
              <a:t>taighde</a:t>
            </a:r>
            <a:r>
              <a:rPr lang="en-IE" dirty="0"/>
              <a:t>, mar </a:t>
            </a:r>
            <a:r>
              <a:rPr lang="en-IE" dirty="0" err="1"/>
              <a:t>gheall</a:t>
            </a:r>
            <a:r>
              <a:rPr lang="en-IE" dirty="0"/>
              <a:t> </a:t>
            </a:r>
            <a:r>
              <a:rPr lang="en-IE" dirty="0" err="1"/>
              <a:t>ar</a:t>
            </a:r>
            <a:r>
              <a:rPr lang="en-IE" dirty="0"/>
              <a:t> </a:t>
            </a:r>
            <a:r>
              <a:rPr lang="en-IE" dirty="0" err="1"/>
              <a:t>seo</a:t>
            </a:r>
            <a:r>
              <a:rPr lang="en-IE" dirty="0"/>
              <a:t>, n</a:t>
            </a:r>
            <a:r>
              <a:rPr lang="ga-IE" dirty="0"/>
              <a:t>í mór do chláir </a:t>
            </a:r>
            <a:r>
              <a:rPr lang="ga-IE" dirty="0" err="1"/>
              <a:t>thumoideachais</a:t>
            </a:r>
            <a:r>
              <a:rPr lang="ga-IE" dirty="0"/>
              <a:t> bogadh ar aghaidh ó dhearcadh dátheangach ar an tumoideachas chuig dearcadh ilteangach. (Soláthar an Oideachais Lán-Ghaeilge agus Ghaeltachta do Pháistí a bhfuil Béarla mar Theanga Bhreise acu. An </a:t>
            </a:r>
            <a:r>
              <a:rPr lang="ga-IE" dirty="0" err="1"/>
              <a:t>Dr</a:t>
            </a:r>
            <a:r>
              <a:rPr lang="ga-IE" dirty="0"/>
              <a:t> Aisling Ní </a:t>
            </a:r>
            <a:r>
              <a:rPr lang="ga-IE" dirty="0" err="1"/>
              <a:t>Dhiorbháin</a:t>
            </a:r>
            <a:r>
              <a:rPr lang="ga-IE" dirty="0"/>
              <a:t> An </a:t>
            </a:r>
            <a:r>
              <a:rPr lang="ga-IE" dirty="0" err="1"/>
              <a:t>Dr</a:t>
            </a:r>
            <a:r>
              <a:rPr lang="ga-IE" dirty="0"/>
              <a:t> </a:t>
            </a:r>
            <a:r>
              <a:rPr lang="ga-IE" dirty="0" err="1"/>
              <a:t>Lorraine</a:t>
            </a:r>
            <a:r>
              <a:rPr lang="ga-IE" dirty="0"/>
              <a:t> </a:t>
            </a:r>
            <a:r>
              <a:rPr lang="ga-IE" dirty="0" err="1"/>
              <a:t>ConnaughtonCrean</a:t>
            </a:r>
            <a:r>
              <a:rPr lang="ga-IE" dirty="0"/>
              <a:t> An tOllamh Pádraig Ó Duibhir). </a:t>
            </a:r>
            <a:endParaRPr lang="ga-IE" dirty="0">
              <a:ea typeface="Calibri"/>
              <a:cs typeface="Calibri"/>
            </a:endParaRPr>
          </a:p>
          <a:p>
            <a:pPr marL="171450" indent="-171450">
              <a:buFont typeface="Arial" panose="020B0604020202020204" pitchFamily="34" charset="0"/>
              <a:buChar char="•"/>
            </a:pPr>
            <a:r>
              <a:rPr lang="ga-IE" dirty="0">
                <a:ea typeface="Calibri"/>
                <a:cs typeface="Calibri"/>
              </a:rPr>
              <a:t>B'fhiú dúinn bheith ag smaoineamh ar na féidearthachtaí do na foghlaimeoirí seo i scoileanna T1: de réir taighde </a:t>
            </a:r>
            <a:r>
              <a:rPr lang="ga-IE" dirty="0"/>
              <a:t>"Bíonn daoine dátheangacha níos </a:t>
            </a:r>
            <a:r>
              <a:rPr lang="ga-IE" dirty="0" err="1"/>
              <a:t>feasaí</a:t>
            </a:r>
            <a:r>
              <a:rPr lang="ga-IE" dirty="0"/>
              <a:t> ar theangacha agus ar an gcaoi a n oibríonn siad" </a:t>
            </a:r>
            <a:r>
              <a:rPr lang="ga-IE" dirty="0" err="1"/>
              <a:t>Bialystok</a:t>
            </a:r>
            <a:r>
              <a:rPr lang="ga-IE" dirty="0"/>
              <a:t> &amp; </a:t>
            </a:r>
            <a:r>
              <a:rPr lang="ga-IE" dirty="0" err="1"/>
              <a:t>Codd</a:t>
            </a:r>
            <a:r>
              <a:rPr lang="ga-IE" dirty="0"/>
              <a:t>, 1997; </a:t>
            </a:r>
            <a:r>
              <a:rPr lang="ga-IE" dirty="0" err="1"/>
              <a:t>Bournot-Trites</a:t>
            </a:r>
            <a:r>
              <a:rPr lang="ga-IE" dirty="0"/>
              <a:t> &amp; </a:t>
            </a:r>
            <a:r>
              <a:rPr lang="ga-IE" dirty="0" err="1"/>
              <a:t>Denizot</a:t>
            </a:r>
            <a:r>
              <a:rPr lang="ga-IE" dirty="0"/>
              <a:t>, 2005; </a:t>
            </a:r>
            <a:r>
              <a:rPr lang="ga-IE" dirty="0" err="1"/>
              <a:t>Galambos</a:t>
            </a:r>
            <a:r>
              <a:rPr lang="ga-IE" dirty="0"/>
              <a:t> &amp; </a:t>
            </a:r>
            <a:r>
              <a:rPr lang="ga-IE" dirty="0" err="1"/>
              <a:t>Hakuta</a:t>
            </a:r>
            <a:r>
              <a:rPr lang="ga-IE" dirty="0"/>
              <a:t>, 1988; </a:t>
            </a:r>
            <a:r>
              <a:rPr lang="ga-IE" dirty="0" err="1"/>
              <a:t>Harley</a:t>
            </a:r>
            <a:r>
              <a:rPr lang="ga-IE" dirty="0"/>
              <a:t>, Hart &amp; </a:t>
            </a:r>
            <a:r>
              <a:rPr lang="ga-IE" dirty="0" err="1"/>
              <a:t>Swain</a:t>
            </a:r>
            <a:r>
              <a:rPr lang="ga-IE" dirty="0"/>
              <a:t>, 1986; </a:t>
            </a:r>
            <a:r>
              <a:rPr lang="ga-IE" dirty="0" err="1"/>
              <a:t>Lyster</a:t>
            </a:r>
            <a:r>
              <a:rPr lang="ga-IE" dirty="0"/>
              <a:t>, </a:t>
            </a:r>
            <a:r>
              <a:rPr lang="ga-IE" dirty="0" err="1"/>
              <a:t>Collins</a:t>
            </a:r>
            <a:r>
              <a:rPr lang="ga-IE" dirty="0"/>
              <a:t> &amp; </a:t>
            </a:r>
            <a:r>
              <a:rPr lang="ga-IE" dirty="0" err="1"/>
              <a:t>Ballinger</a:t>
            </a:r>
            <a:r>
              <a:rPr lang="ga-IE" dirty="0"/>
              <a:t>, 2009; </a:t>
            </a:r>
            <a:r>
              <a:rPr lang="ga-IE" dirty="0" err="1"/>
              <a:t>Lyster</a:t>
            </a:r>
            <a:r>
              <a:rPr lang="ga-IE" dirty="0"/>
              <a:t>, </a:t>
            </a:r>
            <a:r>
              <a:rPr lang="ga-IE" dirty="0" err="1"/>
              <a:t>Quiroga</a:t>
            </a:r>
            <a:r>
              <a:rPr lang="ga-IE" dirty="0"/>
              <a:t> &amp; </a:t>
            </a:r>
            <a:r>
              <a:rPr lang="ga-IE" dirty="0" err="1"/>
              <a:t>Ballinger</a:t>
            </a:r>
            <a:r>
              <a:rPr lang="ga-IE" dirty="0"/>
              <a:t>, 2013.</a:t>
            </a:r>
            <a:endParaRPr lang="ga-IE" dirty="0">
              <a:ea typeface="Calibri"/>
              <a:cs typeface="Calibri"/>
            </a:endParaRPr>
          </a:p>
          <a:p>
            <a:endParaRPr lang="ga-IE" dirty="0">
              <a:ea typeface="Calibri"/>
              <a:cs typeface="Calibri"/>
            </a:endParaRPr>
          </a:p>
        </p:txBody>
      </p:sp>
    </p:spTree>
    <p:extLst>
      <p:ext uri="{BB962C8B-B14F-4D97-AF65-F5344CB8AC3E}">
        <p14:creationId xmlns:p14="http://schemas.microsoft.com/office/powerpoint/2010/main" val="3995464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err="1"/>
              <a:t>Cuspóir</a:t>
            </a:r>
            <a:r>
              <a:rPr lang="en-US" dirty="0"/>
              <a:t>: Aird a </a:t>
            </a:r>
            <a:r>
              <a:rPr lang="en-US" dirty="0" err="1"/>
              <a:t>dhíriú</a:t>
            </a:r>
            <a:r>
              <a:rPr lang="en-US" dirty="0"/>
              <a:t> </a:t>
            </a:r>
            <a:r>
              <a:rPr lang="en-US" dirty="0" err="1"/>
              <a:t>ar</a:t>
            </a:r>
            <a:r>
              <a:rPr lang="en-US" dirty="0"/>
              <a:t> an </a:t>
            </a:r>
            <a:r>
              <a:rPr lang="en-US" dirty="0" err="1"/>
              <a:t>ábhar</a:t>
            </a:r>
            <a:r>
              <a:rPr lang="en-US" dirty="0"/>
              <a:t> </a:t>
            </a:r>
            <a:r>
              <a:rPr lang="en-US" dirty="0" err="1"/>
              <a:t>thacaíochta</a:t>
            </a:r>
            <a:r>
              <a:rPr lang="en-US" dirty="0"/>
              <a:t> </a:t>
            </a:r>
            <a:r>
              <a:rPr lang="en-US" dirty="0" err="1"/>
              <a:t>ón</a:t>
            </a:r>
            <a:r>
              <a:rPr lang="en-US" dirty="0"/>
              <a:t> PDST </a:t>
            </a:r>
            <a:r>
              <a:rPr lang="en-US" dirty="0" err="1"/>
              <a:t>agus</a:t>
            </a:r>
            <a:r>
              <a:rPr lang="en-US" dirty="0"/>
              <a:t> </a:t>
            </a:r>
            <a:r>
              <a:rPr lang="en-US" dirty="0" err="1"/>
              <a:t>gnéithe</a:t>
            </a:r>
            <a:r>
              <a:rPr lang="en-US" dirty="0"/>
              <a:t> den </a:t>
            </a:r>
            <a:r>
              <a:rPr lang="en-US" dirty="0" err="1"/>
              <a:t>theagasc</a:t>
            </a:r>
            <a:r>
              <a:rPr lang="en-US" dirty="0"/>
              <a:t> </a:t>
            </a:r>
            <a:r>
              <a:rPr lang="en-US" dirty="0" err="1"/>
              <a:t>éifeactach</a:t>
            </a:r>
            <a:r>
              <a:rPr lang="en-US" dirty="0"/>
              <a:t> a </a:t>
            </a:r>
            <a:r>
              <a:rPr lang="en-US" dirty="0" err="1"/>
              <a:t>mhíniú</a:t>
            </a:r>
            <a:r>
              <a:rPr lang="en-US" dirty="0"/>
              <a:t>. </a:t>
            </a:r>
          </a:p>
          <a:p>
            <a:r>
              <a:rPr lang="en-US" dirty="0"/>
              <a:t>Fad Ama: 5 </a:t>
            </a:r>
            <a:r>
              <a:rPr lang="en-US" dirty="0" err="1"/>
              <a:t>nóim</a:t>
            </a:r>
            <a:r>
              <a:rPr lang="en-US" dirty="0"/>
              <a:t> </a:t>
            </a:r>
            <a:endParaRPr lang="en-US" dirty="0">
              <a:ea typeface="Calibri"/>
              <a:cs typeface="Calibri"/>
            </a:endParaRPr>
          </a:p>
          <a:p>
            <a:endParaRPr lang="en-US" dirty="0"/>
          </a:p>
          <a:p>
            <a:r>
              <a:rPr lang="en-US" dirty="0"/>
              <a:t>Script:</a:t>
            </a:r>
            <a:br>
              <a:rPr lang="en-US" dirty="0">
                <a:ea typeface="Calibri"/>
                <a:cs typeface="Calibri"/>
              </a:rPr>
            </a:br>
            <a:r>
              <a:rPr lang="en-US" dirty="0" err="1"/>
              <a:t>Tá</a:t>
            </a:r>
            <a:r>
              <a:rPr lang="en-US" dirty="0"/>
              <a:t> </a:t>
            </a:r>
            <a:r>
              <a:rPr lang="en-US" dirty="0" err="1"/>
              <a:t>sé</a:t>
            </a:r>
            <a:r>
              <a:rPr lang="en-US" dirty="0"/>
              <a:t> </a:t>
            </a:r>
            <a:r>
              <a:rPr lang="en-US" dirty="0" err="1"/>
              <a:t>tabhachtach</a:t>
            </a:r>
            <a:r>
              <a:rPr lang="en-US" dirty="0"/>
              <a:t> </a:t>
            </a:r>
            <a:r>
              <a:rPr lang="en-US" dirty="0" err="1"/>
              <a:t>caipeis</a:t>
            </a:r>
            <a:r>
              <a:rPr lang="en-US" dirty="0"/>
              <a:t> </a:t>
            </a:r>
            <a:r>
              <a:rPr lang="en-US" dirty="0" err="1"/>
              <a:t>luachmhar</a:t>
            </a:r>
            <a:r>
              <a:rPr lang="en-US" dirty="0"/>
              <a:t> do </a:t>
            </a:r>
            <a:r>
              <a:rPr lang="en-US" dirty="0" err="1"/>
              <a:t>thacaíocht</a:t>
            </a:r>
            <a:r>
              <a:rPr lang="en-US" dirty="0"/>
              <a:t> </a:t>
            </a:r>
            <a:r>
              <a:rPr lang="en-US" dirty="0" err="1"/>
              <a:t>teanga</a:t>
            </a:r>
            <a:r>
              <a:rPr lang="en-US" dirty="0"/>
              <a:t>, a chur </a:t>
            </a:r>
            <a:r>
              <a:rPr lang="en-US" dirty="0" err="1"/>
              <a:t>faoi</a:t>
            </a:r>
            <a:r>
              <a:rPr lang="en-US" dirty="0"/>
              <a:t> </a:t>
            </a:r>
            <a:r>
              <a:rPr lang="en-US" dirty="0" err="1"/>
              <a:t>bhur</a:t>
            </a:r>
            <a:r>
              <a:rPr lang="en-US" dirty="0"/>
              <a:t> </a:t>
            </a:r>
            <a:r>
              <a:rPr lang="en-US" dirty="0" err="1"/>
              <a:t>mbráid</a:t>
            </a:r>
            <a:r>
              <a:rPr lang="en-US" dirty="0"/>
              <a:t> </a:t>
            </a:r>
            <a:r>
              <a:rPr lang="en-US" dirty="0" err="1"/>
              <a:t>inniu</a:t>
            </a:r>
            <a:r>
              <a:rPr lang="en-US" dirty="0"/>
              <a:t>. Seo’d </a:t>
            </a:r>
            <a:r>
              <a:rPr lang="en-US" dirty="0" err="1"/>
              <a:t>ceann</a:t>
            </a:r>
            <a:r>
              <a:rPr lang="en-US" dirty="0"/>
              <a:t> </a:t>
            </a:r>
            <a:r>
              <a:rPr lang="en-US" dirty="0" err="1"/>
              <a:t>atá</a:t>
            </a:r>
            <a:r>
              <a:rPr lang="en-US" dirty="0"/>
              <a:t> </a:t>
            </a:r>
            <a:r>
              <a:rPr lang="en-US" dirty="0" err="1"/>
              <a:t>ar</a:t>
            </a:r>
            <a:r>
              <a:rPr lang="en-US" dirty="0"/>
              <a:t> </a:t>
            </a:r>
            <a:r>
              <a:rPr lang="en-US" dirty="0" err="1"/>
              <a:t>fáill</a:t>
            </a:r>
            <a:r>
              <a:rPr lang="en-US" dirty="0"/>
              <a:t> </a:t>
            </a:r>
            <a:r>
              <a:rPr lang="en-US" dirty="0" err="1"/>
              <a:t>ón</a:t>
            </a:r>
            <a:r>
              <a:rPr lang="en-US" dirty="0"/>
              <a:t> PDST, </a:t>
            </a:r>
            <a:r>
              <a:rPr lang="en-US" dirty="0" err="1"/>
              <a:t>agus</a:t>
            </a:r>
            <a:r>
              <a:rPr lang="en-US" dirty="0"/>
              <a:t> </a:t>
            </a:r>
            <a:r>
              <a:rPr lang="en-US" dirty="0" err="1"/>
              <a:t>b’fhiú</a:t>
            </a:r>
            <a:r>
              <a:rPr lang="en-US" dirty="0"/>
              <a:t> </a:t>
            </a:r>
            <a:r>
              <a:rPr lang="en-US" dirty="0" err="1"/>
              <a:t>smaoineamh</a:t>
            </a:r>
            <a:r>
              <a:rPr lang="en-US" dirty="0"/>
              <a:t> </a:t>
            </a:r>
            <a:r>
              <a:rPr lang="en-US" dirty="0" err="1"/>
              <a:t>ar</a:t>
            </a:r>
            <a:r>
              <a:rPr lang="en-US" dirty="0"/>
              <a:t> an </a:t>
            </a:r>
            <a:r>
              <a:rPr lang="en-US" dirty="0" err="1"/>
              <a:t>chaoi</a:t>
            </a:r>
            <a:r>
              <a:rPr lang="en-US" dirty="0"/>
              <a:t> gur </a:t>
            </a:r>
            <a:r>
              <a:rPr lang="en-US" dirty="0" err="1"/>
              <a:t>féidir</a:t>
            </a:r>
            <a:r>
              <a:rPr lang="en-US" dirty="0"/>
              <a:t> linn é a </a:t>
            </a:r>
            <a:r>
              <a:rPr lang="en-US" dirty="0" err="1"/>
              <a:t>úsáid</a:t>
            </a:r>
            <a:r>
              <a:rPr lang="en-US" dirty="0"/>
              <a:t> ag </a:t>
            </a:r>
            <a:r>
              <a:rPr lang="en-US" dirty="0" err="1"/>
              <a:t>na</a:t>
            </a:r>
            <a:r>
              <a:rPr lang="en-US" dirty="0"/>
              <a:t> </a:t>
            </a:r>
            <a:r>
              <a:rPr lang="en-US" dirty="0" err="1"/>
              <a:t>céimeanna</a:t>
            </a:r>
            <a:r>
              <a:rPr lang="en-US" dirty="0"/>
              <a:t> </a:t>
            </a:r>
            <a:r>
              <a:rPr lang="en-US" dirty="0" err="1"/>
              <a:t>ar</a:t>
            </a:r>
            <a:r>
              <a:rPr lang="en-US" dirty="0"/>
              <a:t> fad </a:t>
            </a:r>
            <a:r>
              <a:rPr lang="en-US" dirty="0" err="1"/>
              <a:t>atá</a:t>
            </a:r>
            <a:r>
              <a:rPr lang="en-US" dirty="0"/>
              <a:t> </a:t>
            </a:r>
            <a:r>
              <a:rPr lang="en-US" dirty="0" err="1"/>
              <a:t>muid</a:t>
            </a:r>
            <a:r>
              <a:rPr lang="en-US" dirty="0"/>
              <a:t> </a:t>
            </a:r>
            <a:r>
              <a:rPr lang="en-US" dirty="0" err="1"/>
              <a:t>théis</a:t>
            </a:r>
            <a:r>
              <a:rPr lang="en-US" dirty="0"/>
              <a:t> </a:t>
            </a:r>
            <a:r>
              <a:rPr lang="en-US" dirty="0" err="1"/>
              <a:t>pléigh</a:t>
            </a:r>
            <a:endParaRPr lang="en-US" dirty="0">
              <a:ea typeface="Calibri"/>
              <a:cs typeface="Calibri"/>
            </a:endParaRPr>
          </a:p>
          <a:p>
            <a:r>
              <a:rPr lang="en-US" dirty="0" err="1"/>
              <a:t>Leagtar</a:t>
            </a:r>
            <a:r>
              <a:rPr lang="en-US" dirty="0"/>
              <a:t> </a:t>
            </a:r>
            <a:r>
              <a:rPr lang="en-US" dirty="0" err="1"/>
              <a:t>amach</a:t>
            </a:r>
            <a:r>
              <a:rPr lang="en-US" dirty="0"/>
              <a:t> </a:t>
            </a:r>
            <a:r>
              <a:rPr lang="en-US" dirty="0" err="1"/>
              <a:t>sa</a:t>
            </a:r>
            <a:r>
              <a:rPr lang="en-US" dirty="0"/>
              <a:t> </a:t>
            </a:r>
            <a:r>
              <a:rPr lang="en-US" dirty="0" err="1"/>
              <a:t>cháipéis</a:t>
            </a:r>
            <a:r>
              <a:rPr lang="en-US" dirty="0"/>
              <a:t> </a:t>
            </a:r>
            <a:r>
              <a:rPr lang="en-US" dirty="0" err="1"/>
              <a:t>seo</a:t>
            </a:r>
            <a:r>
              <a:rPr lang="en-US" dirty="0"/>
              <a:t> "</a:t>
            </a:r>
            <a:r>
              <a:rPr lang="en-US" dirty="0" err="1"/>
              <a:t>Gnéithe</a:t>
            </a:r>
            <a:r>
              <a:rPr lang="en-US" dirty="0"/>
              <a:t> de </a:t>
            </a:r>
            <a:r>
              <a:rPr lang="en-US" dirty="0" err="1"/>
              <a:t>Theagasc</a:t>
            </a:r>
            <a:r>
              <a:rPr lang="en-US" dirty="0"/>
              <a:t> </a:t>
            </a:r>
            <a:r>
              <a:rPr lang="en-US" dirty="0" err="1"/>
              <a:t>Éifeachtach</a:t>
            </a:r>
            <a:r>
              <a:rPr lang="en-US" dirty="0"/>
              <a:t> </a:t>
            </a:r>
            <a:r>
              <a:rPr lang="en-US" dirty="0" err="1"/>
              <a:t>na</a:t>
            </a:r>
            <a:r>
              <a:rPr lang="en-US" dirty="0"/>
              <a:t> </a:t>
            </a:r>
            <a:r>
              <a:rPr lang="en-US" dirty="0" err="1"/>
              <a:t>Teanga</a:t>
            </a:r>
            <a:r>
              <a:rPr lang="en-US" dirty="0"/>
              <a:t> </a:t>
            </a:r>
            <a:r>
              <a:rPr lang="en-US" dirty="0" err="1"/>
              <a:t>Labhartha</a:t>
            </a:r>
            <a:r>
              <a:rPr lang="en-US" dirty="0"/>
              <a:t> PDST";  </a:t>
            </a:r>
            <a:r>
              <a:rPr lang="en-US" dirty="0" err="1"/>
              <a:t>cúig</a:t>
            </a:r>
            <a:r>
              <a:rPr lang="en-US" dirty="0"/>
              <a:t> </a:t>
            </a:r>
            <a:r>
              <a:rPr lang="en-US" dirty="0" err="1"/>
              <a:t>ghné</a:t>
            </a:r>
            <a:r>
              <a:rPr lang="en-US" dirty="0"/>
              <a:t> </a:t>
            </a:r>
            <a:r>
              <a:rPr lang="en-US" dirty="0" err="1"/>
              <a:t>tabhachtach</a:t>
            </a:r>
            <a:r>
              <a:rPr lang="en-US" dirty="0"/>
              <a:t> </a:t>
            </a:r>
            <a:r>
              <a:rPr lang="en-US" dirty="0" err="1"/>
              <a:t>agus</a:t>
            </a:r>
            <a:r>
              <a:rPr lang="en-US" dirty="0"/>
              <a:t> is </a:t>
            </a:r>
            <a:r>
              <a:rPr lang="en-US" dirty="0" err="1"/>
              <a:t>iad</a:t>
            </a:r>
            <a:r>
              <a:rPr lang="en-US" dirty="0"/>
              <a:t> sin; </a:t>
            </a:r>
            <a:endParaRPr lang="en-US" dirty="0">
              <a:ea typeface="Calibri"/>
              <a:cs typeface="Calibri"/>
            </a:endParaRPr>
          </a:p>
          <a:p>
            <a:r>
              <a:rPr lang="en-US" dirty="0" err="1"/>
              <a:t>Scileanna</a:t>
            </a:r>
            <a:r>
              <a:rPr lang="en-US" dirty="0"/>
              <a:t> </a:t>
            </a:r>
            <a:r>
              <a:rPr lang="en-US" dirty="0" err="1"/>
              <a:t>Éisteachta</a:t>
            </a:r>
            <a:r>
              <a:rPr lang="en-US" dirty="0"/>
              <a:t> </a:t>
            </a:r>
            <a:r>
              <a:rPr lang="en-US" dirty="0" err="1"/>
              <a:t>agus</a:t>
            </a:r>
            <a:r>
              <a:rPr lang="en-US" dirty="0"/>
              <a:t> </a:t>
            </a:r>
            <a:r>
              <a:rPr lang="en-US" dirty="0" err="1"/>
              <a:t>labhartha</a:t>
            </a:r>
            <a:r>
              <a:rPr lang="en-US" dirty="0"/>
              <a:t> a </a:t>
            </a:r>
            <a:r>
              <a:rPr lang="en-US" dirty="0" err="1"/>
              <a:t>fhorbairt</a:t>
            </a:r>
            <a:r>
              <a:rPr lang="en-US" dirty="0"/>
              <a:t>; </a:t>
            </a:r>
            <a:r>
              <a:rPr lang="en-US" dirty="0" err="1"/>
              <a:t>déanfar</a:t>
            </a:r>
            <a:r>
              <a:rPr lang="en-US" dirty="0"/>
              <a:t> an </a:t>
            </a:r>
            <a:r>
              <a:rPr lang="en-US" dirty="0" err="1"/>
              <a:t>scil</a:t>
            </a:r>
            <a:r>
              <a:rPr lang="en-US" dirty="0"/>
              <a:t> de </a:t>
            </a:r>
            <a:r>
              <a:rPr lang="en-US" dirty="0" err="1"/>
              <a:t>éisteacht</a:t>
            </a:r>
            <a:r>
              <a:rPr lang="en-US" dirty="0"/>
              <a:t> a </a:t>
            </a:r>
            <a:r>
              <a:rPr lang="en-US" dirty="0" err="1"/>
              <a:t>fhorbairt</a:t>
            </a:r>
            <a:r>
              <a:rPr lang="en-US" dirty="0"/>
              <a:t> </a:t>
            </a:r>
            <a:r>
              <a:rPr lang="en-US" dirty="0" err="1"/>
              <a:t>gan</a:t>
            </a:r>
            <a:r>
              <a:rPr lang="en-US" dirty="0"/>
              <a:t> a </a:t>
            </a:r>
            <a:r>
              <a:rPr lang="en-US" dirty="0" err="1"/>
              <a:t>bheith</a:t>
            </a:r>
            <a:r>
              <a:rPr lang="en-US" dirty="0"/>
              <a:t> ag </a:t>
            </a:r>
            <a:r>
              <a:rPr lang="en-US" dirty="0" err="1"/>
              <a:t>súil</a:t>
            </a:r>
            <a:r>
              <a:rPr lang="en-US" dirty="0"/>
              <a:t> go </a:t>
            </a:r>
            <a:r>
              <a:rPr lang="en-US" dirty="0" err="1"/>
              <a:t>dtuigeann</a:t>
            </a:r>
            <a:r>
              <a:rPr lang="en-US" dirty="0"/>
              <a:t> an </a:t>
            </a:r>
            <a:r>
              <a:rPr lang="en-US" dirty="0" err="1"/>
              <a:t>pháiste</a:t>
            </a:r>
            <a:r>
              <a:rPr lang="en-US" dirty="0"/>
              <a:t> </a:t>
            </a:r>
            <a:r>
              <a:rPr lang="en-US" dirty="0" err="1"/>
              <a:t>gach</a:t>
            </a:r>
            <a:r>
              <a:rPr lang="en-US" dirty="0"/>
              <a:t> focal. </a:t>
            </a:r>
            <a:endParaRPr lang="en-US" dirty="0">
              <a:ea typeface="Calibri"/>
              <a:cs typeface="Calibri"/>
            </a:endParaRPr>
          </a:p>
          <a:p>
            <a:r>
              <a:rPr lang="en-US" dirty="0"/>
              <a:t>      Ba </a:t>
            </a:r>
            <a:r>
              <a:rPr lang="en-US" dirty="0" err="1"/>
              <a:t>chóir</a:t>
            </a:r>
            <a:r>
              <a:rPr lang="en-US" dirty="0"/>
              <a:t> </a:t>
            </a:r>
            <a:r>
              <a:rPr lang="en-US" dirty="0" err="1"/>
              <a:t>béim</a:t>
            </a:r>
            <a:r>
              <a:rPr lang="en-US" dirty="0"/>
              <a:t> a </a:t>
            </a:r>
            <a:r>
              <a:rPr lang="en-US" dirty="0" err="1"/>
              <a:t>chuir</a:t>
            </a:r>
            <a:r>
              <a:rPr lang="en-US" dirty="0"/>
              <a:t> </a:t>
            </a:r>
            <a:r>
              <a:rPr lang="en-US" dirty="0" err="1"/>
              <a:t>ar</a:t>
            </a:r>
            <a:r>
              <a:rPr lang="en-US" dirty="0"/>
              <a:t> an </a:t>
            </a:r>
            <a:r>
              <a:rPr lang="en-US" dirty="0" err="1"/>
              <a:t>éisteacht</a:t>
            </a:r>
            <a:r>
              <a:rPr lang="en-US" dirty="0"/>
              <a:t> thar an </a:t>
            </a:r>
            <a:r>
              <a:rPr lang="en-US" dirty="0" err="1"/>
              <a:t>iaréisteacht</a:t>
            </a:r>
            <a:r>
              <a:rPr lang="en-US" dirty="0"/>
              <a:t>. </a:t>
            </a:r>
            <a:endParaRPr lang="en-US" dirty="0">
              <a:ea typeface="Calibri"/>
              <a:cs typeface="Calibri"/>
            </a:endParaRPr>
          </a:p>
          <a:p>
            <a:r>
              <a:rPr lang="en-US" dirty="0"/>
              <a:t>       Ba </a:t>
            </a:r>
            <a:r>
              <a:rPr lang="en-US" dirty="0" err="1"/>
              <a:t>chóir</a:t>
            </a:r>
            <a:r>
              <a:rPr lang="en-US" dirty="0"/>
              <a:t> </a:t>
            </a:r>
            <a:r>
              <a:rPr lang="en-US" dirty="0" err="1"/>
              <a:t>na</a:t>
            </a:r>
            <a:r>
              <a:rPr lang="en-US" dirty="0"/>
              <a:t> </a:t>
            </a:r>
            <a:r>
              <a:rPr lang="en-US" dirty="0" err="1"/>
              <a:t>gnéithe</a:t>
            </a:r>
            <a:r>
              <a:rPr lang="en-US" dirty="0"/>
              <a:t> a </a:t>
            </a:r>
            <a:r>
              <a:rPr lang="en-US" dirty="0" err="1"/>
              <a:t>leanas</a:t>
            </a:r>
            <a:r>
              <a:rPr lang="en-US" dirty="0"/>
              <a:t> a </a:t>
            </a:r>
            <a:r>
              <a:rPr lang="en-US" dirty="0" err="1"/>
              <a:t>theagasc</a:t>
            </a:r>
            <a:r>
              <a:rPr lang="en-US" dirty="0"/>
              <a:t>;…...</a:t>
            </a:r>
            <a:r>
              <a:rPr lang="en-US" dirty="0" err="1"/>
              <a:t>Feasacht</a:t>
            </a:r>
            <a:r>
              <a:rPr lang="en-US" dirty="0"/>
              <a:t> </a:t>
            </a:r>
            <a:r>
              <a:rPr lang="en-US" dirty="0" err="1"/>
              <a:t>ar</a:t>
            </a:r>
            <a:r>
              <a:rPr lang="en-US" dirty="0"/>
              <a:t> </a:t>
            </a:r>
            <a:r>
              <a:rPr lang="en-US" dirty="0" err="1"/>
              <a:t>na</a:t>
            </a:r>
            <a:r>
              <a:rPr lang="en-US" dirty="0"/>
              <a:t> </a:t>
            </a:r>
            <a:r>
              <a:rPr lang="en-US" dirty="0" err="1"/>
              <a:t>rialacha</a:t>
            </a:r>
            <a:r>
              <a:rPr lang="en-US" dirty="0"/>
              <a:t> </a:t>
            </a:r>
            <a:r>
              <a:rPr lang="en-US" dirty="0" err="1"/>
              <a:t>ginearálta</a:t>
            </a:r>
            <a:r>
              <a:rPr lang="en-US" dirty="0"/>
              <a:t> a </a:t>
            </a:r>
            <a:r>
              <a:rPr lang="en-US" dirty="0" err="1"/>
              <a:t>bhaineann</a:t>
            </a:r>
            <a:r>
              <a:rPr lang="en-US" dirty="0"/>
              <a:t> leis an </a:t>
            </a:r>
            <a:r>
              <a:rPr lang="en-US" dirty="0" err="1"/>
              <a:t>idirchaidreamh</a:t>
            </a:r>
            <a:r>
              <a:rPr lang="en-US" dirty="0"/>
              <a:t> </a:t>
            </a:r>
            <a:r>
              <a:rPr lang="en-US" dirty="0" err="1"/>
              <a:t>sóisialta</a:t>
            </a:r>
            <a:r>
              <a:rPr lang="en-US" dirty="0"/>
              <a:t> </a:t>
            </a:r>
            <a:endParaRPr lang="en-US" dirty="0">
              <a:ea typeface="Calibri"/>
              <a:cs typeface="Calibri"/>
            </a:endParaRPr>
          </a:p>
          <a:p>
            <a:r>
              <a:rPr lang="en-US" dirty="0"/>
              <a:t>       </a:t>
            </a:r>
            <a:r>
              <a:rPr lang="en-US" dirty="0" err="1"/>
              <a:t>Iompraíochtaí</a:t>
            </a:r>
            <a:r>
              <a:rPr lang="en-US" dirty="0"/>
              <a:t> </a:t>
            </a:r>
            <a:r>
              <a:rPr lang="en-US" dirty="0" err="1"/>
              <a:t>neamhbhriathartha</a:t>
            </a:r>
            <a:r>
              <a:rPr lang="en-US" dirty="0"/>
              <a:t> </a:t>
            </a:r>
            <a:endParaRPr lang="en-US" dirty="0">
              <a:ea typeface="Calibri"/>
              <a:cs typeface="Calibri"/>
            </a:endParaRPr>
          </a:p>
          <a:p>
            <a:r>
              <a:rPr lang="en-US" dirty="0"/>
              <a:t>       </a:t>
            </a:r>
            <a:r>
              <a:rPr lang="en-US" dirty="0" err="1"/>
              <a:t>Rialacha</a:t>
            </a:r>
            <a:r>
              <a:rPr lang="en-US" dirty="0"/>
              <a:t> don </a:t>
            </a:r>
            <a:r>
              <a:rPr lang="en-US" dirty="0" err="1"/>
              <a:t>éisteacht</a:t>
            </a:r>
            <a:r>
              <a:rPr lang="en-US" dirty="0"/>
              <a:t> </a:t>
            </a:r>
            <a:endParaRPr lang="en-US" dirty="0">
              <a:ea typeface="Calibri"/>
              <a:cs typeface="Calibri"/>
            </a:endParaRPr>
          </a:p>
          <a:p>
            <a:r>
              <a:rPr lang="en-US" dirty="0"/>
              <a:t>       </a:t>
            </a:r>
            <a:r>
              <a:rPr lang="en-US" dirty="0" err="1"/>
              <a:t>Rialacha</a:t>
            </a:r>
            <a:r>
              <a:rPr lang="en-US" dirty="0"/>
              <a:t> don </a:t>
            </a:r>
            <a:r>
              <a:rPr lang="en-US" dirty="0" err="1"/>
              <a:t>labhairt</a:t>
            </a:r>
            <a:r>
              <a:rPr lang="en-US" dirty="0"/>
              <a:t>. </a:t>
            </a:r>
            <a:r>
              <a:rPr lang="en-US" dirty="0" err="1"/>
              <a:t>Tá</a:t>
            </a:r>
            <a:r>
              <a:rPr lang="en-US" dirty="0"/>
              <a:t> </a:t>
            </a:r>
            <a:r>
              <a:rPr lang="en-US" dirty="0" err="1"/>
              <a:t>neart</a:t>
            </a:r>
            <a:r>
              <a:rPr lang="en-US" dirty="0"/>
              <a:t> </a:t>
            </a:r>
            <a:r>
              <a:rPr lang="en-US" dirty="0" err="1"/>
              <a:t>gníomhaíochtaí</a:t>
            </a:r>
            <a:r>
              <a:rPr lang="en-US" dirty="0"/>
              <a:t> </a:t>
            </a:r>
            <a:r>
              <a:rPr lang="en-US" dirty="0" err="1"/>
              <a:t>sa</a:t>
            </a:r>
            <a:r>
              <a:rPr lang="en-US" dirty="0"/>
              <a:t> </a:t>
            </a:r>
            <a:r>
              <a:rPr lang="en-US" dirty="0" err="1"/>
              <a:t>cháipéis</a:t>
            </a:r>
            <a:r>
              <a:rPr lang="en-US" dirty="0"/>
              <a:t> a </a:t>
            </a:r>
            <a:r>
              <a:rPr lang="en-US" dirty="0" err="1"/>
              <a:t>bheidh</a:t>
            </a:r>
            <a:r>
              <a:rPr lang="en-US" dirty="0"/>
              <a:t> </a:t>
            </a:r>
            <a:r>
              <a:rPr lang="en-US" dirty="0" err="1"/>
              <a:t>ina</a:t>
            </a:r>
            <a:r>
              <a:rPr lang="en-US" dirty="0"/>
              <a:t> </a:t>
            </a:r>
            <a:r>
              <a:rPr lang="en-US" dirty="0" err="1"/>
              <a:t>chabhair</a:t>
            </a:r>
            <a:r>
              <a:rPr lang="en-US" dirty="0"/>
              <a:t> do </a:t>
            </a:r>
            <a:r>
              <a:rPr lang="en-US" dirty="0" err="1"/>
              <a:t>gach</a:t>
            </a:r>
            <a:r>
              <a:rPr lang="en-US" dirty="0"/>
              <a:t> </a:t>
            </a:r>
            <a:r>
              <a:rPr lang="en-US" dirty="0" err="1"/>
              <a:t>páiste</a:t>
            </a:r>
            <a:endParaRPr lang="en-US" dirty="0"/>
          </a:p>
          <a:p>
            <a:r>
              <a:rPr lang="en-US" dirty="0" err="1"/>
              <a:t>Cuimhne</a:t>
            </a:r>
            <a:r>
              <a:rPr lang="en-US" dirty="0"/>
              <a:t> </a:t>
            </a:r>
            <a:r>
              <a:rPr lang="en-US" dirty="0" err="1"/>
              <a:t>éisteachta</a:t>
            </a:r>
            <a:r>
              <a:rPr lang="en-US" dirty="0"/>
              <a:t> a </a:t>
            </a:r>
            <a:r>
              <a:rPr lang="en-US" dirty="0" err="1"/>
              <a:t>chothú</a:t>
            </a:r>
            <a:r>
              <a:rPr lang="en-US" dirty="0"/>
              <a:t>; </a:t>
            </a:r>
            <a:r>
              <a:rPr lang="en-US" dirty="0" err="1"/>
              <a:t>séard</a:t>
            </a:r>
            <a:r>
              <a:rPr lang="en-US" dirty="0"/>
              <a:t> </a:t>
            </a:r>
            <a:r>
              <a:rPr lang="en-US" dirty="0" err="1"/>
              <a:t>atá</a:t>
            </a:r>
            <a:r>
              <a:rPr lang="en-US" dirty="0"/>
              <a:t> </a:t>
            </a:r>
            <a:r>
              <a:rPr lang="en-US" dirty="0" err="1"/>
              <a:t>i</a:t>
            </a:r>
            <a:r>
              <a:rPr lang="en-US" dirty="0"/>
              <a:t> </a:t>
            </a:r>
            <a:r>
              <a:rPr lang="en-US" dirty="0" err="1"/>
              <a:t>gceist</a:t>
            </a:r>
            <a:r>
              <a:rPr lang="en-US" dirty="0"/>
              <a:t> leis </a:t>
            </a:r>
            <a:r>
              <a:rPr lang="en-US" dirty="0" err="1"/>
              <a:t>ná</a:t>
            </a:r>
            <a:r>
              <a:rPr lang="en-US" dirty="0"/>
              <a:t> an </a:t>
            </a:r>
            <a:r>
              <a:rPr lang="en-US" dirty="0" err="1"/>
              <a:t>cumas</a:t>
            </a:r>
            <a:r>
              <a:rPr lang="en-US" dirty="0"/>
              <a:t> </a:t>
            </a:r>
            <a:r>
              <a:rPr lang="en-US" dirty="0" err="1"/>
              <a:t>chun</a:t>
            </a:r>
            <a:r>
              <a:rPr lang="en-US" dirty="0"/>
              <a:t> do </a:t>
            </a:r>
            <a:r>
              <a:rPr lang="en-US" dirty="0" err="1"/>
              <a:t>chuid</a:t>
            </a:r>
            <a:r>
              <a:rPr lang="en-US" dirty="0"/>
              <a:t> </a:t>
            </a:r>
            <a:r>
              <a:rPr lang="en-US" dirty="0" err="1"/>
              <a:t>féin</a:t>
            </a:r>
            <a:r>
              <a:rPr lang="en-US" dirty="0"/>
              <a:t> a </a:t>
            </a:r>
            <a:r>
              <a:rPr lang="en-US" dirty="0" err="1"/>
              <a:t>dhéanamh</a:t>
            </a:r>
            <a:r>
              <a:rPr lang="en-US" dirty="0"/>
              <a:t> </a:t>
            </a:r>
            <a:r>
              <a:rPr lang="en-US" dirty="0" err="1"/>
              <a:t>d'eolas</a:t>
            </a:r>
            <a:r>
              <a:rPr lang="en-US" dirty="0"/>
              <a:t> a </a:t>
            </a:r>
            <a:r>
              <a:rPr lang="en-US" dirty="0" err="1"/>
              <a:t>chuirtear</a:t>
            </a:r>
            <a:r>
              <a:rPr lang="en-US" dirty="0"/>
              <a:t> </a:t>
            </a:r>
            <a:r>
              <a:rPr lang="en-US" dirty="0" err="1"/>
              <a:t>i</a:t>
            </a:r>
            <a:r>
              <a:rPr lang="en-US" dirty="0"/>
              <a:t> </a:t>
            </a:r>
            <a:r>
              <a:rPr lang="en-US" dirty="0" err="1"/>
              <a:t>láthair</a:t>
            </a:r>
            <a:r>
              <a:rPr lang="en-US" dirty="0"/>
              <a:t> ó </a:t>
            </a:r>
            <a:r>
              <a:rPr lang="en-US" dirty="0" err="1"/>
              <a:t>bhéal</a:t>
            </a:r>
            <a:r>
              <a:rPr lang="en-US" dirty="0"/>
              <a:t>, an t-</a:t>
            </a:r>
            <a:r>
              <a:rPr lang="en-US" dirty="0" err="1"/>
              <a:t>eolas</a:t>
            </a:r>
            <a:r>
              <a:rPr lang="en-US" dirty="0"/>
              <a:t> sin a </a:t>
            </a:r>
            <a:r>
              <a:rPr lang="en-US" dirty="0" err="1"/>
              <a:t>phróiseáil</a:t>
            </a:r>
            <a:r>
              <a:rPr lang="en-US" dirty="0"/>
              <a:t>, a </a:t>
            </a:r>
            <a:r>
              <a:rPr lang="en-US" dirty="0" err="1"/>
              <a:t>stóráil</a:t>
            </a:r>
            <a:r>
              <a:rPr lang="en-US" dirty="0"/>
              <a:t> </a:t>
            </a:r>
            <a:r>
              <a:rPr lang="en-US" dirty="0" err="1"/>
              <a:t>agus</a:t>
            </a:r>
            <a:r>
              <a:rPr lang="en-US" dirty="0"/>
              <a:t> a </a:t>
            </a:r>
            <a:r>
              <a:rPr lang="en-US" dirty="0" err="1"/>
              <a:t>thabhairt</a:t>
            </a:r>
            <a:r>
              <a:rPr lang="en-US" dirty="0"/>
              <a:t> </a:t>
            </a:r>
            <a:r>
              <a:rPr lang="en-US" dirty="0" err="1"/>
              <a:t>chun</a:t>
            </a:r>
            <a:r>
              <a:rPr lang="en-US" dirty="0"/>
              <a:t> </a:t>
            </a:r>
            <a:r>
              <a:rPr lang="en-US" dirty="0" err="1"/>
              <a:t>cuimhne</a:t>
            </a:r>
            <a:r>
              <a:rPr lang="en-US" dirty="0"/>
              <a:t> </a:t>
            </a:r>
            <a:r>
              <a:rPr lang="en-US" dirty="0" err="1"/>
              <a:t>arís</a:t>
            </a:r>
            <a:r>
              <a:rPr lang="en-US" dirty="0"/>
              <a:t>. Arís </a:t>
            </a:r>
            <a:r>
              <a:rPr lang="en-US" dirty="0" err="1"/>
              <a:t>tá</a:t>
            </a:r>
            <a:r>
              <a:rPr lang="en-US" dirty="0"/>
              <a:t> go </a:t>
            </a:r>
            <a:r>
              <a:rPr lang="en-US" dirty="0" err="1"/>
              <a:t>leor</a:t>
            </a:r>
            <a:r>
              <a:rPr lang="en-US" dirty="0"/>
              <a:t> </a:t>
            </a:r>
            <a:r>
              <a:rPr lang="en-US" dirty="0" err="1"/>
              <a:t>seifteanna</a:t>
            </a:r>
            <a:r>
              <a:rPr lang="en-US" dirty="0"/>
              <a:t> </a:t>
            </a:r>
            <a:r>
              <a:rPr lang="en-US" dirty="0" err="1"/>
              <a:t>sa</a:t>
            </a:r>
            <a:r>
              <a:rPr lang="en-US" dirty="0"/>
              <a:t> </a:t>
            </a:r>
            <a:r>
              <a:rPr lang="en-US" dirty="0" err="1"/>
              <a:t>cháipéis</a:t>
            </a:r>
            <a:r>
              <a:rPr lang="en-US" dirty="0"/>
              <a:t> </a:t>
            </a:r>
            <a:r>
              <a:rPr lang="en-US" dirty="0" err="1"/>
              <a:t>faoi</a:t>
            </a:r>
            <a:r>
              <a:rPr lang="en-US" dirty="0"/>
              <a:t> </a:t>
            </a:r>
            <a:r>
              <a:rPr lang="en-US" dirty="0" err="1"/>
              <a:t>conas</a:t>
            </a:r>
            <a:r>
              <a:rPr lang="en-US" dirty="0"/>
              <a:t> é a </a:t>
            </a:r>
            <a:r>
              <a:rPr lang="en-US" dirty="0" err="1"/>
              <a:t>fhorbairt</a:t>
            </a:r>
            <a:r>
              <a:rPr lang="en-US" dirty="0"/>
              <a:t>; </a:t>
            </a:r>
            <a:r>
              <a:rPr lang="en-US" dirty="0" err="1"/>
              <a:t>cúpla</a:t>
            </a:r>
            <a:r>
              <a:rPr lang="en-US" dirty="0"/>
              <a:t> </a:t>
            </a:r>
            <a:r>
              <a:rPr lang="en-US" dirty="0" err="1"/>
              <a:t>ceann</a:t>
            </a:r>
            <a:r>
              <a:rPr lang="en-US" dirty="0"/>
              <a:t> </a:t>
            </a:r>
            <a:r>
              <a:rPr lang="en-US" dirty="0" err="1"/>
              <a:t>ná</a:t>
            </a:r>
            <a:r>
              <a:rPr lang="en-US" dirty="0"/>
              <a:t>  </a:t>
            </a:r>
            <a:r>
              <a:rPr lang="en-US" dirty="0" err="1"/>
              <a:t>Eolas</a:t>
            </a:r>
            <a:r>
              <a:rPr lang="en-US" dirty="0"/>
              <a:t> a </a:t>
            </a:r>
            <a:r>
              <a:rPr lang="en-US" dirty="0" err="1"/>
              <a:t>athrá</a:t>
            </a:r>
            <a:r>
              <a:rPr lang="en-US" dirty="0"/>
              <a:t> </a:t>
            </a:r>
            <a:r>
              <a:rPr lang="en-US" dirty="0" err="1"/>
              <a:t>agus</a:t>
            </a:r>
            <a:r>
              <a:rPr lang="en-US" dirty="0"/>
              <a:t> a </a:t>
            </a:r>
            <a:r>
              <a:rPr lang="en-US" dirty="0" err="1"/>
              <a:t>úsáid</a:t>
            </a:r>
            <a:r>
              <a:rPr lang="en-US" dirty="0"/>
              <a:t>  </a:t>
            </a:r>
            <a:r>
              <a:rPr lang="en-US" dirty="0" err="1"/>
              <a:t>Dánta</a:t>
            </a:r>
            <a:r>
              <a:rPr lang="en-US" dirty="0"/>
              <a:t>, </a:t>
            </a:r>
            <a:r>
              <a:rPr lang="en-US" dirty="0" err="1"/>
              <a:t>amhráin</a:t>
            </a:r>
            <a:r>
              <a:rPr lang="en-US" dirty="0"/>
              <a:t>, </a:t>
            </a:r>
            <a:r>
              <a:rPr lang="en-US" dirty="0" err="1"/>
              <a:t>scéalta</a:t>
            </a:r>
            <a:r>
              <a:rPr lang="en-US" dirty="0"/>
              <a:t>, </a:t>
            </a:r>
            <a:r>
              <a:rPr lang="en-US" dirty="0" err="1"/>
              <a:t>rannta</a:t>
            </a:r>
            <a:r>
              <a:rPr lang="en-US" dirty="0"/>
              <a:t>, etc. a </a:t>
            </a:r>
            <a:r>
              <a:rPr lang="en-US" dirty="0" err="1"/>
              <a:t>aithris</a:t>
            </a:r>
            <a:r>
              <a:rPr lang="en-US" dirty="0"/>
              <a:t>  </a:t>
            </a:r>
            <a:r>
              <a:rPr lang="en-US" dirty="0" err="1"/>
              <a:t>Amhráin</a:t>
            </a:r>
            <a:r>
              <a:rPr lang="en-US" dirty="0"/>
              <a:t> a chur </a:t>
            </a:r>
            <a:r>
              <a:rPr lang="en-US" dirty="0" err="1"/>
              <a:t>chun</a:t>
            </a:r>
            <a:r>
              <a:rPr lang="en-US" dirty="0"/>
              <a:t> </a:t>
            </a:r>
            <a:r>
              <a:rPr lang="en-US" dirty="0" err="1"/>
              <a:t>cuimhne</a:t>
            </a:r>
            <a:r>
              <a:rPr lang="en-US" dirty="0"/>
              <a:t> </a:t>
            </a:r>
            <a:r>
              <a:rPr lang="en-US" dirty="0" err="1"/>
              <a:t>agus</a:t>
            </a:r>
            <a:r>
              <a:rPr lang="en-US" dirty="0"/>
              <a:t> a chur </a:t>
            </a:r>
            <a:r>
              <a:rPr lang="en-US" dirty="0" err="1"/>
              <a:t>i</a:t>
            </a:r>
            <a:r>
              <a:rPr lang="en-US" dirty="0"/>
              <a:t> </a:t>
            </a:r>
            <a:r>
              <a:rPr lang="en-US" dirty="0" err="1"/>
              <a:t>seicheamh</a:t>
            </a:r>
            <a:r>
              <a:rPr lang="en-US" dirty="0"/>
              <a:t>  </a:t>
            </a:r>
            <a:r>
              <a:rPr lang="en-US" dirty="0" err="1"/>
              <a:t>Scéalta</a:t>
            </a:r>
            <a:r>
              <a:rPr lang="en-US" dirty="0"/>
              <a:t> a </a:t>
            </a:r>
            <a:r>
              <a:rPr lang="en-US" dirty="0" err="1"/>
              <a:t>athinsint</a:t>
            </a:r>
            <a:r>
              <a:rPr lang="en-US" dirty="0"/>
              <a:t>, e.g. </a:t>
            </a:r>
            <a:r>
              <a:rPr lang="en-US" dirty="0" err="1"/>
              <a:t>fabhalscéalta</a:t>
            </a:r>
            <a:r>
              <a:rPr lang="en-US" dirty="0"/>
              <a:t>, </a:t>
            </a:r>
            <a:r>
              <a:rPr lang="en-US" dirty="0" err="1"/>
              <a:t>miotais</a:t>
            </a:r>
            <a:r>
              <a:rPr lang="en-US" dirty="0"/>
              <a:t>  </a:t>
            </a:r>
            <a:r>
              <a:rPr lang="en-US" dirty="0" err="1"/>
              <a:t>Scéalta</a:t>
            </a:r>
            <a:r>
              <a:rPr lang="en-US" dirty="0"/>
              <a:t> a </a:t>
            </a:r>
            <a:r>
              <a:rPr lang="en-US" dirty="0" err="1"/>
              <a:t>athinsint</a:t>
            </a:r>
            <a:r>
              <a:rPr lang="en-US" dirty="0"/>
              <a:t> le </a:t>
            </a:r>
            <a:r>
              <a:rPr lang="en-US" dirty="0" err="1"/>
              <a:t>puipéid</a:t>
            </a:r>
            <a:r>
              <a:rPr lang="en-US" dirty="0"/>
              <a:t> </a:t>
            </a:r>
            <a:r>
              <a:rPr lang="en-US" dirty="0" err="1"/>
              <a:t>nó</a:t>
            </a:r>
            <a:r>
              <a:rPr lang="en-US" dirty="0"/>
              <a:t> </a:t>
            </a:r>
            <a:r>
              <a:rPr lang="en-US" dirty="0" err="1"/>
              <a:t>iad</a:t>
            </a:r>
            <a:r>
              <a:rPr lang="en-US" dirty="0"/>
              <a:t> a </a:t>
            </a:r>
            <a:r>
              <a:rPr lang="en-US" dirty="0" err="1"/>
              <a:t>léiriú</a:t>
            </a:r>
            <a:r>
              <a:rPr lang="en-US" dirty="0"/>
              <a:t> </a:t>
            </a:r>
            <a:r>
              <a:rPr lang="en-US" dirty="0" err="1"/>
              <a:t>ar</a:t>
            </a:r>
            <a:r>
              <a:rPr lang="en-US" dirty="0"/>
              <a:t> </a:t>
            </a:r>
            <a:r>
              <a:rPr lang="en-US" dirty="0" err="1"/>
              <a:t>mhapa</a:t>
            </a:r>
            <a:r>
              <a:rPr lang="en-US" dirty="0"/>
              <a:t>  </a:t>
            </a:r>
            <a:r>
              <a:rPr lang="en-US" dirty="0" err="1"/>
              <a:t>Teachtaireachtaí</a:t>
            </a:r>
            <a:r>
              <a:rPr lang="en-US" dirty="0"/>
              <a:t> ó </a:t>
            </a:r>
            <a:r>
              <a:rPr lang="en-US" dirty="0" err="1"/>
              <a:t>bhéal</a:t>
            </a:r>
            <a:r>
              <a:rPr lang="en-US" dirty="0"/>
              <a:t> </a:t>
            </a:r>
            <a:r>
              <a:rPr lang="en-US" dirty="0" err="1"/>
              <a:t>nó</a:t>
            </a:r>
            <a:r>
              <a:rPr lang="en-US" dirty="0"/>
              <a:t> </a:t>
            </a:r>
            <a:r>
              <a:rPr lang="en-US" dirty="0" err="1"/>
              <a:t>uimhreacha</a:t>
            </a:r>
            <a:r>
              <a:rPr lang="en-US" dirty="0"/>
              <a:t> </a:t>
            </a:r>
            <a:r>
              <a:rPr lang="en-US" dirty="0" err="1"/>
              <a:t>gutháin</a:t>
            </a:r>
            <a:r>
              <a:rPr lang="en-US" dirty="0"/>
              <a:t> a </a:t>
            </a:r>
            <a:r>
              <a:rPr lang="en-US" dirty="0" err="1"/>
              <a:t>thabhairt</a:t>
            </a:r>
            <a:r>
              <a:rPr lang="en-US" dirty="0"/>
              <a:t> </a:t>
            </a:r>
            <a:r>
              <a:rPr lang="en-US" dirty="0" err="1"/>
              <a:t>chun</a:t>
            </a:r>
            <a:r>
              <a:rPr lang="en-US" dirty="0"/>
              <a:t> </a:t>
            </a:r>
            <a:r>
              <a:rPr lang="en-US" dirty="0" err="1"/>
              <a:t>cuimhne</a:t>
            </a:r>
            <a:r>
              <a:rPr lang="en-US" dirty="0"/>
              <a:t>  </a:t>
            </a:r>
            <a:r>
              <a:rPr lang="en-US" dirty="0" err="1"/>
              <a:t>Cluichí</a:t>
            </a:r>
            <a:r>
              <a:rPr lang="en-US" dirty="0"/>
              <a:t> </a:t>
            </a:r>
            <a:r>
              <a:rPr lang="en-US" dirty="0" err="1"/>
              <a:t>cuimhne</a:t>
            </a:r>
            <a:r>
              <a:rPr lang="en-US" dirty="0"/>
              <a:t> a </a:t>
            </a:r>
            <a:r>
              <a:rPr lang="en-US" dirty="0" err="1"/>
              <a:t>imirt</a:t>
            </a:r>
            <a:r>
              <a:rPr lang="en-US" dirty="0"/>
              <a:t> mar </a:t>
            </a:r>
            <a:r>
              <a:rPr lang="en-US" dirty="0" err="1"/>
              <a:t>shampla</a:t>
            </a:r>
            <a:r>
              <a:rPr lang="en-US" dirty="0"/>
              <a:t> </a:t>
            </a:r>
            <a:r>
              <a:rPr lang="en-US" dirty="0" err="1"/>
              <a:t>Cluiche</a:t>
            </a:r>
            <a:r>
              <a:rPr lang="en-US" dirty="0"/>
              <a:t> Kim, </a:t>
            </a:r>
            <a:r>
              <a:rPr lang="en-US" dirty="0" err="1"/>
              <a:t>Tomhais</a:t>
            </a:r>
            <a:r>
              <a:rPr lang="en-US" dirty="0"/>
              <a:t> </a:t>
            </a:r>
            <a:r>
              <a:rPr lang="en-US" dirty="0" err="1"/>
              <a:t>Cé</a:t>
            </a:r>
            <a:r>
              <a:rPr lang="en-US" dirty="0"/>
              <a:t> Mise, Deir Simon</a:t>
            </a:r>
            <a:endParaRPr lang="en-US" dirty="0">
              <a:ea typeface="Calibri"/>
              <a:cs typeface="Calibri"/>
            </a:endParaRPr>
          </a:p>
          <a:p>
            <a:r>
              <a:rPr lang="en-US" dirty="0" err="1"/>
              <a:t>Feasacht</a:t>
            </a:r>
            <a:r>
              <a:rPr lang="en-US" dirty="0"/>
              <a:t> </a:t>
            </a:r>
            <a:r>
              <a:rPr lang="en-US" dirty="0" err="1"/>
              <a:t>Teanga</a:t>
            </a:r>
            <a:r>
              <a:rPr lang="en-US" dirty="0"/>
              <a:t> </a:t>
            </a:r>
            <a:r>
              <a:rPr lang="en-US" dirty="0" err="1"/>
              <a:t>agus</a:t>
            </a:r>
            <a:r>
              <a:rPr lang="en-US" dirty="0"/>
              <a:t> </a:t>
            </a:r>
            <a:r>
              <a:rPr lang="en-US" dirty="0" err="1"/>
              <a:t>Stór</a:t>
            </a:r>
            <a:r>
              <a:rPr lang="en-US" dirty="0"/>
              <a:t> focal; </a:t>
            </a:r>
            <a:r>
              <a:rPr lang="en-US" dirty="0" err="1"/>
              <a:t>Tá</a:t>
            </a:r>
            <a:r>
              <a:rPr lang="en-US" dirty="0"/>
              <a:t> </a:t>
            </a:r>
            <a:r>
              <a:rPr lang="en-US" dirty="0" err="1"/>
              <a:t>sé</a:t>
            </a:r>
            <a:r>
              <a:rPr lang="en-US" dirty="0"/>
              <a:t> </a:t>
            </a:r>
            <a:r>
              <a:rPr lang="en-US" dirty="0" err="1"/>
              <a:t>tábhachtach</a:t>
            </a:r>
            <a:r>
              <a:rPr lang="en-US" dirty="0"/>
              <a:t> go </a:t>
            </a:r>
            <a:r>
              <a:rPr lang="en-US" dirty="0" err="1"/>
              <a:t>bhfaighfeadh</a:t>
            </a:r>
            <a:r>
              <a:rPr lang="en-US" dirty="0"/>
              <a:t> </a:t>
            </a:r>
            <a:r>
              <a:rPr lang="en-US" dirty="0" err="1"/>
              <a:t>páistí</a:t>
            </a:r>
            <a:r>
              <a:rPr lang="en-US" dirty="0"/>
              <a:t> </a:t>
            </a:r>
            <a:r>
              <a:rPr lang="en-US" dirty="0" err="1"/>
              <a:t>eolas</a:t>
            </a:r>
            <a:r>
              <a:rPr lang="en-US" dirty="0"/>
              <a:t> </a:t>
            </a:r>
            <a:r>
              <a:rPr lang="en-US" dirty="0" err="1"/>
              <a:t>ar</a:t>
            </a:r>
            <a:r>
              <a:rPr lang="en-US" dirty="0"/>
              <a:t> </a:t>
            </a:r>
            <a:r>
              <a:rPr lang="en-US" dirty="0" err="1"/>
              <a:t>bhrí</a:t>
            </a:r>
            <a:r>
              <a:rPr lang="en-US" dirty="0"/>
              <a:t> </a:t>
            </a:r>
            <a:r>
              <a:rPr lang="en-US" dirty="0" err="1"/>
              <a:t>na</a:t>
            </a:r>
            <a:r>
              <a:rPr lang="en-US" dirty="0"/>
              <a:t> </a:t>
            </a:r>
            <a:r>
              <a:rPr lang="en-US" dirty="0" err="1"/>
              <a:t>bhfocal</a:t>
            </a:r>
            <a:r>
              <a:rPr lang="en-US" dirty="0"/>
              <a:t> ó </a:t>
            </a:r>
            <a:r>
              <a:rPr lang="en-US" dirty="0" err="1"/>
              <a:t>aois</a:t>
            </a:r>
            <a:r>
              <a:rPr lang="en-US" dirty="0"/>
              <a:t> an-</a:t>
            </a:r>
            <a:r>
              <a:rPr lang="en-US" dirty="0" err="1"/>
              <a:t>óg</a:t>
            </a:r>
            <a:r>
              <a:rPr lang="en-US" dirty="0"/>
              <a:t> </a:t>
            </a:r>
            <a:r>
              <a:rPr lang="en-US" dirty="0" err="1"/>
              <a:t>agus</a:t>
            </a:r>
            <a:r>
              <a:rPr lang="en-US" dirty="0"/>
              <a:t> </a:t>
            </a:r>
            <a:r>
              <a:rPr lang="en-US" dirty="0" err="1"/>
              <a:t>chuige</a:t>
            </a:r>
            <a:r>
              <a:rPr lang="en-US" dirty="0"/>
              <a:t> sin, </a:t>
            </a:r>
            <a:r>
              <a:rPr lang="en-US" dirty="0" err="1"/>
              <a:t>ní</a:t>
            </a:r>
            <a:r>
              <a:rPr lang="en-US" dirty="0"/>
              <a:t> </a:t>
            </a:r>
            <a:r>
              <a:rPr lang="en-US" dirty="0" err="1"/>
              <a:t>mór</a:t>
            </a:r>
            <a:r>
              <a:rPr lang="en-US" dirty="0"/>
              <a:t> go </a:t>
            </a:r>
            <a:r>
              <a:rPr lang="en-US" dirty="0" err="1"/>
              <a:t>mbeadh</a:t>
            </a:r>
            <a:r>
              <a:rPr lang="en-US" dirty="0"/>
              <a:t> </a:t>
            </a:r>
            <a:r>
              <a:rPr lang="en-US" dirty="0" err="1"/>
              <a:t>baint</a:t>
            </a:r>
            <a:r>
              <a:rPr lang="en-US" dirty="0"/>
              <a:t> </a:t>
            </a:r>
            <a:r>
              <a:rPr lang="en-US" dirty="0" err="1"/>
              <a:t>ghníomhach</a:t>
            </a:r>
            <a:r>
              <a:rPr lang="en-US" dirty="0"/>
              <a:t> </a:t>
            </a:r>
            <a:r>
              <a:rPr lang="en-US" dirty="0" err="1"/>
              <a:t>acu</a:t>
            </a:r>
            <a:r>
              <a:rPr lang="en-US" dirty="0"/>
              <a:t> le </a:t>
            </a:r>
            <a:r>
              <a:rPr lang="en-US" dirty="0" err="1"/>
              <a:t>forbairt</a:t>
            </a:r>
            <a:r>
              <a:rPr lang="en-US" dirty="0"/>
              <a:t> an </a:t>
            </a:r>
            <a:r>
              <a:rPr lang="en-US" dirty="0" err="1"/>
              <a:t>stóir</a:t>
            </a:r>
            <a:r>
              <a:rPr lang="en-US" dirty="0"/>
              <a:t> focal. </a:t>
            </a:r>
            <a:r>
              <a:rPr lang="en-US" dirty="0" err="1"/>
              <a:t>Gníomhaíochtaí</a:t>
            </a:r>
            <a:r>
              <a:rPr lang="en-US" dirty="0"/>
              <a:t> </a:t>
            </a:r>
            <a:r>
              <a:rPr lang="en-US" dirty="0" err="1"/>
              <a:t>chun</a:t>
            </a:r>
            <a:r>
              <a:rPr lang="en-US" dirty="0"/>
              <a:t> </a:t>
            </a:r>
            <a:r>
              <a:rPr lang="en-US" dirty="0" err="1"/>
              <a:t>tacú</a:t>
            </a:r>
            <a:r>
              <a:rPr lang="en-US" dirty="0"/>
              <a:t> le </a:t>
            </a:r>
            <a:r>
              <a:rPr lang="en-US" dirty="0" err="1"/>
              <a:t>foclóir</a:t>
            </a:r>
            <a:r>
              <a:rPr lang="en-US" dirty="0"/>
              <a:t> a </a:t>
            </a:r>
            <a:r>
              <a:rPr lang="en-US" dirty="0" err="1"/>
              <a:t>fhorbairt</a:t>
            </a:r>
            <a:r>
              <a:rPr lang="en-US" dirty="0"/>
              <a:t>; </a:t>
            </a:r>
            <a:r>
              <a:rPr lang="en-US" dirty="0" err="1"/>
              <a:t>balla</a:t>
            </a:r>
            <a:r>
              <a:rPr lang="en-US" dirty="0"/>
              <a:t> focal, </a:t>
            </a:r>
            <a:r>
              <a:rPr lang="en-US" dirty="0" err="1"/>
              <a:t>cluiche</a:t>
            </a:r>
            <a:r>
              <a:rPr lang="en-US" dirty="0"/>
              <a:t> </a:t>
            </a:r>
            <a:r>
              <a:rPr lang="en-US" dirty="0" err="1"/>
              <a:t>slabhraí</a:t>
            </a:r>
            <a:r>
              <a:rPr lang="en-US" dirty="0"/>
              <a:t>, </a:t>
            </a:r>
            <a:r>
              <a:rPr lang="en-US" dirty="0" err="1"/>
              <a:t>gradán</a:t>
            </a:r>
            <a:r>
              <a:rPr lang="en-US" dirty="0"/>
              <a:t> </a:t>
            </a:r>
            <a:r>
              <a:rPr lang="en-US" dirty="0" err="1"/>
              <a:t>seaimeantach</a:t>
            </a:r>
            <a:endParaRPr lang="en-US" dirty="0"/>
          </a:p>
          <a:p>
            <a:r>
              <a:rPr lang="en-US" dirty="0" err="1"/>
              <a:t>Raon</a:t>
            </a:r>
            <a:r>
              <a:rPr lang="en-US" dirty="0"/>
              <a:t> </a:t>
            </a:r>
            <a:r>
              <a:rPr lang="en-US" dirty="0" err="1"/>
              <a:t>leathan</a:t>
            </a:r>
            <a:r>
              <a:rPr lang="en-US" dirty="0"/>
              <a:t> </a:t>
            </a:r>
            <a:r>
              <a:rPr lang="en-US" dirty="0" err="1"/>
              <a:t>téacsanna</a:t>
            </a:r>
            <a:r>
              <a:rPr lang="en-US" dirty="0"/>
              <a:t> a </a:t>
            </a:r>
            <a:r>
              <a:rPr lang="en-US" dirty="0" err="1"/>
              <a:t>chuir</a:t>
            </a:r>
            <a:r>
              <a:rPr lang="en-US" dirty="0"/>
              <a:t> </a:t>
            </a:r>
            <a:r>
              <a:rPr lang="en-US" dirty="0" err="1"/>
              <a:t>ar</a:t>
            </a:r>
            <a:r>
              <a:rPr lang="en-US" dirty="0"/>
              <a:t> </a:t>
            </a:r>
            <a:r>
              <a:rPr lang="en-US" dirty="0" err="1"/>
              <a:t>fáil</a:t>
            </a:r>
            <a:r>
              <a:rPr lang="en-US" dirty="0"/>
              <a:t> </a:t>
            </a:r>
            <a:r>
              <a:rPr lang="en-US" dirty="0" err="1"/>
              <a:t>dhóibh</a:t>
            </a:r>
            <a:r>
              <a:rPr lang="en-US" dirty="0"/>
              <a:t>; </a:t>
            </a:r>
            <a:r>
              <a:rPr lang="en-US" dirty="0" err="1"/>
              <a:t>Tá</a:t>
            </a:r>
            <a:r>
              <a:rPr lang="en-US" dirty="0"/>
              <a:t> </a:t>
            </a:r>
            <a:r>
              <a:rPr lang="en-US" dirty="0" err="1"/>
              <a:t>raon</a:t>
            </a:r>
            <a:r>
              <a:rPr lang="en-US" dirty="0"/>
              <a:t> </a:t>
            </a:r>
            <a:r>
              <a:rPr lang="en-US" dirty="0" err="1"/>
              <a:t>téacsanna</a:t>
            </a:r>
            <a:r>
              <a:rPr lang="en-US" dirty="0"/>
              <a:t>/</a:t>
            </a:r>
            <a:r>
              <a:rPr lang="en-US" dirty="0" err="1"/>
              <a:t>seánraí</a:t>
            </a:r>
            <a:r>
              <a:rPr lang="en-US" dirty="0"/>
              <a:t> (</a:t>
            </a:r>
            <a:r>
              <a:rPr lang="en-US" dirty="0" err="1"/>
              <a:t>cosúil</a:t>
            </a:r>
            <a:r>
              <a:rPr lang="en-US" dirty="0"/>
              <a:t> le </a:t>
            </a:r>
            <a:r>
              <a:rPr lang="en-US" dirty="0" err="1"/>
              <a:t>seánraí</a:t>
            </a:r>
            <a:r>
              <a:rPr lang="en-US" dirty="0"/>
              <a:t> </a:t>
            </a:r>
            <a:r>
              <a:rPr lang="en-US" dirty="0" err="1"/>
              <a:t>scíofa</a:t>
            </a:r>
            <a:r>
              <a:rPr lang="en-US" dirty="0"/>
              <a:t>) </a:t>
            </a:r>
            <a:r>
              <a:rPr lang="en-US" dirty="0" err="1"/>
              <a:t>teanga</a:t>
            </a:r>
            <a:r>
              <a:rPr lang="en-US" dirty="0"/>
              <a:t> </a:t>
            </a:r>
            <a:r>
              <a:rPr lang="en-US" dirty="0" err="1"/>
              <a:t>labhartha</a:t>
            </a:r>
            <a:r>
              <a:rPr lang="en-US" dirty="0"/>
              <a:t> </a:t>
            </a:r>
            <a:r>
              <a:rPr lang="en-US" dirty="0" err="1"/>
              <a:t>ar</a:t>
            </a:r>
            <a:r>
              <a:rPr lang="en-US" dirty="0"/>
              <a:t> </a:t>
            </a:r>
            <a:r>
              <a:rPr lang="en-US" dirty="0" err="1"/>
              <a:t>féidir</a:t>
            </a:r>
            <a:r>
              <a:rPr lang="en-US" dirty="0"/>
              <a:t> le </a:t>
            </a:r>
            <a:r>
              <a:rPr lang="en-US" dirty="0" err="1"/>
              <a:t>múinteoirí</a:t>
            </a:r>
            <a:r>
              <a:rPr lang="en-US" dirty="0"/>
              <a:t> </a:t>
            </a:r>
            <a:r>
              <a:rPr lang="en-US" dirty="0" err="1"/>
              <a:t>úsáid</a:t>
            </a:r>
            <a:r>
              <a:rPr lang="en-US" dirty="0"/>
              <a:t> a </a:t>
            </a:r>
            <a:r>
              <a:rPr lang="en-US" dirty="0" err="1"/>
              <a:t>bhaint</a:t>
            </a:r>
            <a:r>
              <a:rPr lang="en-US" dirty="0"/>
              <a:t> </a:t>
            </a:r>
            <a:r>
              <a:rPr lang="en-US" dirty="0" err="1"/>
              <a:t>astu</a:t>
            </a:r>
            <a:r>
              <a:rPr lang="en-US" dirty="0"/>
              <a:t> </a:t>
            </a:r>
            <a:r>
              <a:rPr lang="en-US" dirty="0" err="1"/>
              <a:t>chun</a:t>
            </a:r>
            <a:r>
              <a:rPr lang="en-US" dirty="0"/>
              <a:t> </a:t>
            </a:r>
            <a:r>
              <a:rPr lang="en-US" dirty="0" err="1"/>
              <a:t>aghaidh</a:t>
            </a:r>
            <a:r>
              <a:rPr lang="en-US" dirty="0"/>
              <a:t> a </a:t>
            </a:r>
            <a:r>
              <a:rPr lang="en-US" dirty="0" err="1"/>
              <a:t>thabhairt</a:t>
            </a:r>
            <a:r>
              <a:rPr lang="en-US" dirty="0"/>
              <a:t> </a:t>
            </a:r>
            <a:r>
              <a:rPr lang="en-US" dirty="0" err="1"/>
              <a:t>ar</a:t>
            </a:r>
            <a:r>
              <a:rPr lang="en-US" dirty="0"/>
              <a:t> </a:t>
            </a:r>
            <a:r>
              <a:rPr lang="en-US" dirty="0" err="1"/>
              <a:t>fheidhmeanna</a:t>
            </a:r>
            <a:r>
              <a:rPr lang="en-US" dirty="0"/>
              <a:t> </a:t>
            </a:r>
            <a:r>
              <a:rPr lang="en-US" dirty="0" err="1"/>
              <a:t>teanga</a:t>
            </a:r>
            <a:r>
              <a:rPr lang="en-US" dirty="0"/>
              <a:t> a </a:t>
            </a:r>
            <a:r>
              <a:rPr lang="en-US" dirty="0" err="1"/>
              <a:t>éilítear</a:t>
            </a:r>
            <a:r>
              <a:rPr lang="en-US" dirty="0"/>
              <a:t> do </a:t>
            </a:r>
            <a:r>
              <a:rPr lang="en-US" dirty="0" err="1"/>
              <a:t>chúinsí</a:t>
            </a:r>
            <a:r>
              <a:rPr lang="en-US" dirty="0"/>
              <a:t> </a:t>
            </a:r>
            <a:r>
              <a:rPr lang="en-US" dirty="0" err="1"/>
              <a:t>sóisialta</a:t>
            </a:r>
            <a:r>
              <a:rPr lang="en-US" dirty="0"/>
              <a:t> </a:t>
            </a:r>
            <a:r>
              <a:rPr lang="en-US" dirty="0" err="1"/>
              <a:t>agus</a:t>
            </a:r>
            <a:r>
              <a:rPr lang="en-US" dirty="0"/>
              <a:t> </a:t>
            </a:r>
            <a:r>
              <a:rPr lang="en-US" dirty="0" err="1"/>
              <a:t>acadúla</a:t>
            </a:r>
            <a:r>
              <a:rPr lang="en-US" dirty="0"/>
              <a:t>. </a:t>
            </a:r>
            <a:endParaRPr lang="en-US" dirty="0">
              <a:ea typeface="Calibri"/>
              <a:cs typeface="Calibri"/>
            </a:endParaRPr>
          </a:p>
          <a:p>
            <a:r>
              <a:rPr lang="en-US" dirty="0" err="1"/>
              <a:t>Timpeallacht</a:t>
            </a:r>
            <a:r>
              <a:rPr lang="en-US" dirty="0"/>
              <a:t> </a:t>
            </a:r>
            <a:r>
              <a:rPr lang="en-US" dirty="0" err="1"/>
              <a:t>foglama</a:t>
            </a:r>
            <a:r>
              <a:rPr lang="en-US" dirty="0"/>
              <a:t> </a:t>
            </a:r>
            <a:r>
              <a:rPr lang="en-US" dirty="0" err="1"/>
              <a:t>teanga</a:t>
            </a:r>
            <a:r>
              <a:rPr lang="en-US" dirty="0"/>
              <a:t>; </a:t>
            </a:r>
            <a:r>
              <a:rPr lang="en-US" dirty="0" err="1"/>
              <a:t>Tá</a:t>
            </a:r>
            <a:r>
              <a:rPr lang="en-US" dirty="0"/>
              <a:t> </a:t>
            </a:r>
            <a:r>
              <a:rPr lang="en-US" dirty="0" err="1"/>
              <a:t>tábhacht</a:t>
            </a:r>
            <a:r>
              <a:rPr lang="en-US" dirty="0"/>
              <a:t> </a:t>
            </a:r>
            <a:r>
              <a:rPr lang="en-US" dirty="0" err="1"/>
              <a:t>ar</a:t>
            </a:r>
            <a:r>
              <a:rPr lang="en-US" dirty="0"/>
              <a:t> </a:t>
            </a:r>
            <a:r>
              <a:rPr lang="en-US" dirty="0" err="1"/>
              <a:t>leith</a:t>
            </a:r>
            <a:r>
              <a:rPr lang="en-US" dirty="0"/>
              <a:t> ag </a:t>
            </a:r>
            <a:r>
              <a:rPr lang="en-US" dirty="0" err="1"/>
              <a:t>baint</a:t>
            </a:r>
            <a:r>
              <a:rPr lang="en-US" dirty="0"/>
              <a:t> le </a:t>
            </a:r>
            <a:r>
              <a:rPr lang="en-US" dirty="0" err="1"/>
              <a:t>hatmaisféar</a:t>
            </a:r>
            <a:r>
              <a:rPr lang="en-US" dirty="0"/>
              <a:t> </a:t>
            </a:r>
            <a:r>
              <a:rPr lang="en-US" dirty="0" err="1"/>
              <a:t>ranga</a:t>
            </a:r>
            <a:r>
              <a:rPr lang="en-US" dirty="0"/>
              <a:t> a </a:t>
            </a:r>
            <a:r>
              <a:rPr lang="en-US" dirty="0" err="1"/>
              <a:t>chruthú</a:t>
            </a:r>
            <a:r>
              <a:rPr lang="en-US" dirty="0"/>
              <a:t> a </a:t>
            </a:r>
            <a:r>
              <a:rPr lang="en-US" dirty="0" err="1"/>
              <a:t>chothaíonn</a:t>
            </a:r>
            <a:r>
              <a:rPr lang="en-US" dirty="0"/>
              <a:t>, a </a:t>
            </a:r>
            <a:r>
              <a:rPr lang="en-US" dirty="0" err="1"/>
              <a:t>aithníonn</a:t>
            </a:r>
            <a:r>
              <a:rPr lang="en-US" dirty="0"/>
              <a:t> </a:t>
            </a:r>
            <a:r>
              <a:rPr lang="en-US" dirty="0" err="1"/>
              <a:t>agus</a:t>
            </a:r>
            <a:r>
              <a:rPr lang="en-US" dirty="0"/>
              <a:t> a </a:t>
            </a:r>
            <a:r>
              <a:rPr lang="en-US" dirty="0" err="1"/>
              <a:t>ghlacann</a:t>
            </a:r>
            <a:r>
              <a:rPr lang="en-US" dirty="0"/>
              <a:t> le </a:t>
            </a:r>
            <a:r>
              <a:rPr lang="en-US" dirty="0" err="1"/>
              <a:t>bealaí</a:t>
            </a:r>
            <a:r>
              <a:rPr lang="en-US" dirty="0"/>
              <a:t> </a:t>
            </a:r>
            <a:r>
              <a:rPr lang="en-US" dirty="0" err="1"/>
              <a:t>foghlama</a:t>
            </a:r>
            <a:r>
              <a:rPr lang="en-US" dirty="0"/>
              <a:t> </a:t>
            </a:r>
            <a:r>
              <a:rPr lang="en-US" dirty="0" err="1"/>
              <a:t>éagsúla</a:t>
            </a:r>
            <a:r>
              <a:rPr lang="en-US" dirty="0"/>
              <a:t> </a:t>
            </a:r>
            <a:r>
              <a:rPr lang="en-US" dirty="0" err="1"/>
              <a:t>na</a:t>
            </a:r>
            <a:r>
              <a:rPr lang="en-US" dirty="0"/>
              <a:t> </a:t>
            </a:r>
            <a:r>
              <a:rPr lang="en-US" dirty="0" err="1"/>
              <a:t>bpásití</a:t>
            </a:r>
            <a:r>
              <a:rPr lang="en-US" dirty="0"/>
              <a:t>. Is </a:t>
            </a:r>
            <a:r>
              <a:rPr lang="en-US" dirty="0" err="1"/>
              <a:t>féidir</a:t>
            </a:r>
            <a:r>
              <a:rPr lang="en-US" dirty="0"/>
              <a:t> le </a:t>
            </a:r>
            <a:r>
              <a:rPr lang="en-US" dirty="0" err="1"/>
              <a:t>múinteoirí</a:t>
            </a:r>
            <a:r>
              <a:rPr lang="en-US" dirty="0"/>
              <a:t> </a:t>
            </a:r>
            <a:r>
              <a:rPr lang="en-US" dirty="0" err="1"/>
              <a:t>gníomhaíochtaí</a:t>
            </a:r>
            <a:r>
              <a:rPr lang="en-US" dirty="0"/>
              <a:t> </a:t>
            </a:r>
            <a:r>
              <a:rPr lang="en-US" dirty="0" err="1"/>
              <a:t>difreálaithe</a:t>
            </a:r>
            <a:r>
              <a:rPr lang="en-US" dirty="0"/>
              <a:t> </a:t>
            </a:r>
            <a:r>
              <a:rPr lang="en-US" dirty="0" err="1"/>
              <a:t>teagaisc</a:t>
            </a:r>
            <a:r>
              <a:rPr lang="en-US" dirty="0"/>
              <a:t> </a:t>
            </a:r>
            <a:r>
              <a:rPr lang="en-US" dirty="0" err="1"/>
              <a:t>agus</a:t>
            </a:r>
            <a:r>
              <a:rPr lang="en-US" dirty="0"/>
              <a:t> </a:t>
            </a:r>
            <a:r>
              <a:rPr lang="en-US" dirty="0" err="1"/>
              <a:t>foghlama</a:t>
            </a:r>
            <a:r>
              <a:rPr lang="en-US" dirty="0"/>
              <a:t> a </a:t>
            </a:r>
            <a:r>
              <a:rPr lang="en-US" dirty="0" err="1"/>
              <a:t>dhearadh</a:t>
            </a:r>
            <a:r>
              <a:rPr lang="en-US" dirty="0"/>
              <a:t>, </a:t>
            </a:r>
            <a:r>
              <a:rPr lang="en-US" dirty="0" err="1"/>
              <a:t>bunaithe</a:t>
            </a:r>
            <a:r>
              <a:rPr lang="en-US" dirty="0"/>
              <a:t> </a:t>
            </a:r>
            <a:r>
              <a:rPr lang="en-US" dirty="0" err="1"/>
              <a:t>ar</a:t>
            </a:r>
            <a:r>
              <a:rPr lang="en-US" dirty="0"/>
              <a:t> </a:t>
            </a:r>
            <a:r>
              <a:rPr lang="en-US" dirty="0" err="1"/>
              <a:t>réimse</a:t>
            </a:r>
            <a:r>
              <a:rPr lang="en-US" dirty="0"/>
              <a:t> </a:t>
            </a:r>
            <a:r>
              <a:rPr lang="en-US" dirty="0" err="1"/>
              <a:t>spéise</a:t>
            </a:r>
            <a:r>
              <a:rPr lang="en-US" dirty="0"/>
              <a:t>, </a:t>
            </a:r>
            <a:r>
              <a:rPr lang="en-US" dirty="0" err="1"/>
              <a:t>eolais</a:t>
            </a:r>
            <a:r>
              <a:rPr lang="en-US" dirty="0"/>
              <a:t> </a:t>
            </a:r>
            <a:r>
              <a:rPr lang="en-US" dirty="0" err="1"/>
              <a:t>agus</a:t>
            </a:r>
            <a:r>
              <a:rPr lang="en-US" dirty="0"/>
              <a:t> </a:t>
            </a:r>
            <a:r>
              <a:rPr lang="en-US" dirty="0" err="1"/>
              <a:t>scileanna</a:t>
            </a:r>
            <a:r>
              <a:rPr lang="en-US" dirty="0"/>
              <a:t> </a:t>
            </a:r>
            <a:r>
              <a:rPr lang="en-US" dirty="0" err="1"/>
              <a:t>na</a:t>
            </a:r>
            <a:r>
              <a:rPr lang="en-US" dirty="0"/>
              <a:t> </a:t>
            </a:r>
            <a:r>
              <a:rPr lang="en-US" dirty="0" err="1"/>
              <a:t>bpáistí</a:t>
            </a:r>
            <a:r>
              <a:rPr lang="en-US" dirty="0"/>
              <a:t>. </a:t>
            </a:r>
            <a:r>
              <a:rPr lang="en-US" dirty="0" err="1"/>
              <a:t>Smaoinigh</a:t>
            </a:r>
            <a:r>
              <a:rPr lang="en-US" dirty="0"/>
              <a:t> </a:t>
            </a:r>
            <a:r>
              <a:rPr lang="en-US" dirty="0" err="1"/>
              <a:t>ar</a:t>
            </a:r>
            <a:r>
              <a:rPr lang="en-US" dirty="0"/>
              <a:t> an </a:t>
            </a:r>
            <a:r>
              <a:rPr lang="en-US" dirty="0" err="1"/>
              <a:t>timpeallacht</a:t>
            </a:r>
            <a:r>
              <a:rPr lang="en-US" dirty="0"/>
              <a:t> </a:t>
            </a:r>
            <a:r>
              <a:rPr lang="en-US" dirty="0" err="1"/>
              <a:t>fisiciúl</a:t>
            </a:r>
            <a:r>
              <a:rPr lang="en-US" dirty="0"/>
              <a:t> </a:t>
            </a:r>
            <a:r>
              <a:rPr lang="en-US" dirty="0" err="1"/>
              <a:t>agus</a:t>
            </a:r>
            <a:r>
              <a:rPr lang="en-US" dirty="0"/>
              <a:t> </a:t>
            </a:r>
            <a:r>
              <a:rPr lang="en-US" dirty="0" err="1"/>
              <a:t>cultúr</a:t>
            </a:r>
            <a:r>
              <a:rPr lang="en-US" dirty="0"/>
              <a:t> an </a:t>
            </a:r>
            <a:r>
              <a:rPr lang="en-US" dirty="0" err="1"/>
              <a:t>tseomra</a:t>
            </a:r>
            <a:r>
              <a:rPr lang="en-US" dirty="0"/>
              <a:t> </a:t>
            </a:r>
            <a:r>
              <a:rPr lang="en-US" dirty="0" err="1"/>
              <a:t>ranga</a:t>
            </a:r>
            <a:r>
              <a:rPr lang="en-US" dirty="0"/>
              <a:t>. </a:t>
            </a:r>
            <a:endParaRPr lang="en-US" dirty="0">
              <a:ea typeface="Calibri"/>
              <a:cs typeface="Calibri"/>
            </a:endParaRPr>
          </a:p>
          <a:p>
            <a:endParaRPr lang="en-US" dirty="0"/>
          </a:p>
          <a:p>
            <a:r>
              <a:rPr lang="en-US" dirty="0"/>
              <a:t>Nasc le </a:t>
            </a:r>
            <a:r>
              <a:rPr lang="en-US" dirty="0" err="1"/>
              <a:t>roinnt</a:t>
            </a:r>
            <a:r>
              <a:rPr lang="en-US" dirty="0"/>
              <a:t>: https://www.pdst.ie/sites/default/files/Theagasc%20%C3%89ifeachtach%20na%20Teanga%20Labhartha.pdf </a:t>
            </a:r>
            <a:endParaRPr lang="en-US" dirty="0">
              <a:ea typeface="Calibri"/>
              <a:cs typeface="Calibri"/>
            </a:endParaRPr>
          </a:p>
        </p:txBody>
      </p:sp>
      <p:sp>
        <p:nvSpPr>
          <p:cNvPr id="4" name="Slide Number Placeholder 3"/>
          <p:cNvSpPr>
            <a:spLocks noGrp="1"/>
          </p:cNvSpPr>
          <p:nvPr>
            <p:ph type="sldNum" sz="quarter" idx="5"/>
          </p:nvPr>
        </p:nvSpPr>
        <p:spPr/>
        <p:txBody>
          <a:bodyPr/>
          <a:lstStyle/>
          <a:p>
            <a:pPr lvl="0"/>
            <a:fld id="{AF6BECD2-6E34-4FC8-81A3-E7A6EED2AFA1}" type="slidenum">
              <a:rPr lang="en-US"/>
              <a:pPr lvl="0"/>
              <a:t>10</a:t>
            </a:fld>
            <a:endParaRPr lang="en-US"/>
          </a:p>
        </p:txBody>
      </p:sp>
      <p:sp>
        <p:nvSpPr>
          <p:cNvPr id="7" name="Slide Image Placeholder 6">
            <a:extLst>
              <a:ext uri="{FF2B5EF4-FFF2-40B4-BE49-F238E27FC236}">
                <a16:creationId xmlns:a16="http://schemas.microsoft.com/office/drawing/2014/main" id="{8ABF1658-29C1-21CA-2FAF-D886EDA1E84C}"/>
              </a:ext>
            </a:extLst>
          </p:cNvPr>
          <p:cNvSpPr>
            <a:spLocks noGrp="1" noRot="1" noChangeAspect="1"/>
          </p:cNvSpPr>
          <p:nvPr>
            <p:ph type="sldImg"/>
          </p:nvPr>
        </p:nvSpPr>
        <p:spPr/>
      </p:sp>
    </p:spTree>
    <p:extLst>
      <p:ext uri="{BB962C8B-B14F-4D97-AF65-F5344CB8AC3E}">
        <p14:creationId xmlns:p14="http://schemas.microsoft.com/office/powerpoint/2010/main" val="1689752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77259-CAC0-FAB5-412B-FAA6AC6E1E2B}"/>
            </a:ext>
          </a:extLst>
        </p:cNvPr>
        <p:cNvGrpSpPr/>
        <p:nvPr/>
      </p:nvGrpSpPr>
      <p:grpSpPr>
        <a:xfrm>
          <a:off x="0" y="0"/>
          <a:ext cx="0" cy="0"/>
          <a:chOff x="0" y="0"/>
          <a:chExt cx="0" cy="0"/>
        </a:xfrm>
      </p:grpSpPr>
      <p:sp>
        <p:nvSpPr>
          <p:cNvPr id="3" name="Notes Placeholder 2">
            <a:extLst>
              <a:ext uri="{FF2B5EF4-FFF2-40B4-BE49-F238E27FC236}">
                <a16:creationId xmlns:a16="http://schemas.microsoft.com/office/drawing/2014/main" id="{857639D7-49B7-8EFA-01CD-3BF88B415546}"/>
              </a:ext>
            </a:extLst>
          </p:cNvPr>
          <p:cNvSpPr>
            <a:spLocks noGrp="1"/>
          </p:cNvSpPr>
          <p:nvPr>
            <p:ph type="body" idx="1"/>
          </p:nvPr>
        </p:nvSpPr>
        <p:spPr/>
        <p:txBody>
          <a:bodyPr/>
          <a:lstStyle/>
          <a:p>
            <a:r>
              <a:rPr lang="en-GB" dirty="0" err="1"/>
              <a:t>Cuspóir</a:t>
            </a:r>
            <a:r>
              <a:rPr lang="en-GB" dirty="0"/>
              <a:t>: Na </a:t>
            </a:r>
            <a:r>
              <a:rPr lang="en-GB" dirty="0" err="1"/>
              <a:t>céimeanna</a:t>
            </a:r>
            <a:r>
              <a:rPr lang="en-GB" dirty="0"/>
              <a:t> in </a:t>
            </a:r>
            <a:r>
              <a:rPr lang="en-GB" dirty="0" err="1"/>
              <a:t>aistear</a:t>
            </a:r>
            <a:r>
              <a:rPr lang="en-GB" dirty="0"/>
              <a:t> </a:t>
            </a:r>
            <a:r>
              <a:rPr lang="en-GB" dirty="0" err="1"/>
              <a:t>teanga</a:t>
            </a:r>
            <a:r>
              <a:rPr lang="en-GB" dirty="0"/>
              <a:t> an </a:t>
            </a:r>
            <a:r>
              <a:rPr lang="en-GB" dirty="0" err="1"/>
              <a:t>pháiste</a:t>
            </a:r>
            <a:r>
              <a:rPr lang="en-GB" dirty="0"/>
              <a:t> a </a:t>
            </a:r>
            <a:r>
              <a:rPr lang="en-GB" dirty="0" err="1"/>
              <a:t>bhriseadh</a:t>
            </a:r>
            <a:r>
              <a:rPr lang="en-GB" dirty="0"/>
              <a:t> </a:t>
            </a:r>
            <a:r>
              <a:rPr lang="en-GB" dirty="0" err="1"/>
              <a:t>suas</a:t>
            </a:r>
            <a:r>
              <a:rPr lang="en-GB" dirty="0"/>
              <a:t> </a:t>
            </a:r>
            <a:r>
              <a:rPr lang="en-GB" dirty="0" err="1"/>
              <a:t>agus</a:t>
            </a:r>
            <a:r>
              <a:rPr lang="en-GB" dirty="0"/>
              <a:t> </a:t>
            </a:r>
            <a:r>
              <a:rPr lang="en-GB" dirty="0" err="1"/>
              <a:t>samplaí</a:t>
            </a:r>
            <a:r>
              <a:rPr lang="en-GB" dirty="0"/>
              <a:t> a </a:t>
            </a:r>
            <a:r>
              <a:rPr lang="en-GB" dirty="0" err="1"/>
              <a:t>thabhairt</a:t>
            </a:r>
            <a:endParaRPr lang="en-GB" dirty="0"/>
          </a:p>
          <a:p>
            <a:r>
              <a:rPr lang="en-GB" dirty="0"/>
              <a:t>Fad Ama: 1 </a:t>
            </a:r>
            <a:r>
              <a:rPr lang="en-IE" dirty="0" err="1">
                <a:sym typeface="Calibri"/>
              </a:rPr>
              <a:t>nóim</a:t>
            </a:r>
            <a:endParaRPr lang="en-IE" dirty="0">
              <a:sym typeface="Calibri"/>
            </a:endParaRPr>
          </a:p>
          <a:p>
            <a:r>
              <a:rPr lang="en-IE" dirty="0">
                <a:sym typeface="Calibri"/>
              </a:rPr>
              <a:t>Script:</a:t>
            </a:r>
          </a:p>
          <a:p>
            <a:endParaRPr lang="en-IE" dirty="0">
              <a:sym typeface="Calibri"/>
            </a:endParaRPr>
          </a:p>
          <a:p>
            <a:r>
              <a:rPr lang="en-IE" dirty="0" err="1">
                <a:sym typeface="Calibri"/>
              </a:rPr>
              <a:t>Anuas</a:t>
            </a:r>
            <a:r>
              <a:rPr lang="en-IE" dirty="0">
                <a:sym typeface="Calibri"/>
              </a:rPr>
              <a:t> </a:t>
            </a:r>
            <a:r>
              <a:rPr lang="en-IE" dirty="0" err="1">
                <a:sym typeface="Calibri"/>
              </a:rPr>
              <a:t>ar</a:t>
            </a:r>
            <a:r>
              <a:rPr lang="en-IE" dirty="0">
                <a:sym typeface="Calibri"/>
              </a:rPr>
              <a:t> </a:t>
            </a:r>
            <a:r>
              <a:rPr lang="en-IE" dirty="0" err="1">
                <a:sym typeface="Calibri"/>
              </a:rPr>
              <a:t>na</a:t>
            </a:r>
            <a:r>
              <a:rPr lang="en-IE" dirty="0">
                <a:sym typeface="Calibri"/>
              </a:rPr>
              <a:t> </a:t>
            </a:r>
            <a:r>
              <a:rPr lang="en-IE" dirty="0" err="1">
                <a:sym typeface="Calibri"/>
              </a:rPr>
              <a:t>cónairí</a:t>
            </a:r>
            <a:r>
              <a:rPr lang="en-IE" dirty="0">
                <a:sym typeface="Calibri"/>
              </a:rPr>
              <a:t> </a:t>
            </a:r>
            <a:r>
              <a:rPr lang="en-IE" dirty="0" err="1">
                <a:sym typeface="Calibri"/>
              </a:rPr>
              <a:t>forbartha</a:t>
            </a:r>
            <a:r>
              <a:rPr lang="en-IE" dirty="0">
                <a:sym typeface="Calibri"/>
              </a:rPr>
              <a:t>, </a:t>
            </a:r>
            <a:r>
              <a:rPr lang="en-IE" dirty="0" err="1">
                <a:sym typeface="Calibri"/>
              </a:rPr>
              <a:t>smaoineoidh</a:t>
            </a:r>
            <a:r>
              <a:rPr lang="en-IE" dirty="0">
                <a:sym typeface="Calibri"/>
              </a:rPr>
              <a:t> </a:t>
            </a:r>
            <a:r>
              <a:rPr lang="en-IE" dirty="0" err="1">
                <a:sym typeface="Calibri"/>
              </a:rPr>
              <a:t>muid</a:t>
            </a:r>
            <a:r>
              <a:rPr lang="en-IE" dirty="0">
                <a:sym typeface="Calibri"/>
              </a:rPr>
              <a:t> </a:t>
            </a:r>
            <a:r>
              <a:rPr lang="en-IE" dirty="0" err="1">
                <a:sym typeface="Calibri"/>
              </a:rPr>
              <a:t>ar</a:t>
            </a:r>
            <a:r>
              <a:rPr lang="en-IE" dirty="0">
                <a:sym typeface="Calibri"/>
              </a:rPr>
              <a:t> </a:t>
            </a:r>
            <a:r>
              <a:rPr lang="en-IE" dirty="0" err="1">
                <a:sym typeface="Calibri"/>
              </a:rPr>
              <a:t>aistear</a:t>
            </a:r>
            <a:r>
              <a:rPr lang="en-IE" dirty="0">
                <a:sym typeface="Calibri"/>
              </a:rPr>
              <a:t> an </a:t>
            </a:r>
            <a:r>
              <a:rPr lang="en-IE" dirty="0" err="1">
                <a:sym typeface="Calibri"/>
              </a:rPr>
              <a:t>pháiste</a:t>
            </a:r>
            <a:r>
              <a:rPr lang="en-IE" dirty="0">
                <a:sym typeface="Calibri"/>
              </a:rPr>
              <a:t> ó </a:t>
            </a:r>
            <a:r>
              <a:rPr lang="en-IE" dirty="0" err="1">
                <a:sym typeface="Calibri"/>
              </a:rPr>
              <a:t>thaobh</a:t>
            </a:r>
            <a:r>
              <a:rPr lang="en-IE" dirty="0">
                <a:sym typeface="Calibri"/>
              </a:rPr>
              <a:t> an </a:t>
            </a:r>
            <a:r>
              <a:rPr lang="en-IE" dirty="0" err="1">
                <a:sym typeface="Calibri"/>
              </a:rPr>
              <a:t>teanga</a:t>
            </a:r>
            <a:r>
              <a:rPr lang="en-IE" dirty="0">
                <a:sym typeface="Calibri"/>
              </a:rPr>
              <a:t> a </a:t>
            </a:r>
            <a:r>
              <a:rPr lang="en-IE" dirty="0" err="1">
                <a:sym typeface="Calibri"/>
              </a:rPr>
              <a:t>úsáid</a:t>
            </a:r>
            <a:r>
              <a:rPr lang="en-IE" dirty="0">
                <a:sym typeface="Calibri"/>
              </a:rPr>
              <a:t> </a:t>
            </a:r>
            <a:r>
              <a:rPr lang="en-IE" dirty="0" err="1">
                <a:sym typeface="Calibri"/>
              </a:rPr>
              <a:t>faoi</a:t>
            </a:r>
            <a:r>
              <a:rPr lang="en-IE" dirty="0">
                <a:sym typeface="Calibri"/>
              </a:rPr>
              <a:t> </a:t>
            </a:r>
            <a:r>
              <a:rPr lang="en-IE" dirty="0" err="1">
                <a:sym typeface="Calibri"/>
              </a:rPr>
              <a:t>na</a:t>
            </a:r>
            <a:r>
              <a:rPr lang="en-IE" dirty="0">
                <a:sym typeface="Calibri"/>
              </a:rPr>
              <a:t> </a:t>
            </a:r>
            <a:r>
              <a:rPr lang="en-IE" dirty="0" err="1">
                <a:sym typeface="Calibri"/>
              </a:rPr>
              <a:t>céimeanna</a:t>
            </a:r>
            <a:r>
              <a:rPr lang="en-IE" dirty="0">
                <a:sym typeface="Calibri"/>
              </a:rPr>
              <a:t> </a:t>
            </a:r>
            <a:r>
              <a:rPr lang="en-IE" dirty="0" err="1">
                <a:sym typeface="Calibri"/>
              </a:rPr>
              <a:t>seo</a:t>
            </a:r>
            <a:r>
              <a:rPr lang="en-IE" dirty="0">
                <a:sym typeface="Calibri"/>
              </a:rPr>
              <a:t> don </a:t>
            </a:r>
            <a:r>
              <a:rPr lang="en-IE" dirty="0" err="1">
                <a:sym typeface="Calibri"/>
              </a:rPr>
              <a:t>Ghaeilge</a:t>
            </a:r>
            <a:endParaRPr lang="en-IE" dirty="0">
              <a:sym typeface="Calibri"/>
            </a:endParaRPr>
          </a:p>
          <a:p>
            <a:endParaRPr lang="en-GB" dirty="0"/>
          </a:p>
          <a:p>
            <a:r>
              <a:rPr lang="en-GB" dirty="0"/>
              <a:t>Is </a:t>
            </a:r>
            <a:r>
              <a:rPr lang="en-GB" dirty="0" err="1"/>
              <a:t>féidir</a:t>
            </a:r>
            <a:r>
              <a:rPr lang="en-GB" dirty="0"/>
              <a:t> le </a:t>
            </a:r>
            <a:r>
              <a:rPr lang="en-GB" dirty="0" err="1"/>
              <a:t>foghlaimeoirí</a:t>
            </a:r>
            <a:r>
              <a:rPr lang="en-GB" dirty="0"/>
              <a:t> GTB </a:t>
            </a:r>
            <a:r>
              <a:rPr lang="en-GB" dirty="0" err="1"/>
              <a:t>d'aoisghrúpa</a:t>
            </a:r>
            <a:r>
              <a:rPr lang="en-GB" dirty="0"/>
              <a:t> </a:t>
            </a:r>
            <a:r>
              <a:rPr lang="en-GB" dirty="0" err="1"/>
              <a:t>ar</a:t>
            </a:r>
            <a:r>
              <a:rPr lang="en-GB" dirty="0"/>
              <a:t> </a:t>
            </a:r>
            <a:r>
              <a:rPr lang="en-GB" dirty="0" err="1"/>
              <a:t>bith</a:t>
            </a:r>
            <a:r>
              <a:rPr lang="en-GB" dirty="0"/>
              <a:t> a </a:t>
            </a:r>
            <a:r>
              <a:rPr lang="en-GB" dirty="0" err="1"/>
              <a:t>bheith</a:t>
            </a:r>
            <a:r>
              <a:rPr lang="en-GB" dirty="0"/>
              <a:t> </a:t>
            </a:r>
            <a:r>
              <a:rPr lang="en-GB" dirty="0" err="1"/>
              <a:t>ar</a:t>
            </a:r>
            <a:r>
              <a:rPr lang="en-GB" dirty="0"/>
              <a:t> </a:t>
            </a:r>
            <a:r>
              <a:rPr lang="en-GB" dirty="0" err="1"/>
              <a:t>aon</a:t>
            </a:r>
            <a:r>
              <a:rPr lang="en-GB" dirty="0"/>
              <a:t> </a:t>
            </a:r>
            <a:r>
              <a:rPr lang="en-GB" dirty="0" err="1"/>
              <a:t>chéim</a:t>
            </a:r>
            <a:r>
              <a:rPr lang="en-GB" dirty="0"/>
              <a:t> de GTB. </a:t>
            </a:r>
          </a:p>
          <a:p>
            <a:endParaRPr lang="en-GB" dirty="0"/>
          </a:p>
          <a:p>
            <a:r>
              <a:rPr lang="en-GB" dirty="0" err="1"/>
              <a:t>Pléifigh</a:t>
            </a:r>
            <a:r>
              <a:rPr lang="en-GB" dirty="0"/>
              <a:t> </a:t>
            </a:r>
            <a:r>
              <a:rPr lang="en-GB" dirty="0" err="1"/>
              <a:t>muid</a:t>
            </a:r>
            <a:r>
              <a:rPr lang="en-GB" dirty="0"/>
              <a:t> </a:t>
            </a:r>
            <a:r>
              <a:rPr lang="en-GB" dirty="0" err="1"/>
              <a:t>Céard</a:t>
            </a:r>
            <a:r>
              <a:rPr lang="en-GB" dirty="0"/>
              <a:t> go </a:t>
            </a:r>
            <a:r>
              <a:rPr lang="en-GB" dirty="0" err="1"/>
              <a:t>díreach</a:t>
            </a:r>
            <a:r>
              <a:rPr lang="en-GB" dirty="0"/>
              <a:t> a </a:t>
            </a:r>
            <a:r>
              <a:rPr lang="en-GB" dirty="0" err="1"/>
              <a:t>bheadh</a:t>
            </a:r>
            <a:r>
              <a:rPr lang="en-GB" dirty="0"/>
              <a:t> </a:t>
            </a:r>
            <a:r>
              <a:rPr lang="en-GB" dirty="0" err="1"/>
              <a:t>muid</a:t>
            </a:r>
            <a:r>
              <a:rPr lang="en-GB" dirty="0"/>
              <a:t> ag </a:t>
            </a:r>
            <a:r>
              <a:rPr lang="en-GB" dirty="0" err="1"/>
              <a:t>súil</a:t>
            </a:r>
            <a:r>
              <a:rPr lang="en-GB" dirty="0"/>
              <a:t> leis ag </a:t>
            </a:r>
            <a:r>
              <a:rPr lang="en-GB" dirty="0" err="1"/>
              <a:t>chaon</a:t>
            </a:r>
            <a:r>
              <a:rPr lang="en-GB" dirty="0"/>
              <a:t> </a:t>
            </a:r>
            <a:r>
              <a:rPr lang="en-GB" dirty="0" err="1"/>
              <a:t>chéim</a:t>
            </a:r>
            <a:r>
              <a:rPr lang="en-GB" dirty="0"/>
              <a:t>:</a:t>
            </a:r>
          </a:p>
          <a:p>
            <a:r>
              <a:rPr lang="en-GB" dirty="0" err="1"/>
              <a:t>Réamhléiriú</a:t>
            </a:r>
            <a:r>
              <a:rPr lang="en-GB" dirty="0"/>
              <a:t>: ag </a:t>
            </a:r>
            <a:r>
              <a:rPr lang="en-GB" dirty="0" err="1"/>
              <a:t>éisteacht</a:t>
            </a:r>
            <a:endParaRPr lang="en-GB" dirty="0"/>
          </a:p>
          <a:p>
            <a:r>
              <a:rPr lang="en-GB" dirty="0" err="1"/>
              <a:t>Luathléiriú</a:t>
            </a:r>
            <a:r>
              <a:rPr lang="en-GB" dirty="0"/>
              <a:t>: go </a:t>
            </a:r>
            <a:r>
              <a:rPr lang="en-GB" dirty="0" err="1"/>
              <a:t>raibh</a:t>
            </a:r>
            <a:r>
              <a:rPr lang="en-GB" dirty="0"/>
              <a:t> </a:t>
            </a:r>
            <a:r>
              <a:rPr lang="en-GB" dirty="0" err="1"/>
              <a:t>maith</a:t>
            </a:r>
            <a:r>
              <a:rPr lang="en-GB" dirty="0"/>
              <a:t> </a:t>
            </a:r>
            <a:r>
              <a:rPr lang="en-GB" dirty="0" err="1"/>
              <a:t>agat</a:t>
            </a:r>
            <a:r>
              <a:rPr lang="en-GB" dirty="0"/>
              <a:t>, Dia </a:t>
            </a:r>
            <a:r>
              <a:rPr lang="en-GB" dirty="0" err="1"/>
              <a:t>dhuit</a:t>
            </a:r>
            <a:endParaRPr lang="en-GB" dirty="0"/>
          </a:p>
          <a:p>
            <a:r>
              <a:rPr lang="en-GB" dirty="0" err="1"/>
              <a:t>Teacht</a:t>
            </a:r>
            <a:r>
              <a:rPr lang="en-GB" dirty="0"/>
              <a:t> </a:t>
            </a:r>
            <a:r>
              <a:rPr lang="en-GB" dirty="0" err="1"/>
              <a:t>chun</a:t>
            </a:r>
            <a:r>
              <a:rPr lang="en-GB" dirty="0"/>
              <a:t> </a:t>
            </a:r>
            <a:r>
              <a:rPr lang="en-GB" dirty="0" err="1"/>
              <a:t>cinn</a:t>
            </a:r>
            <a:r>
              <a:rPr lang="en-GB" dirty="0"/>
              <a:t> </a:t>
            </a:r>
            <a:r>
              <a:rPr lang="en-GB" dirty="0" err="1"/>
              <a:t>na</a:t>
            </a:r>
            <a:r>
              <a:rPr lang="en-GB" dirty="0"/>
              <a:t> </a:t>
            </a:r>
            <a:r>
              <a:rPr lang="en-GB" dirty="0" err="1"/>
              <a:t>cainte</a:t>
            </a:r>
            <a:r>
              <a:rPr lang="en-GB" dirty="0"/>
              <a:t>: </a:t>
            </a:r>
            <a:r>
              <a:rPr lang="en-GB" dirty="0" err="1"/>
              <a:t>Bím</a:t>
            </a:r>
            <a:r>
              <a:rPr lang="en-GB" dirty="0"/>
              <a:t> ag </a:t>
            </a:r>
            <a:r>
              <a:rPr lang="en-GB" dirty="0" err="1"/>
              <a:t>spraoi</a:t>
            </a:r>
            <a:endParaRPr lang="en-GB" dirty="0"/>
          </a:p>
          <a:p>
            <a:r>
              <a:rPr lang="en-GB" dirty="0" err="1"/>
              <a:t>Líofacht</a:t>
            </a:r>
            <a:r>
              <a:rPr lang="en-GB" dirty="0"/>
              <a:t> </a:t>
            </a:r>
            <a:r>
              <a:rPr lang="en-GB" dirty="0" err="1"/>
              <a:t>idirmheanach</a:t>
            </a:r>
            <a:r>
              <a:rPr lang="en-GB" dirty="0"/>
              <a:t>: Is </a:t>
            </a:r>
            <a:r>
              <a:rPr lang="en-GB" dirty="0" err="1"/>
              <a:t>maith</a:t>
            </a:r>
            <a:r>
              <a:rPr lang="en-GB" dirty="0"/>
              <a:t> </a:t>
            </a:r>
            <a:r>
              <a:rPr lang="en-GB" dirty="0" err="1"/>
              <a:t>liom</a:t>
            </a:r>
            <a:r>
              <a:rPr lang="en-GB" dirty="0"/>
              <a:t> an </a:t>
            </a:r>
            <a:r>
              <a:rPr lang="en-GB" dirty="0" err="1"/>
              <a:t>scéal</a:t>
            </a:r>
            <a:r>
              <a:rPr lang="en-GB" dirty="0"/>
              <a:t> </a:t>
            </a:r>
            <a:r>
              <a:rPr lang="en-GB" dirty="0" err="1"/>
              <a:t>seo</a:t>
            </a:r>
            <a:r>
              <a:rPr lang="en-GB" dirty="0"/>
              <a:t> mar….</a:t>
            </a:r>
          </a:p>
          <a:p>
            <a:r>
              <a:rPr lang="en-GB" dirty="0"/>
              <a:t>Ard </a:t>
            </a:r>
            <a:r>
              <a:rPr lang="en-GB" dirty="0" err="1"/>
              <a:t>liofacht</a:t>
            </a:r>
            <a:r>
              <a:rPr lang="en-GB" dirty="0"/>
              <a:t>: An </a:t>
            </a:r>
            <a:r>
              <a:rPr lang="en-GB" dirty="0" err="1"/>
              <a:t>féidir</a:t>
            </a:r>
            <a:r>
              <a:rPr lang="en-GB" dirty="0"/>
              <a:t> </a:t>
            </a:r>
            <a:r>
              <a:rPr lang="en-GB" dirty="0" err="1"/>
              <a:t>leat</a:t>
            </a:r>
            <a:r>
              <a:rPr lang="en-GB" dirty="0"/>
              <a:t> a </a:t>
            </a:r>
            <a:r>
              <a:rPr lang="en-GB" dirty="0" err="1"/>
              <a:t>rá</a:t>
            </a:r>
            <a:r>
              <a:rPr lang="en-GB" dirty="0"/>
              <a:t> </a:t>
            </a:r>
            <a:r>
              <a:rPr lang="en-GB" dirty="0" err="1"/>
              <a:t>nó</a:t>
            </a:r>
            <a:r>
              <a:rPr lang="en-GB" dirty="0"/>
              <a:t> a </a:t>
            </a:r>
            <a:r>
              <a:rPr lang="en-GB" dirty="0" err="1"/>
              <a:t>aithint</a:t>
            </a:r>
            <a:r>
              <a:rPr lang="en-GB" dirty="0"/>
              <a:t> </a:t>
            </a:r>
            <a:r>
              <a:rPr lang="en-GB" dirty="0" err="1"/>
              <a:t>gurbh</a:t>
            </a:r>
            <a:r>
              <a:rPr lang="en-GB" dirty="0"/>
              <a:t> í an </a:t>
            </a:r>
            <a:r>
              <a:rPr lang="en-GB" dirty="0" err="1"/>
              <a:t>Ghaeilge</a:t>
            </a:r>
            <a:r>
              <a:rPr lang="en-GB" dirty="0"/>
              <a:t>  an </a:t>
            </a:r>
            <a:r>
              <a:rPr lang="en-GB" dirty="0" err="1"/>
              <a:t>dara</a:t>
            </a:r>
            <a:r>
              <a:rPr lang="en-GB" dirty="0"/>
              <a:t> </a:t>
            </a:r>
            <a:r>
              <a:rPr lang="en-GB" dirty="0" err="1"/>
              <a:t>teanga</a:t>
            </a:r>
            <a:r>
              <a:rPr lang="en-GB" dirty="0"/>
              <a:t> </a:t>
            </a:r>
            <a:r>
              <a:rPr lang="en-GB" dirty="0" err="1"/>
              <a:t>atá</a:t>
            </a:r>
            <a:r>
              <a:rPr lang="en-GB" dirty="0"/>
              <a:t> </a:t>
            </a:r>
            <a:r>
              <a:rPr lang="en-GB" dirty="0" err="1"/>
              <a:t>agam</a:t>
            </a:r>
            <a:r>
              <a:rPr lang="en-GB" dirty="0"/>
              <a:t>…</a:t>
            </a:r>
          </a:p>
        </p:txBody>
      </p:sp>
      <p:sp>
        <p:nvSpPr>
          <p:cNvPr id="4" name="Slide Number Placeholder 3">
            <a:extLst>
              <a:ext uri="{FF2B5EF4-FFF2-40B4-BE49-F238E27FC236}">
                <a16:creationId xmlns:a16="http://schemas.microsoft.com/office/drawing/2014/main" id="{5E8143FD-C6D7-9F23-3874-819C35DDB218}"/>
              </a:ext>
            </a:extLst>
          </p:cNvPr>
          <p:cNvSpPr>
            <a:spLocks noGrp="1"/>
          </p:cNvSpPr>
          <p:nvPr>
            <p:ph type="sldNum" sz="quarter" idx="5"/>
          </p:nvPr>
        </p:nvSpPr>
        <p:spPr/>
        <p:txBody>
          <a:bodyPr/>
          <a:lstStyle/>
          <a:p>
            <a:pPr lvl="0"/>
            <a:fld id="{AF6BECD2-6E34-4FC8-81A3-E7A6EED2AFA1}" type="slidenum">
              <a:rPr lang="ga-IE" smtClean="0"/>
              <a:pPr lvl="0"/>
              <a:t>11</a:t>
            </a:fld>
            <a:endParaRPr lang="ga-IE"/>
          </a:p>
        </p:txBody>
      </p:sp>
      <p:sp>
        <p:nvSpPr>
          <p:cNvPr id="7" name="Slide Image Placeholder 6">
            <a:extLst>
              <a:ext uri="{FF2B5EF4-FFF2-40B4-BE49-F238E27FC236}">
                <a16:creationId xmlns:a16="http://schemas.microsoft.com/office/drawing/2014/main" id="{81D5E398-AC0C-B5CE-C517-3670B28675C3}"/>
              </a:ext>
            </a:extLst>
          </p:cNvPr>
          <p:cNvSpPr>
            <a:spLocks noGrp="1" noRot="1" noChangeAspect="1"/>
          </p:cNvSpPr>
          <p:nvPr>
            <p:ph type="sldImg"/>
          </p:nvPr>
        </p:nvSpPr>
        <p:spPr/>
      </p:sp>
    </p:spTree>
    <p:extLst>
      <p:ext uri="{BB962C8B-B14F-4D97-AF65-F5344CB8AC3E}">
        <p14:creationId xmlns:p14="http://schemas.microsoft.com/office/powerpoint/2010/main" val="12614135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E7319-6BEB-9F03-D8EE-95BEC2B2A9F1}"/>
            </a:ext>
          </a:extLst>
        </p:cNvPr>
        <p:cNvGrpSpPr/>
        <p:nvPr/>
      </p:nvGrpSpPr>
      <p:grpSpPr>
        <a:xfrm>
          <a:off x="0" y="0"/>
          <a:ext cx="0" cy="0"/>
          <a:chOff x="0" y="0"/>
          <a:chExt cx="0" cy="0"/>
        </a:xfrm>
      </p:grpSpPr>
      <p:sp>
        <p:nvSpPr>
          <p:cNvPr id="3" name="Notes Placeholder 2">
            <a:extLst>
              <a:ext uri="{FF2B5EF4-FFF2-40B4-BE49-F238E27FC236}">
                <a16:creationId xmlns:a16="http://schemas.microsoft.com/office/drawing/2014/main" id="{724B5947-73ED-9E26-B956-5BA094A32A8B}"/>
              </a:ext>
            </a:extLst>
          </p:cNvPr>
          <p:cNvSpPr>
            <a:spLocks noGrp="1"/>
          </p:cNvSpPr>
          <p:nvPr>
            <p:ph type="body" idx="1"/>
          </p:nvPr>
        </p:nvSpPr>
        <p:spPr/>
        <p:txBody>
          <a:bodyPr/>
          <a:lstStyle/>
          <a:p>
            <a:r>
              <a:rPr lang="en-GB" b="1" dirty="0" err="1"/>
              <a:t>Cuspóir</a:t>
            </a:r>
            <a:r>
              <a:rPr lang="en-GB" b="1" dirty="0"/>
              <a:t>: </a:t>
            </a:r>
            <a:r>
              <a:rPr lang="en-GB" b="1" dirty="0" err="1"/>
              <a:t>Réamhléiriú</a:t>
            </a:r>
            <a:r>
              <a:rPr lang="en-GB" b="1" dirty="0"/>
              <a:t> a </a:t>
            </a:r>
            <a:r>
              <a:rPr lang="en-GB" b="1" dirty="0" err="1"/>
              <a:t>mhíniú</a:t>
            </a:r>
            <a:r>
              <a:rPr lang="en-GB" b="1" dirty="0"/>
              <a:t> go </a:t>
            </a:r>
            <a:r>
              <a:rPr lang="en-GB" b="1" dirty="0" err="1"/>
              <a:t>sonrach</a:t>
            </a:r>
            <a:r>
              <a:rPr lang="en-GB" b="1" dirty="0"/>
              <a:t> </a:t>
            </a:r>
          </a:p>
          <a:p>
            <a:r>
              <a:rPr lang="en-GB" dirty="0"/>
              <a:t>Is </a:t>
            </a:r>
            <a:r>
              <a:rPr lang="en-GB" dirty="0" err="1"/>
              <a:t>féidir</a:t>
            </a:r>
            <a:r>
              <a:rPr lang="en-GB" dirty="0"/>
              <a:t> an </a:t>
            </a:r>
            <a:r>
              <a:rPr lang="en-GB" dirty="0" err="1"/>
              <a:t>chéad</a:t>
            </a:r>
            <a:r>
              <a:rPr lang="en-GB" dirty="0"/>
              <a:t> </a:t>
            </a:r>
            <a:r>
              <a:rPr lang="en-GB" dirty="0" err="1"/>
              <a:t>teanga</a:t>
            </a:r>
            <a:r>
              <a:rPr lang="en-GB" dirty="0"/>
              <a:t> a </a:t>
            </a:r>
            <a:r>
              <a:rPr lang="en-GB" dirty="0" err="1"/>
              <a:t>úsáid</a:t>
            </a:r>
            <a:r>
              <a:rPr lang="en-GB" dirty="0"/>
              <a:t> </a:t>
            </a:r>
            <a:r>
              <a:rPr lang="en-GB" dirty="0" err="1"/>
              <a:t>chun</a:t>
            </a:r>
            <a:r>
              <a:rPr lang="en-GB" dirty="0"/>
              <a:t> </a:t>
            </a:r>
            <a:r>
              <a:rPr lang="en-GB" dirty="0" err="1"/>
              <a:t>críocha</a:t>
            </a:r>
            <a:r>
              <a:rPr lang="en-GB" dirty="0"/>
              <a:t> </a:t>
            </a:r>
            <a:r>
              <a:rPr lang="en-GB" dirty="0" err="1"/>
              <a:t>foghlama</a:t>
            </a:r>
            <a:r>
              <a:rPr lang="en-GB" dirty="0"/>
              <a:t> </a:t>
            </a:r>
            <a:r>
              <a:rPr lang="en-GB" dirty="0" err="1"/>
              <a:t>agus</a:t>
            </a:r>
            <a:r>
              <a:rPr lang="en-GB" dirty="0"/>
              <a:t> </a:t>
            </a:r>
            <a:r>
              <a:rPr lang="en-GB" dirty="0" err="1"/>
              <a:t>eile</a:t>
            </a:r>
            <a:r>
              <a:rPr lang="en-GB" dirty="0"/>
              <a:t>.  </a:t>
            </a:r>
            <a:r>
              <a:rPr lang="en-GB" dirty="0" err="1"/>
              <a:t>D'fhéadfadh</a:t>
            </a:r>
            <a:r>
              <a:rPr lang="en-GB" dirty="0"/>
              <a:t> </a:t>
            </a:r>
            <a:r>
              <a:rPr lang="en-GB" dirty="0" err="1"/>
              <a:t>sé</a:t>
            </a:r>
            <a:r>
              <a:rPr lang="en-GB" dirty="0"/>
              <a:t> </a:t>
            </a:r>
            <a:r>
              <a:rPr lang="en-GB" dirty="0" err="1"/>
              <a:t>fanacht</a:t>
            </a:r>
            <a:r>
              <a:rPr lang="en-GB" dirty="0"/>
              <a:t> go </a:t>
            </a:r>
            <a:r>
              <a:rPr lang="en-GB" dirty="0" err="1"/>
              <a:t>hiomlán</a:t>
            </a:r>
            <a:r>
              <a:rPr lang="en-GB" dirty="0"/>
              <a:t> </a:t>
            </a:r>
            <a:r>
              <a:rPr lang="en-GB" dirty="0" err="1"/>
              <a:t>ciúin</a:t>
            </a:r>
            <a:r>
              <a:rPr lang="en-GB" dirty="0"/>
              <a:t> </a:t>
            </a:r>
            <a:r>
              <a:rPr lang="en-GB" dirty="0" err="1"/>
              <a:t>sa</a:t>
            </a:r>
            <a:r>
              <a:rPr lang="en-GB" dirty="0"/>
              <a:t> </a:t>
            </a:r>
            <a:r>
              <a:rPr lang="en-GB" dirty="0" err="1"/>
              <a:t>seomra</a:t>
            </a:r>
            <a:r>
              <a:rPr lang="en-GB" dirty="0"/>
              <a:t> </a:t>
            </a:r>
            <a:r>
              <a:rPr lang="en-GB" dirty="0" err="1"/>
              <a:t>ranga</a:t>
            </a:r>
            <a:r>
              <a:rPr lang="en-GB" dirty="0"/>
              <a:t>.  </a:t>
            </a:r>
            <a:r>
              <a:rPr lang="en-GB" dirty="0" err="1"/>
              <a:t>Tógann</a:t>
            </a:r>
            <a:r>
              <a:rPr lang="en-GB" dirty="0"/>
              <a:t> </a:t>
            </a:r>
            <a:r>
              <a:rPr lang="en-GB" dirty="0" err="1"/>
              <a:t>sé</a:t>
            </a:r>
            <a:r>
              <a:rPr lang="en-GB" dirty="0"/>
              <a:t> </a:t>
            </a:r>
            <a:r>
              <a:rPr lang="en-GB" dirty="0" err="1"/>
              <a:t>tamall</a:t>
            </a:r>
            <a:r>
              <a:rPr lang="en-GB" dirty="0"/>
              <a:t> </a:t>
            </a:r>
            <a:r>
              <a:rPr lang="en-GB" dirty="0" err="1"/>
              <a:t>ar</a:t>
            </a:r>
            <a:r>
              <a:rPr lang="en-GB" dirty="0"/>
              <a:t> an </a:t>
            </a:r>
            <a:r>
              <a:rPr lang="en-GB" dirty="0" err="1"/>
              <a:t>bpáiste</a:t>
            </a:r>
            <a:r>
              <a:rPr lang="en-GB" dirty="0"/>
              <a:t> </a:t>
            </a:r>
            <a:r>
              <a:rPr lang="en-GB" dirty="0" err="1"/>
              <a:t>dul</a:t>
            </a:r>
            <a:r>
              <a:rPr lang="en-GB" dirty="0"/>
              <a:t> </a:t>
            </a:r>
            <a:r>
              <a:rPr lang="en-GB" dirty="0" err="1"/>
              <a:t>i</a:t>
            </a:r>
            <a:r>
              <a:rPr lang="en-GB" dirty="0"/>
              <a:t> </a:t>
            </a:r>
            <a:r>
              <a:rPr lang="en-GB" dirty="0" err="1"/>
              <a:t>dtaithí</a:t>
            </a:r>
            <a:r>
              <a:rPr lang="en-GB" dirty="0"/>
              <a:t> </a:t>
            </a:r>
            <a:r>
              <a:rPr lang="en-GB" dirty="0" err="1"/>
              <a:t>ar</a:t>
            </a:r>
            <a:r>
              <a:rPr lang="en-GB" dirty="0"/>
              <a:t> an </a:t>
            </a:r>
            <a:r>
              <a:rPr lang="en-GB" dirty="0" err="1"/>
              <a:t>suíomh</a:t>
            </a:r>
            <a:r>
              <a:rPr lang="en-GB" dirty="0"/>
              <a:t> </a:t>
            </a:r>
            <a:r>
              <a:rPr lang="en-GB" dirty="0" err="1"/>
              <a:t>nua</a:t>
            </a:r>
            <a:r>
              <a:rPr lang="en-GB" dirty="0"/>
              <a:t> </a:t>
            </a:r>
            <a:r>
              <a:rPr lang="en-GB" dirty="0" err="1"/>
              <a:t>teanga</a:t>
            </a:r>
            <a:r>
              <a:rPr lang="en-GB" dirty="0"/>
              <a:t> </a:t>
            </a:r>
            <a:r>
              <a:rPr lang="en-GB" dirty="0" err="1"/>
              <a:t>i</a:t>
            </a:r>
            <a:r>
              <a:rPr lang="en-GB" dirty="0"/>
              <a:t> </a:t>
            </a:r>
            <a:r>
              <a:rPr lang="en-GB" dirty="0" err="1"/>
              <a:t>dtosach</a:t>
            </a:r>
            <a:r>
              <a:rPr lang="en-GB" dirty="0"/>
              <a:t>, </a:t>
            </a:r>
            <a:r>
              <a:rPr lang="en-GB" dirty="0" err="1"/>
              <a:t>suíomh</a:t>
            </a:r>
            <a:r>
              <a:rPr lang="en-GB" dirty="0"/>
              <a:t> </a:t>
            </a:r>
            <a:r>
              <a:rPr lang="en-GB" dirty="0" err="1"/>
              <a:t>ina</a:t>
            </a:r>
            <a:r>
              <a:rPr lang="en-GB" dirty="0"/>
              <a:t> </a:t>
            </a:r>
            <a:r>
              <a:rPr lang="en-GB" dirty="0" err="1"/>
              <a:t>mbeidh</a:t>
            </a:r>
            <a:r>
              <a:rPr lang="en-GB" dirty="0"/>
              <a:t> an </a:t>
            </a:r>
            <a:r>
              <a:rPr lang="en-GB" dirty="0" err="1"/>
              <a:t>múinteoir</a:t>
            </a:r>
            <a:r>
              <a:rPr lang="en-GB" dirty="0"/>
              <a:t> ag </a:t>
            </a:r>
            <a:r>
              <a:rPr lang="en-GB" dirty="0" err="1"/>
              <a:t>labhairt</a:t>
            </a:r>
            <a:r>
              <a:rPr lang="en-GB" dirty="0"/>
              <a:t> as </a:t>
            </a:r>
            <a:r>
              <a:rPr lang="en-GB" dirty="0" err="1"/>
              <a:t>Gaeilge</a:t>
            </a:r>
            <a:r>
              <a:rPr lang="en-GB" dirty="0"/>
              <a:t> leis </a:t>
            </a:r>
            <a:r>
              <a:rPr lang="en-GB" dirty="0" err="1"/>
              <a:t>féin</a:t>
            </a:r>
            <a:r>
              <a:rPr lang="en-GB" dirty="0"/>
              <a:t> </a:t>
            </a:r>
            <a:r>
              <a:rPr lang="en-GB" dirty="0" err="1"/>
              <a:t>agus</a:t>
            </a:r>
            <a:r>
              <a:rPr lang="en-GB" dirty="0"/>
              <a:t> leis </a:t>
            </a:r>
            <a:r>
              <a:rPr lang="en-GB" dirty="0" err="1"/>
              <a:t>na</a:t>
            </a:r>
            <a:r>
              <a:rPr lang="en-GB" dirty="0"/>
              <a:t> </a:t>
            </a:r>
            <a:r>
              <a:rPr lang="en-GB" dirty="0" err="1"/>
              <a:t>páistí</a:t>
            </a:r>
            <a:r>
              <a:rPr lang="en-GB" dirty="0"/>
              <a:t> </a:t>
            </a:r>
            <a:r>
              <a:rPr lang="en-GB" dirty="0" err="1"/>
              <a:t>eile</a:t>
            </a:r>
            <a:r>
              <a:rPr lang="en-GB" dirty="0"/>
              <a:t> </a:t>
            </a:r>
            <a:r>
              <a:rPr lang="en-GB" dirty="0" err="1"/>
              <a:t>agus</a:t>
            </a:r>
            <a:r>
              <a:rPr lang="en-GB" dirty="0"/>
              <a:t> </a:t>
            </a:r>
            <a:r>
              <a:rPr lang="en-GB" dirty="0" err="1"/>
              <a:t>suíomh</a:t>
            </a:r>
            <a:r>
              <a:rPr lang="en-GB" dirty="0"/>
              <a:t> </a:t>
            </a:r>
            <a:r>
              <a:rPr lang="en-GB" dirty="0" err="1"/>
              <a:t>nua</a:t>
            </a:r>
            <a:r>
              <a:rPr lang="en-GB" dirty="0"/>
              <a:t> ó </a:t>
            </a:r>
            <a:r>
              <a:rPr lang="en-GB" dirty="0" err="1"/>
              <a:t>thaobh</a:t>
            </a:r>
            <a:r>
              <a:rPr lang="en-GB" dirty="0"/>
              <a:t> </a:t>
            </a:r>
            <a:r>
              <a:rPr lang="en-GB" dirty="0" err="1"/>
              <a:t>na</a:t>
            </a:r>
            <a:r>
              <a:rPr lang="en-GB" dirty="0"/>
              <a:t> </a:t>
            </a:r>
            <a:r>
              <a:rPr lang="en-GB" dirty="0" err="1"/>
              <a:t>nósanna</a:t>
            </a:r>
            <a:r>
              <a:rPr lang="en-GB" dirty="0"/>
              <a:t> </a:t>
            </a:r>
            <a:r>
              <a:rPr lang="en-GB" dirty="0" err="1"/>
              <a:t>imeachta</a:t>
            </a:r>
            <a:r>
              <a:rPr lang="en-GB" dirty="0"/>
              <a:t> </a:t>
            </a:r>
            <a:r>
              <a:rPr lang="en-GB" dirty="0" err="1"/>
              <a:t>agus</a:t>
            </a:r>
            <a:r>
              <a:rPr lang="en-GB" dirty="0"/>
              <a:t> </a:t>
            </a:r>
            <a:r>
              <a:rPr lang="en-GB" dirty="0" err="1"/>
              <a:t>gníomhaíochtaí</a:t>
            </a:r>
            <a:r>
              <a:rPr lang="en-GB" dirty="0"/>
              <a:t>.</a:t>
            </a:r>
          </a:p>
          <a:p>
            <a:r>
              <a:rPr lang="en-GB" dirty="0" err="1"/>
              <a:t>Leanann</a:t>
            </a:r>
            <a:r>
              <a:rPr lang="en-GB" dirty="0"/>
              <a:t> </a:t>
            </a:r>
            <a:r>
              <a:rPr lang="en-GB" dirty="0" err="1"/>
              <a:t>formhór</a:t>
            </a:r>
            <a:r>
              <a:rPr lang="en-GB" dirty="0"/>
              <a:t> </a:t>
            </a:r>
            <a:r>
              <a:rPr lang="en-GB" dirty="0" err="1"/>
              <a:t>na</a:t>
            </a:r>
            <a:r>
              <a:rPr lang="en-GB" dirty="0"/>
              <a:t> </a:t>
            </a:r>
            <a:r>
              <a:rPr lang="en-GB" dirty="0" err="1"/>
              <a:t>bpáistí</a:t>
            </a:r>
            <a:r>
              <a:rPr lang="en-GB" dirty="0"/>
              <a:t> ag </a:t>
            </a:r>
            <a:r>
              <a:rPr lang="en-GB" dirty="0" err="1"/>
              <a:t>labhairt</a:t>
            </a:r>
            <a:r>
              <a:rPr lang="en-GB" dirty="0"/>
              <a:t> </a:t>
            </a:r>
            <a:r>
              <a:rPr lang="en-GB" dirty="0" err="1"/>
              <a:t>ina</a:t>
            </a:r>
            <a:r>
              <a:rPr lang="en-GB" dirty="0"/>
              <a:t> </a:t>
            </a:r>
            <a:r>
              <a:rPr lang="en-GB" dirty="0" err="1"/>
              <a:t>máthairtheanga</a:t>
            </a:r>
            <a:r>
              <a:rPr lang="en-GB" dirty="0"/>
              <a:t> ach </a:t>
            </a:r>
            <a:r>
              <a:rPr lang="en-GB" dirty="0" err="1"/>
              <a:t>tugann</a:t>
            </a:r>
            <a:r>
              <a:rPr lang="en-GB" dirty="0"/>
              <a:t> </a:t>
            </a:r>
            <a:r>
              <a:rPr lang="en-GB" dirty="0" err="1"/>
              <a:t>siad</a:t>
            </a:r>
            <a:r>
              <a:rPr lang="en-GB" dirty="0"/>
              <a:t> </a:t>
            </a:r>
            <a:r>
              <a:rPr lang="en-GB" dirty="0" err="1"/>
              <a:t>teanga</a:t>
            </a:r>
            <a:r>
              <a:rPr lang="en-GB" dirty="0"/>
              <a:t> an </a:t>
            </a:r>
            <a:r>
              <a:rPr lang="en-GB" dirty="0" err="1"/>
              <a:t>mhúnteora</a:t>
            </a:r>
            <a:r>
              <a:rPr lang="en-GB" dirty="0"/>
              <a:t> </a:t>
            </a:r>
            <a:r>
              <a:rPr lang="en-GB" dirty="0" err="1"/>
              <a:t>faoi</a:t>
            </a:r>
            <a:r>
              <a:rPr lang="en-GB" dirty="0"/>
              <a:t> </a:t>
            </a:r>
            <a:r>
              <a:rPr lang="en-GB" dirty="0" err="1"/>
              <a:t>deara</a:t>
            </a:r>
            <a:r>
              <a:rPr lang="en-GB" dirty="0"/>
              <a:t> </a:t>
            </a:r>
            <a:r>
              <a:rPr lang="en-GB" dirty="0" err="1"/>
              <a:t>agus</a:t>
            </a:r>
            <a:r>
              <a:rPr lang="en-GB" dirty="0"/>
              <a:t> </a:t>
            </a:r>
            <a:r>
              <a:rPr lang="en-GB" dirty="0" err="1"/>
              <a:t>bíonn</a:t>
            </a:r>
            <a:r>
              <a:rPr lang="en-GB" dirty="0"/>
              <a:t> </a:t>
            </a:r>
            <a:r>
              <a:rPr lang="en-GB" dirty="0" err="1"/>
              <a:t>siad</a:t>
            </a:r>
            <a:r>
              <a:rPr lang="en-GB" dirty="0"/>
              <a:t> ag </a:t>
            </a:r>
            <a:r>
              <a:rPr lang="en-GB" dirty="0" err="1"/>
              <a:t>iarraidh</a:t>
            </a:r>
            <a:r>
              <a:rPr lang="en-GB" dirty="0"/>
              <a:t> </a:t>
            </a:r>
            <a:r>
              <a:rPr lang="en-GB" dirty="0" err="1"/>
              <a:t>ciall</a:t>
            </a:r>
            <a:r>
              <a:rPr lang="en-GB" dirty="0"/>
              <a:t> a </a:t>
            </a:r>
            <a:r>
              <a:rPr lang="en-GB" dirty="0" err="1"/>
              <a:t>bhaint</a:t>
            </a:r>
            <a:r>
              <a:rPr lang="en-GB" dirty="0"/>
              <a:t> as </a:t>
            </a:r>
            <a:r>
              <a:rPr lang="en-GB" dirty="0" err="1"/>
              <a:t>frásaí</a:t>
            </a:r>
            <a:r>
              <a:rPr lang="en-GB" dirty="0"/>
              <a:t>. Is </a:t>
            </a:r>
            <a:r>
              <a:rPr lang="en-GB" dirty="0" err="1"/>
              <a:t>féidir</a:t>
            </a:r>
            <a:r>
              <a:rPr lang="en-GB" dirty="0"/>
              <a:t> é </a:t>
            </a:r>
            <a:r>
              <a:rPr lang="en-GB" dirty="0" err="1"/>
              <a:t>seo</a:t>
            </a:r>
            <a:r>
              <a:rPr lang="en-GB" dirty="0"/>
              <a:t> a </a:t>
            </a:r>
            <a:r>
              <a:rPr lang="en-GB" dirty="0" err="1"/>
              <a:t>bhraith</a:t>
            </a:r>
            <a:r>
              <a:rPr lang="en-GB" dirty="0"/>
              <a:t> </a:t>
            </a:r>
            <a:r>
              <a:rPr lang="en-GB" dirty="0" err="1"/>
              <a:t>uaidh</a:t>
            </a:r>
            <a:r>
              <a:rPr lang="en-GB" dirty="0"/>
              <a:t> </a:t>
            </a:r>
            <a:r>
              <a:rPr lang="en-GB" dirty="0" err="1"/>
              <a:t>aghaidh</a:t>
            </a:r>
            <a:r>
              <a:rPr lang="en-GB" dirty="0"/>
              <a:t> an </a:t>
            </a:r>
            <a:r>
              <a:rPr lang="en-GB" dirty="0" err="1"/>
              <a:t>pháiste</a:t>
            </a:r>
            <a:r>
              <a:rPr lang="en-GB" dirty="0"/>
              <a:t> </a:t>
            </a:r>
            <a:r>
              <a:rPr lang="en-GB" dirty="0" err="1"/>
              <a:t>scáití</a:t>
            </a:r>
            <a:r>
              <a:rPr lang="en-GB" dirty="0"/>
              <a:t>. </a:t>
            </a:r>
            <a:r>
              <a:rPr lang="en-GB" dirty="0" err="1"/>
              <a:t>B'fhéidir</a:t>
            </a:r>
            <a:r>
              <a:rPr lang="en-GB" dirty="0"/>
              <a:t> go </a:t>
            </a:r>
            <a:r>
              <a:rPr lang="en-GB" dirty="0" err="1"/>
              <a:t>dtuigfeadh</a:t>
            </a:r>
            <a:r>
              <a:rPr lang="en-GB" dirty="0"/>
              <a:t> </a:t>
            </a:r>
            <a:r>
              <a:rPr lang="en-GB" dirty="0" err="1"/>
              <a:t>sé</a:t>
            </a:r>
            <a:r>
              <a:rPr lang="en-GB" dirty="0"/>
              <a:t> </a:t>
            </a:r>
            <a:r>
              <a:rPr lang="en-GB" dirty="0" err="1"/>
              <a:t>roinnt</a:t>
            </a:r>
            <a:r>
              <a:rPr lang="en-GB" dirty="0"/>
              <a:t> </a:t>
            </a:r>
            <a:r>
              <a:rPr lang="en-GB" dirty="0" err="1"/>
              <a:t>nathanna</a:t>
            </a:r>
            <a:r>
              <a:rPr lang="en-GB" dirty="0"/>
              <a:t> </a:t>
            </a:r>
            <a:r>
              <a:rPr lang="en-GB" dirty="0" err="1"/>
              <a:t>laethúla</a:t>
            </a:r>
            <a:r>
              <a:rPr lang="en-GB" dirty="0"/>
              <a:t> </a:t>
            </a:r>
            <a:r>
              <a:rPr lang="en-GB" dirty="0" err="1"/>
              <a:t>i</a:t>
            </a:r>
            <a:r>
              <a:rPr lang="en-GB" dirty="0"/>
              <a:t> </a:t>
            </a:r>
            <a:r>
              <a:rPr lang="en-GB" dirty="0" err="1"/>
              <a:t>nGaeilge</a:t>
            </a:r>
            <a:r>
              <a:rPr lang="en-GB" dirty="0"/>
              <a:t> ach </a:t>
            </a:r>
            <a:r>
              <a:rPr lang="en-GB" dirty="0" err="1"/>
              <a:t>b'fhéidir</a:t>
            </a:r>
            <a:r>
              <a:rPr lang="en-GB" dirty="0"/>
              <a:t> </a:t>
            </a:r>
            <a:r>
              <a:rPr lang="en-GB" dirty="0" err="1"/>
              <a:t>nach</a:t>
            </a:r>
            <a:r>
              <a:rPr lang="en-GB" dirty="0"/>
              <a:t> </a:t>
            </a:r>
            <a:r>
              <a:rPr lang="en-GB" dirty="0" err="1"/>
              <a:t>bhfuil</a:t>
            </a:r>
            <a:r>
              <a:rPr lang="en-GB" dirty="0"/>
              <a:t> </a:t>
            </a:r>
            <a:r>
              <a:rPr lang="en-GB" dirty="0" err="1"/>
              <a:t>mórán</a:t>
            </a:r>
            <a:r>
              <a:rPr lang="en-GB" dirty="0"/>
              <a:t> </a:t>
            </a:r>
            <a:r>
              <a:rPr lang="en-GB" dirty="0" err="1"/>
              <a:t>litearthachta</a:t>
            </a:r>
            <a:r>
              <a:rPr lang="en-GB" dirty="0"/>
              <a:t> </a:t>
            </a:r>
            <a:r>
              <a:rPr lang="en-GB" dirty="0" err="1"/>
              <a:t>acu</a:t>
            </a:r>
            <a:r>
              <a:rPr lang="en-GB" dirty="0"/>
              <a:t> </a:t>
            </a:r>
            <a:r>
              <a:rPr lang="en-GB" dirty="0" err="1"/>
              <a:t>i</a:t>
            </a:r>
            <a:r>
              <a:rPr lang="en-GB" dirty="0"/>
              <a:t> </a:t>
            </a:r>
            <a:r>
              <a:rPr lang="en-GB" dirty="0" err="1"/>
              <a:t>nGaeilge</a:t>
            </a:r>
            <a:r>
              <a:rPr lang="en-GB" dirty="0"/>
              <a:t>.  </a:t>
            </a:r>
            <a:r>
              <a:rPr lang="en-GB" dirty="0" err="1"/>
              <a:t>Teastaíonn</a:t>
            </a:r>
            <a:r>
              <a:rPr lang="en-GB" dirty="0"/>
              <a:t> </a:t>
            </a:r>
            <a:r>
              <a:rPr lang="en-GB" dirty="0" err="1"/>
              <a:t>cuid</a:t>
            </a:r>
            <a:r>
              <a:rPr lang="en-GB" dirty="0"/>
              <a:t> </a:t>
            </a:r>
            <a:r>
              <a:rPr lang="en-GB" dirty="0" err="1"/>
              <a:t>mhaith</a:t>
            </a:r>
            <a:r>
              <a:rPr lang="en-GB" dirty="0"/>
              <a:t> </a:t>
            </a:r>
            <a:r>
              <a:rPr lang="en-GB" dirty="0" err="1"/>
              <a:t>tacaíochta</a:t>
            </a:r>
            <a:r>
              <a:rPr lang="en-GB" dirty="0"/>
              <a:t> </a:t>
            </a:r>
            <a:r>
              <a:rPr lang="en-GB" dirty="0" err="1"/>
              <a:t>uaidh</a:t>
            </a:r>
            <a:r>
              <a:rPr lang="en-GB" dirty="0"/>
              <a:t>. </a:t>
            </a:r>
          </a:p>
          <a:p>
            <a:r>
              <a:rPr lang="en-GB" b="1" u="sng" dirty="0"/>
              <a:t>S</a:t>
            </a:r>
            <a:r>
              <a:rPr lang="ga-IE" b="1" u="sng" dirty="0" err="1"/>
              <a:t>traitéisí</a:t>
            </a:r>
            <a:r>
              <a:rPr lang="ga-IE" b="1" u="sng" dirty="0"/>
              <a:t> </a:t>
            </a:r>
            <a:r>
              <a:rPr lang="en-GB" b="1" u="sng" dirty="0"/>
              <a:t>T</a:t>
            </a:r>
            <a:r>
              <a:rPr lang="ga-IE" b="1" u="sng" dirty="0" err="1"/>
              <a:t>eagaisc</a:t>
            </a:r>
            <a:endParaRPr lang="en-GB" b="1" u="sng" dirty="0"/>
          </a:p>
          <a:p>
            <a:r>
              <a:rPr lang="en-GB" dirty="0"/>
              <a:t>Á</a:t>
            </a:r>
            <a:r>
              <a:rPr lang="ga-IE" dirty="0" err="1"/>
              <a:t>iseanna</a:t>
            </a:r>
            <a:r>
              <a:rPr lang="ga-IE" dirty="0"/>
              <a:t> amhairc a úsáid le haghaidh amchláir agus teagasc</a:t>
            </a:r>
            <a:r>
              <a:rPr lang="en-IE" dirty="0"/>
              <a:t>: </a:t>
            </a:r>
            <a:r>
              <a:rPr lang="en-IE" dirty="0" err="1"/>
              <a:t>smaoinigh</a:t>
            </a:r>
            <a:r>
              <a:rPr lang="en-IE" dirty="0"/>
              <a:t> </a:t>
            </a:r>
            <a:r>
              <a:rPr lang="en-IE" dirty="0" err="1"/>
              <a:t>siar</a:t>
            </a:r>
            <a:r>
              <a:rPr lang="en-IE" dirty="0"/>
              <a:t> </a:t>
            </a:r>
            <a:r>
              <a:rPr lang="en-IE" dirty="0" err="1"/>
              <a:t>ar</a:t>
            </a:r>
            <a:r>
              <a:rPr lang="en-IE" dirty="0"/>
              <a:t> </a:t>
            </a:r>
            <a:r>
              <a:rPr lang="en-IE" dirty="0" err="1"/>
              <a:t>tús</a:t>
            </a:r>
            <a:r>
              <a:rPr lang="en-IE" dirty="0"/>
              <a:t> an </a:t>
            </a:r>
            <a:r>
              <a:rPr lang="en-IE" dirty="0" err="1"/>
              <a:t>tumoideachais</a:t>
            </a:r>
            <a:r>
              <a:rPr lang="en-IE" dirty="0"/>
              <a:t> do </a:t>
            </a:r>
            <a:r>
              <a:rPr lang="en-IE" dirty="0" err="1"/>
              <a:t>pháiste</a:t>
            </a:r>
            <a:r>
              <a:rPr lang="en-IE" dirty="0"/>
              <a:t> ag </a:t>
            </a:r>
            <a:r>
              <a:rPr lang="en-IE" dirty="0" err="1"/>
              <a:t>tosnú</a:t>
            </a:r>
            <a:r>
              <a:rPr lang="en-IE" dirty="0"/>
              <a:t> </a:t>
            </a:r>
            <a:r>
              <a:rPr lang="en-IE" dirty="0" err="1"/>
              <a:t>ar</a:t>
            </a:r>
            <a:r>
              <a:rPr lang="en-IE" dirty="0"/>
              <a:t> </a:t>
            </a:r>
            <a:r>
              <a:rPr lang="en-IE" dirty="0" err="1"/>
              <a:t>scoil</a:t>
            </a:r>
            <a:r>
              <a:rPr lang="en-IE" dirty="0"/>
              <a:t> </a:t>
            </a:r>
            <a:r>
              <a:rPr lang="en-IE" dirty="0" err="1"/>
              <a:t>i</a:t>
            </a:r>
            <a:r>
              <a:rPr lang="en-IE" dirty="0"/>
              <a:t> NB, is </a:t>
            </a:r>
            <a:r>
              <a:rPr lang="en-IE" dirty="0" err="1"/>
              <a:t>iad</a:t>
            </a:r>
            <a:r>
              <a:rPr lang="en-IE" dirty="0"/>
              <a:t> sin </a:t>
            </a:r>
            <a:r>
              <a:rPr lang="en-IE" dirty="0" err="1"/>
              <a:t>na</a:t>
            </a:r>
            <a:r>
              <a:rPr lang="en-IE" dirty="0"/>
              <a:t> </a:t>
            </a:r>
            <a:r>
              <a:rPr lang="en-IE" dirty="0" err="1"/>
              <a:t>seifteanna</a:t>
            </a:r>
            <a:r>
              <a:rPr lang="en-IE" dirty="0"/>
              <a:t> is </a:t>
            </a:r>
            <a:r>
              <a:rPr lang="en-IE" dirty="0" err="1"/>
              <a:t>fearr</a:t>
            </a:r>
            <a:r>
              <a:rPr lang="en-IE" dirty="0"/>
              <a:t> ag </a:t>
            </a:r>
            <a:r>
              <a:rPr lang="en-IE" dirty="0" err="1"/>
              <a:t>gach</a:t>
            </a:r>
            <a:r>
              <a:rPr lang="en-IE" dirty="0"/>
              <a:t> </a:t>
            </a:r>
            <a:r>
              <a:rPr lang="en-IE" dirty="0" err="1"/>
              <a:t>leibhéal</a:t>
            </a:r>
            <a:r>
              <a:rPr lang="en-IE" dirty="0"/>
              <a:t>, </a:t>
            </a:r>
            <a:r>
              <a:rPr lang="en-IE" dirty="0" err="1"/>
              <a:t>tá</a:t>
            </a:r>
            <a:r>
              <a:rPr lang="en-IE" dirty="0"/>
              <a:t> </a:t>
            </a:r>
            <a:r>
              <a:rPr lang="en-IE" dirty="0" err="1"/>
              <a:t>muid</a:t>
            </a:r>
            <a:r>
              <a:rPr lang="en-IE" dirty="0"/>
              <a:t> ag </a:t>
            </a:r>
            <a:r>
              <a:rPr lang="en-IE" dirty="0" err="1"/>
              <a:t>tacú</a:t>
            </a:r>
            <a:r>
              <a:rPr lang="en-IE" dirty="0"/>
              <a:t> le </a:t>
            </a:r>
            <a:r>
              <a:rPr lang="en-IE" dirty="0" err="1"/>
              <a:t>teanga</a:t>
            </a:r>
            <a:r>
              <a:rPr lang="en-IE" dirty="0"/>
              <a:t>…..</a:t>
            </a:r>
            <a:r>
              <a:rPr lang="en-IE" dirty="0" err="1"/>
              <a:t>cáipéis</a:t>
            </a:r>
            <a:r>
              <a:rPr lang="en-IE" dirty="0"/>
              <a:t> </a:t>
            </a:r>
            <a:r>
              <a:rPr lang="en-IE" dirty="0" err="1"/>
              <a:t>cabhrach</a:t>
            </a:r>
            <a:r>
              <a:rPr lang="en-IE" dirty="0"/>
              <a:t>…</a:t>
            </a:r>
            <a:endParaRPr lang="en-GB" dirty="0"/>
          </a:p>
          <a:p>
            <a:r>
              <a:rPr lang="en-GB" dirty="0" err="1"/>
              <a:t>Smaoinigh</a:t>
            </a:r>
            <a:r>
              <a:rPr lang="en-GB" dirty="0"/>
              <a:t> </a:t>
            </a:r>
            <a:r>
              <a:rPr lang="en-GB" dirty="0" err="1"/>
              <a:t>ar</a:t>
            </a:r>
            <a:r>
              <a:rPr lang="en-GB" dirty="0"/>
              <a:t> an </a:t>
            </a:r>
            <a:r>
              <a:rPr lang="en-GB" dirty="0" err="1"/>
              <a:t>Stór</a:t>
            </a:r>
            <a:r>
              <a:rPr lang="en-GB" dirty="0"/>
              <a:t> focal Reatha don </a:t>
            </a:r>
            <a:r>
              <a:rPr lang="en-GB" dirty="0" err="1"/>
              <a:t>seomra</a:t>
            </a:r>
            <a:r>
              <a:rPr lang="en-GB" dirty="0"/>
              <a:t> </a:t>
            </a:r>
            <a:r>
              <a:rPr lang="en-GB" dirty="0" err="1"/>
              <a:t>ranga</a:t>
            </a:r>
            <a:r>
              <a:rPr lang="en-GB" dirty="0"/>
              <a:t> a chur </a:t>
            </a:r>
            <a:r>
              <a:rPr lang="en-GB" dirty="0" err="1"/>
              <a:t>ar</a:t>
            </a:r>
            <a:r>
              <a:rPr lang="en-GB" dirty="0"/>
              <a:t> </a:t>
            </a:r>
            <a:r>
              <a:rPr lang="en-GB" dirty="0" err="1"/>
              <a:t>fáil</a:t>
            </a:r>
            <a:r>
              <a:rPr lang="en-GB" dirty="0"/>
              <a:t> don </a:t>
            </a:r>
            <a:r>
              <a:rPr lang="en-GB" dirty="0" err="1"/>
              <a:t>timpeallacht</a:t>
            </a:r>
            <a:r>
              <a:rPr lang="en-GB" dirty="0"/>
              <a:t> </a:t>
            </a:r>
            <a:r>
              <a:rPr lang="en-GB" dirty="0" err="1"/>
              <a:t>teanga</a:t>
            </a:r>
            <a:endParaRPr lang="en-GB" dirty="0"/>
          </a:p>
          <a:p>
            <a:r>
              <a:rPr lang="en-GB" dirty="0" err="1"/>
              <a:t>Ceartú</a:t>
            </a:r>
            <a:r>
              <a:rPr lang="en-GB" dirty="0"/>
              <a:t> </a:t>
            </a:r>
            <a:r>
              <a:rPr lang="en-GB" dirty="0" err="1"/>
              <a:t>earráide</a:t>
            </a:r>
            <a:r>
              <a:rPr lang="en-GB" dirty="0"/>
              <a:t> </a:t>
            </a:r>
            <a:r>
              <a:rPr lang="en-GB" dirty="0" err="1"/>
              <a:t>agus</a:t>
            </a:r>
            <a:r>
              <a:rPr lang="en-GB" dirty="0"/>
              <a:t> </a:t>
            </a:r>
            <a:r>
              <a:rPr lang="en-GB" dirty="0" err="1"/>
              <a:t>nathanna</a:t>
            </a:r>
            <a:r>
              <a:rPr lang="en-GB" dirty="0"/>
              <a:t> </a:t>
            </a:r>
            <a:r>
              <a:rPr lang="en-GB" dirty="0" err="1"/>
              <a:t>cainte</a:t>
            </a:r>
            <a:r>
              <a:rPr lang="en-GB" dirty="0"/>
              <a:t> a </a:t>
            </a:r>
            <a:r>
              <a:rPr lang="en-GB" dirty="0" err="1"/>
              <a:t>sheachaint</a:t>
            </a:r>
            <a:endParaRPr lang="en-GB" dirty="0"/>
          </a:p>
          <a:p>
            <a:r>
              <a:rPr lang="en-GB" dirty="0"/>
              <a:t>F</a:t>
            </a:r>
            <a:r>
              <a:rPr lang="ga-IE" dirty="0" err="1"/>
              <a:t>reagra</a:t>
            </a:r>
            <a:r>
              <a:rPr lang="ga-IE" dirty="0"/>
              <a:t> labhartha eile a iarraidh trí phointeáil/líníocht/gníomhú/déanamh srl…</a:t>
            </a:r>
            <a:r>
              <a:rPr lang="en-GB" dirty="0"/>
              <a:t>…</a:t>
            </a:r>
          </a:p>
          <a:p>
            <a:r>
              <a:rPr lang="en-GB" dirty="0"/>
              <a:t>C</a:t>
            </a:r>
            <a:r>
              <a:rPr lang="ga-IE" dirty="0" err="1"/>
              <a:t>árta</a:t>
            </a:r>
            <a:r>
              <a:rPr lang="ga-IE" dirty="0"/>
              <a:t> pas a </a:t>
            </a:r>
            <a:r>
              <a:rPr lang="ga-IE" dirty="0" err="1"/>
              <a:t>tha</a:t>
            </a:r>
            <a:r>
              <a:rPr lang="en-GB" dirty="0" err="1"/>
              <a:t>bhairt</a:t>
            </a:r>
            <a:r>
              <a:rPr lang="en-GB" dirty="0"/>
              <a:t> </a:t>
            </a:r>
            <a:r>
              <a:rPr lang="en-GB" dirty="0" err="1"/>
              <a:t>dhóibh</a:t>
            </a:r>
            <a:endParaRPr lang="ga-IE" dirty="0"/>
          </a:p>
          <a:p>
            <a:endParaRPr lang="ga-IE" dirty="0"/>
          </a:p>
        </p:txBody>
      </p:sp>
      <p:sp>
        <p:nvSpPr>
          <p:cNvPr id="4" name="Slide Number Placeholder 3">
            <a:extLst>
              <a:ext uri="{FF2B5EF4-FFF2-40B4-BE49-F238E27FC236}">
                <a16:creationId xmlns:a16="http://schemas.microsoft.com/office/drawing/2014/main" id="{79034D4E-70EE-9003-CE8C-F16E708EEA3E}"/>
              </a:ext>
            </a:extLst>
          </p:cNvPr>
          <p:cNvSpPr>
            <a:spLocks noGrp="1"/>
          </p:cNvSpPr>
          <p:nvPr>
            <p:ph type="sldNum" sz="quarter" idx="5"/>
          </p:nvPr>
        </p:nvSpPr>
        <p:spPr/>
        <p:txBody>
          <a:bodyPr/>
          <a:lstStyle/>
          <a:p>
            <a:pPr lvl="0"/>
            <a:fld id="{AF6BECD2-6E34-4FC8-81A3-E7A6EED2AFA1}" type="slidenum">
              <a:rPr lang="ga-IE" smtClean="0"/>
              <a:pPr lvl="0"/>
              <a:t>12</a:t>
            </a:fld>
            <a:endParaRPr lang="ga-IE"/>
          </a:p>
        </p:txBody>
      </p:sp>
      <p:sp>
        <p:nvSpPr>
          <p:cNvPr id="7" name="Slide Image Placeholder 6">
            <a:extLst>
              <a:ext uri="{FF2B5EF4-FFF2-40B4-BE49-F238E27FC236}">
                <a16:creationId xmlns:a16="http://schemas.microsoft.com/office/drawing/2014/main" id="{FED57C3C-E419-4B0F-EC54-5DF45A9365B9}"/>
              </a:ext>
            </a:extLst>
          </p:cNvPr>
          <p:cNvSpPr>
            <a:spLocks noGrp="1" noRot="1" noChangeAspect="1"/>
          </p:cNvSpPr>
          <p:nvPr>
            <p:ph type="sldImg"/>
          </p:nvPr>
        </p:nvSpPr>
        <p:spPr/>
      </p:sp>
    </p:spTree>
    <p:extLst>
      <p:ext uri="{BB962C8B-B14F-4D97-AF65-F5344CB8AC3E}">
        <p14:creationId xmlns:p14="http://schemas.microsoft.com/office/powerpoint/2010/main" val="27141685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GB" b="1" dirty="0"/>
              <a:t>Fad Ama: 3 </a:t>
            </a:r>
            <a:r>
              <a:rPr lang="en-IE" b="1" dirty="0" err="1">
                <a:sym typeface="Calibri"/>
              </a:rPr>
              <a:t>nóim</a:t>
            </a:r>
            <a:endParaRPr lang="en-GB" b="1" dirty="0"/>
          </a:p>
          <a:p>
            <a:r>
              <a:rPr lang="en-GB" b="1" dirty="0" err="1"/>
              <a:t>Cuspóir</a:t>
            </a:r>
            <a:r>
              <a:rPr lang="en-GB" b="1" dirty="0"/>
              <a:t>: </a:t>
            </a:r>
            <a:r>
              <a:rPr lang="en-GB" b="1" dirty="0" err="1"/>
              <a:t>Luath</a:t>
            </a:r>
            <a:r>
              <a:rPr lang="en-GB" b="1" dirty="0"/>
              <a:t> </a:t>
            </a:r>
            <a:r>
              <a:rPr lang="en-GB" b="1" dirty="0" err="1"/>
              <a:t>léiriú</a:t>
            </a:r>
            <a:r>
              <a:rPr lang="en-GB" b="1" dirty="0"/>
              <a:t> a </a:t>
            </a:r>
            <a:r>
              <a:rPr lang="en-GB" b="1" dirty="0" err="1"/>
              <a:t>mhíniú</a:t>
            </a:r>
            <a:r>
              <a:rPr lang="en-GB" b="1" dirty="0"/>
              <a:t> go </a:t>
            </a:r>
            <a:r>
              <a:rPr lang="en-GB" b="1" dirty="0" err="1"/>
              <a:t>sonrach</a:t>
            </a:r>
            <a:r>
              <a:rPr lang="en-GB" b="1" dirty="0"/>
              <a:t>  </a:t>
            </a:r>
          </a:p>
          <a:p>
            <a:r>
              <a:rPr lang="en-GB" b="1" dirty="0"/>
              <a:t>Script: </a:t>
            </a:r>
          </a:p>
          <a:p>
            <a:r>
              <a:rPr lang="en-GB" dirty="0"/>
              <a:t>Is </a:t>
            </a:r>
            <a:r>
              <a:rPr lang="en-GB" dirty="0" err="1"/>
              <a:t>féidir</a:t>
            </a:r>
            <a:r>
              <a:rPr lang="en-GB" dirty="0"/>
              <a:t> </a:t>
            </a:r>
            <a:r>
              <a:rPr lang="en-GB" dirty="0" err="1"/>
              <a:t>cumarsáid</a:t>
            </a:r>
            <a:r>
              <a:rPr lang="en-GB" dirty="0"/>
              <a:t> </a:t>
            </a:r>
            <a:r>
              <a:rPr lang="en-GB" dirty="0" err="1"/>
              <a:t>shóisialta</a:t>
            </a:r>
            <a:r>
              <a:rPr lang="en-GB" dirty="0"/>
              <a:t> </a:t>
            </a:r>
            <a:r>
              <a:rPr lang="en-GB" dirty="0" err="1"/>
              <a:t>laethúil</a:t>
            </a:r>
            <a:r>
              <a:rPr lang="en-GB" dirty="0"/>
              <a:t> a </a:t>
            </a:r>
            <a:r>
              <a:rPr lang="en-GB" dirty="0" err="1"/>
              <a:t>leanúint</a:t>
            </a:r>
            <a:r>
              <a:rPr lang="en-GB" dirty="0"/>
              <a:t> </a:t>
            </a:r>
            <a:r>
              <a:rPr lang="en-GB" dirty="0" err="1"/>
              <a:t>i</a:t>
            </a:r>
            <a:r>
              <a:rPr lang="en-GB" dirty="0"/>
              <a:t> </a:t>
            </a:r>
            <a:r>
              <a:rPr lang="en-GB" dirty="0" err="1"/>
              <a:t>nGaeilge</a:t>
            </a:r>
            <a:r>
              <a:rPr lang="en-GB" dirty="0"/>
              <a:t> </a:t>
            </a:r>
            <a:r>
              <a:rPr lang="en-GB" dirty="0" err="1"/>
              <a:t>agus</a:t>
            </a:r>
            <a:r>
              <a:rPr lang="en-GB" dirty="0"/>
              <a:t> </a:t>
            </a:r>
            <a:r>
              <a:rPr lang="en-GB" dirty="0" err="1"/>
              <a:t>páirt</a:t>
            </a:r>
            <a:r>
              <a:rPr lang="en-GB" dirty="0"/>
              <a:t> a </a:t>
            </a:r>
            <a:r>
              <a:rPr lang="en-GB" dirty="0" err="1"/>
              <a:t>ghlacadh</a:t>
            </a:r>
            <a:r>
              <a:rPr lang="en-GB" dirty="0"/>
              <a:t> </a:t>
            </a:r>
            <a:r>
              <a:rPr lang="en-GB" dirty="0" err="1"/>
              <a:t>i</a:t>
            </a:r>
            <a:r>
              <a:rPr lang="en-GB" dirty="0"/>
              <a:t> </a:t>
            </a:r>
            <a:r>
              <a:rPr lang="en-GB" dirty="0" err="1"/>
              <a:t>ngníomhaíochtaí</a:t>
            </a:r>
            <a:r>
              <a:rPr lang="en-GB" dirty="0"/>
              <a:t> </a:t>
            </a:r>
            <a:r>
              <a:rPr lang="en-GB" dirty="0" err="1"/>
              <a:t>foghlama</a:t>
            </a:r>
            <a:r>
              <a:rPr lang="en-GB" dirty="0"/>
              <a:t> le </a:t>
            </a:r>
            <a:r>
              <a:rPr lang="en-GB" dirty="0" err="1"/>
              <a:t>tacaíocht</a:t>
            </a:r>
            <a:r>
              <a:rPr lang="en-GB" dirty="0"/>
              <a:t>.  </a:t>
            </a:r>
            <a:r>
              <a:rPr lang="en-GB" dirty="0" err="1"/>
              <a:t>Tús</a:t>
            </a:r>
            <a:r>
              <a:rPr lang="en-GB" dirty="0"/>
              <a:t> a chur le </a:t>
            </a:r>
            <a:r>
              <a:rPr lang="en-GB" dirty="0" err="1"/>
              <a:t>húsáid</a:t>
            </a:r>
            <a:r>
              <a:rPr lang="en-GB" dirty="0"/>
              <a:t> an </a:t>
            </a:r>
            <a:r>
              <a:rPr lang="en-GB" dirty="0" err="1"/>
              <a:t>Ghaeilge</a:t>
            </a:r>
            <a:r>
              <a:rPr lang="en-GB" dirty="0"/>
              <a:t> </a:t>
            </a:r>
            <a:r>
              <a:rPr lang="en-GB" dirty="0" err="1"/>
              <a:t>labhartha</a:t>
            </a:r>
            <a:r>
              <a:rPr lang="en-GB" dirty="0"/>
              <a:t> </a:t>
            </a:r>
            <a:r>
              <a:rPr lang="en-GB" dirty="0" err="1"/>
              <a:t>chun</a:t>
            </a:r>
            <a:r>
              <a:rPr lang="en-GB" dirty="0"/>
              <a:t> </a:t>
            </a:r>
            <a:r>
              <a:rPr lang="en-GB" dirty="0" err="1"/>
              <a:t>críocha</a:t>
            </a:r>
            <a:r>
              <a:rPr lang="en-GB" dirty="0"/>
              <a:t> </a:t>
            </a:r>
            <a:r>
              <a:rPr lang="en-GB" dirty="0" err="1"/>
              <a:t>sóisialta</a:t>
            </a:r>
            <a:r>
              <a:rPr lang="en-GB" dirty="0"/>
              <a:t>.  </a:t>
            </a:r>
            <a:r>
              <a:rPr lang="en-GB" dirty="0" err="1"/>
              <a:t>D'fhéadfadh</a:t>
            </a:r>
            <a:r>
              <a:rPr lang="en-GB" dirty="0"/>
              <a:t> </a:t>
            </a:r>
            <a:r>
              <a:rPr lang="en-GB" dirty="0" err="1"/>
              <a:t>sé</a:t>
            </a:r>
            <a:r>
              <a:rPr lang="en-GB" dirty="0"/>
              <a:t> </a:t>
            </a:r>
            <a:r>
              <a:rPr lang="en-GB" dirty="0" err="1"/>
              <a:t>treoracha</a:t>
            </a:r>
            <a:r>
              <a:rPr lang="en-GB" dirty="0"/>
              <a:t> </a:t>
            </a:r>
            <a:r>
              <a:rPr lang="en-GB" dirty="0" err="1"/>
              <a:t>simplí</a:t>
            </a:r>
            <a:r>
              <a:rPr lang="en-GB" dirty="0"/>
              <a:t> a </a:t>
            </a:r>
            <a:r>
              <a:rPr lang="en-GB" dirty="0" err="1"/>
              <a:t>thuiscint</a:t>
            </a:r>
            <a:r>
              <a:rPr lang="en-GB" dirty="0"/>
              <a:t> </a:t>
            </a:r>
            <a:r>
              <a:rPr lang="en-GB" dirty="0" err="1"/>
              <a:t>agus</a:t>
            </a:r>
            <a:r>
              <a:rPr lang="en-GB" dirty="0"/>
              <a:t> is </a:t>
            </a:r>
            <a:r>
              <a:rPr lang="en-GB" dirty="0" err="1"/>
              <a:t>féidir</a:t>
            </a:r>
            <a:r>
              <a:rPr lang="en-GB" dirty="0"/>
              <a:t> </a:t>
            </a:r>
            <a:r>
              <a:rPr lang="en-GB" dirty="0" err="1"/>
              <a:t>insint</a:t>
            </a:r>
            <a:r>
              <a:rPr lang="en-GB" dirty="0"/>
              <a:t> / </a:t>
            </a:r>
            <a:r>
              <a:rPr lang="en-GB" dirty="0" err="1"/>
              <a:t>cuntais</a:t>
            </a:r>
            <a:r>
              <a:rPr lang="en-GB" dirty="0"/>
              <a:t> a </a:t>
            </a:r>
            <a:r>
              <a:rPr lang="en-GB" dirty="0" err="1"/>
              <a:t>leanúint</a:t>
            </a:r>
            <a:r>
              <a:rPr lang="en-GB" dirty="0"/>
              <a:t> le </a:t>
            </a:r>
            <a:r>
              <a:rPr lang="en-GB" dirty="0" err="1"/>
              <a:t>tacaíocht</a:t>
            </a:r>
            <a:r>
              <a:rPr lang="en-GB" dirty="0"/>
              <a:t> </a:t>
            </a:r>
            <a:r>
              <a:rPr lang="en-GB" dirty="0" err="1"/>
              <a:t>amhairc</a:t>
            </a:r>
            <a:r>
              <a:rPr lang="en-GB" dirty="0"/>
              <a:t>.  </a:t>
            </a:r>
            <a:r>
              <a:rPr lang="en-GB" dirty="0" err="1"/>
              <a:t>B'fhéidir</a:t>
            </a:r>
            <a:r>
              <a:rPr lang="en-GB" dirty="0"/>
              <a:t> gur </a:t>
            </a:r>
            <a:r>
              <a:rPr lang="en-GB" dirty="0" err="1"/>
              <a:t>fhorbair</a:t>
            </a:r>
            <a:r>
              <a:rPr lang="en-GB" dirty="0"/>
              <a:t> </a:t>
            </a:r>
            <a:r>
              <a:rPr lang="en-GB" dirty="0" err="1"/>
              <a:t>sé</a:t>
            </a:r>
            <a:r>
              <a:rPr lang="en-GB" dirty="0"/>
              <a:t> </a:t>
            </a:r>
            <a:r>
              <a:rPr lang="en-GB" dirty="0" err="1"/>
              <a:t>roinnt</a:t>
            </a:r>
            <a:r>
              <a:rPr lang="en-GB" dirty="0"/>
              <a:t> </a:t>
            </a:r>
            <a:r>
              <a:rPr lang="en-GB" dirty="0" err="1"/>
              <a:t>scileanna</a:t>
            </a:r>
            <a:r>
              <a:rPr lang="en-GB" dirty="0"/>
              <a:t> </a:t>
            </a:r>
            <a:r>
              <a:rPr lang="en-GB" dirty="0" err="1"/>
              <a:t>sa</a:t>
            </a:r>
            <a:r>
              <a:rPr lang="en-GB" dirty="0"/>
              <a:t> </a:t>
            </a:r>
            <a:r>
              <a:rPr lang="en-GB" dirty="0" err="1"/>
              <a:t>léitheoireacht</a:t>
            </a:r>
            <a:r>
              <a:rPr lang="en-GB" dirty="0"/>
              <a:t> </a:t>
            </a:r>
            <a:r>
              <a:rPr lang="en-GB" dirty="0" err="1"/>
              <a:t>agus</a:t>
            </a:r>
            <a:r>
              <a:rPr lang="en-GB" dirty="0"/>
              <a:t> </a:t>
            </a:r>
            <a:r>
              <a:rPr lang="en-GB" dirty="0" err="1"/>
              <a:t>sa</a:t>
            </a:r>
            <a:r>
              <a:rPr lang="en-GB" dirty="0"/>
              <a:t> </a:t>
            </a:r>
            <a:r>
              <a:rPr lang="en-GB" dirty="0" err="1"/>
              <a:t>scríbhneoireacht</a:t>
            </a:r>
            <a:r>
              <a:rPr lang="en-GB" dirty="0"/>
              <a:t>.  </a:t>
            </a:r>
            <a:r>
              <a:rPr lang="en-GB" dirty="0" err="1"/>
              <a:t>B'fhéidir</a:t>
            </a:r>
            <a:r>
              <a:rPr lang="en-GB" dirty="0"/>
              <a:t> go </a:t>
            </a:r>
            <a:r>
              <a:rPr lang="en-GB" dirty="0" err="1"/>
              <a:t>bhfuil</a:t>
            </a:r>
            <a:r>
              <a:rPr lang="en-GB" dirty="0"/>
              <a:t> cur </a:t>
            </a:r>
            <a:r>
              <a:rPr lang="en-GB" dirty="0" err="1"/>
              <a:t>amach</a:t>
            </a:r>
            <a:r>
              <a:rPr lang="en-GB" dirty="0"/>
              <a:t> </a:t>
            </a:r>
            <a:r>
              <a:rPr lang="en-GB" dirty="0" err="1"/>
              <a:t>aige</a:t>
            </a:r>
            <a:r>
              <a:rPr lang="en-GB" dirty="0"/>
              <a:t> </a:t>
            </a:r>
            <a:r>
              <a:rPr lang="en-GB" dirty="0" err="1"/>
              <a:t>ar</a:t>
            </a:r>
            <a:r>
              <a:rPr lang="en-GB" dirty="0"/>
              <a:t> </a:t>
            </a:r>
            <a:r>
              <a:rPr lang="en-GB" dirty="0" err="1"/>
              <a:t>stór</a:t>
            </a:r>
            <a:r>
              <a:rPr lang="en-GB" dirty="0"/>
              <a:t> focal </a:t>
            </a:r>
            <a:r>
              <a:rPr lang="en-GB" dirty="0" err="1"/>
              <a:t>éigin</a:t>
            </a:r>
            <a:r>
              <a:rPr lang="en-GB" dirty="0"/>
              <a:t> a </a:t>
            </a:r>
            <a:r>
              <a:rPr lang="en-GB" dirty="0" err="1"/>
              <a:t>bhaineann</a:t>
            </a:r>
            <a:r>
              <a:rPr lang="en-GB" dirty="0"/>
              <a:t> go </a:t>
            </a:r>
            <a:r>
              <a:rPr lang="en-GB" dirty="0" err="1"/>
              <a:t>sonrach</a:t>
            </a:r>
            <a:r>
              <a:rPr lang="en-GB" dirty="0"/>
              <a:t> leis an </a:t>
            </a:r>
            <a:r>
              <a:rPr lang="en-GB" dirty="0" err="1"/>
              <a:t>ábhar</a:t>
            </a:r>
            <a:r>
              <a:rPr lang="en-GB" dirty="0"/>
              <a:t>.  </a:t>
            </a:r>
            <a:r>
              <a:rPr lang="en-GB" dirty="0" err="1"/>
              <a:t>Tá</a:t>
            </a:r>
            <a:r>
              <a:rPr lang="en-GB" dirty="0"/>
              <a:t> </a:t>
            </a:r>
            <a:r>
              <a:rPr lang="en-GB" dirty="0" err="1"/>
              <a:t>méid</a:t>
            </a:r>
            <a:r>
              <a:rPr lang="en-GB" dirty="0"/>
              <a:t> </a:t>
            </a:r>
            <a:r>
              <a:rPr lang="en-GB" dirty="0" err="1"/>
              <a:t>suntasach</a:t>
            </a:r>
            <a:r>
              <a:rPr lang="en-GB" dirty="0"/>
              <a:t> </a:t>
            </a:r>
            <a:r>
              <a:rPr lang="en-GB" dirty="0" err="1"/>
              <a:t>tacaíochta</a:t>
            </a:r>
            <a:r>
              <a:rPr lang="en-GB" dirty="0"/>
              <a:t> de </a:t>
            </a:r>
            <a:r>
              <a:rPr lang="en-GB" dirty="0" err="1"/>
              <a:t>dhíth</a:t>
            </a:r>
            <a:r>
              <a:rPr lang="en-GB" dirty="0"/>
              <a:t> </a:t>
            </a:r>
            <a:r>
              <a:rPr lang="en-GB" dirty="0" err="1"/>
              <a:t>fós</a:t>
            </a:r>
            <a:r>
              <a:rPr lang="en-GB" dirty="0"/>
              <a:t> </a:t>
            </a:r>
            <a:r>
              <a:rPr lang="en-GB" dirty="0" err="1"/>
              <a:t>chun</a:t>
            </a:r>
            <a:r>
              <a:rPr lang="en-GB" dirty="0"/>
              <a:t> </a:t>
            </a:r>
            <a:r>
              <a:rPr lang="en-GB" dirty="0" err="1"/>
              <a:t>rochtain</a:t>
            </a:r>
            <a:r>
              <a:rPr lang="en-GB" dirty="0"/>
              <a:t> a </a:t>
            </a:r>
            <a:r>
              <a:rPr lang="en-GB" dirty="0" err="1"/>
              <a:t>fháil</a:t>
            </a:r>
            <a:r>
              <a:rPr lang="en-GB" dirty="0"/>
              <a:t> </a:t>
            </a:r>
            <a:r>
              <a:rPr lang="en-GB" dirty="0" err="1"/>
              <a:t>ar</a:t>
            </a:r>
            <a:r>
              <a:rPr lang="en-GB" dirty="0"/>
              <a:t> an </a:t>
            </a:r>
            <a:r>
              <a:rPr lang="en-GB" dirty="0" err="1"/>
              <a:t>gcuraclam</a:t>
            </a:r>
            <a:r>
              <a:rPr lang="en-GB" dirty="0"/>
              <a:t>.</a:t>
            </a:r>
          </a:p>
          <a:p>
            <a:r>
              <a:rPr lang="en-GB" b="1" dirty="0"/>
              <a:t>S</a:t>
            </a:r>
            <a:r>
              <a:rPr lang="ga-IE" b="1" dirty="0" err="1"/>
              <a:t>traitéisí</a:t>
            </a:r>
            <a:r>
              <a:rPr lang="ga-IE" b="1" dirty="0"/>
              <a:t> </a:t>
            </a:r>
            <a:r>
              <a:rPr lang="en-GB" b="1" dirty="0"/>
              <a:t>T</a:t>
            </a:r>
            <a:r>
              <a:rPr lang="ga-IE" b="1" dirty="0" err="1"/>
              <a:t>eagaisc</a:t>
            </a:r>
            <a:endParaRPr lang="en-GB" b="1" dirty="0"/>
          </a:p>
          <a:p>
            <a:r>
              <a:rPr lang="en-GB" dirty="0"/>
              <a:t>S</a:t>
            </a:r>
            <a:r>
              <a:rPr lang="ga-IE" dirty="0" err="1"/>
              <a:t>tór</a:t>
            </a:r>
            <a:r>
              <a:rPr lang="ga-IE" dirty="0"/>
              <a:t> focal a fhorbairt tuilleadh don timpeallacht teanga</a:t>
            </a:r>
            <a:endParaRPr lang="en-GB" dirty="0"/>
          </a:p>
          <a:p>
            <a:r>
              <a:rPr lang="en-GB" dirty="0"/>
              <a:t>Lean </a:t>
            </a:r>
            <a:r>
              <a:rPr lang="en-GB" dirty="0" err="1"/>
              <a:t>ar</a:t>
            </a:r>
            <a:r>
              <a:rPr lang="en-GB" dirty="0"/>
              <a:t> </a:t>
            </a:r>
            <a:r>
              <a:rPr lang="en-GB" dirty="0" err="1"/>
              <a:t>aghaidh</a:t>
            </a:r>
            <a:r>
              <a:rPr lang="en-GB" dirty="0"/>
              <a:t> ag </a:t>
            </a:r>
            <a:r>
              <a:rPr lang="en-GB" dirty="0" err="1"/>
              <a:t>usáid</a:t>
            </a:r>
            <a:r>
              <a:rPr lang="en-GB" dirty="0"/>
              <a:t> </a:t>
            </a:r>
            <a:r>
              <a:rPr lang="ga-IE" dirty="0"/>
              <a:t>áiseanna amhairc le haghaidh amchláir agus teagaisc</a:t>
            </a:r>
            <a:endParaRPr lang="en-GB" dirty="0"/>
          </a:p>
          <a:p>
            <a:r>
              <a:rPr lang="en-GB" dirty="0" err="1"/>
              <a:t>Frámaí</a:t>
            </a:r>
            <a:r>
              <a:rPr lang="en-GB" dirty="0"/>
              <a:t> </a:t>
            </a:r>
            <a:r>
              <a:rPr lang="en-GB" dirty="0" err="1"/>
              <a:t>ceisteanna</a:t>
            </a:r>
            <a:r>
              <a:rPr lang="en-GB" dirty="0"/>
              <a:t> </a:t>
            </a:r>
            <a:r>
              <a:rPr lang="en-GB" dirty="0" err="1"/>
              <a:t>agus</a:t>
            </a:r>
            <a:r>
              <a:rPr lang="en-GB" dirty="0"/>
              <a:t> </a:t>
            </a:r>
            <a:r>
              <a:rPr lang="en-GB" dirty="0" err="1"/>
              <a:t>freagraí</a:t>
            </a:r>
            <a:r>
              <a:rPr lang="en-GB" dirty="0"/>
              <a:t> a chur </a:t>
            </a:r>
            <a:r>
              <a:rPr lang="en-GB" dirty="0" err="1"/>
              <a:t>ar</a:t>
            </a:r>
            <a:r>
              <a:rPr lang="en-GB" dirty="0"/>
              <a:t> </a:t>
            </a:r>
            <a:r>
              <a:rPr lang="en-GB" dirty="0" err="1"/>
              <a:t>fáil</a:t>
            </a:r>
            <a:r>
              <a:rPr lang="en-GB" dirty="0"/>
              <a:t> le </a:t>
            </a:r>
            <a:r>
              <a:rPr lang="en-GB" dirty="0" err="1"/>
              <a:t>dul</a:t>
            </a:r>
            <a:r>
              <a:rPr lang="en-GB" dirty="0"/>
              <a:t> le </a:t>
            </a:r>
            <a:r>
              <a:rPr lang="en-GB" dirty="0" err="1"/>
              <a:t>stór</a:t>
            </a:r>
            <a:r>
              <a:rPr lang="en-GB" dirty="0"/>
              <a:t> focal </a:t>
            </a:r>
            <a:r>
              <a:rPr lang="en-GB" dirty="0" err="1"/>
              <a:t>nua</a:t>
            </a:r>
            <a:endParaRPr lang="en-GB" dirty="0"/>
          </a:p>
          <a:p>
            <a:endParaRPr lang="ga-IE" dirty="0"/>
          </a:p>
        </p:txBody>
      </p:sp>
      <p:sp>
        <p:nvSpPr>
          <p:cNvPr id="4" name="Slide Number Placeholder 3"/>
          <p:cNvSpPr>
            <a:spLocks noGrp="1"/>
          </p:cNvSpPr>
          <p:nvPr>
            <p:ph type="sldNum" sz="quarter" idx="5"/>
          </p:nvPr>
        </p:nvSpPr>
        <p:spPr/>
        <p:txBody>
          <a:bodyPr/>
          <a:lstStyle/>
          <a:p>
            <a:pPr lvl="0"/>
            <a:fld id="{AF6BECD2-6E34-4FC8-81A3-E7A6EED2AFA1}" type="slidenum">
              <a:rPr lang="ga-IE" smtClean="0"/>
              <a:pPr lvl="0"/>
              <a:t>13</a:t>
            </a:fld>
            <a:endParaRPr lang="ga-IE"/>
          </a:p>
        </p:txBody>
      </p:sp>
      <p:sp>
        <p:nvSpPr>
          <p:cNvPr id="7" name="Slide Image Placeholder 6">
            <a:extLst>
              <a:ext uri="{FF2B5EF4-FFF2-40B4-BE49-F238E27FC236}">
                <a16:creationId xmlns:a16="http://schemas.microsoft.com/office/drawing/2014/main" id="{5180230A-2C1F-60CE-6CA7-6B09CC3E8EA5}"/>
              </a:ext>
            </a:extLst>
          </p:cNvPr>
          <p:cNvSpPr>
            <a:spLocks noGrp="1" noRot="1" noChangeAspect="1"/>
          </p:cNvSpPr>
          <p:nvPr>
            <p:ph type="sldImg"/>
          </p:nvPr>
        </p:nvSpPr>
        <p:spPr/>
      </p:sp>
    </p:spTree>
    <p:extLst>
      <p:ext uri="{BB962C8B-B14F-4D97-AF65-F5344CB8AC3E}">
        <p14:creationId xmlns:p14="http://schemas.microsoft.com/office/powerpoint/2010/main" val="2468818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9DB161-F70D-89D4-DB42-20A6068A38DA}"/>
            </a:ext>
          </a:extLst>
        </p:cNvPr>
        <p:cNvGrpSpPr/>
        <p:nvPr/>
      </p:nvGrpSpPr>
      <p:grpSpPr>
        <a:xfrm>
          <a:off x="0" y="0"/>
          <a:ext cx="0" cy="0"/>
          <a:chOff x="0" y="0"/>
          <a:chExt cx="0" cy="0"/>
        </a:xfrm>
      </p:grpSpPr>
      <p:sp>
        <p:nvSpPr>
          <p:cNvPr id="3" name="Notes Placeholder 2">
            <a:extLst>
              <a:ext uri="{FF2B5EF4-FFF2-40B4-BE49-F238E27FC236}">
                <a16:creationId xmlns:a16="http://schemas.microsoft.com/office/drawing/2014/main" id="{936841F1-A417-0483-2E64-8BCF759720A4}"/>
              </a:ext>
            </a:extLst>
          </p:cNvPr>
          <p:cNvSpPr>
            <a:spLocks noGrp="1"/>
          </p:cNvSpPr>
          <p:nvPr>
            <p:ph type="body" idx="1"/>
          </p:nvPr>
        </p:nvSpPr>
        <p:spPr/>
        <p:txBody>
          <a:bodyPr/>
          <a:lstStyle/>
          <a:p>
            <a:r>
              <a:rPr lang="en-GB" b="1" dirty="0" err="1"/>
              <a:t>Cuspóir</a:t>
            </a:r>
            <a:r>
              <a:rPr lang="en-GB" b="1" dirty="0"/>
              <a:t>: </a:t>
            </a:r>
            <a:r>
              <a:rPr lang="en-GB" b="1" dirty="0" err="1"/>
              <a:t>Teacht</a:t>
            </a:r>
            <a:r>
              <a:rPr lang="en-GB" b="1" dirty="0"/>
              <a:t> </a:t>
            </a:r>
            <a:r>
              <a:rPr lang="en-GB" b="1" dirty="0" err="1"/>
              <a:t>chun</a:t>
            </a:r>
            <a:r>
              <a:rPr lang="en-GB" b="1" dirty="0"/>
              <a:t> </a:t>
            </a:r>
            <a:r>
              <a:rPr lang="en-GB" b="1" dirty="0" err="1"/>
              <a:t>cinn</a:t>
            </a:r>
            <a:r>
              <a:rPr lang="en-GB" b="1" dirty="0"/>
              <a:t> a </a:t>
            </a:r>
            <a:r>
              <a:rPr lang="en-GB" b="1" dirty="0" err="1"/>
              <a:t>mhíniú</a:t>
            </a:r>
            <a:r>
              <a:rPr lang="en-GB" b="1" dirty="0"/>
              <a:t> go </a:t>
            </a:r>
            <a:r>
              <a:rPr lang="en-GB" b="1" dirty="0" err="1"/>
              <a:t>sonrach</a:t>
            </a:r>
            <a:endParaRPr lang="en-GB" b="1" dirty="0"/>
          </a:p>
          <a:p>
            <a:r>
              <a:rPr lang="en-GB" b="1" dirty="0"/>
              <a:t>Fad Ama: 3 </a:t>
            </a:r>
            <a:r>
              <a:rPr lang="en-IE" b="1" dirty="0" err="1">
                <a:sym typeface="Calibri"/>
              </a:rPr>
              <a:t>nóim</a:t>
            </a:r>
            <a:endParaRPr lang="en-GB" b="1" dirty="0"/>
          </a:p>
          <a:p>
            <a:r>
              <a:rPr lang="en-GB" b="1" dirty="0"/>
              <a:t>Script:</a:t>
            </a:r>
          </a:p>
          <a:p>
            <a:r>
              <a:rPr lang="en-GB" dirty="0" err="1"/>
              <a:t>D'fhéadfadh</a:t>
            </a:r>
            <a:r>
              <a:rPr lang="en-GB" dirty="0"/>
              <a:t> </a:t>
            </a:r>
            <a:r>
              <a:rPr lang="en-GB" dirty="0" err="1"/>
              <a:t>sé</a:t>
            </a:r>
            <a:r>
              <a:rPr lang="en-GB" dirty="0"/>
              <a:t> </a:t>
            </a:r>
            <a:r>
              <a:rPr lang="en-GB" dirty="0" err="1"/>
              <a:t>páirt</a:t>
            </a:r>
            <a:r>
              <a:rPr lang="en-GB" dirty="0"/>
              <a:t> a </a:t>
            </a:r>
            <a:r>
              <a:rPr lang="en-GB" dirty="0" err="1"/>
              <a:t>ghlacadh</a:t>
            </a:r>
            <a:r>
              <a:rPr lang="en-GB" dirty="0"/>
              <a:t> </a:t>
            </a:r>
            <a:r>
              <a:rPr lang="en-GB" dirty="0" err="1"/>
              <a:t>i</a:t>
            </a:r>
            <a:r>
              <a:rPr lang="en-GB" dirty="0"/>
              <a:t> </a:t>
            </a:r>
            <a:r>
              <a:rPr lang="en-GB" dirty="0" err="1"/>
              <a:t>ngníomhaíochtaí</a:t>
            </a:r>
            <a:r>
              <a:rPr lang="en-GB" dirty="0"/>
              <a:t> </a:t>
            </a:r>
            <a:r>
              <a:rPr lang="en-GB" dirty="0" err="1"/>
              <a:t>foghlama</a:t>
            </a:r>
            <a:r>
              <a:rPr lang="en-GB" dirty="0"/>
              <a:t> le </a:t>
            </a:r>
            <a:r>
              <a:rPr lang="en-GB" dirty="0" err="1"/>
              <a:t>neamhspleáchas</a:t>
            </a:r>
            <a:r>
              <a:rPr lang="en-GB" dirty="0"/>
              <a:t> </a:t>
            </a:r>
            <a:r>
              <a:rPr lang="en-GB" dirty="0" err="1"/>
              <a:t>méadaitheach</a:t>
            </a:r>
            <a:r>
              <a:rPr lang="en-GB" dirty="0"/>
              <a:t>.  In </a:t>
            </a:r>
            <a:r>
              <a:rPr lang="en-GB" dirty="0" err="1"/>
              <a:t>ann</a:t>
            </a:r>
            <a:r>
              <a:rPr lang="en-GB" dirty="0"/>
              <a:t> é </a:t>
            </a:r>
            <a:r>
              <a:rPr lang="en-GB" dirty="0" err="1"/>
              <a:t>féin</a:t>
            </a:r>
            <a:r>
              <a:rPr lang="en-GB" dirty="0"/>
              <a:t> a chur in </a:t>
            </a:r>
            <a:r>
              <a:rPr lang="en-GB" dirty="0" err="1"/>
              <a:t>iúl</a:t>
            </a:r>
            <a:r>
              <a:rPr lang="en-GB" dirty="0"/>
              <a:t> ó </a:t>
            </a:r>
            <a:r>
              <a:rPr lang="en-GB" dirty="0" err="1"/>
              <a:t>bhéal</a:t>
            </a:r>
            <a:r>
              <a:rPr lang="en-GB" dirty="0"/>
              <a:t> </a:t>
            </a:r>
            <a:r>
              <a:rPr lang="en-GB" dirty="0" err="1"/>
              <a:t>i</a:t>
            </a:r>
            <a:r>
              <a:rPr lang="en-GB" dirty="0"/>
              <a:t> </a:t>
            </a:r>
            <a:r>
              <a:rPr lang="en-GB" dirty="0" err="1"/>
              <a:t>nGaeilge</a:t>
            </a:r>
            <a:r>
              <a:rPr lang="en-GB" dirty="0"/>
              <a:t>, ach </a:t>
            </a:r>
            <a:r>
              <a:rPr lang="en-GB" dirty="0" err="1"/>
              <a:t>tá</a:t>
            </a:r>
            <a:r>
              <a:rPr lang="en-GB" dirty="0"/>
              <a:t> </a:t>
            </a:r>
            <a:r>
              <a:rPr lang="en-GB" dirty="0" err="1"/>
              <a:t>míchruinneas</a:t>
            </a:r>
            <a:r>
              <a:rPr lang="en-GB" dirty="0"/>
              <a:t> </a:t>
            </a:r>
            <a:r>
              <a:rPr lang="en-GB" dirty="0" err="1"/>
              <a:t>struchtúrtha</a:t>
            </a:r>
            <a:r>
              <a:rPr lang="en-GB" dirty="0"/>
              <a:t> </a:t>
            </a:r>
            <a:r>
              <a:rPr lang="en-GB" dirty="0" err="1"/>
              <a:t>fós</a:t>
            </a:r>
            <a:r>
              <a:rPr lang="en-GB" dirty="0"/>
              <a:t> le </a:t>
            </a:r>
            <a:r>
              <a:rPr lang="en-GB" dirty="0" err="1"/>
              <a:t>feiceáil</a:t>
            </a:r>
            <a:r>
              <a:rPr lang="en-GB" dirty="0"/>
              <a:t>.  </a:t>
            </a:r>
            <a:r>
              <a:rPr lang="en-GB" dirty="0" err="1"/>
              <a:t>Beidh</a:t>
            </a:r>
            <a:r>
              <a:rPr lang="en-GB" dirty="0"/>
              <a:t> </a:t>
            </a:r>
            <a:r>
              <a:rPr lang="en-GB" dirty="0" err="1"/>
              <a:t>tacaíocht</a:t>
            </a:r>
            <a:r>
              <a:rPr lang="en-GB" dirty="0"/>
              <a:t> </a:t>
            </a:r>
            <a:r>
              <a:rPr lang="en-GB" dirty="0" err="1"/>
              <a:t>leanúnach</a:t>
            </a:r>
            <a:r>
              <a:rPr lang="en-GB" dirty="0"/>
              <a:t> de </a:t>
            </a:r>
            <a:r>
              <a:rPr lang="en-GB" dirty="0" err="1"/>
              <a:t>dhíth</a:t>
            </a:r>
            <a:r>
              <a:rPr lang="en-GB" dirty="0"/>
              <a:t> </a:t>
            </a:r>
            <a:r>
              <a:rPr lang="en-GB" dirty="0" err="1"/>
              <a:t>ar</a:t>
            </a:r>
            <a:r>
              <a:rPr lang="en-GB" dirty="0"/>
              <a:t> </a:t>
            </a:r>
            <a:r>
              <a:rPr lang="en-GB" dirty="0" err="1"/>
              <a:t>litearthacht</a:t>
            </a:r>
            <a:r>
              <a:rPr lang="en-GB" dirty="0"/>
              <a:t>, go </a:t>
            </a:r>
            <a:r>
              <a:rPr lang="en-GB" dirty="0" err="1"/>
              <a:t>háirithe</a:t>
            </a:r>
            <a:r>
              <a:rPr lang="en-GB" dirty="0"/>
              <a:t> </a:t>
            </a:r>
            <a:r>
              <a:rPr lang="en-GB" dirty="0" err="1"/>
              <a:t>chun</a:t>
            </a:r>
            <a:r>
              <a:rPr lang="en-GB" dirty="0"/>
              <a:t> </a:t>
            </a:r>
            <a:r>
              <a:rPr lang="en-GB" dirty="0" err="1"/>
              <a:t>téacs</a:t>
            </a:r>
            <a:r>
              <a:rPr lang="en-GB" dirty="0"/>
              <a:t> </a:t>
            </a:r>
            <a:r>
              <a:rPr lang="en-GB" dirty="0" err="1"/>
              <a:t>agus</a:t>
            </a:r>
            <a:r>
              <a:rPr lang="en-GB" dirty="0"/>
              <a:t> </a:t>
            </a:r>
            <a:r>
              <a:rPr lang="en-GB" dirty="0" err="1"/>
              <a:t>scríbhneoireacht</a:t>
            </a:r>
            <a:r>
              <a:rPr lang="en-GB" dirty="0"/>
              <a:t> a </a:t>
            </a:r>
            <a:r>
              <a:rPr lang="en-GB" dirty="0" err="1"/>
              <a:t>thuiscint</a:t>
            </a:r>
            <a:r>
              <a:rPr lang="en-GB" dirty="0"/>
              <a:t>.  </a:t>
            </a:r>
            <a:r>
              <a:rPr lang="en-GB" dirty="0" err="1"/>
              <a:t>B'fhéidir</a:t>
            </a:r>
            <a:r>
              <a:rPr lang="en-GB" dirty="0"/>
              <a:t> go </a:t>
            </a:r>
            <a:r>
              <a:rPr lang="en-GB" dirty="0" err="1"/>
              <a:t>mbeadh</a:t>
            </a:r>
            <a:r>
              <a:rPr lang="en-GB" dirty="0"/>
              <a:t> </a:t>
            </a:r>
            <a:r>
              <a:rPr lang="en-GB" dirty="0" err="1"/>
              <a:t>sé</a:t>
            </a:r>
            <a:r>
              <a:rPr lang="en-GB" dirty="0"/>
              <a:t> in </a:t>
            </a:r>
            <a:r>
              <a:rPr lang="en-GB" dirty="0" err="1"/>
              <a:t>ann</a:t>
            </a:r>
            <a:r>
              <a:rPr lang="en-GB" dirty="0"/>
              <a:t> </a:t>
            </a:r>
            <a:r>
              <a:rPr lang="en-GB" dirty="0" err="1"/>
              <a:t>coincheapa</a:t>
            </a:r>
            <a:r>
              <a:rPr lang="en-GB" dirty="0"/>
              <a:t> </a:t>
            </a:r>
            <a:r>
              <a:rPr lang="en-GB" dirty="0" err="1"/>
              <a:t>teibí</a:t>
            </a:r>
            <a:r>
              <a:rPr lang="en-GB" dirty="0"/>
              <a:t> </a:t>
            </a:r>
            <a:r>
              <a:rPr lang="en-GB" dirty="0" err="1"/>
              <a:t>agus</a:t>
            </a:r>
            <a:r>
              <a:rPr lang="en-GB" dirty="0"/>
              <a:t> </a:t>
            </a:r>
            <a:r>
              <a:rPr lang="en-GB" dirty="0" err="1"/>
              <a:t>Gaeilge</a:t>
            </a:r>
            <a:r>
              <a:rPr lang="en-GB" dirty="0"/>
              <a:t> </a:t>
            </a:r>
            <a:r>
              <a:rPr lang="en-GB" dirty="0" err="1"/>
              <a:t>scríofa</a:t>
            </a:r>
            <a:r>
              <a:rPr lang="en-GB" dirty="0"/>
              <a:t> </a:t>
            </a:r>
            <a:r>
              <a:rPr lang="en-GB" dirty="0" err="1"/>
              <a:t>níos</a:t>
            </a:r>
            <a:r>
              <a:rPr lang="en-GB" dirty="0"/>
              <a:t> casta a </a:t>
            </a:r>
            <a:r>
              <a:rPr lang="en-GB" dirty="0" err="1"/>
              <a:t>leanúint</a:t>
            </a:r>
            <a:r>
              <a:rPr lang="en-GB" dirty="0"/>
              <a:t>.  </a:t>
            </a:r>
            <a:r>
              <a:rPr lang="en-GB" dirty="0" err="1"/>
              <a:t>Teastaíonn</a:t>
            </a:r>
            <a:r>
              <a:rPr lang="en-GB" dirty="0"/>
              <a:t> </a:t>
            </a:r>
            <a:r>
              <a:rPr lang="en-GB" dirty="0" err="1"/>
              <a:t>tacaíocht</a:t>
            </a:r>
            <a:r>
              <a:rPr lang="en-GB" dirty="0"/>
              <a:t> </a:t>
            </a:r>
            <a:r>
              <a:rPr lang="en-GB" dirty="0" err="1"/>
              <a:t>leanúnach</a:t>
            </a:r>
            <a:r>
              <a:rPr lang="en-GB" dirty="0"/>
              <a:t> </a:t>
            </a:r>
            <a:r>
              <a:rPr lang="en-GB" dirty="0" err="1"/>
              <a:t>chun</a:t>
            </a:r>
            <a:r>
              <a:rPr lang="en-GB" dirty="0"/>
              <a:t> </a:t>
            </a:r>
            <a:r>
              <a:rPr lang="en-GB" dirty="0" err="1"/>
              <a:t>rochtain</a:t>
            </a:r>
            <a:r>
              <a:rPr lang="en-GB" dirty="0"/>
              <a:t> </a:t>
            </a:r>
            <a:r>
              <a:rPr lang="en-GB" dirty="0" err="1"/>
              <a:t>iomlán</a:t>
            </a:r>
            <a:r>
              <a:rPr lang="en-GB" dirty="0"/>
              <a:t> a </a:t>
            </a:r>
            <a:r>
              <a:rPr lang="en-GB" dirty="0" err="1"/>
              <a:t>fháil</a:t>
            </a:r>
            <a:r>
              <a:rPr lang="en-GB" dirty="0"/>
              <a:t> </a:t>
            </a:r>
            <a:r>
              <a:rPr lang="en-GB" dirty="0" err="1"/>
              <a:t>ar</a:t>
            </a:r>
            <a:r>
              <a:rPr lang="en-GB" dirty="0"/>
              <a:t> an </a:t>
            </a:r>
            <a:r>
              <a:rPr lang="en-GB" dirty="0" err="1"/>
              <a:t>gcuraclam</a:t>
            </a:r>
            <a:r>
              <a:rPr lang="en-GB" dirty="0"/>
              <a:t>.</a:t>
            </a:r>
          </a:p>
          <a:p>
            <a:r>
              <a:rPr lang="en-GB" dirty="0"/>
              <a:t>S</a:t>
            </a:r>
            <a:r>
              <a:rPr lang="ga-IE" dirty="0" err="1"/>
              <a:t>traitéisí</a:t>
            </a:r>
            <a:r>
              <a:rPr lang="ga-IE" dirty="0"/>
              <a:t> </a:t>
            </a:r>
            <a:r>
              <a:rPr lang="en-GB" dirty="0"/>
              <a:t>T</a:t>
            </a:r>
            <a:r>
              <a:rPr lang="ga-IE" dirty="0" err="1"/>
              <a:t>eagaisc</a:t>
            </a:r>
            <a:endParaRPr lang="en-GB" dirty="0"/>
          </a:p>
          <a:p>
            <a:r>
              <a:rPr lang="en-GB" dirty="0"/>
              <a:t>S</a:t>
            </a:r>
            <a:r>
              <a:rPr lang="ga-IE" dirty="0" err="1"/>
              <a:t>tór</a:t>
            </a:r>
            <a:r>
              <a:rPr lang="ga-IE" dirty="0"/>
              <a:t> focal</a:t>
            </a:r>
            <a:r>
              <a:rPr lang="en-GB" dirty="0"/>
              <a:t> </a:t>
            </a:r>
            <a:r>
              <a:rPr lang="ga-IE" dirty="0"/>
              <a:t>níos leithne a fhorbairt don teanga shóisialta </a:t>
            </a:r>
            <a:endParaRPr lang="en-GB" dirty="0"/>
          </a:p>
          <a:p>
            <a:r>
              <a:rPr lang="en-GB" dirty="0"/>
              <a:t>L</a:t>
            </a:r>
            <a:r>
              <a:rPr lang="ga-IE" dirty="0" err="1"/>
              <a:t>eanúint</a:t>
            </a:r>
            <a:r>
              <a:rPr lang="ga-IE" dirty="0"/>
              <a:t> ar aghaidh ag cur frámaí ceisteanna agus freagraí ar fáil chun dul le stór focal nua</a:t>
            </a:r>
          </a:p>
          <a:p>
            <a:r>
              <a:rPr lang="en-GB" dirty="0"/>
              <a:t>C</a:t>
            </a:r>
            <a:r>
              <a:rPr lang="ga-IE" dirty="0" err="1"/>
              <a:t>omhrá</a:t>
            </a:r>
            <a:r>
              <a:rPr lang="ga-IE" dirty="0"/>
              <a:t> idir piaraí a spreagadh</a:t>
            </a:r>
          </a:p>
          <a:p>
            <a:endParaRPr lang="ga-IE" dirty="0"/>
          </a:p>
        </p:txBody>
      </p:sp>
      <p:sp>
        <p:nvSpPr>
          <p:cNvPr id="4" name="Slide Number Placeholder 3">
            <a:extLst>
              <a:ext uri="{FF2B5EF4-FFF2-40B4-BE49-F238E27FC236}">
                <a16:creationId xmlns:a16="http://schemas.microsoft.com/office/drawing/2014/main" id="{97B3BD02-2355-D07A-B2F9-B3C67AC1C363}"/>
              </a:ext>
            </a:extLst>
          </p:cNvPr>
          <p:cNvSpPr>
            <a:spLocks noGrp="1"/>
          </p:cNvSpPr>
          <p:nvPr>
            <p:ph type="sldNum" sz="quarter" idx="5"/>
          </p:nvPr>
        </p:nvSpPr>
        <p:spPr/>
        <p:txBody>
          <a:bodyPr/>
          <a:lstStyle/>
          <a:p>
            <a:pPr lvl="0"/>
            <a:fld id="{AF6BECD2-6E34-4FC8-81A3-E7A6EED2AFA1}" type="slidenum">
              <a:rPr lang="ga-IE" smtClean="0"/>
              <a:pPr lvl="0"/>
              <a:t>14</a:t>
            </a:fld>
            <a:endParaRPr lang="ga-IE"/>
          </a:p>
        </p:txBody>
      </p:sp>
      <p:sp>
        <p:nvSpPr>
          <p:cNvPr id="7" name="Slide Image Placeholder 6">
            <a:extLst>
              <a:ext uri="{FF2B5EF4-FFF2-40B4-BE49-F238E27FC236}">
                <a16:creationId xmlns:a16="http://schemas.microsoft.com/office/drawing/2014/main" id="{687667C3-BDB0-9AEB-264D-48F02780E45E}"/>
              </a:ext>
            </a:extLst>
          </p:cNvPr>
          <p:cNvSpPr>
            <a:spLocks noGrp="1" noRot="1" noChangeAspect="1"/>
          </p:cNvSpPr>
          <p:nvPr>
            <p:ph type="sldImg"/>
          </p:nvPr>
        </p:nvSpPr>
        <p:spPr/>
      </p:sp>
    </p:spTree>
    <p:extLst>
      <p:ext uri="{BB962C8B-B14F-4D97-AF65-F5344CB8AC3E}">
        <p14:creationId xmlns:p14="http://schemas.microsoft.com/office/powerpoint/2010/main" val="1818254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0B65D0-8F5B-C360-06B7-FA8E6B757B82}"/>
            </a:ext>
          </a:extLst>
        </p:cNvPr>
        <p:cNvGrpSpPr/>
        <p:nvPr/>
      </p:nvGrpSpPr>
      <p:grpSpPr>
        <a:xfrm>
          <a:off x="0" y="0"/>
          <a:ext cx="0" cy="0"/>
          <a:chOff x="0" y="0"/>
          <a:chExt cx="0" cy="0"/>
        </a:xfrm>
      </p:grpSpPr>
      <p:sp>
        <p:nvSpPr>
          <p:cNvPr id="3" name="Notes Placeholder 2">
            <a:extLst>
              <a:ext uri="{FF2B5EF4-FFF2-40B4-BE49-F238E27FC236}">
                <a16:creationId xmlns:a16="http://schemas.microsoft.com/office/drawing/2014/main" id="{528B64FB-EC99-0B1C-1B74-19C7BBF09B20}"/>
              </a:ext>
            </a:extLst>
          </p:cNvPr>
          <p:cNvSpPr>
            <a:spLocks noGrp="1"/>
          </p:cNvSpPr>
          <p:nvPr>
            <p:ph type="body" idx="1"/>
          </p:nvPr>
        </p:nvSpPr>
        <p:spPr/>
        <p:txBody>
          <a:bodyPr/>
          <a:lstStyle/>
          <a:p>
            <a:r>
              <a:rPr lang="en-GB" b="1" dirty="0" err="1"/>
              <a:t>Cuspóir</a:t>
            </a:r>
            <a:r>
              <a:rPr lang="en-GB" b="1" dirty="0"/>
              <a:t>: </a:t>
            </a:r>
            <a:r>
              <a:rPr lang="en-GB" b="1" dirty="0" err="1"/>
              <a:t>líofacht</a:t>
            </a:r>
            <a:r>
              <a:rPr lang="en-GB" b="1" dirty="0"/>
              <a:t> </a:t>
            </a:r>
            <a:r>
              <a:rPr lang="en-GB" b="1" dirty="0" err="1"/>
              <a:t>idirmheanach</a:t>
            </a:r>
            <a:r>
              <a:rPr lang="en-GB" b="1" dirty="0"/>
              <a:t> a </a:t>
            </a:r>
            <a:r>
              <a:rPr lang="en-GB" b="1" dirty="0" err="1"/>
              <a:t>mhíniú</a:t>
            </a:r>
            <a:r>
              <a:rPr lang="en-GB" b="1" dirty="0"/>
              <a:t> go </a:t>
            </a:r>
            <a:r>
              <a:rPr lang="en-GB" b="1" dirty="0" err="1"/>
              <a:t>sonrach</a:t>
            </a:r>
            <a:endParaRPr lang="en-GB" b="1" dirty="0"/>
          </a:p>
          <a:p>
            <a:r>
              <a:rPr lang="en-GB" b="1" dirty="0"/>
              <a:t>Fad Ama: 3 </a:t>
            </a:r>
            <a:r>
              <a:rPr lang="en-IE" b="1" dirty="0" err="1">
                <a:sym typeface="Calibri"/>
              </a:rPr>
              <a:t>nóim</a:t>
            </a:r>
            <a:endParaRPr lang="en-GB" b="1" dirty="0"/>
          </a:p>
          <a:p>
            <a:r>
              <a:rPr lang="en-GB" b="1" dirty="0"/>
              <a:t>Script: </a:t>
            </a:r>
          </a:p>
          <a:p>
            <a:r>
              <a:rPr lang="en-GB" dirty="0" err="1"/>
              <a:t>Beidh</a:t>
            </a:r>
            <a:r>
              <a:rPr lang="en-GB" dirty="0"/>
              <a:t> </a:t>
            </a:r>
            <a:r>
              <a:rPr lang="en-GB" dirty="0" err="1"/>
              <a:t>Gaeilge</a:t>
            </a:r>
            <a:r>
              <a:rPr lang="en-GB" dirty="0"/>
              <a:t> ó </a:t>
            </a:r>
            <a:r>
              <a:rPr lang="en-GB" dirty="0" err="1"/>
              <a:t>bhéal</a:t>
            </a:r>
            <a:r>
              <a:rPr lang="en-GB" dirty="0"/>
              <a:t> ag </a:t>
            </a:r>
            <a:r>
              <a:rPr lang="en-GB" dirty="0" err="1"/>
              <a:t>forbairt</a:t>
            </a:r>
            <a:r>
              <a:rPr lang="en-GB" dirty="0"/>
              <a:t> go </a:t>
            </a:r>
            <a:r>
              <a:rPr lang="en-GB" dirty="0" err="1"/>
              <a:t>maith</a:t>
            </a:r>
            <a:r>
              <a:rPr lang="en-GB" dirty="0"/>
              <a:t>, </a:t>
            </a:r>
            <a:r>
              <a:rPr lang="en-GB" dirty="0" err="1"/>
              <a:t>rud</a:t>
            </a:r>
            <a:r>
              <a:rPr lang="en-GB" dirty="0"/>
              <a:t> a </a:t>
            </a:r>
            <a:r>
              <a:rPr lang="en-GB" dirty="0" err="1"/>
              <a:t>chumasóidh</a:t>
            </a:r>
            <a:r>
              <a:rPr lang="en-GB" dirty="0"/>
              <a:t> </a:t>
            </a:r>
            <a:r>
              <a:rPr lang="en-GB" dirty="0" err="1"/>
              <a:t>rannpháirtíocht</a:t>
            </a:r>
            <a:r>
              <a:rPr lang="en-GB" dirty="0"/>
              <a:t> </a:t>
            </a:r>
            <a:r>
              <a:rPr lang="en-GB" dirty="0" err="1"/>
              <a:t>rathúil</a:t>
            </a:r>
            <a:r>
              <a:rPr lang="en-GB" dirty="0"/>
              <a:t> </a:t>
            </a:r>
            <a:r>
              <a:rPr lang="en-GB" dirty="0" err="1"/>
              <a:t>i</a:t>
            </a:r>
            <a:r>
              <a:rPr lang="en-GB" dirty="0"/>
              <a:t> </a:t>
            </a:r>
            <a:r>
              <a:rPr lang="en-GB" dirty="0" err="1"/>
              <a:t>ngníomhaíochtaí</a:t>
            </a:r>
            <a:r>
              <a:rPr lang="en-GB" dirty="0"/>
              <a:t> </a:t>
            </a:r>
            <a:r>
              <a:rPr lang="en-GB" dirty="0" err="1"/>
              <a:t>ar</a:t>
            </a:r>
            <a:r>
              <a:rPr lang="en-GB" dirty="0"/>
              <a:t> fud an </a:t>
            </a:r>
            <a:r>
              <a:rPr lang="en-GB" dirty="0" err="1"/>
              <a:t>churaclaim</a:t>
            </a:r>
            <a:r>
              <a:rPr lang="en-GB" dirty="0"/>
              <a:t>.  Is </a:t>
            </a:r>
            <a:r>
              <a:rPr lang="en-GB" dirty="0" err="1"/>
              <a:t>féidir</a:t>
            </a:r>
            <a:r>
              <a:rPr lang="en-GB" dirty="0"/>
              <a:t> </a:t>
            </a:r>
            <a:r>
              <a:rPr lang="en-GB" dirty="0" err="1"/>
              <a:t>réimse</a:t>
            </a:r>
            <a:r>
              <a:rPr lang="en-GB" dirty="0"/>
              <a:t> </a:t>
            </a:r>
            <a:r>
              <a:rPr lang="en-GB" dirty="0" err="1"/>
              <a:t>leathan</a:t>
            </a:r>
            <a:r>
              <a:rPr lang="en-GB" dirty="0"/>
              <a:t> </a:t>
            </a:r>
            <a:r>
              <a:rPr lang="en-GB" dirty="0" err="1"/>
              <a:t>téacsanna</a:t>
            </a:r>
            <a:r>
              <a:rPr lang="en-GB" dirty="0"/>
              <a:t> a </a:t>
            </a:r>
            <a:r>
              <a:rPr lang="en-GB" dirty="0" err="1"/>
              <a:t>léamh</a:t>
            </a:r>
            <a:r>
              <a:rPr lang="en-GB" dirty="0"/>
              <a:t> </a:t>
            </a:r>
            <a:r>
              <a:rPr lang="en-GB" dirty="0" err="1"/>
              <a:t>agus</a:t>
            </a:r>
            <a:r>
              <a:rPr lang="en-GB" dirty="0"/>
              <a:t> a </a:t>
            </a:r>
            <a:r>
              <a:rPr lang="en-GB" dirty="0" err="1"/>
              <a:t>thuiscint</a:t>
            </a:r>
            <a:r>
              <a:rPr lang="en-GB" dirty="0"/>
              <a:t>.  </a:t>
            </a:r>
            <a:r>
              <a:rPr lang="en-GB" dirty="0" err="1"/>
              <a:t>D'fhéadfadh</a:t>
            </a:r>
            <a:r>
              <a:rPr lang="en-GB" dirty="0"/>
              <a:t> </a:t>
            </a:r>
            <a:r>
              <a:rPr lang="en-GB" dirty="0" err="1"/>
              <a:t>easpa</a:t>
            </a:r>
            <a:r>
              <a:rPr lang="en-GB" dirty="0"/>
              <a:t> </a:t>
            </a:r>
            <a:r>
              <a:rPr lang="en-GB" dirty="0" err="1"/>
              <a:t>castachta</a:t>
            </a:r>
            <a:r>
              <a:rPr lang="en-GB" dirty="0"/>
              <a:t> a </a:t>
            </a:r>
            <a:r>
              <a:rPr lang="en-GB" dirty="0" err="1"/>
              <a:t>bheith</a:t>
            </a:r>
            <a:r>
              <a:rPr lang="en-GB" dirty="0"/>
              <a:t> ag </a:t>
            </a:r>
            <a:r>
              <a:rPr lang="en-GB" dirty="0" err="1"/>
              <a:t>baint</a:t>
            </a:r>
            <a:r>
              <a:rPr lang="en-GB" dirty="0"/>
              <a:t> le </a:t>
            </a:r>
            <a:r>
              <a:rPr lang="en-GB" dirty="0" err="1"/>
              <a:t>Gaeilge</a:t>
            </a:r>
            <a:r>
              <a:rPr lang="en-GB" dirty="0"/>
              <a:t> </a:t>
            </a:r>
            <a:r>
              <a:rPr lang="en-GB" dirty="0" err="1"/>
              <a:t>scríofa</a:t>
            </a:r>
            <a:r>
              <a:rPr lang="en-GB" dirty="0"/>
              <a:t> </a:t>
            </a:r>
            <a:r>
              <a:rPr lang="en-GB" dirty="0" err="1"/>
              <a:t>agus</a:t>
            </a:r>
            <a:r>
              <a:rPr lang="en-GB" dirty="0"/>
              <a:t> </a:t>
            </a:r>
            <a:r>
              <a:rPr lang="en-GB" dirty="0" err="1"/>
              <a:t>tá</a:t>
            </a:r>
            <a:r>
              <a:rPr lang="en-GB" dirty="0"/>
              <a:t> </a:t>
            </a:r>
            <a:r>
              <a:rPr lang="en-GB" dirty="0" err="1"/>
              <a:t>fianaise</a:t>
            </a:r>
            <a:r>
              <a:rPr lang="en-GB" dirty="0"/>
              <a:t> </a:t>
            </a:r>
            <a:r>
              <a:rPr lang="en-GB" dirty="0" err="1"/>
              <a:t>ócáideach</a:t>
            </a:r>
            <a:r>
              <a:rPr lang="en-GB" dirty="0"/>
              <a:t> </a:t>
            </a:r>
            <a:r>
              <a:rPr lang="en-GB" dirty="0" err="1"/>
              <a:t>ann</a:t>
            </a:r>
            <a:r>
              <a:rPr lang="en-GB" dirty="0"/>
              <a:t> go </a:t>
            </a:r>
            <a:r>
              <a:rPr lang="en-GB" dirty="0" err="1"/>
              <a:t>bhfuil</a:t>
            </a:r>
            <a:r>
              <a:rPr lang="en-GB" dirty="0"/>
              <a:t> </a:t>
            </a:r>
            <a:r>
              <a:rPr lang="en-GB" dirty="0" err="1"/>
              <a:t>earráidí</a:t>
            </a:r>
            <a:r>
              <a:rPr lang="en-GB" dirty="0"/>
              <a:t> </a:t>
            </a:r>
            <a:r>
              <a:rPr lang="en-GB" dirty="0" err="1"/>
              <a:t>i</a:t>
            </a:r>
            <a:r>
              <a:rPr lang="en-GB" dirty="0"/>
              <a:t> </a:t>
            </a:r>
            <a:r>
              <a:rPr lang="en-GB" dirty="0" err="1"/>
              <a:t>struchtúr</a:t>
            </a:r>
            <a:r>
              <a:rPr lang="en-GB" dirty="0"/>
              <a:t> ann.  </a:t>
            </a:r>
            <a:r>
              <a:rPr lang="en-GB" dirty="0" err="1"/>
              <a:t>Teastaíonn</a:t>
            </a:r>
            <a:r>
              <a:rPr lang="en-GB" dirty="0"/>
              <a:t> </a:t>
            </a:r>
            <a:r>
              <a:rPr lang="en-GB" dirty="0" err="1"/>
              <a:t>tacaíocht</a:t>
            </a:r>
            <a:r>
              <a:rPr lang="en-GB" dirty="0"/>
              <a:t> </a:t>
            </a:r>
            <a:r>
              <a:rPr lang="en-GB" dirty="0" err="1"/>
              <a:t>éigin</a:t>
            </a:r>
            <a:r>
              <a:rPr lang="en-GB" dirty="0"/>
              <a:t> </a:t>
            </a:r>
            <a:r>
              <a:rPr lang="en-GB" dirty="0" err="1"/>
              <a:t>uait</a:t>
            </a:r>
            <a:r>
              <a:rPr lang="en-GB" dirty="0"/>
              <a:t> </a:t>
            </a:r>
            <a:r>
              <a:rPr lang="en-GB" dirty="0" err="1"/>
              <a:t>chun</a:t>
            </a:r>
            <a:r>
              <a:rPr lang="en-GB" dirty="0"/>
              <a:t> </a:t>
            </a:r>
            <a:r>
              <a:rPr lang="en-GB" dirty="0" err="1"/>
              <a:t>teacht</a:t>
            </a:r>
            <a:r>
              <a:rPr lang="en-GB" dirty="0"/>
              <a:t> </a:t>
            </a:r>
            <a:r>
              <a:rPr lang="en-GB" dirty="0" err="1"/>
              <a:t>ar</a:t>
            </a:r>
            <a:r>
              <a:rPr lang="en-GB" dirty="0"/>
              <a:t> nuances </a:t>
            </a:r>
            <a:r>
              <a:rPr lang="en-GB" dirty="0" err="1"/>
              <a:t>caolchúiseacha</a:t>
            </a:r>
            <a:r>
              <a:rPr lang="en-GB" dirty="0"/>
              <a:t> </a:t>
            </a:r>
            <a:r>
              <a:rPr lang="en-GB" dirty="0" err="1"/>
              <a:t>brí</a:t>
            </a:r>
            <a:r>
              <a:rPr lang="en-GB" dirty="0"/>
              <a:t>, </a:t>
            </a:r>
            <a:r>
              <a:rPr lang="en-GB" dirty="0" err="1"/>
              <a:t>chun</a:t>
            </a:r>
            <a:r>
              <a:rPr lang="en-GB" dirty="0"/>
              <a:t> </a:t>
            </a:r>
            <a:r>
              <a:rPr lang="en-GB" dirty="0" err="1"/>
              <a:t>úsáid</a:t>
            </a:r>
            <a:r>
              <a:rPr lang="en-GB" dirty="0"/>
              <a:t> an </a:t>
            </a:r>
            <a:r>
              <a:rPr lang="en-GB" dirty="0" err="1"/>
              <a:t>Ghaeilge</a:t>
            </a:r>
            <a:r>
              <a:rPr lang="en-GB" dirty="0"/>
              <a:t> a </a:t>
            </a:r>
            <a:r>
              <a:rPr lang="en-GB" dirty="0" err="1"/>
              <a:t>bheachtú</a:t>
            </a:r>
            <a:r>
              <a:rPr lang="en-GB" dirty="0"/>
              <a:t>, </a:t>
            </a:r>
            <a:r>
              <a:rPr lang="en-GB" dirty="0" err="1"/>
              <a:t>agus</a:t>
            </a:r>
            <a:r>
              <a:rPr lang="en-GB" dirty="0"/>
              <a:t> </a:t>
            </a:r>
            <a:r>
              <a:rPr lang="en-GB" dirty="0" err="1"/>
              <a:t>chun</a:t>
            </a:r>
            <a:r>
              <a:rPr lang="en-GB" dirty="0"/>
              <a:t> </a:t>
            </a:r>
            <a:r>
              <a:rPr lang="en-GB" dirty="0" err="1"/>
              <a:t>stór</a:t>
            </a:r>
            <a:r>
              <a:rPr lang="en-GB" dirty="0"/>
              <a:t> focal </a:t>
            </a:r>
            <a:r>
              <a:rPr lang="en-GB" dirty="0" err="1"/>
              <a:t>teibí</a:t>
            </a:r>
            <a:r>
              <a:rPr lang="en-GB" dirty="0"/>
              <a:t> a </a:t>
            </a:r>
            <a:r>
              <a:rPr lang="en-GB" dirty="0" err="1"/>
              <a:t>fhorbairt</a:t>
            </a:r>
            <a:r>
              <a:rPr lang="en-GB" dirty="0"/>
              <a:t>. </a:t>
            </a:r>
            <a:r>
              <a:rPr lang="en-GB" dirty="0" err="1"/>
              <a:t>Teastaíonn</a:t>
            </a:r>
            <a:r>
              <a:rPr lang="en-GB" dirty="0"/>
              <a:t> </a:t>
            </a:r>
            <a:r>
              <a:rPr lang="en-GB" dirty="0" err="1"/>
              <a:t>tacaíocht</a:t>
            </a:r>
            <a:r>
              <a:rPr lang="en-GB" dirty="0"/>
              <a:t> </a:t>
            </a:r>
            <a:r>
              <a:rPr lang="en-GB" dirty="0" err="1"/>
              <a:t>éigin</a:t>
            </a:r>
            <a:r>
              <a:rPr lang="en-GB" dirty="0"/>
              <a:t>/</a:t>
            </a:r>
            <a:r>
              <a:rPr lang="en-GB" dirty="0" err="1"/>
              <a:t>ócáideach</a:t>
            </a:r>
            <a:r>
              <a:rPr lang="en-GB" dirty="0"/>
              <a:t> </a:t>
            </a:r>
            <a:r>
              <a:rPr lang="en-GB" dirty="0" err="1"/>
              <a:t>uait</a:t>
            </a:r>
            <a:r>
              <a:rPr lang="en-GB" dirty="0"/>
              <a:t> </a:t>
            </a:r>
            <a:r>
              <a:rPr lang="en-GB" dirty="0" err="1"/>
              <a:t>chun</a:t>
            </a:r>
            <a:r>
              <a:rPr lang="en-GB" dirty="0"/>
              <a:t> </a:t>
            </a:r>
            <a:r>
              <a:rPr lang="en-GB" dirty="0" err="1"/>
              <a:t>rochtain</a:t>
            </a:r>
            <a:r>
              <a:rPr lang="en-GB" dirty="0"/>
              <a:t> a </a:t>
            </a:r>
            <a:r>
              <a:rPr lang="en-GB" dirty="0" err="1"/>
              <a:t>fháil</a:t>
            </a:r>
            <a:r>
              <a:rPr lang="en-GB" dirty="0"/>
              <a:t> </a:t>
            </a:r>
            <a:r>
              <a:rPr lang="en-GB" dirty="0" err="1"/>
              <a:t>ar</a:t>
            </a:r>
            <a:r>
              <a:rPr lang="en-GB" dirty="0"/>
              <a:t> </a:t>
            </a:r>
            <a:r>
              <a:rPr lang="en-GB" dirty="0" err="1"/>
              <a:t>ábhar</a:t>
            </a:r>
            <a:r>
              <a:rPr lang="en-GB" dirty="0"/>
              <a:t> </a:t>
            </a:r>
            <a:r>
              <a:rPr lang="en-GB" dirty="0" err="1"/>
              <a:t>agus</a:t>
            </a:r>
            <a:r>
              <a:rPr lang="en-GB" dirty="0"/>
              <a:t> </a:t>
            </a:r>
            <a:r>
              <a:rPr lang="en-GB" dirty="0" err="1"/>
              <a:t>tascanna</a:t>
            </a:r>
            <a:r>
              <a:rPr lang="en-GB" dirty="0"/>
              <a:t> casta </a:t>
            </a:r>
            <a:r>
              <a:rPr lang="en-GB" dirty="0" err="1"/>
              <a:t>curaclaim</a:t>
            </a:r>
            <a:r>
              <a:rPr lang="en-GB" dirty="0"/>
              <a:t>.</a:t>
            </a:r>
          </a:p>
          <a:p>
            <a:r>
              <a:rPr lang="en-GB" dirty="0"/>
              <a:t>S</a:t>
            </a:r>
            <a:r>
              <a:rPr lang="ga-IE" dirty="0" err="1"/>
              <a:t>traitéisí</a:t>
            </a:r>
            <a:r>
              <a:rPr lang="ga-IE" dirty="0"/>
              <a:t> </a:t>
            </a:r>
            <a:r>
              <a:rPr lang="en-GB" dirty="0"/>
              <a:t>T</a:t>
            </a:r>
            <a:r>
              <a:rPr lang="ga-IE" dirty="0" err="1"/>
              <a:t>eagaisc</a:t>
            </a:r>
            <a:endParaRPr lang="en-GB" dirty="0"/>
          </a:p>
          <a:p>
            <a:r>
              <a:rPr lang="en-IE" dirty="0" err="1"/>
              <a:t>Tascanna</a:t>
            </a:r>
            <a:r>
              <a:rPr lang="en-IE" dirty="0"/>
              <a:t> </a:t>
            </a:r>
            <a:r>
              <a:rPr lang="en-IE" dirty="0" err="1"/>
              <a:t>moirfeolaíocha</a:t>
            </a:r>
            <a:r>
              <a:rPr lang="en-IE" dirty="0"/>
              <a:t> a </a:t>
            </a:r>
            <a:r>
              <a:rPr lang="en-IE" dirty="0" err="1"/>
              <a:t>éascú</a:t>
            </a:r>
            <a:endParaRPr lang="en-IE" dirty="0"/>
          </a:p>
          <a:p>
            <a:r>
              <a:rPr lang="en-IE" dirty="0" err="1"/>
              <a:t>Frámaí</a:t>
            </a:r>
            <a:r>
              <a:rPr lang="en-IE" dirty="0"/>
              <a:t> alt a chur </a:t>
            </a:r>
            <a:r>
              <a:rPr lang="en-IE" dirty="0" err="1"/>
              <a:t>ar</a:t>
            </a:r>
            <a:r>
              <a:rPr lang="en-IE" dirty="0"/>
              <a:t> </a:t>
            </a:r>
            <a:r>
              <a:rPr lang="en-IE" dirty="0" err="1"/>
              <a:t>fáil</a:t>
            </a:r>
            <a:r>
              <a:rPr lang="en-IE" dirty="0"/>
              <a:t> </a:t>
            </a:r>
            <a:r>
              <a:rPr lang="en-IE" dirty="0" err="1"/>
              <a:t>chun</a:t>
            </a:r>
            <a:r>
              <a:rPr lang="en-IE" dirty="0"/>
              <a:t> </a:t>
            </a:r>
            <a:r>
              <a:rPr lang="en-IE" dirty="0" err="1"/>
              <a:t>tascanna</a:t>
            </a:r>
            <a:r>
              <a:rPr lang="en-IE" dirty="0"/>
              <a:t> </a:t>
            </a:r>
            <a:r>
              <a:rPr lang="en-IE" dirty="0" err="1"/>
              <a:t>acadúla</a:t>
            </a:r>
            <a:r>
              <a:rPr lang="en-IE" dirty="0"/>
              <a:t> a chur </a:t>
            </a:r>
            <a:r>
              <a:rPr lang="en-IE" dirty="0" err="1"/>
              <a:t>i</a:t>
            </a:r>
            <a:r>
              <a:rPr lang="en-IE" dirty="0"/>
              <a:t> </a:t>
            </a:r>
            <a:r>
              <a:rPr lang="en-IE" dirty="0" err="1"/>
              <a:t>gcrích</a:t>
            </a:r>
            <a:endParaRPr lang="en-IE" dirty="0"/>
          </a:p>
          <a:p>
            <a:r>
              <a:rPr lang="en-IE" dirty="0" err="1"/>
              <a:t>Stór</a:t>
            </a:r>
            <a:r>
              <a:rPr lang="en-IE" dirty="0"/>
              <a:t> focal a </a:t>
            </a:r>
            <a:r>
              <a:rPr lang="en-IE" dirty="0" err="1"/>
              <a:t>bhaineann</a:t>
            </a:r>
            <a:r>
              <a:rPr lang="en-IE" dirty="0"/>
              <a:t> go </a:t>
            </a:r>
            <a:r>
              <a:rPr lang="en-IE" dirty="0" err="1"/>
              <a:t>sonrach</a:t>
            </a:r>
            <a:r>
              <a:rPr lang="en-IE" dirty="0"/>
              <a:t> le </a:t>
            </a:r>
            <a:r>
              <a:rPr lang="en-IE" dirty="0" err="1"/>
              <a:t>hábhar</a:t>
            </a:r>
            <a:r>
              <a:rPr lang="en-IE" dirty="0"/>
              <a:t> a </a:t>
            </a:r>
            <a:r>
              <a:rPr lang="en-IE" dirty="0" err="1"/>
              <a:t>fhorbairt</a:t>
            </a:r>
            <a:r>
              <a:rPr lang="en-IE" dirty="0"/>
              <a:t> do </a:t>
            </a:r>
            <a:r>
              <a:rPr lang="en-IE" dirty="0" err="1"/>
              <a:t>thascanna</a:t>
            </a:r>
            <a:endParaRPr lang="en-IE" dirty="0"/>
          </a:p>
          <a:p>
            <a:r>
              <a:rPr lang="en-IE" dirty="0" err="1"/>
              <a:t>Tacú</a:t>
            </a:r>
            <a:r>
              <a:rPr lang="en-IE" dirty="0"/>
              <a:t> le </a:t>
            </a:r>
            <a:r>
              <a:rPr lang="en-IE" dirty="0" err="1"/>
              <a:t>scileanna</a:t>
            </a:r>
            <a:r>
              <a:rPr lang="en-IE" dirty="0"/>
              <a:t> </a:t>
            </a:r>
            <a:r>
              <a:rPr lang="en-IE" dirty="0" err="1"/>
              <a:t>tuisceana</a:t>
            </a:r>
            <a:endParaRPr lang="en-IE" dirty="0"/>
          </a:p>
          <a:p>
            <a:r>
              <a:rPr lang="en-IE" dirty="0"/>
              <a:t>Tasc ó </a:t>
            </a:r>
            <a:r>
              <a:rPr lang="en-IE" dirty="0" err="1"/>
              <a:t>bhéal</a:t>
            </a:r>
            <a:r>
              <a:rPr lang="en-IE" dirty="0"/>
              <a:t> </a:t>
            </a:r>
            <a:r>
              <a:rPr lang="en-IE" dirty="0" err="1"/>
              <a:t>atá</a:t>
            </a:r>
            <a:r>
              <a:rPr lang="en-IE" dirty="0"/>
              <a:t> </a:t>
            </a:r>
            <a:r>
              <a:rPr lang="en-IE" dirty="0" err="1"/>
              <a:t>dúshlánach</a:t>
            </a:r>
            <a:r>
              <a:rPr lang="en-IE" dirty="0"/>
              <a:t> go </a:t>
            </a:r>
            <a:r>
              <a:rPr lang="en-IE" dirty="0" err="1"/>
              <a:t>cognaíoch</a:t>
            </a:r>
            <a:r>
              <a:rPr lang="en-IE" dirty="0"/>
              <a:t> a </a:t>
            </a:r>
            <a:r>
              <a:rPr lang="en-IE" dirty="0" err="1"/>
              <a:t>spreagadh</a:t>
            </a:r>
            <a:r>
              <a:rPr lang="en-IE" dirty="0"/>
              <a:t>  (m.sh: </a:t>
            </a:r>
            <a:r>
              <a:rPr lang="en-IE" dirty="0" err="1"/>
              <a:t>díospóireachtaí</a:t>
            </a:r>
            <a:endParaRPr lang="ga-IE" dirty="0"/>
          </a:p>
        </p:txBody>
      </p:sp>
      <p:sp>
        <p:nvSpPr>
          <p:cNvPr id="4" name="Slide Number Placeholder 3">
            <a:extLst>
              <a:ext uri="{FF2B5EF4-FFF2-40B4-BE49-F238E27FC236}">
                <a16:creationId xmlns:a16="http://schemas.microsoft.com/office/drawing/2014/main" id="{125FBE4C-4A17-6B1A-8EC8-5451891D27E3}"/>
              </a:ext>
            </a:extLst>
          </p:cNvPr>
          <p:cNvSpPr>
            <a:spLocks noGrp="1"/>
          </p:cNvSpPr>
          <p:nvPr>
            <p:ph type="sldNum" sz="quarter" idx="5"/>
          </p:nvPr>
        </p:nvSpPr>
        <p:spPr/>
        <p:txBody>
          <a:bodyPr/>
          <a:lstStyle/>
          <a:p>
            <a:pPr lvl="0"/>
            <a:fld id="{AF6BECD2-6E34-4FC8-81A3-E7A6EED2AFA1}" type="slidenum">
              <a:rPr lang="ga-IE" smtClean="0"/>
              <a:pPr lvl="0"/>
              <a:t>15</a:t>
            </a:fld>
            <a:endParaRPr lang="ga-IE"/>
          </a:p>
        </p:txBody>
      </p:sp>
      <p:sp>
        <p:nvSpPr>
          <p:cNvPr id="7" name="Slide Image Placeholder 6">
            <a:extLst>
              <a:ext uri="{FF2B5EF4-FFF2-40B4-BE49-F238E27FC236}">
                <a16:creationId xmlns:a16="http://schemas.microsoft.com/office/drawing/2014/main" id="{47BF065F-CCC5-1ED6-BE8A-06917C9A51D0}"/>
              </a:ext>
            </a:extLst>
          </p:cNvPr>
          <p:cNvSpPr>
            <a:spLocks noGrp="1" noRot="1" noChangeAspect="1"/>
          </p:cNvSpPr>
          <p:nvPr>
            <p:ph type="sldImg"/>
          </p:nvPr>
        </p:nvSpPr>
        <p:spPr/>
      </p:sp>
    </p:spTree>
    <p:extLst>
      <p:ext uri="{BB962C8B-B14F-4D97-AF65-F5344CB8AC3E}">
        <p14:creationId xmlns:p14="http://schemas.microsoft.com/office/powerpoint/2010/main" val="15775234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AD8D5-1067-8A3D-8BD9-B599D6E73529}"/>
            </a:ext>
          </a:extLst>
        </p:cNvPr>
        <p:cNvGrpSpPr/>
        <p:nvPr/>
      </p:nvGrpSpPr>
      <p:grpSpPr>
        <a:xfrm>
          <a:off x="0" y="0"/>
          <a:ext cx="0" cy="0"/>
          <a:chOff x="0" y="0"/>
          <a:chExt cx="0" cy="0"/>
        </a:xfrm>
      </p:grpSpPr>
      <p:sp>
        <p:nvSpPr>
          <p:cNvPr id="3" name="Notes Placeholder 2">
            <a:extLst>
              <a:ext uri="{FF2B5EF4-FFF2-40B4-BE49-F238E27FC236}">
                <a16:creationId xmlns:a16="http://schemas.microsoft.com/office/drawing/2014/main" id="{C0845192-9D81-1635-AD94-1AECF320FDF0}"/>
              </a:ext>
            </a:extLst>
          </p:cNvPr>
          <p:cNvSpPr>
            <a:spLocks noGrp="1"/>
          </p:cNvSpPr>
          <p:nvPr>
            <p:ph type="body" idx="1"/>
          </p:nvPr>
        </p:nvSpPr>
        <p:spPr/>
        <p:txBody>
          <a:bodyPr/>
          <a:lstStyle/>
          <a:p>
            <a:r>
              <a:rPr lang="en-GB" b="1" dirty="0" err="1"/>
              <a:t>Cuspóir</a:t>
            </a:r>
            <a:r>
              <a:rPr lang="en-GB" b="1" dirty="0"/>
              <a:t>: Ard </a:t>
            </a:r>
            <a:r>
              <a:rPr lang="en-GB" b="1" dirty="0" err="1"/>
              <a:t>líofacht</a:t>
            </a:r>
            <a:r>
              <a:rPr lang="en-GB" b="1" dirty="0"/>
              <a:t> a </a:t>
            </a:r>
            <a:r>
              <a:rPr lang="en-GB" b="1" dirty="0" err="1"/>
              <a:t>mhíniú</a:t>
            </a:r>
            <a:r>
              <a:rPr lang="en-GB" b="1" dirty="0"/>
              <a:t> go </a:t>
            </a:r>
            <a:r>
              <a:rPr lang="en-GB" b="1" dirty="0" err="1"/>
              <a:t>sonrach</a:t>
            </a:r>
            <a:endParaRPr lang="en-GB" b="1" dirty="0"/>
          </a:p>
          <a:p>
            <a:r>
              <a:rPr lang="en-GB" b="1" dirty="0"/>
              <a:t>Fad Ama: 3 </a:t>
            </a:r>
            <a:r>
              <a:rPr lang="en-IE" b="1" dirty="0" err="1">
                <a:sym typeface="Calibri"/>
              </a:rPr>
              <a:t>nóim</a:t>
            </a:r>
            <a:endParaRPr lang="en-IE" b="1" dirty="0"/>
          </a:p>
          <a:p>
            <a:r>
              <a:rPr lang="en-GB" dirty="0"/>
              <a:t>Is </a:t>
            </a:r>
            <a:r>
              <a:rPr lang="en-GB" dirty="0" err="1"/>
              <a:t>féidir</a:t>
            </a:r>
            <a:r>
              <a:rPr lang="en-GB" dirty="0"/>
              <a:t> </a:t>
            </a:r>
            <a:r>
              <a:rPr lang="en-GB" dirty="0" err="1"/>
              <a:t>feidhmiú</a:t>
            </a:r>
            <a:r>
              <a:rPr lang="en-GB" dirty="0"/>
              <a:t> </a:t>
            </a:r>
            <a:r>
              <a:rPr lang="en-GB" dirty="0" err="1"/>
              <a:t>ar</a:t>
            </a:r>
            <a:r>
              <a:rPr lang="en-GB" dirty="0"/>
              <a:t> fud an </a:t>
            </a:r>
            <a:r>
              <a:rPr lang="en-GB" dirty="0" err="1"/>
              <a:t>churaclaim</a:t>
            </a:r>
            <a:r>
              <a:rPr lang="en-GB" dirty="0"/>
              <a:t> go </a:t>
            </a:r>
            <a:r>
              <a:rPr lang="en-GB" dirty="0" err="1"/>
              <a:t>leibhéal</a:t>
            </a:r>
            <a:r>
              <a:rPr lang="en-GB" dirty="0"/>
              <a:t> </a:t>
            </a:r>
            <a:r>
              <a:rPr lang="en-GB" dirty="0" err="1"/>
              <a:t>inniúlachta</a:t>
            </a:r>
            <a:r>
              <a:rPr lang="en-GB" dirty="0"/>
              <a:t> </a:t>
            </a:r>
            <a:r>
              <a:rPr lang="en-GB" dirty="0" err="1"/>
              <a:t>atá</a:t>
            </a:r>
            <a:r>
              <a:rPr lang="en-GB" dirty="0"/>
              <a:t> </a:t>
            </a:r>
            <a:r>
              <a:rPr lang="en-GB" dirty="0" err="1"/>
              <a:t>coibhéiseach</a:t>
            </a:r>
            <a:r>
              <a:rPr lang="en-GB" dirty="0"/>
              <a:t> le </a:t>
            </a:r>
            <a:r>
              <a:rPr lang="en-GB" dirty="0" err="1"/>
              <a:t>leibhéal</a:t>
            </a:r>
            <a:r>
              <a:rPr lang="en-GB" dirty="0"/>
              <a:t> </a:t>
            </a:r>
            <a:r>
              <a:rPr lang="en-GB" dirty="0" err="1"/>
              <a:t>foghlaimeora</a:t>
            </a:r>
            <a:r>
              <a:rPr lang="en-GB" dirty="0"/>
              <a:t> a </a:t>
            </a:r>
            <a:r>
              <a:rPr lang="en-GB" dirty="0" err="1"/>
              <a:t>úsáideann</a:t>
            </a:r>
            <a:r>
              <a:rPr lang="en-GB" dirty="0"/>
              <a:t> </a:t>
            </a:r>
            <a:r>
              <a:rPr lang="en-GB" dirty="0" err="1"/>
              <a:t>Gaeilge</a:t>
            </a:r>
            <a:r>
              <a:rPr lang="en-GB" dirty="0"/>
              <a:t> mar </a:t>
            </a:r>
            <a:r>
              <a:rPr lang="en-GB" dirty="0" err="1"/>
              <a:t>chéad</a:t>
            </a:r>
            <a:r>
              <a:rPr lang="en-GB" dirty="0"/>
              <a:t> </a:t>
            </a:r>
            <a:r>
              <a:rPr lang="en-GB" dirty="0" err="1"/>
              <a:t>teanga</a:t>
            </a:r>
            <a:r>
              <a:rPr lang="en-GB" dirty="0"/>
              <a:t>. </a:t>
            </a:r>
            <a:r>
              <a:rPr lang="en-GB" dirty="0" err="1"/>
              <a:t>Feidhmíonn</a:t>
            </a:r>
            <a:r>
              <a:rPr lang="en-GB" dirty="0"/>
              <a:t> </a:t>
            </a:r>
            <a:r>
              <a:rPr lang="en-GB" dirty="0" err="1"/>
              <a:t>sé</a:t>
            </a:r>
            <a:r>
              <a:rPr lang="en-GB" dirty="0"/>
              <a:t> </a:t>
            </a:r>
            <a:r>
              <a:rPr lang="en-GB" dirty="0" err="1"/>
              <a:t>gan</a:t>
            </a:r>
            <a:r>
              <a:rPr lang="en-GB" dirty="0"/>
              <a:t> </a:t>
            </a:r>
            <a:r>
              <a:rPr lang="en-GB" dirty="0" err="1"/>
              <a:t>tacaíocht</a:t>
            </a:r>
            <a:r>
              <a:rPr lang="en-GB" dirty="0"/>
              <a:t> </a:t>
            </a:r>
            <a:r>
              <a:rPr lang="en-GB" dirty="0" err="1"/>
              <a:t>ar</a:t>
            </a:r>
            <a:r>
              <a:rPr lang="en-GB" dirty="0"/>
              <a:t> fud an </a:t>
            </a:r>
            <a:r>
              <a:rPr lang="en-GB" dirty="0" err="1"/>
              <a:t>churaclaim</a:t>
            </a:r>
            <a:r>
              <a:rPr lang="en-GB" dirty="0"/>
              <a:t>.</a:t>
            </a:r>
          </a:p>
          <a:p>
            <a:r>
              <a:rPr lang="en-GB" dirty="0"/>
              <a:t>S</a:t>
            </a:r>
            <a:r>
              <a:rPr lang="ga-IE" dirty="0" err="1"/>
              <a:t>traitéisí</a:t>
            </a:r>
            <a:r>
              <a:rPr lang="ga-IE" dirty="0"/>
              <a:t> </a:t>
            </a:r>
            <a:r>
              <a:rPr lang="en-GB" dirty="0"/>
              <a:t>T</a:t>
            </a:r>
            <a:r>
              <a:rPr lang="ga-IE" dirty="0" err="1"/>
              <a:t>eagaisc</a:t>
            </a:r>
            <a:endParaRPr lang="en-GB" dirty="0"/>
          </a:p>
          <a:p>
            <a:r>
              <a:rPr lang="en-GB" dirty="0" err="1"/>
              <a:t>Leanúint</a:t>
            </a:r>
            <a:r>
              <a:rPr lang="en-GB" dirty="0"/>
              <a:t> </a:t>
            </a:r>
            <a:r>
              <a:rPr lang="en-GB" dirty="0" err="1"/>
              <a:t>ar</a:t>
            </a:r>
            <a:r>
              <a:rPr lang="en-GB" dirty="0"/>
              <a:t> </a:t>
            </a:r>
            <a:r>
              <a:rPr lang="en-GB" dirty="0" err="1"/>
              <a:t>aghaidh</a:t>
            </a:r>
            <a:r>
              <a:rPr lang="en-GB" dirty="0"/>
              <a:t> ag </a:t>
            </a:r>
            <a:r>
              <a:rPr lang="en-GB" dirty="0" err="1"/>
              <a:t>forbairt</a:t>
            </a:r>
            <a:r>
              <a:rPr lang="en-GB" dirty="0"/>
              <a:t> </a:t>
            </a:r>
            <a:r>
              <a:rPr lang="en-GB" dirty="0" err="1"/>
              <a:t>stór</a:t>
            </a:r>
            <a:r>
              <a:rPr lang="en-GB" dirty="0"/>
              <a:t> focal a </a:t>
            </a:r>
            <a:r>
              <a:rPr lang="en-GB" dirty="0" err="1"/>
              <a:t>bhaineann</a:t>
            </a:r>
            <a:r>
              <a:rPr lang="en-GB" dirty="0"/>
              <a:t> le </a:t>
            </a:r>
            <a:r>
              <a:rPr lang="en-GB" dirty="0" err="1"/>
              <a:t>hábhar</a:t>
            </a:r>
            <a:r>
              <a:rPr lang="en-GB" dirty="0"/>
              <a:t> </a:t>
            </a:r>
            <a:r>
              <a:rPr lang="en-GB" dirty="0" err="1"/>
              <a:t>tascanna</a:t>
            </a:r>
            <a:endParaRPr lang="en-GB" dirty="0"/>
          </a:p>
          <a:p>
            <a:r>
              <a:rPr lang="en-GB" dirty="0" err="1"/>
              <a:t>Leanúint</a:t>
            </a:r>
            <a:r>
              <a:rPr lang="en-GB" dirty="0"/>
              <a:t> </a:t>
            </a:r>
            <a:r>
              <a:rPr lang="en-GB" dirty="0" err="1"/>
              <a:t>ar</a:t>
            </a:r>
            <a:r>
              <a:rPr lang="en-GB" dirty="0"/>
              <a:t> </a:t>
            </a:r>
            <a:r>
              <a:rPr lang="en-GB" dirty="0" err="1"/>
              <a:t>aghaidh</a:t>
            </a:r>
            <a:r>
              <a:rPr lang="en-GB" dirty="0"/>
              <a:t> ag cur </a:t>
            </a:r>
            <a:r>
              <a:rPr lang="en-GB" dirty="0" err="1"/>
              <a:t>frámaí</a:t>
            </a:r>
            <a:r>
              <a:rPr lang="en-GB" dirty="0"/>
              <a:t> alt </a:t>
            </a:r>
            <a:r>
              <a:rPr lang="en-GB" dirty="0" err="1"/>
              <a:t>ar</a:t>
            </a:r>
            <a:r>
              <a:rPr lang="en-GB" dirty="0"/>
              <a:t> </a:t>
            </a:r>
            <a:r>
              <a:rPr lang="en-GB" dirty="0" err="1"/>
              <a:t>fáil</a:t>
            </a:r>
            <a:r>
              <a:rPr lang="en-GB" dirty="0"/>
              <a:t> </a:t>
            </a:r>
            <a:r>
              <a:rPr lang="en-GB" dirty="0" err="1"/>
              <a:t>chun</a:t>
            </a:r>
            <a:r>
              <a:rPr lang="en-GB" dirty="0"/>
              <a:t> </a:t>
            </a:r>
            <a:r>
              <a:rPr lang="en-GB" dirty="0" err="1"/>
              <a:t>tascanna</a:t>
            </a:r>
            <a:r>
              <a:rPr lang="en-GB" dirty="0"/>
              <a:t> a chur </a:t>
            </a:r>
            <a:r>
              <a:rPr lang="en-GB" dirty="0" err="1"/>
              <a:t>i</a:t>
            </a:r>
            <a:r>
              <a:rPr lang="en-GB" dirty="0"/>
              <a:t> </a:t>
            </a:r>
            <a:r>
              <a:rPr lang="en-GB" dirty="0" err="1"/>
              <a:t>gcrích</a:t>
            </a:r>
            <a:endParaRPr lang="en-GB" dirty="0"/>
          </a:p>
          <a:p>
            <a:r>
              <a:rPr lang="en-GB" dirty="0" err="1"/>
              <a:t>Eolas</a:t>
            </a:r>
            <a:r>
              <a:rPr lang="en-GB" dirty="0"/>
              <a:t> a </a:t>
            </a:r>
            <a:r>
              <a:rPr lang="en-GB" dirty="0" err="1"/>
              <a:t>fhorbairt</a:t>
            </a:r>
            <a:r>
              <a:rPr lang="en-GB" dirty="0"/>
              <a:t> </a:t>
            </a:r>
            <a:r>
              <a:rPr lang="en-GB" dirty="0" err="1"/>
              <a:t>ar</a:t>
            </a:r>
            <a:r>
              <a:rPr lang="en-GB" dirty="0"/>
              <a:t> </a:t>
            </a:r>
            <a:r>
              <a:rPr lang="en-GB" dirty="0" err="1"/>
              <a:t>chomhcheangail</a:t>
            </a:r>
            <a:endParaRPr lang="en-GB" dirty="0"/>
          </a:p>
          <a:p>
            <a:endParaRPr lang="ga-IE" dirty="0"/>
          </a:p>
        </p:txBody>
      </p:sp>
      <p:sp>
        <p:nvSpPr>
          <p:cNvPr id="4" name="Slide Number Placeholder 3">
            <a:extLst>
              <a:ext uri="{FF2B5EF4-FFF2-40B4-BE49-F238E27FC236}">
                <a16:creationId xmlns:a16="http://schemas.microsoft.com/office/drawing/2014/main" id="{F767FC16-431A-A15D-0D98-2FDEE735AB33}"/>
              </a:ext>
            </a:extLst>
          </p:cNvPr>
          <p:cNvSpPr>
            <a:spLocks noGrp="1"/>
          </p:cNvSpPr>
          <p:nvPr>
            <p:ph type="sldNum" sz="quarter" idx="5"/>
          </p:nvPr>
        </p:nvSpPr>
        <p:spPr/>
        <p:txBody>
          <a:bodyPr/>
          <a:lstStyle/>
          <a:p>
            <a:pPr lvl="0"/>
            <a:fld id="{AF6BECD2-6E34-4FC8-81A3-E7A6EED2AFA1}" type="slidenum">
              <a:rPr lang="ga-IE" smtClean="0"/>
              <a:pPr lvl="0"/>
              <a:t>16</a:t>
            </a:fld>
            <a:endParaRPr lang="ga-IE"/>
          </a:p>
        </p:txBody>
      </p:sp>
      <p:sp>
        <p:nvSpPr>
          <p:cNvPr id="7" name="Slide Image Placeholder 6">
            <a:extLst>
              <a:ext uri="{FF2B5EF4-FFF2-40B4-BE49-F238E27FC236}">
                <a16:creationId xmlns:a16="http://schemas.microsoft.com/office/drawing/2014/main" id="{F3593D6C-5090-8C62-699D-A052F0C5F063}"/>
              </a:ext>
            </a:extLst>
          </p:cNvPr>
          <p:cNvSpPr>
            <a:spLocks noGrp="1" noRot="1" noChangeAspect="1"/>
          </p:cNvSpPr>
          <p:nvPr>
            <p:ph type="sldImg"/>
          </p:nvPr>
        </p:nvSpPr>
        <p:spPr/>
      </p:sp>
    </p:spTree>
    <p:extLst>
      <p:ext uri="{BB962C8B-B14F-4D97-AF65-F5344CB8AC3E}">
        <p14:creationId xmlns:p14="http://schemas.microsoft.com/office/powerpoint/2010/main" val="29435926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1"/>
        <p:cNvGrpSpPr/>
        <p:nvPr/>
      </p:nvGrpSpPr>
      <p:grpSpPr>
        <a:xfrm>
          <a:off x="0" y="0"/>
          <a:ext cx="0" cy="0"/>
          <a:chOff x="0" y="0"/>
          <a:chExt cx="0" cy="0"/>
        </a:xfrm>
      </p:grpSpPr>
      <p:sp>
        <p:nvSpPr>
          <p:cNvPr id="7583" name="Google Shape;7583;p26:notes"/>
          <p:cNvSpPr txBox="1">
            <a:spLocks noGrp="1"/>
          </p:cNvSpPr>
          <p:nvPr>
            <p:ph type="body" idx="1"/>
          </p:nvPr>
        </p:nvSpPr>
        <p:spPr/>
        <p:txBody>
          <a:bodyPr/>
          <a:lstStyle/>
          <a:p>
            <a:r>
              <a:rPr lang="ga" b="1" dirty="0"/>
              <a:t>Cuspóir: a léiriú gur féidir le rannpháirtithe straitéisí éagsúla scafalra a úsáid sa rang príomhshrutha agus sa suíomh RSO/GTB chun tacú le foghlaimeoirí GTB rochtain a fháil ar an gcuraclam agus BCI a shealbhú. Is féidir leis na múinteoirí go léir a oibríonn leis an bhfoghlaimeoir GTB iad seo a úsáid i gcomhar lena chéile.</a:t>
            </a:r>
          </a:p>
          <a:p>
            <a:r>
              <a:rPr lang="ga" b="1" dirty="0"/>
              <a:t>F</a:t>
            </a:r>
            <a:r>
              <a:rPr lang="ga-IE" b="1" dirty="0"/>
              <a:t>a</a:t>
            </a:r>
            <a:r>
              <a:rPr lang="ga" b="1" dirty="0"/>
              <a:t>d ama: 3 nóim</a:t>
            </a:r>
          </a:p>
          <a:p>
            <a:r>
              <a:rPr lang="ga" dirty="0"/>
              <a:t>S</a:t>
            </a:r>
            <a:r>
              <a:rPr lang="ga-IE" dirty="0"/>
              <a:t>c</a:t>
            </a:r>
            <a:r>
              <a:rPr lang="ga" dirty="0"/>
              <a:t>ript: </a:t>
            </a:r>
          </a:p>
          <a:p>
            <a:r>
              <a:rPr lang="ga" dirty="0"/>
              <a:t>Tugtar breac-chuntas sa ghrafaic eolais thuas ar chuid de na straitéisí scafalra a d'fhéadfadh a bheith in úsáid agat cheana féin chun tacú leis na foghlaimeoirí GTB lena bhfuil tú ag obair. </a:t>
            </a:r>
          </a:p>
          <a:p>
            <a:r>
              <a:rPr lang="ga" dirty="0"/>
              <a:t>Is ann dóibh, cosúil le gach scafall maith, chun tacú leis an bhfoghlaimeoir, agus tá siad beartaithe agus é de rún go mbainfear de réir a chéile iad. </a:t>
            </a:r>
          </a:p>
          <a:p>
            <a:r>
              <a:rPr lang="ga" dirty="0"/>
              <a:t>Tá scaoileadh freagrachta de réir a chéile agus béim ar an bhfoghlaimeoir mar ghníomhaire ina gcuid foghlama féin bunúsach sa phróiseas foghlama teanga agus gach cineál foghlama.</a:t>
            </a:r>
          </a:p>
          <a:p>
            <a:r>
              <a:rPr lang="ga" dirty="0"/>
              <a:t>An chéad eagrán saor in aisce de Scaffolding Language, Scaffolding Learning le Pauline Gibbons  https://www.scribd.com/document/262867132/Gibbons-Scaffolding-Language-Scaffolding-Learning</a:t>
            </a:r>
          </a:p>
          <a:p>
            <a:r>
              <a:rPr lang="ga" dirty="0"/>
              <a:t> </a:t>
            </a:r>
          </a:p>
          <a:p>
            <a:endParaRPr lang="ga" dirty="0"/>
          </a:p>
          <a:p>
            <a:endParaRPr lang="ga" dirty="0"/>
          </a:p>
        </p:txBody>
      </p:sp>
      <p:sp>
        <p:nvSpPr>
          <p:cNvPr id="3" name="Slide Image Placeholder 2">
            <a:extLst>
              <a:ext uri="{FF2B5EF4-FFF2-40B4-BE49-F238E27FC236}">
                <a16:creationId xmlns:a16="http://schemas.microsoft.com/office/drawing/2014/main" id="{3EFFFB5F-0117-9D0D-A0D1-19D0AD222452}"/>
              </a:ext>
            </a:extLst>
          </p:cNvPr>
          <p:cNvSpPr>
            <a:spLocks noGrp="1" noRot="1" noChangeAspect="1"/>
          </p:cNvSpPr>
          <p:nvPr>
            <p:ph type="sldImg"/>
          </p:nvPr>
        </p:nvSpPr>
        <p:spPr/>
      </p:sp>
    </p:spTree>
    <p:extLst>
      <p:ext uri="{BB962C8B-B14F-4D97-AF65-F5344CB8AC3E}">
        <p14:creationId xmlns:p14="http://schemas.microsoft.com/office/powerpoint/2010/main" val="38517250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0"/>
        <p:cNvGrpSpPr/>
        <p:nvPr/>
      </p:nvGrpSpPr>
      <p:grpSpPr>
        <a:xfrm>
          <a:off x="0" y="0"/>
          <a:ext cx="0" cy="0"/>
          <a:chOff x="0" y="0"/>
          <a:chExt cx="0" cy="0"/>
        </a:xfrm>
      </p:grpSpPr>
      <p:sp>
        <p:nvSpPr>
          <p:cNvPr id="7622" name="Google Shape;7622;p28:notes"/>
          <p:cNvSpPr txBox="1">
            <a:spLocks noGrp="1"/>
          </p:cNvSpPr>
          <p:nvPr>
            <p:ph type="body" idx="1"/>
          </p:nvPr>
        </p:nvSpPr>
        <p:spPr/>
        <p:txBody>
          <a:bodyPr/>
          <a:lstStyle/>
          <a:p>
            <a:r>
              <a:rPr lang="en-US" b="1" dirty="0" err="1"/>
              <a:t>Cuspóir</a:t>
            </a:r>
            <a:r>
              <a:rPr lang="en-US" b="1" dirty="0"/>
              <a:t>: </a:t>
            </a:r>
            <a:r>
              <a:rPr lang="en-US" b="1" dirty="0" err="1"/>
              <a:t>straitéisí</a:t>
            </a:r>
            <a:r>
              <a:rPr lang="en-US" b="1" dirty="0"/>
              <a:t> </a:t>
            </a:r>
            <a:r>
              <a:rPr lang="en-US" b="1" dirty="0" err="1"/>
              <a:t>praiticiúla</a:t>
            </a:r>
            <a:r>
              <a:rPr lang="en-US" b="1" dirty="0"/>
              <a:t> le </a:t>
            </a:r>
            <a:r>
              <a:rPr lang="en-US" b="1" dirty="0" err="1"/>
              <a:t>stór</a:t>
            </a:r>
            <a:r>
              <a:rPr lang="en-US" b="1" dirty="0"/>
              <a:t> focal a </a:t>
            </a:r>
            <a:r>
              <a:rPr lang="en-US" b="1" dirty="0" err="1"/>
              <a:t>theagasc</a:t>
            </a:r>
            <a:r>
              <a:rPr lang="en-US" b="1" dirty="0"/>
              <a:t> a </a:t>
            </a:r>
            <a:r>
              <a:rPr lang="en-US" b="1" dirty="0" err="1"/>
              <a:t>roinnt</a:t>
            </a:r>
            <a:endParaRPr lang="en-US" b="1" dirty="0"/>
          </a:p>
          <a:p>
            <a:r>
              <a:rPr lang="en-US" b="1" dirty="0"/>
              <a:t>Fad Ama: 3 </a:t>
            </a:r>
            <a:r>
              <a:rPr lang="en-US" b="1" dirty="0" err="1"/>
              <a:t>nóim</a:t>
            </a:r>
            <a:endParaRPr lang="en-US" b="1" dirty="0"/>
          </a:p>
          <a:p>
            <a:r>
              <a:rPr lang="en-US" b="1" dirty="0">
                <a:sym typeface="Calibri"/>
              </a:rPr>
              <a:t>Script:</a:t>
            </a:r>
          </a:p>
          <a:p>
            <a:endParaRPr lang="en-US" dirty="0">
              <a:sym typeface="Calibri"/>
            </a:endParaRPr>
          </a:p>
          <a:p>
            <a:r>
              <a:rPr lang="en-US" dirty="0">
                <a:sym typeface="Calibri"/>
              </a:rPr>
              <a:t>An </a:t>
            </a:r>
            <a:r>
              <a:rPr lang="en-US" dirty="0" err="1">
                <a:sym typeface="Calibri"/>
              </a:rPr>
              <a:t>Stór</a:t>
            </a:r>
            <a:r>
              <a:rPr lang="en-US" dirty="0">
                <a:sym typeface="Calibri"/>
              </a:rPr>
              <a:t> Focal a </a:t>
            </a:r>
            <a:r>
              <a:rPr lang="en-US" dirty="0" err="1">
                <a:sym typeface="Calibri"/>
              </a:rPr>
              <a:t>Theagasc</a:t>
            </a:r>
            <a:r>
              <a:rPr lang="en-US" dirty="0">
                <a:sym typeface="Calibri"/>
              </a:rPr>
              <a:t> </a:t>
            </a:r>
            <a:r>
              <a:rPr lang="en-US" dirty="0" err="1">
                <a:sym typeface="Calibri"/>
              </a:rPr>
              <a:t>Roimh</a:t>
            </a:r>
            <a:r>
              <a:rPr lang="en-US" dirty="0">
                <a:sym typeface="Calibri"/>
              </a:rPr>
              <a:t> </a:t>
            </a:r>
            <a:r>
              <a:rPr lang="en-US" dirty="0" err="1">
                <a:sym typeface="Calibri"/>
              </a:rPr>
              <a:t>Ré</a:t>
            </a:r>
            <a:endParaRPr lang="en-US" dirty="0">
              <a:sym typeface="Calibri"/>
            </a:endParaRPr>
          </a:p>
          <a:p>
            <a:endParaRPr lang="en-US" dirty="0">
              <a:sym typeface="Calibri"/>
            </a:endParaRPr>
          </a:p>
          <a:p>
            <a:r>
              <a:rPr lang="en-US" dirty="0">
                <a:sym typeface="Calibri"/>
              </a:rPr>
              <a:t>Rud a </a:t>
            </a:r>
            <a:r>
              <a:rPr lang="en-US" dirty="0" err="1">
                <a:sym typeface="Calibri"/>
              </a:rPr>
              <a:t>chabhraigh</a:t>
            </a:r>
            <a:r>
              <a:rPr lang="en-US" dirty="0">
                <a:sym typeface="Calibri"/>
              </a:rPr>
              <a:t> go </a:t>
            </a:r>
            <a:r>
              <a:rPr lang="en-US" dirty="0" err="1">
                <a:sym typeface="Calibri"/>
              </a:rPr>
              <a:t>mór</a:t>
            </a:r>
            <a:r>
              <a:rPr lang="en-US" dirty="0">
                <a:sym typeface="Calibri"/>
              </a:rPr>
              <a:t> </a:t>
            </a:r>
            <a:r>
              <a:rPr lang="en-US" dirty="0" err="1">
                <a:sym typeface="Calibri"/>
              </a:rPr>
              <a:t>dhomsa</a:t>
            </a:r>
            <a:r>
              <a:rPr lang="en-US" dirty="0">
                <a:sym typeface="Calibri"/>
              </a:rPr>
              <a:t> ó </a:t>
            </a:r>
            <a:r>
              <a:rPr lang="en-US" dirty="0" err="1">
                <a:sym typeface="Calibri"/>
              </a:rPr>
              <a:t>thaobh</a:t>
            </a:r>
            <a:r>
              <a:rPr lang="en-US" dirty="0">
                <a:sym typeface="Calibri"/>
              </a:rPr>
              <a:t> </a:t>
            </a:r>
            <a:r>
              <a:rPr lang="en-US" dirty="0" err="1">
                <a:sym typeface="Calibri"/>
              </a:rPr>
              <a:t>ionchuimsiú</a:t>
            </a:r>
            <a:r>
              <a:rPr lang="en-US" dirty="0">
                <a:sym typeface="Calibri"/>
              </a:rPr>
              <a:t> do </a:t>
            </a:r>
            <a:r>
              <a:rPr lang="en-US" dirty="0" err="1">
                <a:sym typeface="Calibri"/>
              </a:rPr>
              <a:t>na</a:t>
            </a:r>
            <a:r>
              <a:rPr lang="en-US" dirty="0">
                <a:sym typeface="Calibri"/>
              </a:rPr>
              <a:t> </a:t>
            </a:r>
            <a:r>
              <a:rPr lang="en-US" dirty="0" err="1">
                <a:sym typeface="Calibri"/>
              </a:rPr>
              <a:t>páistí</a:t>
            </a:r>
            <a:r>
              <a:rPr lang="en-US" dirty="0">
                <a:sym typeface="Calibri"/>
              </a:rPr>
              <a:t> </a:t>
            </a:r>
            <a:r>
              <a:rPr lang="en-US" dirty="0" err="1">
                <a:sym typeface="Calibri"/>
              </a:rPr>
              <a:t>i</a:t>
            </a:r>
            <a:r>
              <a:rPr lang="en-US" dirty="0">
                <a:sym typeface="Calibri"/>
              </a:rPr>
              <a:t> </a:t>
            </a:r>
            <a:r>
              <a:rPr lang="en-US" dirty="0" err="1">
                <a:sym typeface="Calibri"/>
              </a:rPr>
              <a:t>mo</a:t>
            </a:r>
            <a:r>
              <a:rPr lang="en-US" dirty="0">
                <a:sym typeface="Calibri"/>
              </a:rPr>
              <a:t> rang. </a:t>
            </a:r>
            <a:r>
              <a:rPr lang="en-US" dirty="0" err="1">
                <a:sym typeface="Calibri"/>
              </a:rPr>
              <a:t>Luaigh</a:t>
            </a:r>
            <a:r>
              <a:rPr lang="en-US" dirty="0">
                <a:sym typeface="Calibri"/>
              </a:rPr>
              <a:t> </a:t>
            </a:r>
            <a:r>
              <a:rPr lang="en-US" dirty="0" err="1">
                <a:sym typeface="Calibri"/>
              </a:rPr>
              <a:t>mé</a:t>
            </a:r>
            <a:r>
              <a:rPr lang="en-US" dirty="0">
                <a:sym typeface="Calibri"/>
              </a:rPr>
              <a:t> </a:t>
            </a:r>
            <a:r>
              <a:rPr lang="en-US" dirty="0" err="1">
                <a:sym typeface="Calibri"/>
              </a:rPr>
              <a:t>níos</a:t>
            </a:r>
            <a:r>
              <a:rPr lang="en-US" dirty="0">
                <a:sym typeface="Calibri"/>
              </a:rPr>
              <a:t> </a:t>
            </a:r>
            <a:r>
              <a:rPr lang="en-US" dirty="0" err="1">
                <a:sym typeface="Calibri"/>
              </a:rPr>
              <a:t>luath</a:t>
            </a:r>
            <a:r>
              <a:rPr lang="en-US" dirty="0">
                <a:sym typeface="Calibri"/>
              </a:rPr>
              <a:t> an </a:t>
            </a:r>
            <a:r>
              <a:rPr lang="en-US" dirty="0" err="1">
                <a:sym typeface="Calibri"/>
              </a:rPr>
              <a:t>chaoi</a:t>
            </a:r>
            <a:r>
              <a:rPr lang="en-US" dirty="0">
                <a:sym typeface="Calibri"/>
              </a:rPr>
              <a:t> gur cheap </a:t>
            </a:r>
            <a:r>
              <a:rPr lang="en-US" dirty="0" err="1">
                <a:sym typeface="Calibri"/>
              </a:rPr>
              <a:t>mé</a:t>
            </a:r>
            <a:r>
              <a:rPr lang="en-US" dirty="0">
                <a:sym typeface="Calibri"/>
              </a:rPr>
              <a:t> go </a:t>
            </a:r>
            <a:r>
              <a:rPr lang="en-US" dirty="0" err="1">
                <a:sym typeface="Calibri"/>
              </a:rPr>
              <a:t>raibh</a:t>
            </a:r>
            <a:r>
              <a:rPr lang="en-US" dirty="0">
                <a:sym typeface="Calibri"/>
              </a:rPr>
              <a:t> an </a:t>
            </a:r>
            <a:r>
              <a:rPr lang="en-US" dirty="0" err="1">
                <a:sym typeface="Calibri"/>
              </a:rPr>
              <a:t>mata</a:t>
            </a:r>
            <a:r>
              <a:rPr lang="en-US" dirty="0">
                <a:sym typeface="Calibri"/>
              </a:rPr>
              <a:t> </a:t>
            </a:r>
            <a:r>
              <a:rPr lang="en-US" dirty="0" err="1">
                <a:sym typeface="Calibri"/>
              </a:rPr>
              <a:t>uilíoch</a:t>
            </a:r>
            <a:r>
              <a:rPr lang="en-US" dirty="0">
                <a:sym typeface="Calibri"/>
              </a:rPr>
              <a:t>. </a:t>
            </a:r>
            <a:r>
              <a:rPr lang="en-US" dirty="0" err="1">
                <a:sym typeface="Calibri"/>
              </a:rPr>
              <a:t>D’iarr</a:t>
            </a:r>
            <a:r>
              <a:rPr lang="en-US" dirty="0">
                <a:sym typeface="Calibri"/>
              </a:rPr>
              <a:t> </a:t>
            </a:r>
            <a:r>
              <a:rPr lang="en-US" dirty="0" err="1">
                <a:sym typeface="Calibri"/>
              </a:rPr>
              <a:t>mé</a:t>
            </a:r>
            <a:r>
              <a:rPr lang="en-US" dirty="0">
                <a:sym typeface="Calibri"/>
              </a:rPr>
              <a:t> </a:t>
            </a:r>
            <a:r>
              <a:rPr lang="en-US" dirty="0" err="1">
                <a:sym typeface="Calibri"/>
              </a:rPr>
              <a:t>ar</a:t>
            </a:r>
            <a:r>
              <a:rPr lang="en-US" dirty="0">
                <a:sym typeface="Calibri"/>
              </a:rPr>
              <a:t> </a:t>
            </a:r>
            <a:r>
              <a:rPr lang="en-US" dirty="0" err="1">
                <a:sym typeface="Calibri"/>
              </a:rPr>
              <a:t>foclóir</a:t>
            </a:r>
            <a:r>
              <a:rPr lang="en-US" dirty="0">
                <a:sym typeface="Calibri"/>
              </a:rPr>
              <a:t> don </a:t>
            </a:r>
            <a:r>
              <a:rPr lang="en-US" dirty="0" err="1">
                <a:sym typeface="Calibri"/>
              </a:rPr>
              <a:t>mhata</a:t>
            </a:r>
            <a:r>
              <a:rPr lang="en-US" dirty="0">
                <a:sym typeface="Calibri"/>
              </a:rPr>
              <a:t>, </a:t>
            </a:r>
            <a:r>
              <a:rPr lang="en-US" dirty="0" err="1">
                <a:sym typeface="Calibri"/>
              </a:rPr>
              <a:t>uimhreacha</a:t>
            </a:r>
            <a:r>
              <a:rPr lang="en-US" dirty="0">
                <a:sym typeface="Calibri"/>
              </a:rPr>
              <a:t>, </a:t>
            </a:r>
            <a:r>
              <a:rPr lang="en-US" dirty="0" err="1">
                <a:sym typeface="Calibri"/>
              </a:rPr>
              <a:t>oibríochtaí</a:t>
            </a:r>
            <a:r>
              <a:rPr lang="en-US" dirty="0">
                <a:sym typeface="Calibri"/>
              </a:rPr>
              <a:t> </a:t>
            </a:r>
            <a:r>
              <a:rPr lang="en-US" dirty="0" err="1">
                <a:sym typeface="Calibri"/>
              </a:rPr>
              <a:t>móide</a:t>
            </a:r>
            <a:r>
              <a:rPr lang="en-US" dirty="0">
                <a:sym typeface="Calibri"/>
              </a:rPr>
              <a:t>, </a:t>
            </a:r>
            <a:r>
              <a:rPr lang="en-US" dirty="0" err="1">
                <a:sym typeface="Calibri"/>
              </a:rPr>
              <a:t>lúide</a:t>
            </a:r>
            <a:r>
              <a:rPr lang="en-US" dirty="0">
                <a:sym typeface="Calibri"/>
              </a:rPr>
              <a:t> </a:t>
            </a:r>
            <a:r>
              <a:rPr lang="en-US" dirty="0" err="1">
                <a:sym typeface="Calibri"/>
              </a:rPr>
              <a:t>srl</a:t>
            </a:r>
            <a:r>
              <a:rPr lang="en-US" dirty="0">
                <a:sym typeface="Calibri"/>
              </a:rPr>
              <a:t>……</a:t>
            </a:r>
            <a:r>
              <a:rPr lang="en-US" dirty="0" err="1">
                <a:sym typeface="Calibri"/>
              </a:rPr>
              <a:t>chuir</a:t>
            </a:r>
            <a:r>
              <a:rPr lang="en-US" dirty="0">
                <a:sym typeface="Calibri"/>
              </a:rPr>
              <a:t> </a:t>
            </a:r>
            <a:r>
              <a:rPr lang="en-US" dirty="0" err="1">
                <a:sym typeface="Calibri"/>
              </a:rPr>
              <a:t>sé</a:t>
            </a:r>
            <a:r>
              <a:rPr lang="en-US" dirty="0">
                <a:sym typeface="Calibri"/>
              </a:rPr>
              <a:t> </a:t>
            </a:r>
            <a:r>
              <a:rPr lang="en-US" dirty="0" err="1">
                <a:sym typeface="Calibri"/>
              </a:rPr>
              <a:t>seo</a:t>
            </a:r>
            <a:r>
              <a:rPr lang="en-US" dirty="0">
                <a:sym typeface="Calibri"/>
              </a:rPr>
              <a:t> an </a:t>
            </a:r>
            <a:r>
              <a:rPr lang="en-US" dirty="0" err="1">
                <a:sym typeface="Calibri"/>
              </a:rPr>
              <a:t>pháiste</a:t>
            </a:r>
            <a:r>
              <a:rPr lang="en-US" dirty="0">
                <a:sym typeface="Calibri"/>
              </a:rPr>
              <a:t> </a:t>
            </a:r>
            <a:r>
              <a:rPr lang="en-US" dirty="0" err="1">
                <a:sym typeface="Calibri"/>
              </a:rPr>
              <a:t>ar</a:t>
            </a:r>
            <a:r>
              <a:rPr lang="en-US" dirty="0">
                <a:sym typeface="Calibri"/>
              </a:rPr>
              <a:t> a </a:t>
            </a:r>
            <a:r>
              <a:rPr lang="en-US" dirty="0" err="1">
                <a:sym typeface="Calibri"/>
              </a:rPr>
              <a:t>chompórd</a:t>
            </a:r>
            <a:r>
              <a:rPr lang="en-US" dirty="0">
                <a:sym typeface="Calibri"/>
              </a:rPr>
              <a:t>. </a:t>
            </a:r>
          </a:p>
          <a:p>
            <a:endParaRPr lang="en-US" dirty="0"/>
          </a:p>
          <a:p>
            <a:r>
              <a:rPr lang="en-US" dirty="0" err="1">
                <a:sym typeface="Calibri"/>
              </a:rPr>
              <a:t>D'fhéadfadh</a:t>
            </a:r>
            <a:r>
              <a:rPr lang="en-US" dirty="0">
                <a:sym typeface="Calibri"/>
              </a:rPr>
              <a:t> </a:t>
            </a:r>
            <a:r>
              <a:rPr lang="en-US" dirty="0" err="1">
                <a:sym typeface="Calibri"/>
              </a:rPr>
              <a:t>sé</a:t>
            </a:r>
            <a:r>
              <a:rPr lang="en-US" dirty="0">
                <a:sym typeface="Calibri"/>
              </a:rPr>
              <a:t> a </a:t>
            </a:r>
            <a:r>
              <a:rPr lang="en-US" dirty="0" err="1">
                <a:sym typeface="Calibri"/>
              </a:rPr>
              <a:t>bheith</a:t>
            </a:r>
            <a:r>
              <a:rPr lang="en-US" dirty="0">
                <a:sym typeface="Calibri"/>
              </a:rPr>
              <a:t> </a:t>
            </a:r>
            <a:r>
              <a:rPr lang="en-US" dirty="0" err="1">
                <a:sym typeface="Calibri"/>
              </a:rPr>
              <a:t>úsáideach</a:t>
            </a:r>
            <a:r>
              <a:rPr lang="en-US" dirty="0">
                <a:sym typeface="Calibri"/>
              </a:rPr>
              <a:t> </a:t>
            </a:r>
            <a:r>
              <a:rPr lang="en-US" dirty="0" err="1">
                <a:sym typeface="Calibri"/>
              </a:rPr>
              <a:t>deis</a:t>
            </a:r>
            <a:r>
              <a:rPr lang="en-US" dirty="0">
                <a:sym typeface="Calibri"/>
              </a:rPr>
              <a:t> a </a:t>
            </a:r>
            <a:r>
              <a:rPr lang="en-US" dirty="0" err="1">
                <a:sym typeface="Calibri"/>
              </a:rPr>
              <a:t>thabhairt</a:t>
            </a:r>
            <a:r>
              <a:rPr lang="en-US" dirty="0">
                <a:sym typeface="Calibri"/>
              </a:rPr>
              <a:t> do </a:t>
            </a:r>
            <a:r>
              <a:rPr lang="en-US" dirty="0" err="1">
                <a:sym typeface="Calibri"/>
              </a:rPr>
              <a:t>pháistí</a:t>
            </a:r>
            <a:r>
              <a:rPr lang="en-US" dirty="0">
                <a:sym typeface="Calibri"/>
              </a:rPr>
              <a:t> </a:t>
            </a:r>
            <a:r>
              <a:rPr lang="en-US" dirty="0" err="1">
                <a:sym typeface="Calibri"/>
              </a:rPr>
              <a:t>téama</a:t>
            </a:r>
            <a:r>
              <a:rPr lang="en-US" dirty="0">
                <a:sym typeface="Calibri"/>
              </a:rPr>
              <a:t> </a:t>
            </a:r>
            <a:r>
              <a:rPr lang="en-US" dirty="0" err="1">
                <a:sym typeface="Calibri"/>
              </a:rPr>
              <a:t>nó</a:t>
            </a:r>
            <a:r>
              <a:rPr lang="en-US" dirty="0">
                <a:sym typeface="Calibri"/>
              </a:rPr>
              <a:t> </a:t>
            </a:r>
            <a:r>
              <a:rPr lang="en-US" dirty="0" err="1">
                <a:sym typeface="Calibri"/>
              </a:rPr>
              <a:t>ábhar</a:t>
            </a:r>
            <a:r>
              <a:rPr lang="en-US" dirty="0">
                <a:sym typeface="Calibri"/>
              </a:rPr>
              <a:t> a </a:t>
            </a:r>
            <a:r>
              <a:rPr lang="en-US" dirty="0" err="1">
                <a:sym typeface="Calibri"/>
              </a:rPr>
              <a:t>iniúchadh</a:t>
            </a:r>
            <a:r>
              <a:rPr lang="en-US" dirty="0">
                <a:sym typeface="Calibri"/>
              </a:rPr>
              <a:t> </a:t>
            </a:r>
            <a:r>
              <a:rPr lang="en-US" dirty="0" err="1">
                <a:sym typeface="Calibri"/>
              </a:rPr>
              <a:t>roimh</a:t>
            </a:r>
            <a:r>
              <a:rPr lang="en-US" dirty="0">
                <a:sym typeface="Calibri"/>
              </a:rPr>
              <a:t> </a:t>
            </a:r>
            <a:r>
              <a:rPr lang="en-US" dirty="0" err="1">
                <a:sym typeface="Calibri"/>
              </a:rPr>
              <a:t>ré</a:t>
            </a:r>
            <a:r>
              <a:rPr lang="en-US" dirty="0">
                <a:sym typeface="Calibri"/>
              </a:rPr>
              <a:t> </a:t>
            </a:r>
            <a:r>
              <a:rPr lang="en-US" dirty="0" err="1">
                <a:sym typeface="Calibri"/>
              </a:rPr>
              <a:t>ina</a:t>
            </a:r>
            <a:r>
              <a:rPr lang="en-US" dirty="0">
                <a:sym typeface="Calibri"/>
              </a:rPr>
              <a:t> </a:t>
            </a:r>
            <a:r>
              <a:rPr lang="en-US" dirty="0" err="1">
                <a:sym typeface="Calibri"/>
              </a:rPr>
              <a:t>dteanga</a:t>
            </a:r>
            <a:r>
              <a:rPr lang="en-US" dirty="0">
                <a:sym typeface="Calibri"/>
              </a:rPr>
              <a:t> </a:t>
            </a:r>
            <a:r>
              <a:rPr lang="en-US" dirty="0" err="1">
                <a:sym typeface="Calibri"/>
              </a:rPr>
              <a:t>bhaile</a:t>
            </a:r>
            <a:r>
              <a:rPr lang="en-US" dirty="0">
                <a:sym typeface="Calibri"/>
              </a:rPr>
              <a:t>. </a:t>
            </a:r>
            <a:r>
              <a:rPr lang="en-US" dirty="0" err="1">
                <a:sym typeface="Comic Sans MS"/>
              </a:rPr>
              <a:t>Tugann</a:t>
            </a:r>
            <a:r>
              <a:rPr lang="en-US" dirty="0">
                <a:sym typeface="Comic Sans MS"/>
              </a:rPr>
              <a:t> an </a:t>
            </a:r>
            <a:r>
              <a:rPr lang="en-US" dirty="0" err="1">
                <a:sym typeface="Comic Sans MS"/>
              </a:rPr>
              <a:t>uirlis</a:t>
            </a:r>
            <a:r>
              <a:rPr lang="en-US" dirty="0">
                <a:sym typeface="Comic Sans MS"/>
              </a:rPr>
              <a:t> </a:t>
            </a:r>
            <a:r>
              <a:rPr lang="en-US" dirty="0" err="1">
                <a:sym typeface="Comic Sans MS"/>
              </a:rPr>
              <a:t>aistriúcháin</a:t>
            </a:r>
            <a:r>
              <a:rPr lang="en-US" dirty="0">
                <a:sym typeface="Comic Sans MS"/>
              </a:rPr>
              <a:t> in Google Docs </a:t>
            </a:r>
            <a:r>
              <a:rPr lang="en-US" dirty="0" err="1">
                <a:sym typeface="Comic Sans MS"/>
              </a:rPr>
              <a:t>nó</a:t>
            </a:r>
            <a:r>
              <a:rPr lang="en-US" dirty="0">
                <a:sym typeface="Comic Sans MS"/>
              </a:rPr>
              <a:t> Microsoft Word </a:t>
            </a:r>
            <a:r>
              <a:rPr lang="en-US" dirty="0" err="1">
                <a:sym typeface="Comic Sans MS"/>
              </a:rPr>
              <a:t>deis</a:t>
            </a:r>
            <a:r>
              <a:rPr lang="en-US" dirty="0">
                <a:sym typeface="Comic Sans MS"/>
              </a:rPr>
              <a:t> do </a:t>
            </a:r>
            <a:r>
              <a:rPr lang="en-US" dirty="0" err="1">
                <a:sym typeface="Comic Sans MS"/>
              </a:rPr>
              <a:t>pháistí</a:t>
            </a:r>
            <a:r>
              <a:rPr lang="en-US" dirty="0">
                <a:sym typeface="Comic Sans MS"/>
              </a:rPr>
              <a:t> an leas is </a:t>
            </a:r>
            <a:r>
              <a:rPr lang="en-US" dirty="0" err="1">
                <a:sym typeface="Comic Sans MS"/>
              </a:rPr>
              <a:t>fearr</a:t>
            </a:r>
            <a:r>
              <a:rPr lang="en-US" dirty="0">
                <a:sym typeface="Comic Sans MS"/>
              </a:rPr>
              <a:t> a </a:t>
            </a:r>
            <a:r>
              <a:rPr lang="en-US" dirty="0" err="1">
                <a:sym typeface="Comic Sans MS"/>
              </a:rPr>
              <a:t>bhaint</a:t>
            </a:r>
            <a:r>
              <a:rPr lang="en-US" dirty="0">
                <a:sym typeface="Comic Sans MS"/>
              </a:rPr>
              <a:t> as a </a:t>
            </a:r>
            <a:r>
              <a:rPr lang="en-US" dirty="0" err="1">
                <a:sym typeface="Comic Sans MS"/>
              </a:rPr>
              <a:t>dTeanga</a:t>
            </a:r>
            <a:r>
              <a:rPr lang="en-US" dirty="0">
                <a:sym typeface="Comic Sans MS"/>
              </a:rPr>
              <a:t> </a:t>
            </a:r>
            <a:r>
              <a:rPr lang="en-US" dirty="0" err="1">
                <a:sym typeface="Comic Sans MS"/>
              </a:rPr>
              <a:t>Bhaile</a:t>
            </a:r>
            <a:r>
              <a:rPr lang="en-US" dirty="0">
                <a:sym typeface="Comic Sans MS"/>
              </a:rPr>
              <a:t> </a:t>
            </a:r>
            <a:r>
              <a:rPr lang="en-US" dirty="0" err="1">
                <a:sym typeface="Comic Sans MS"/>
              </a:rPr>
              <a:t>agus</a:t>
            </a:r>
            <a:r>
              <a:rPr lang="en-US" dirty="0">
                <a:sym typeface="Comic Sans MS"/>
              </a:rPr>
              <a:t> </a:t>
            </a:r>
            <a:r>
              <a:rPr lang="en-US" dirty="0" err="1">
                <a:sym typeface="Comic Sans MS"/>
              </a:rPr>
              <a:t>Feasacht</a:t>
            </a:r>
            <a:r>
              <a:rPr lang="en-US" dirty="0">
                <a:sym typeface="Comic Sans MS"/>
              </a:rPr>
              <a:t> </a:t>
            </a:r>
            <a:r>
              <a:rPr lang="en-US" dirty="0" err="1">
                <a:sym typeface="Comic Sans MS"/>
              </a:rPr>
              <a:t>Teanga</a:t>
            </a:r>
            <a:r>
              <a:rPr lang="en-US" dirty="0">
                <a:sym typeface="Comic Sans MS"/>
              </a:rPr>
              <a:t> a </a:t>
            </a:r>
            <a:r>
              <a:rPr lang="en-US" dirty="0" err="1">
                <a:sym typeface="Comic Sans MS"/>
              </a:rPr>
              <a:t>thógáil</a:t>
            </a:r>
            <a:r>
              <a:rPr lang="en-US" dirty="0">
                <a:sym typeface="Comic Sans MS"/>
              </a:rPr>
              <a:t>. </a:t>
            </a:r>
            <a:r>
              <a:rPr lang="en-US" dirty="0" err="1">
                <a:sym typeface="Arial"/>
              </a:rPr>
              <a:t>Beidh</a:t>
            </a:r>
            <a:r>
              <a:rPr lang="en-US" dirty="0">
                <a:sym typeface="Arial"/>
              </a:rPr>
              <a:t> am ag </a:t>
            </a:r>
            <a:r>
              <a:rPr lang="en-US" dirty="0" err="1">
                <a:sym typeface="Arial"/>
              </a:rPr>
              <a:t>teastáil</a:t>
            </a:r>
            <a:r>
              <a:rPr lang="en-US" dirty="0">
                <a:sym typeface="Arial"/>
              </a:rPr>
              <a:t> ó </a:t>
            </a:r>
            <a:r>
              <a:rPr lang="en-US" dirty="0" err="1">
                <a:sym typeface="Arial"/>
              </a:rPr>
              <a:t>fhoghlaimeoirí</a:t>
            </a:r>
            <a:r>
              <a:rPr lang="en-US" dirty="0">
                <a:sym typeface="Arial"/>
              </a:rPr>
              <a:t> GTB </a:t>
            </a:r>
            <a:r>
              <a:rPr lang="en-US" dirty="0" err="1">
                <a:sym typeface="Arial"/>
              </a:rPr>
              <a:t>chun</a:t>
            </a:r>
            <a:r>
              <a:rPr lang="en-US" dirty="0">
                <a:sym typeface="Arial"/>
              </a:rPr>
              <a:t> </a:t>
            </a:r>
            <a:r>
              <a:rPr lang="en-US" dirty="0" err="1">
                <a:sym typeface="Arial"/>
              </a:rPr>
              <a:t>na</a:t>
            </a:r>
            <a:r>
              <a:rPr lang="en-US" dirty="0">
                <a:sym typeface="Arial"/>
              </a:rPr>
              <a:t> </a:t>
            </a:r>
            <a:r>
              <a:rPr lang="en-US" dirty="0" err="1">
                <a:sym typeface="Arial"/>
              </a:rPr>
              <a:t>focail</a:t>
            </a:r>
            <a:r>
              <a:rPr lang="en-US" dirty="0">
                <a:sym typeface="Arial"/>
              </a:rPr>
              <a:t> </a:t>
            </a:r>
            <a:r>
              <a:rPr lang="en-US" dirty="0" err="1">
                <a:sym typeface="Arial"/>
              </a:rPr>
              <a:t>agus</a:t>
            </a:r>
            <a:r>
              <a:rPr lang="en-US" dirty="0">
                <a:sym typeface="Arial"/>
              </a:rPr>
              <a:t> </a:t>
            </a:r>
            <a:r>
              <a:rPr lang="en-US" dirty="0" err="1">
                <a:sym typeface="Arial"/>
              </a:rPr>
              <a:t>na</a:t>
            </a:r>
            <a:r>
              <a:rPr lang="en-US" dirty="0">
                <a:sym typeface="Arial"/>
              </a:rPr>
              <a:t> </a:t>
            </a:r>
            <a:r>
              <a:rPr lang="en-US" dirty="0" err="1">
                <a:sym typeface="Arial"/>
              </a:rPr>
              <a:t>frásaí</a:t>
            </a:r>
            <a:r>
              <a:rPr lang="en-US" dirty="0">
                <a:sym typeface="Arial"/>
              </a:rPr>
              <a:t> a </a:t>
            </a:r>
            <a:r>
              <a:rPr lang="en-US" dirty="0" err="1">
                <a:sym typeface="Arial"/>
              </a:rPr>
              <a:t>léamh</a:t>
            </a:r>
            <a:r>
              <a:rPr lang="en-US" dirty="0">
                <a:sym typeface="Arial"/>
              </a:rPr>
              <a:t>, </a:t>
            </a:r>
            <a:r>
              <a:rPr lang="en-US" dirty="0" err="1">
                <a:sym typeface="Arial"/>
              </a:rPr>
              <a:t>cuardach</a:t>
            </a:r>
            <a:r>
              <a:rPr lang="en-US" dirty="0">
                <a:sym typeface="Arial"/>
              </a:rPr>
              <a:t> a </a:t>
            </a:r>
            <a:r>
              <a:rPr lang="en-US" dirty="0" err="1">
                <a:sym typeface="Arial"/>
              </a:rPr>
              <a:t>dhéanamh</a:t>
            </a:r>
            <a:r>
              <a:rPr lang="en-US" dirty="0">
                <a:sym typeface="Arial"/>
              </a:rPr>
              <a:t> </a:t>
            </a:r>
            <a:r>
              <a:rPr lang="en-US" dirty="0" err="1">
                <a:sym typeface="Arial"/>
              </a:rPr>
              <a:t>ar</a:t>
            </a:r>
            <a:r>
              <a:rPr lang="en-US" dirty="0">
                <a:sym typeface="Arial"/>
              </a:rPr>
              <a:t> </a:t>
            </a:r>
            <a:r>
              <a:rPr lang="en-US" dirty="0" err="1">
                <a:sym typeface="Arial"/>
              </a:rPr>
              <a:t>cheann</a:t>
            </a:r>
            <a:r>
              <a:rPr lang="en-US" dirty="0">
                <a:sym typeface="Arial"/>
              </a:rPr>
              <a:t> </a:t>
            </a:r>
            <a:r>
              <a:rPr lang="en-US" dirty="0" err="1">
                <a:sym typeface="Arial"/>
              </a:rPr>
              <a:t>nach</a:t>
            </a:r>
            <a:r>
              <a:rPr lang="en-US" dirty="0">
                <a:sym typeface="Arial"/>
              </a:rPr>
              <a:t> n-</a:t>
            </a:r>
            <a:r>
              <a:rPr lang="en-US" dirty="0" err="1">
                <a:sym typeface="Arial"/>
              </a:rPr>
              <a:t>aithníonn</a:t>
            </a:r>
            <a:r>
              <a:rPr lang="en-US" dirty="0">
                <a:sym typeface="Arial"/>
              </a:rPr>
              <a:t> </a:t>
            </a:r>
            <a:r>
              <a:rPr lang="en-US" dirty="0" err="1">
                <a:sym typeface="Arial"/>
              </a:rPr>
              <a:t>siad</a:t>
            </a:r>
            <a:r>
              <a:rPr lang="en-US" dirty="0">
                <a:sym typeface="Arial"/>
              </a:rPr>
              <a:t> </a:t>
            </a:r>
            <a:r>
              <a:rPr lang="en-US" dirty="0" err="1">
                <a:sym typeface="Arial"/>
              </a:rPr>
              <a:t>i</a:t>
            </a:r>
            <a:r>
              <a:rPr lang="en-US" dirty="0">
                <a:sym typeface="Arial"/>
              </a:rPr>
              <a:t> </a:t>
            </a:r>
            <a:r>
              <a:rPr lang="en-US" dirty="0" err="1">
                <a:sym typeface="Arial"/>
              </a:rPr>
              <a:t>bhfoclóir</a:t>
            </a:r>
            <a:r>
              <a:rPr lang="en-US" dirty="0">
                <a:sym typeface="Arial"/>
              </a:rPr>
              <a:t> </a:t>
            </a:r>
            <a:r>
              <a:rPr lang="en-US" dirty="0" err="1">
                <a:sym typeface="Arial"/>
              </a:rPr>
              <a:t>dátheangach</a:t>
            </a:r>
            <a:r>
              <a:rPr lang="en-US" dirty="0">
                <a:sym typeface="Arial"/>
              </a:rPr>
              <a:t> </a:t>
            </a:r>
            <a:r>
              <a:rPr lang="en-US" dirty="0" err="1">
                <a:sym typeface="Arial"/>
              </a:rPr>
              <a:t>nó</a:t>
            </a:r>
            <a:r>
              <a:rPr lang="en-US" dirty="0">
                <a:sym typeface="Arial"/>
              </a:rPr>
              <a:t> </a:t>
            </a:r>
            <a:r>
              <a:rPr lang="en-US" dirty="0" err="1">
                <a:sym typeface="Arial"/>
              </a:rPr>
              <a:t>iarraidh</a:t>
            </a:r>
            <a:r>
              <a:rPr lang="en-US" dirty="0">
                <a:sym typeface="Arial"/>
              </a:rPr>
              <a:t> </a:t>
            </a:r>
            <a:r>
              <a:rPr lang="en-US" dirty="0" err="1">
                <a:sym typeface="Arial"/>
              </a:rPr>
              <a:t>ar</a:t>
            </a:r>
            <a:r>
              <a:rPr lang="en-US" dirty="0">
                <a:sym typeface="Arial"/>
              </a:rPr>
              <a:t> </a:t>
            </a:r>
            <a:r>
              <a:rPr lang="en-US" dirty="0" err="1">
                <a:sym typeface="Arial"/>
              </a:rPr>
              <a:t>dhuine</a:t>
            </a:r>
            <a:r>
              <a:rPr lang="en-US" dirty="0">
                <a:sym typeface="Arial"/>
              </a:rPr>
              <a:t> </a:t>
            </a:r>
            <a:r>
              <a:rPr lang="en-US" dirty="0" err="1">
                <a:sym typeface="Arial"/>
              </a:rPr>
              <a:t>cabhrú</a:t>
            </a:r>
            <a:r>
              <a:rPr lang="en-US" dirty="0">
                <a:sym typeface="Arial"/>
              </a:rPr>
              <a:t> </a:t>
            </a:r>
            <a:r>
              <a:rPr lang="en-US" dirty="0" err="1">
                <a:sym typeface="Arial"/>
              </a:rPr>
              <a:t>chun</a:t>
            </a:r>
            <a:r>
              <a:rPr lang="en-US" dirty="0">
                <a:sym typeface="Arial"/>
              </a:rPr>
              <a:t> </a:t>
            </a:r>
            <a:r>
              <a:rPr lang="en-US" dirty="0" err="1">
                <a:sym typeface="Arial"/>
              </a:rPr>
              <a:t>iad</a:t>
            </a:r>
            <a:r>
              <a:rPr lang="en-US" dirty="0">
                <a:sym typeface="Arial"/>
              </a:rPr>
              <a:t> a </a:t>
            </a:r>
            <a:r>
              <a:rPr lang="en-US" dirty="0" err="1">
                <a:sym typeface="Arial"/>
              </a:rPr>
              <a:t>aistriú</a:t>
            </a:r>
            <a:r>
              <a:rPr lang="en-US" dirty="0">
                <a:sym typeface="Arial"/>
              </a:rPr>
              <a:t>. </a:t>
            </a:r>
            <a:endParaRPr lang="en-US" dirty="0">
              <a:sym typeface="Comic Sans MS"/>
            </a:endParaRPr>
          </a:p>
          <a:p>
            <a:r>
              <a:rPr lang="en-US" dirty="0">
                <a:sym typeface="Comic Sans MS"/>
              </a:rPr>
              <a:t>Trí </a:t>
            </a:r>
            <a:r>
              <a:rPr lang="en-US" dirty="0" err="1">
                <a:sym typeface="Comic Sans MS"/>
              </a:rPr>
              <a:t>fheasacht</a:t>
            </a:r>
            <a:r>
              <a:rPr lang="en-US" dirty="0">
                <a:sym typeface="Comic Sans MS"/>
              </a:rPr>
              <a:t> </a:t>
            </a:r>
            <a:r>
              <a:rPr lang="en-US" dirty="0" err="1">
                <a:sym typeface="Comic Sans MS"/>
              </a:rPr>
              <a:t>teanga</a:t>
            </a:r>
            <a:r>
              <a:rPr lang="en-US" dirty="0">
                <a:sym typeface="Comic Sans MS"/>
              </a:rPr>
              <a:t> a </a:t>
            </a:r>
            <a:r>
              <a:rPr lang="en-US" dirty="0" err="1">
                <a:sym typeface="Comic Sans MS"/>
              </a:rPr>
              <a:t>thógáil</a:t>
            </a:r>
            <a:r>
              <a:rPr lang="en-US" dirty="0">
                <a:sym typeface="Comic Sans MS"/>
              </a:rPr>
              <a:t> is </a:t>
            </a:r>
            <a:r>
              <a:rPr lang="en-US" dirty="0" err="1">
                <a:sym typeface="Comic Sans MS"/>
              </a:rPr>
              <a:t>féidir</a:t>
            </a:r>
            <a:r>
              <a:rPr lang="en-US" dirty="0">
                <a:sym typeface="Comic Sans MS"/>
              </a:rPr>
              <a:t> le </a:t>
            </a:r>
            <a:r>
              <a:rPr lang="en-US" dirty="0" err="1">
                <a:sym typeface="Comic Sans MS"/>
              </a:rPr>
              <a:t>daltaí</a:t>
            </a:r>
            <a:r>
              <a:rPr lang="en-US" dirty="0">
                <a:sym typeface="Comic Sans MS"/>
              </a:rPr>
              <a:t> a </a:t>
            </a:r>
            <a:r>
              <a:rPr lang="en-US" dirty="0" err="1">
                <a:sym typeface="Comic Sans MS"/>
              </a:rPr>
              <a:t>bheith</a:t>
            </a:r>
            <a:r>
              <a:rPr lang="en-US" dirty="0">
                <a:sym typeface="Comic Sans MS"/>
              </a:rPr>
              <a:t> </a:t>
            </a:r>
            <a:r>
              <a:rPr lang="en-US" dirty="0" err="1">
                <a:sym typeface="Comic Sans MS"/>
              </a:rPr>
              <a:t>níos</a:t>
            </a:r>
            <a:r>
              <a:rPr lang="en-US" dirty="0">
                <a:sym typeface="Comic Sans MS"/>
              </a:rPr>
              <a:t> </a:t>
            </a:r>
            <a:r>
              <a:rPr lang="en-US" dirty="0" err="1">
                <a:sym typeface="Comic Sans MS"/>
              </a:rPr>
              <a:t>gníomhaí</a:t>
            </a:r>
            <a:r>
              <a:rPr lang="en-US" dirty="0">
                <a:sym typeface="Comic Sans MS"/>
              </a:rPr>
              <a:t> </a:t>
            </a:r>
            <a:r>
              <a:rPr lang="en-US" dirty="0" err="1">
                <a:sym typeface="Comic Sans MS"/>
              </a:rPr>
              <a:t>ina</a:t>
            </a:r>
            <a:r>
              <a:rPr lang="en-US" dirty="0">
                <a:sym typeface="Comic Sans MS"/>
              </a:rPr>
              <a:t> </a:t>
            </a:r>
            <a:r>
              <a:rPr lang="en-US" dirty="0" err="1">
                <a:sym typeface="Comic Sans MS"/>
              </a:rPr>
              <a:t>gcuid</a:t>
            </a:r>
            <a:r>
              <a:rPr lang="en-US" dirty="0">
                <a:sym typeface="Comic Sans MS"/>
              </a:rPr>
              <a:t> </a:t>
            </a:r>
            <a:r>
              <a:rPr lang="en-US" dirty="0" err="1">
                <a:sym typeface="Comic Sans MS"/>
              </a:rPr>
              <a:t>foghlama</a:t>
            </a:r>
            <a:r>
              <a:rPr lang="en-US" dirty="0">
                <a:sym typeface="Comic Sans MS"/>
              </a:rPr>
              <a:t> </a:t>
            </a:r>
            <a:r>
              <a:rPr lang="en-US" dirty="0" err="1">
                <a:sym typeface="Comic Sans MS"/>
              </a:rPr>
              <a:t>féin</a:t>
            </a:r>
            <a:r>
              <a:rPr lang="en-US" dirty="0">
                <a:sym typeface="Comic Sans MS"/>
              </a:rPr>
              <a:t> </a:t>
            </a:r>
            <a:r>
              <a:rPr lang="en-US" dirty="0" err="1">
                <a:sym typeface="Comic Sans MS"/>
              </a:rPr>
              <a:t>agus</a:t>
            </a:r>
            <a:r>
              <a:rPr lang="en-US" dirty="0">
                <a:sym typeface="Comic Sans MS"/>
              </a:rPr>
              <a:t> a </a:t>
            </a:r>
            <a:r>
              <a:rPr lang="en-US" dirty="0" err="1">
                <a:sym typeface="Comic Sans MS"/>
              </a:rPr>
              <a:t>bheith</a:t>
            </a:r>
            <a:r>
              <a:rPr lang="en-US" dirty="0">
                <a:sym typeface="Comic Sans MS"/>
              </a:rPr>
              <a:t> </a:t>
            </a:r>
            <a:r>
              <a:rPr lang="en-US" dirty="0" err="1">
                <a:sym typeface="Comic Sans MS"/>
              </a:rPr>
              <a:t>níos</a:t>
            </a:r>
            <a:r>
              <a:rPr lang="en-US" dirty="0">
                <a:sym typeface="Comic Sans MS"/>
              </a:rPr>
              <a:t> </a:t>
            </a:r>
            <a:r>
              <a:rPr lang="en-US" dirty="0" err="1">
                <a:sym typeface="Comic Sans MS"/>
              </a:rPr>
              <a:t>freagraí</a:t>
            </a:r>
            <a:r>
              <a:rPr lang="en-US" dirty="0">
                <a:sym typeface="Comic Sans MS"/>
              </a:rPr>
              <a:t> </a:t>
            </a:r>
            <a:r>
              <a:rPr lang="en-US" dirty="0" err="1">
                <a:sym typeface="Comic Sans MS"/>
              </a:rPr>
              <a:t>aisti</a:t>
            </a:r>
            <a:r>
              <a:rPr lang="en-US" dirty="0">
                <a:sym typeface="Comic Sans MS"/>
              </a:rPr>
              <a:t>.</a:t>
            </a:r>
            <a:endParaRPr lang="en-US" dirty="0"/>
          </a:p>
          <a:p>
            <a:r>
              <a:rPr lang="en-US" dirty="0">
                <a:sym typeface="Comic Sans MS"/>
              </a:rPr>
              <a:t>Is </a:t>
            </a:r>
            <a:r>
              <a:rPr lang="en-US" dirty="0" err="1">
                <a:sym typeface="Comic Sans MS"/>
              </a:rPr>
              <a:t>féidir</a:t>
            </a:r>
            <a:r>
              <a:rPr lang="en-US" dirty="0">
                <a:sym typeface="Comic Sans MS"/>
              </a:rPr>
              <a:t> é </a:t>
            </a:r>
            <a:r>
              <a:rPr lang="en-US" dirty="0" err="1">
                <a:sym typeface="Comic Sans MS"/>
              </a:rPr>
              <a:t>seo</a:t>
            </a:r>
            <a:r>
              <a:rPr lang="en-US" dirty="0">
                <a:sym typeface="Comic Sans MS"/>
              </a:rPr>
              <a:t> a </a:t>
            </a:r>
            <a:r>
              <a:rPr lang="en-US" dirty="0" err="1">
                <a:sym typeface="Comic Sans MS"/>
              </a:rPr>
              <a:t>dhéanamh</a:t>
            </a:r>
            <a:r>
              <a:rPr lang="en-US" dirty="0">
                <a:sym typeface="Comic Sans MS"/>
              </a:rPr>
              <a:t> </a:t>
            </a:r>
            <a:r>
              <a:rPr lang="en-US" dirty="0" err="1">
                <a:sym typeface="Comic Sans MS"/>
              </a:rPr>
              <a:t>i</a:t>
            </a:r>
            <a:r>
              <a:rPr lang="en-US" dirty="0">
                <a:sym typeface="Comic Sans MS"/>
              </a:rPr>
              <a:t> </a:t>
            </a:r>
            <a:r>
              <a:rPr lang="en-US" dirty="0" err="1">
                <a:sym typeface="Comic Sans MS"/>
              </a:rPr>
              <a:t>gcomhar</a:t>
            </a:r>
            <a:r>
              <a:rPr lang="en-US" dirty="0">
                <a:sym typeface="Comic Sans MS"/>
              </a:rPr>
              <a:t> le </a:t>
            </a:r>
            <a:r>
              <a:rPr lang="en-US" dirty="0" err="1">
                <a:sym typeface="Comic Sans MS"/>
              </a:rPr>
              <a:t>Múinteoir</a:t>
            </a:r>
            <a:r>
              <a:rPr lang="en-US" dirty="0">
                <a:sym typeface="Comic Sans MS"/>
              </a:rPr>
              <a:t> RSO. </a:t>
            </a:r>
            <a:endParaRPr lang="en-US" dirty="0">
              <a:sym typeface="Calibri"/>
            </a:endParaRPr>
          </a:p>
          <a:p>
            <a:r>
              <a:rPr lang="en-US" dirty="0" err="1">
                <a:sym typeface="Calibri"/>
              </a:rPr>
              <a:t>Samplaí</a:t>
            </a:r>
            <a:r>
              <a:rPr lang="en-US" dirty="0">
                <a:sym typeface="Calibri"/>
              </a:rPr>
              <a:t> / </a:t>
            </a:r>
            <a:r>
              <a:rPr lang="en-US" dirty="0" err="1">
                <a:sym typeface="Calibri"/>
              </a:rPr>
              <a:t>Neamhshamplaí</a:t>
            </a:r>
            <a:endParaRPr lang="en-US" dirty="0">
              <a:sym typeface="Calibri"/>
            </a:endParaRPr>
          </a:p>
          <a:p>
            <a:r>
              <a:rPr lang="en-US" dirty="0" err="1">
                <a:sym typeface="Calibri"/>
              </a:rPr>
              <a:t>Dá</a:t>
            </a:r>
            <a:r>
              <a:rPr lang="en-US" dirty="0">
                <a:sym typeface="Calibri"/>
              </a:rPr>
              <a:t> </a:t>
            </a:r>
            <a:r>
              <a:rPr lang="en-US" dirty="0" err="1">
                <a:sym typeface="Calibri"/>
              </a:rPr>
              <a:t>bhféadfadh</a:t>
            </a:r>
            <a:r>
              <a:rPr lang="en-US" dirty="0">
                <a:sym typeface="Calibri"/>
              </a:rPr>
              <a:t> </a:t>
            </a:r>
            <a:r>
              <a:rPr lang="en-US" dirty="0" err="1">
                <a:sym typeface="Calibri"/>
              </a:rPr>
              <a:t>aon</a:t>
            </a:r>
            <a:r>
              <a:rPr lang="en-US" dirty="0">
                <a:sym typeface="Calibri"/>
              </a:rPr>
              <a:t> </a:t>
            </a:r>
            <a:r>
              <a:rPr lang="en-US" dirty="0" err="1">
                <a:sym typeface="Calibri"/>
              </a:rPr>
              <a:t>cheann</a:t>
            </a:r>
            <a:r>
              <a:rPr lang="en-US" dirty="0">
                <a:sym typeface="Calibri"/>
              </a:rPr>
              <a:t> de </a:t>
            </a:r>
            <a:r>
              <a:rPr lang="en-US" dirty="0" err="1">
                <a:sym typeface="Calibri"/>
              </a:rPr>
              <a:t>na</a:t>
            </a:r>
            <a:r>
              <a:rPr lang="en-US" dirty="0">
                <a:sym typeface="Calibri"/>
              </a:rPr>
              <a:t> </a:t>
            </a:r>
            <a:r>
              <a:rPr lang="en-US" dirty="0" err="1">
                <a:sym typeface="Calibri"/>
              </a:rPr>
              <a:t>rudaí</a:t>
            </a:r>
            <a:r>
              <a:rPr lang="en-US" dirty="0">
                <a:sym typeface="Calibri"/>
              </a:rPr>
              <a:t> </a:t>
            </a:r>
            <a:r>
              <a:rPr lang="en-US" dirty="0" err="1">
                <a:sym typeface="Calibri"/>
              </a:rPr>
              <a:t>seo</a:t>
            </a:r>
            <a:r>
              <a:rPr lang="en-US" dirty="0">
                <a:sym typeface="Calibri"/>
              </a:rPr>
              <a:t> a </a:t>
            </a:r>
            <a:r>
              <a:rPr lang="en-US" dirty="0" err="1">
                <a:sym typeface="Calibri"/>
              </a:rPr>
              <a:t>bheith</a:t>
            </a:r>
            <a:r>
              <a:rPr lang="en-US" dirty="0">
                <a:sym typeface="Calibri"/>
              </a:rPr>
              <a:t> </a:t>
            </a:r>
            <a:r>
              <a:rPr lang="en-US" dirty="0" err="1">
                <a:sym typeface="Calibri"/>
              </a:rPr>
              <a:t>blasta</a:t>
            </a:r>
            <a:r>
              <a:rPr lang="en-US" dirty="0">
                <a:sym typeface="Calibri"/>
              </a:rPr>
              <a:t>, </a:t>
            </a:r>
            <a:r>
              <a:rPr lang="en-US" dirty="0" err="1">
                <a:sym typeface="Calibri"/>
              </a:rPr>
              <a:t>abair</a:t>
            </a:r>
            <a:r>
              <a:rPr lang="en-US" dirty="0">
                <a:sym typeface="Calibri"/>
              </a:rPr>
              <a:t> “</a:t>
            </a:r>
            <a:r>
              <a:rPr lang="en-US" dirty="0" err="1">
                <a:sym typeface="Calibri"/>
              </a:rPr>
              <a:t>blasta</a:t>
            </a:r>
            <a:r>
              <a:rPr lang="en-US" dirty="0">
                <a:sym typeface="Calibri"/>
              </a:rPr>
              <a:t>”. Mura </a:t>
            </a:r>
            <a:r>
              <a:rPr lang="en-US" dirty="0" err="1">
                <a:sym typeface="Calibri"/>
              </a:rPr>
              <a:t>bhfuil</a:t>
            </a:r>
            <a:r>
              <a:rPr lang="en-US" dirty="0">
                <a:sym typeface="Calibri"/>
              </a:rPr>
              <a:t>, </a:t>
            </a:r>
            <a:r>
              <a:rPr lang="en-US" dirty="0" err="1">
                <a:sym typeface="Calibri"/>
              </a:rPr>
              <a:t>ná</a:t>
            </a:r>
            <a:r>
              <a:rPr lang="en-US" dirty="0">
                <a:sym typeface="Calibri"/>
              </a:rPr>
              <a:t> </a:t>
            </a:r>
            <a:r>
              <a:rPr lang="en-US" dirty="0" err="1">
                <a:sym typeface="Calibri"/>
              </a:rPr>
              <a:t>habair</a:t>
            </a:r>
            <a:r>
              <a:rPr lang="en-US" dirty="0">
                <a:sym typeface="Calibri"/>
              </a:rPr>
              <a:t> </a:t>
            </a:r>
            <a:r>
              <a:rPr lang="en-US" dirty="0" err="1">
                <a:sym typeface="Calibri"/>
              </a:rPr>
              <a:t>faic</a:t>
            </a:r>
            <a:r>
              <a:rPr lang="en-US" dirty="0">
                <a:sym typeface="Calibri"/>
              </a:rPr>
              <a:t>. </a:t>
            </a:r>
            <a:r>
              <a:rPr lang="en-US" dirty="0" err="1">
                <a:sym typeface="Calibri"/>
              </a:rPr>
              <a:t>Freagra</a:t>
            </a:r>
            <a:r>
              <a:rPr lang="en-US" dirty="0">
                <a:sym typeface="Calibri"/>
              </a:rPr>
              <a:t> </a:t>
            </a:r>
            <a:r>
              <a:rPr lang="en-US" dirty="0" err="1">
                <a:sym typeface="Calibri"/>
              </a:rPr>
              <a:t>malartach</a:t>
            </a:r>
            <a:r>
              <a:rPr lang="en-US" dirty="0">
                <a:sym typeface="Calibri"/>
              </a:rPr>
              <a:t> “</a:t>
            </a:r>
            <a:r>
              <a:rPr lang="en-US" dirty="0" err="1">
                <a:sym typeface="Calibri"/>
              </a:rPr>
              <a:t>Mmmm</a:t>
            </a:r>
            <a:r>
              <a:rPr lang="en-US" dirty="0">
                <a:sym typeface="Calibri"/>
              </a:rPr>
              <a:t>…”</a:t>
            </a:r>
          </a:p>
          <a:p>
            <a:r>
              <a:rPr lang="en-US" dirty="0">
                <a:sym typeface="Calibri"/>
              </a:rPr>
              <a:t>“</a:t>
            </a:r>
            <a:r>
              <a:rPr lang="en-US" dirty="0" err="1">
                <a:sym typeface="Calibri"/>
              </a:rPr>
              <a:t>Béile</a:t>
            </a:r>
            <a:r>
              <a:rPr lang="en-US" dirty="0">
                <a:sym typeface="Calibri"/>
              </a:rPr>
              <a:t> </a:t>
            </a:r>
            <a:r>
              <a:rPr lang="en-US" dirty="0" err="1">
                <a:sym typeface="Calibri"/>
              </a:rPr>
              <a:t>i</a:t>
            </a:r>
            <a:r>
              <a:rPr lang="en-US" dirty="0">
                <a:sym typeface="Calibri"/>
              </a:rPr>
              <a:t> </a:t>
            </a:r>
            <a:r>
              <a:rPr lang="en-US" dirty="0" err="1">
                <a:sym typeface="Calibri"/>
              </a:rPr>
              <a:t>mbialann</a:t>
            </a:r>
            <a:r>
              <a:rPr lang="en-US" dirty="0">
                <a:sym typeface="Calibri"/>
              </a:rPr>
              <a:t>; Carr </a:t>
            </a:r>
            <a:r>
              <a:rPr lang="en-US" dirty="0" err="1">
                <a:sym typeface="Calibri"/>
              </a:rPr>
              <a:t>nua</a:t>
            </a:r>
            <a:r>
              <a:rPr lang="en-US" dirty="0">
                <a:sym typeface="Calibri"/>
              </a:rPr>
              <a:t>”</a:t>
            </a:r>
          </a:p>
          <a:p>
            <a:r>
              <a:rPr lang="en-US" dirty="0" err="1">
                <a:sym typeface="Calibri"/>
              </a:rPr>
              <a:t>Ar</a:t>
            </a:r>
            <a:r>
              <a:rPr lang="en-US" dirty="0">
                <a:sym typeface="Calibri"/>
              </a:rPr>
              <a:t> </a:t>
            </a:r>
            <a:r>
              <a:rPr lang="en-US" dirty="0" err="1">
                <a:sym typeface="Calibri"/>
              </a:rPr>
              <a:t>mhaith</a:t>
            </a:r>
            <a:r>
              <a:rPr lang="en-US" dirty="0">
                <a:sym typeface="Calibri"/>
              </a:rPr>
              <a:t> </a:t>
            </a:r>
            <a:r>
              <a:rPr lang="en-US" dirty="0" err="1">
                <a:sym typeface="Calibri"/>
              </a:rPr>
              <a:t>leat</a:t>
            </a:r>
            <a:r>
              <a:rPr lang="en-US" dirty="0">
                <a:sym typeface="Calibri"/>
              </a:rPr>
              <a:t> go </a:t>
            </a:r>
            <a:r>
              <a:rPr lang="en-US" dirty="0" err="1">
                <a:sym typeface="Calibri"/>
              </a:rPr>
              <a:t>mbeidh</a:t>
            </a:r>
            <a:r>
              <a:rPr lang="en-US" dirty="0">
                <a:sym typeface="Calibri"/>
              </a:rPr>
              <a:t> do </a:t>
            </a:r>
            <a:r>
              <a:rPr lang="en-US" dirty="0" err="1">
                <a:sym typeface="Calibri"/>
              </a:rPr>
              <a:t>cháca</a:t>
            </a:r>
            <a:r>
              <a:rPr lang="en-US" dirty="0">
                <a:sym typeface="Calibri"/>
              </a:rPr>
              <a:t> </a:t>
            </a:r>
            <a:r>
              <a:rPr lang="en-US" dirty="0" err="1">
                <a:sym typeface="Calibri"/>
              </a:rPr>
              <a:t>lá</a:t>
            </a:r>
            <a:r>
              <a:rPr lang="en-US" dirty="0">
                <a:sym typeface="Calibri"/>
              </a:rPr>
              <a:t> </a:t>
            </a:r>
            <a:r>
              <a:rPr lang="en-US" dirty="0" err="1">
                <a:sym typeface="Calibri"/>
              </a:rPr>
              <a:t>breithe</a:t>
            </a:r>
            <a:r>
              <a:rPr lang="en-US" dirty="0">
                <a:sym typeface="Calibri"/>
              </a:rPr>
              <a:t> </a:t>
            </a:r>
            <a:r>
              <a:rPr lang="en-US" dirty="0" err="1">
                <a:sym typeface="Calibri"/>
              </a:rPr>
              <a:t>blasta</a:t>
            </a:r>
            <a:r>
              <a:rPr lang="en-US" dirty="0">
                <a:sym typeface="Calibri"/>
              </a:rPr>
              <a:t> </a:t>
            </a:r>
            <a:r>
              <a:rPr lang="en-US" dirty="0" err="1">
                <a:sym typeface="Calibri"/>
              </a:rPr>
              <a:t>nó</a:t>
            </a:r>
            <a:r>
              <a:rPr lang="en-US" dirty="0">
                <a:sym typeface="Calibri"/>
              </a:rPr>
              <a:t> </a:t>
            </a:r>
            <a:r>
              <a:rPr lang="en-US" dirty="0" err="1">
                <a:sym typeface="Calibri"/>
              </a:rPr>
              <a:t>galánta</a:t>
            </a:r>
            <a:r>
              <a:rPr lang="en-US" dirty="0">
                <a:sym typeface="Calibri"/>
              </a:rPr>
              <a:t>? Cén </a:t>
            </a:r>
            <a:r>
              <a:rPr lang="en-US" dirty="0" err="1">
                <a:sym typeface="Calibri"/>
              </a:rPr>
              <a:t>fáth</a:t>
            </a:r>
            <a:r>
              <a:rPr lang="en-US" dirty="0">
                <a:sym typeface="Calibri"/>
              </a:rPr>
              <a:t>?</a:t>
            </a:r>
          </a:p>
          <a:p>
            <a:r>
              <a:rPr lang="en-US" dirty="0" err="1">
                <a:sym typeface="Calibri"/>
              </a:rPr>
              <a:t>Dá</a:t>
            </a:r>
            <a:r>
              <a:rPr lang="en-US" dirty="0">
                <a:sym typeface="Calibri"/>
              </a:rPr>
              <a:t> </a:t>
            </a:r>
            <a:r>
              <a:rPr lang="en-US" dirty="0" err="1">
                <a:sym typeface="Calibri"/>
              </a:rPr>
              <a:t>mbeifeá</a:t>
            </a:r>
            <a:r>
              <a:rPr lang="en-US" dirty="0">
                <a:sym typeface="Calibri"/>
              </a:rPr>
              <a:t> </a:t>
            </a:r>
            <a:r>
              <a:rPr lang="en-US" dirty="0" err="1">
                <a:sym typeface="Calibri"/>
              </a:rPr>
              <a:t>díreach</a:t>
            </a:r>
            <a:r>
              <a:rPr lang="en-US" dirty="0">
                <a:sym typeface="Calibri"/>
              </a:rPr>
              <a:t> tar </a:t>
            </a:r>
            <a:r>
              <a:rPr lang="en-US" dirty="0" err="1">
                <a:sym typeface="Calibri"/>
              </a:rPr>
              <a:t>éis</a:t>
            </a:r>
            <a:r>
              <a:rPr lang="en-US" dirty="0">
                <a:sym typeface="Calibri"/>
              </a:rPr>
              <a:t> </a:t>
            </a:r>
            <a:r>
              <a:rPr lang="en-US" dirty="0" err="1">
                <a:sym typeface="Calibri"/>
              </a:rPr>
              <a:t>béile</a:t>
            </a:r>
            <a:r>
              <a:rPr lang="en-US" dirty="0">
                <a:sym typeface="Calibri"/>
              </a:rPr>
              <a:t> an-</a:t>
            </a:r>
            <a:r>
              <a:rPr lang="en-US" dirty="0" err="1">
                <a:sym typeface="Calibri"/>
              </a:rPr>
              <a:t>deas</a:t>
            </a:r>
            <a:r>
              <a:rPr lang="en-US" dirty="0">
                <a:sym typeface="Calibri"/>
              </a:rPr>
              <a:t> a </a:t>
            </a:r>
            <a:r>
              <a:rPr lang="en-US" dirty="0" err="1">
                <a:sym typeface="Calibri"/>
              </a:rPr>
              <a:t>ithe</a:t>
            </a:r>
            <a:r>
              <a:rPr lang="en-US" dirty="0">
                <a:sym typeface="Calibri"/>
              </a:rPr>
              <a:t>, an </a:t>
            </a:r>
            <a:r>
              <a:rPr lang="en-US" dirty="0" err="1">
                <a:sym typeface="Calibri"/>
              </a:rPr>
              <a:t>ndéarfá</a:t>
            </a:r>
            <a:r>
              <a:rPr lang="en-US" dirty="0">
                <a:sym typeface="Calibri"/>
              </a:rPr>
              <a:t> go </a:t>
            </a:r>
            <a:r>
              <a:rPr lang="en-US" dirty="0" err="1">
                <a:sym typeface="Calibri"/>
              </a:rPr>
              <a:t>raibh</a:t>
            </a:r>
            <a:r>
              <a:rPr lang="en-US" dirty="0">
                <a:sym typeface="Calibri"/>
              </a:rPr>
              <a:t> </a:t>
            </a:r>
            <a:r>
              <a:rPr lang="en-US" dirty="0" err="1">
                <a:sym typeface="Calibri"/>
              </a:rPr>
              <a:t>sé</a:t>
            </a:r>
            <a:r>
              <a:rPr lang="en-US" dirty="0">
                <a:sym typeface="Calibri"/>
              </a:rPr>
              <a:t> </a:t>
            </a:r>
            <a:r>
              <a:rPr lang="en-US" dirty="0" err="1">
                <a:sym typeface="Calibri"/>
              </a:rPr>
              <a:t>maith</a:t>
            </a:r>
            <a:r>
              <a:rPr lang="en-US" dirty="0">
                <a:sym typeface="Calibri"/>
              </a:rPr>
              <a:t> </a:t>
            </a:r>
            <a:r>
              <a:rPr lang="en-US" dirty="0" err="1">
                <a:sym typeface="Calibri"/>
              </a:rPr>
              <a:t>nó</a:t>
            </a:r>
            <a:r>
              <a:rPr lang="en-US" dirty="0">
                <a:sym typeface="Calibri"/>
              </a:rPr>
              <a:t> </a:t>
            </a:r>
            <a:r>
              <a:rPr lang="en-US" dirty="0" err="1">
                <a:sym typeface="Calibri"/>
              </a:rPr>
              <a:t>blasta</a:t>
            </a:r>
            <a:r>
              <a:rPr lang="en-US" dirty="0">
                <a:sym typeface="Calibri"/>
              </a:rPr>
              <a:t>? Cén </a:t>
            </a:r>
            <a:r>
              <a:rPr lang="en-US" dirty="0" err="1">
                <a:sym typeface="Calibri"/>
              </a:rPr>
              <a:t>fáth</a:t>
            </a:r>
            <a:r>
              <a:rPr lang="en-US" dirty="0">
                <a:sym typeface="Calibri"/>
              </a:rPr>
              <a:t>?</a:t>
            </a:r>
          </a:p>
          <a:p>
            <a:r>
              <a:rPr lang="en-US" dirty="0" err="1">
                <a:sym typeface="Calibri"/>
              </a:rPr>
              <a:t>Cé</a:t>
            </a:r>
            <a:r>
              <a:rPr lang="en-US" dirty="0">
                <a:sym typeface="Calibri"/>
              </a:rPr>
              <a:t> </a:t>
            </a:r>
            <a:r>
              <a:rPr lang="en-US" dirty="0" err="1">
                <a:sym typeface="Calibri"/>
              </a:rPr>
              <a:t>acu</a:t>
            </a:r>
            <a:r>
              <a:rPr lang="en-US" dirty="0">
                <a:sym typeface="Calibri"/>
              </a:rPr>
              <a:t> </a:t>
            </a:r>
            <a:r>
              <a:rPr lang="en-US" dirty="0" err="1">
                <a:sym typeface="Calibri"/>
              </a:rPr>
              <a:t>díobh</a:t>
            </a:r>
            <a:r>
              <a:rPr lang="en-US" dirty="0">
                <a:sym typeface="Calibri"/>
              </a:rPr>
              <a:t> </a:t>
            </a:r>
            <a:r>
              <a:rPr lang="en-US" dirty="0" err="1">
                <a:sym typeface="Calibri"/>
              </a:rPr>
              <a:t>seo</a:t>
            </a:r>
            <a:r>
              <a:rPr lang="en-US" dirty="0">
                <a:sym typeface="Calibri"/>
              </a:rPr>
              <a:t> </a:t>
            </a:r>
            <a:r>
              <a:rPr lang="en-US" dirty="0" err="1">
                <a:sym typeface="Calibri"/>
              </a:rPr>
              <a:t>atá</a:t>
            </a:r>
            <a:r>
              <a:rPr lang="en-US" dirty="0">
                <a:sym typeface="Calibri"/>
              </a:rPr>
              <a:t> ag </a:t>
            </a:r>
            <a:r>
              <a:rPr lang="en-US" dirty="0" err="1">
                <a:sym typeface="Calibri"/>
              </a:rPr>
              <a:t>teacht</a:t>
            </a:r>
            <a:r>
              <a:rPr lang="en-US" dirty="0">
                <a:sym typeface="Calibri"/>
              </a:rPr>
              <a:t> leis an </a:t>
            </a:r>
            <a:r>
              <a:rPr lang="en-US" dirty="0" err="1">
                <a:sym typeface="Calibri"/>
              </a:rPr>
              <a:t>bhfocal</a:t>
            </a:r>
            <a:r>
              <a:rPr lang="en-US" dirty="0">
                <a:sym typeface="Calibri"/>
              </a:rPr>
              <a:t> </a:t>
            </a:r>
            <a:r>
              <a:rPr lang="en-US" dirty="0" err="1">
                <a:sym typeface="Calibri"/>
              </a:rPr>
              <a:t>blasta</a:t>
            </a:r>
            <a:endParaRPr lang="en-US" dirty="0">
              <a:sym typeface="Calibri"/>
            </a:endParaRPr>
          </a:p>
          <a:p>
            <a:r>
              <a:rPr lang="en-US" dirty="0">
                <a:sym typeface="Calibri"/>
              </a:rPr>
              <a:t>Ní </a:t>
            </a:r>
            <a:r>
              <a:rPr lang="en-US" dirty="0" err="1">
                <a:sym typeface="Calibri"/>
              </a:rPr>
              <a:t>chreidim</a:t>
            </a:r>
            <a:r>
              <a:rPr lang="en-US" dirty="0">
                <a:sym typeface="Calibri"/>
              </a:rPr>
              <a:t> é.</a:t>
            </a:r>
          </a:p>
          <a:p>
            <a:r>
              <a:rPr lang="en-US" dirty="0" err="1">
                <a:sym typeface="Calibri"/>
              </a:rPr>
              <a:t>Bhain</a:t>
            </a:r>
            <a:r>
              <a:rPr lang="en-US" dirty="0">
                <a:sym typeface="Calibri"/>
              </a:rPr>
              <a:t> </a:t>
            </a:r>
            <a:r>
              <a:rPr lang="en-US" dirty="0" err="1">
                <a:sym typeface="Calibri"/>
              </a:rPr>
              <a:t>mé</a:t>
            </a:r>
            <a:r>
              <a:rPr lang="en-US" dirty="0">
                <a:sym typeface="Calibri"/>
              </a:rPr>
              <a:t> an-</a:t>
            </a:r>
            <a:r>
              <a:rPr lang="en-US" dirty="0" err="1">
                <a:sym typeface="Calibri"/>
              </a:rPr>
              <a:t>taitneamh</a:t>
            </a:r>
            <a:r>
              <a:rPr lang="en-US" dirty="0">
                <a:sym typeface="Calibri"/>
              </a:rPr>
              <a:t> as sin.</a:t>
            </a:r>
          </a:p>
          <a:p>
            <a:r>
              <a:rPr lang="en-US" dirty="0" err="1">
                <a:sym typeface="Calibri"/>
              </a:rPr>
              <a:t>Comhcheangail</a:t>
            </a:r>
            <a:r>
              <a:rPr lang="en-US" dirty="0">
                <a:sym typeface="Calibri"/>
              </a:rPr>
              <a:t> Focal</a:t>
            </a:r>
          </a:p>
          <a:p>
            <a:r>
              <a:rPr lang="en-US" dirty="0">
                <a:sym typeface="Calibri"/>
              </a:rPr>
              <a:t> </a:t>
            </a:r>
            <a:r>
              <a:rPr lang="en-US" dirty="0" err="1">
                <a:sym typeface="Calibri"/>
              </a:rPr>
              <a:t>Déanann</a:t>
            </a:r>
            <a:r>
              <a:rPr lang="en-US" dirty="0">
                <a:sym typeface="Calibri"/>
              </a:rPr>
              <a:t> </a:t>
            </a:r>
            <a:r>
              <a:rPr lang="en-US" dirty="0" err="1">
                <a:sym typeface="Calibri"/>
              </a:rPr>
              <a:t>daltaí</a:t>
            </a:r>
            <a:r>
              <a:rPr lang="en-US" dirty="0">
                <a:sym typeface="Calibri"/>
              </a:rPr>
              <a:t>, </a:t>
            </a:r>
            <a:r>
              <a:rPr lang="en-US" dirty="0" err="1">
                <a:sym typeface="Calibri"/>
              </a:rPr>
              <a:t>i</a:t>
            </a:r>
            <a:r>
              <a:rPr lang="en-US" dirty="0">
                <a:sym typeface="Calibri"/>
              </a:rPr>
              <a:t> </a:t>
            </a:r>
            <a:r>
              <a:rPr lang="en-US" dirty="0" err="1">
                <a:sym typeface="Calibri"/>
              </a:rPr>
              <a:t>mbeirteanna</a:t>
            </a:r>
            <a:r>
              <a:rPr lang="en-US" dirty="0">
                <a:sym typeface="Calibri"/>
              </a:rPr>
              <a:t> </a:t>
            </a:r>
            <a:r>
              <a:rPr lang="en-US" dirty="0" err="1">
                <a:sym typeface="Calibri"/>
              </a:rPr>
              <a:t>nó</a:t>
            </a:r>
            <a:r>
              <a:rPr lang="en-US" dirty="0">
                <a:sym typeface="Calibri"/>
              </a:rPr>
              <a:t> </a:t>
            </a:r>
            <a:r>
              <a:rPr lang="en-US" dirty="0" err="1">
                <a:sym typeface="Calibri"/>
              </a:rPr>
              <a:t>i</a:t>
            </a:r>
            <a:r>
              <a:rPr lang="en-US" dirty="0">
                <a:sym typeface="Calibri"/>
              </a:rPr>
              <a:t> </a:t>
            </a:r>
            <a:r>
              <a:rPr lang="en-US" dirty="0" err="1">
                <a:sym typeface="Calibri"/>
              </a:rPr>
              <a:t>ngrúpaí</a:t>
            </a:r>
            <a:r>
              <a:rPr lang="en-US" dirty="0">
                <a:sym typeface="Calibri"/>
              </a:rPr>
              <a:t>, </a:t>
            </a:r>
            <a:r>
              <a:rPr lang="en-US" dirty="0" err="1">
                <a:sym typeface="Calibri"/>
              </a:rPr>
              <a:t>iarracht</a:t>
            </a:r>
            <a:r>
              <a:rPr lang="en-US" dirty="0">
                <a:sym typeface="Calibri"/>
              </a:rPr>
              <a:t> </a:t>
            </a:r>
            <a:r>
              <a:rPr lang="en-US" dirty="0" err="1">
                <a:sym typeface="Calibri"/>
              </a:rPr>
              <a:t>naisc</a:t>
            </a:r>
            <a:r>
              <a:rPr lang="en-US" dirty="0">
                <a:sym typeface="Calibri"/>
              </a:rPr>
              <a:t> a </a:t>
            </a:r>
            <a:r>
              <a:rPr lang="en-US" dirty="0" err="1">
                <a:sym typeface="Calibri"/>
              </a:rPr>
              <a:t>dhéanamh</a:t>
            </a:r>
            <a:r>
              <a:rPr lang="en-US" dirty="0">
                <a:sym typeface="Calibri"/>
              </a:rPr>
              <a:t> </a:t>
            </a:r>
            <a:r>
              <a:rPr lang="en-US" dirty="0" err="1">
                <a:sym typeface="Calibri"/>
              </a:rPr>
              <a:t>idir</a:t>
            </a:r>
            <a:r>
              <a:rPr lang="en-US" dirty="0">
                <a:sym typeface="Calibri"/>
              </a:rPr>
              <a:t> </a:t>
            </a:r>
            <a:r>
              <a:rPr lang="en-US" dirty="0" err="1">
                <a:sym typeface="Calibri"/>
              </a:rPr>
              <a:t>gach</a:t>
            </a:r>
            <a:r>
              <a:rPr lang="en-US" dirty="0">
                <a:sym typeface="Calibri"/>
              </a:rPr>
              <a:t> focal </a:t>
            </a:r>
            <a:r>
              <a:rPr lang="en-US" dirty="0" err="1">
                <a:sym typeface="Calibri"/>
              </a:rPr>
              <a:t>sa</a:t>
            </a:r>
            <a:r>
              <a:rPr lang="en-US" dirty="0">
                <a:sym typeface="Calibri"/>
              </a:rPr>
              <a:t> </a:t>
            </a:r>
            <a:r>
              <a:rPr lang="en-US" dirty="0" err="1">
                <a:sym typeface="Calibri"/>
              </a:rPr>
              <a:t>cholún</a:t>
            </a:r>
            <a:r>
              <a:rPr lang="en-US" dirty="0">
                <a:sym typeface="Calibri"/>
              </a:rPr>
              <a:t> </a:t>
            </a:r>
            <a:r>
              <a:rPr lang="en-US" dirty="0" err="1">
                <a:sym typeface="Calibri"/>
              </a:rPr>
              <a:t>ar</a:t>
            </a:r>
            <a:r>
              <a:rPr lang="en-US" dirty="0">
                <a:sym typeface="Calibri"/>
              </a:rPr>
              <a:t> </a:t>
            </a:r>
            <a:r>
              <a:rPr lang="en-US" dirty="0" err="1">
                <a:sym typeface="Calibri"/>
              </a:rPr>
              <a:t>chlé</a:t>
            </a:r>
            <a:r>
              <a:rPr lang="en-US" dirty="0">
                <a:sym typeface="Calibri"/>
              </a:rPr>
              <a:t> </a:t>
            </a:r>
            <a:r>
              <a:rPr lang="en-US" dirty="0" err="1">
                <a:sym typeface="Calibri"/>
              </a:rPr>
              <a:t>agus</a:t>
            </a:r>
            <a:r>
              <a:rPr lang="en-US" dirty="0">
                <a:sym typeface="Calibri"/>
              </a:rPr>
              <a:t> </a:t>
            </a:r>
            <a:r>
              <a:rPr lang="en-US" dirty="0" err="1">
                <a:sym typeface="Calibri"/>
              </a:rPr>
              <a:t>na</a:t>
            </a:r>
            <a:r>
              <a:rPr lang="en-US" dirty="0">
                <a:sym typeface="Calibri"/>
              </a:rPr>
              <a:t> </a:t>
            </a:r>
            <a:r>
              <a:rPr lang="en-US" dirty="0" err="1">
                <a:sym typeface="Calibri"/>
              </a:rPr>
              <a:t>focail</a:t>
            </a:r>
            <a:r>
              <a:rPr lang="en-US" dirty="0">
                <a:sym typeface="Calibri"/>
              </a:rPr>
              <a:t> </a:t>
            </a:r>
            <a:r>
              <a:rPr lang="en-US" dirty="0" err="1">
                <a:sym typeface="Calibri"/>
              </a:rPr>
              <a:t>sa</a:t>
            </a:r>
            <a:r>
              <a:rPr lang="en-US" dirty="0">
                <a:sym typeface="Calibri"/>
              </a:rPr>
              <a:t> </a:t>
            </a:r>
            <a:r>
              <a:rPr lang="en-US" dirty="0" err="1">
                <a:sym typeface="Calibri"/>
              </a:rPr>
              <a:t>cholún</a:t>
            </a:r>
            <a:r>
              <a:rPr lang="en-US" dirty="0">
                <a:sym typeface="Calibri"/>
              </a:rPr>
              <a:t> </a:t>
            </a:r>
            <a:r>
              <a:rPr lang="en-US" dirty="0" err="1">
                <a:sym typeface="Calibri"/>
              </a:rPr>
              <a:t>ar</a:t>
            </a:r>
            <a:r>
              <a:rPr lang="en-US" dirty="0">
                <a:sym typeface="Calibri"/>
              </a:rPr>
              <a:t> </a:t>
            </a:r>
            <a:r>
              <a:rPr lang="en-US" dirty="0" err="1">
                <a:sym typeface="Calibri"/>
              </a:rPr>
              <a:t>dheis</a:t>
            </a:r>
            <a:r>
              <a:rPr lang="en-US" dirty="0">
                <a:sym typeface="Calibri"/>
              </a:rPr>
              <a:t>. Is é an </a:t>
            </a:r>
            <a:r>
              <a:rPr lang="en-US" dirty="0" err="1">
                <a:sym typeface="Calibri"/>
              </a:rPr>
              <a:t>tasc</a:t>
            </a:r>
            <a:r>
              <a:rPr lang="en-US" dirty="0">
                <a:sym typeface="Calibri"/>
              </a:rPr>
              <a:t> </a:t>
            </a:r>
            <a:r>
              <a:rPr lang="en-US" dirty="0" err="1">
                <a:sym typeface="Calibri"/>
              </a:rPr>
              <a:t>atá</a:t>
            </a:r>
            <a:r>
              <a:rPr lang="en-US" dirty="0">
                <a:sym typeface="Calibri"/>
              </a:rPr>
              <a:t> </a:t>
            </a:r>
            <a:r>
              <a:rPr lang="en-US" dirty="0" err="1">
                <a:sym typeface="Calibri"/>
              </a:rPr>
              <a:t>acu</a:t>
            </a:r>
            <a:r>
              <a:rPr lang="en-US" dirty="0">
                <a:sym typeface="Calibri"/>
              </a:rPr>
              <a:t> </a:t>
            </a:r>
            <a:r>
              <a:rPr lang="en-US" dirty="0" err="1">
                <a:sym typeface="Calibri"/>
              </a:rPr>
              <a:t>ná</a:t>
            </a:r>
            <a:r>
              <a:rPr lang="en-US" dirty="0">
                <a:sym typeface="Calibri"/>
              </a:rPr>
              <a:t> an </a:t>
            </a:r>
            <a:r>
              <a:rPr lang="en-US" dirty="0" err="1">
                <a:sym typeface="Calibri"/>
              </a:rPr>
              <a:t>nasc</a:t>
            </a:r>
            <a:r>
              <a:rPr lang="en-US" dirty="0">
                <a:sym typeface="Calibri"/>
              </a:rPr>
              <a:t> a </a:t>
            </a:r>
            <a:r>
              <a:rPr lang="en-US" dirty="0" err="1">
                <a:sym typeface="Calibri"/>
              </a:rPr>
              <a:t>mhíniú</a:t>
            </a:r>
            <a:r>
              <a:rPr lang="en-US" dirty="0">
                <a:sym typeface="Calibri"/>
              </a:rPr>
              <a:t> </a:t>
            </a:r>
            <a:r>
              <a:rPr lang="en-US" dirty="0" err="1">
                <a:sym typeface="Calibri"/>
              </a:rPr>
              <a:t>i</a:t>
            </a:r>
            <a:r>
              <a:rPr lang="en-US" dirty="0">
                <a:sym typeface="Calibri"/>
              </a:rPr>
              <a:t> </a:t>
            </a:r>
            <a:r>
              <a:rPr lang="en-US" dirty="0" err="1">
                <a:sym typeface="Calibri"/>
              </a:rPr>
              <a:t>ngach</a:t>
            </a:r>
            <a:r>
              <a:rPr lang="en-US" dirty="0">
                <a:sym typeface="Calibri"/>
              </a:rPr>
              <a:t> </a:t>
            </a:r>
            <a:r>
              <a:rPr lang="en-US" dirty="0" err="1">
                <a:sym typeface="Calibri"/>
              </a:rPr>
              <a:t>cás</a:t>
            </a:r>
            <a:r>
              <a:rPr lang="en-US" dirty="0">
                <a:sym typeface="Calibri"/>
              </a:rPr>
              <a:t>.</a:t>
            </a:r>
          </a:p>
          <a:p>
            <a:r>
              <a:rPr lang="en-US" dirty="0">
                <a:sym typeface="Calibri"/>
              </a:rPr>
              <a:t>“Bhainfinn </a:t>
            </a:r>
            <a:r>
              <a:rPr lang="en-US" dirty="0" err="1">
                <a:sym typeface="Calibri"/>
              </a:rPr>
              <a:t>sult</a:t>
            </a:r>
            <a:r>
              <a:rPr lang="en-US" dirty="0">
                <a:sym typeface="Calibri"/>
              </a:rPr>
              <a:t> as </a:t>
            </a:r>
            <a:r>
              <a:rPr lang="en-US" dirty="0" err="1">
                <a:sym typeface="Calibri"/>
              </a:rPr>
              <a:t>rud</a:t>
            </a:r>
            <a:r>
              <a:rPr lang="en-US" dirty="0">
                <a:sym typeface="Calibri"/>
              </a:rPr>
              <a:t> </a:t>
            </a:r>
            <a:r>
              <a:rPr lang="en-US" dirty="0" err="1">
                <a:sym typeface="Calibri"/>
              </a:rPr>
              <a:t>éigin</a:t>
            </a:r>
            <a:r>
              <a:rPr lang="en-US" dirty="0">
                <a:sym typeface="Calibri"/>
              </a:rPr>
              <a:t> </a:t>
            </a:r>
            <a:r>
              <a:rPr lang="en-US" dirty="0" err="1">
                <a:sym typeface="Calibri"/>
              </a:rPr>
              <a:t>atá</a:t>
            </a:r>
            <a:r>
              <a:rPr lang="en-US" dirty="0">
                <a:sym typeface="Calibri"/>
              </a:rPr>
              <a:t> </a:t>
            </a:r>
            <a:r>
              <a:rPr lang="en-US" dirty="0" err="1">
                <a:sym typeface="Calibri"/>
              </a:rPr>
              <a:t>blasta</a:t>
            </a:r>
            <a:r>
              <a:rPr lang="en-US" dirty="0">
                <a:sym typeface="Calibri"/>
              </a:rPr>
              <a:t>.”</a:t>
            </a:r>
          </a:p>
          <a:p>
            <a:r>
              <a:rPr lang="en-US" dirty="0">
                <a:sym typeface="Calibri"/>
              </a:rPr>
              <a:t>“</a:t>
            </a:r>
            <a:r>
              <a:rPr lang="en-US" dirty="0" err="1">
                <a:sym typeface="Calibri"/>
              </a:rPr>
              <a:t>Bheifeá</a:t>
            </a:r>
            <a:r>
              <a:rPr lang="en-US" dirty="0">
                <a:sym typeface="Calibri"/>
              </a:rPr>
              <a:t> an-</a:t>
            </a:r>
            <a:r>
              <a:rPr lang="en-US" dirty="0" err="1">
                <a:sym typeface="Calibri"/>
              </a:rPr>
              <a:t>ghlan</a:t>
            </a:r>
            <a:r>
              <a:rPr lang="en-US" dirty="0">
                <a:sym typeface="Calibri"/>
              </a:rPr>
              <a:t> tar </a:t>
            </a:r>
            <a:r>
              <a:rPr lang="en-US" dirty="0" err="1">
                <a:sym typeface="Calibri"/>
              </a:rPr>
              <a:t>éis</a:t>
            </a:r>
            <a:r>
              <a:rPr lang="en-US" dirty="0">
                <a:sym typeface="Calibri"/>
              </a:rPr>
              <a:t> </a:t>
            </a:r>
            <a:r>
              <a:rPr lang="en-US" dirty="0" err="1">
                <a:sym typeface="Calibri"/>
              </a:rPr>
              <a:t>cithfholcadh</a:t>
            </a:r>
            <a:r>
              <a:rPr lang="en-US" dirty="0">
                <a:sym typeface="Calibri"/>
              </a:rPr>
              <a:t> a </a:t>
            </a:r>
            <a:r>
              <a:rPr lang="en-US" dirty="0" err="1">
                <a:sym typeface="Calibri"/>
              </a:rPr>
              <a:t>ghlacadh</a:t>
            </a:r>
            <a:r>
              <a:rPr lang="en-US" dirty="0">
                <a:sym typeface="Calibri"/>
              </a:rPr>
              <a:t>.”</a:t>
            </a:r>
          </a:p>
          <a:p>
            <a:r>
              <a:rPr lang="en-US" dirty="0">
                <a:sym typeface="Calibri"/>
              </a:rPr>
              <a:t>“</a:t>
            </a:r>
            <a:r>
              <a:rPr lang="en-US" dirty="0" err="1">
                <a:sym typeface="Calibri"/>
              </a:rPr>
              <a:t>Déarfainn</a:t>
            </a:r>
            <a:r>
              <a:rPr lang="en-US" dirty="0">
                <a:sym typeface="Calibri"/>
              </a:rPr>
              <a:t> ‘</a:t>
            </a:r>
            <a:r>
              <a:rPr lang="en-US" dirty="0" err="1">
                <a:sym typeface="Calibri"/>
              </a:rPr>
              <a:t>Tá</a:t>
            </a:r>
            <a:r>
              <a:rPr lang="en-US" dirty="0">
                <a:sym typeface="Calibri"/>
              </a:rPr>
              <a:t> </a:t>
            </a:r>
            <a:r>
              <a:rPr lang="en-US" dirty="0" err="1">
                <a:sym typeface="Calibri"/>
              </a:rPr>
              <a:t>sé</a:t>
            </a:r>
            <a:r>
              <a:rPr lang="en-US" dirty="0">
                <a:sym typeface="Calibri"/>
              </a:rPr>
              <a:t> sin </a:t>
            </a:r>
            <a:r>
              <a:rPr lang="en-US" dirty="0" err="1">
                <a:sym typeface="Calibri"/>
              </a:rPr>
              <a:t>dochreidte</a:t>
            </a:r>
            <a:r>
              <a:rPr lang="en-US" dirty="0">
                <a:sym typeface="Calibri"/>
              </a:rPr>
              <a:t>’ </a:t>
            </a:r>
            <a:r>
              <a:rPr lang="en-US" dirty="0" err="1">
                <a:sym typeface="Calibri"/>
              </a:rPr>
              <a:t>dá</a:t>
            </a:r>
            <a:r>
              <a:rPr lang="en-US" dirty="0">
                <a:sym typeface="Calibri"/>
              </a:rPr>
              <a:t> </a:t>
            </a:r>
            <a:r>
              <a:rPr lang="en-US" dirty="0" err="1">
                <a:sym typeface="Calibri"/>
              </a:rPr>
              <a:t>mbeadh</a:t>
            </a:r>
            <a:r>
              <a:rPr lang="en-US" dirty="0">
                <a:sym typeface="Calibri"/>
              </a:rPr>
              <a:t> </a:t>
            </a:r>
            <a:r>
              <a:rPr lang="en-US" dirty="0" err="1">
                <a:sym typeface="Calibri"/>
              </a:rPr>
              <a:t>na</a:t>
            </a:r>
            <a:r>
              <a:rPr lang="en-US" dirty="0">
                <a:sym typeface="Calibri"/>
              </a:rPr>
              <a:t> </a:t>
            </a:r>
            <a:r>
              <a:rPr lang="en-US" dirty="0" err="1">
                <a:sym typeface="Calibri"/>
              </a:rPr>
              <a:t>paisinéirí</a:t>
            </a:r>
            <a:r>
              <a:rPr lang="en-US" dirty="0">
                <a:sym typeface="Calibri"/>
              </a:rPr>
              <a:t> </a:t>
            </a:r>
            <a:r>
              <a:rPr lang="en-US" dirty="0" err="1">
                <a:sym typeface="Calibri"/>
              </a:rPr>
              <a:t>ar</a:t>
            </a:r>
            <a:r>
              <a:rPr lang="en-US" dirty="0">
                <a:sym typeface="Calibri"/>
              </a:rPr>
              <a:t> fad </a:t>
            </a:r>
            <a:r>
              <a:rPr lang="en-US" dirty="0" err="1">
                <a:sym typeface="Calibri"/>
              </a:rPr>
              <a:t>slán</a:t>
            </a:r>
            <a:r>
              <a:rPr lang="en-US" dirty="0">
                <a:sym typeface="Calibri"/>
              </a:rPr>
              <a:t> tar </a:t>
            </a:r>
            <a:r>
              <a:rPr lang="en-US" dirty="0" err="1">
                <a:sym typeface="Calibri"/>
              </a:rPr>
              <a:t>éis</a:t>
            </a:r>
            <a:r>
              <a:rPr lang="en-US" dirty="0">
                <a:sym typeface="Calibri"/>
              </a:rPr>
              <a:t> </a:t>
            </a:r>
            <a:r>
              <a:rPr lang="en-US" dirty="0" err="1">
                <a:sym typeface="Calibri"/>
              </a:rPr>
              <a:t>timpiste</a:t>
            </a:r>
            <a:r>
              <a:rPr lang="en-US" dirty="0">
                <a:sym typeface="Calibri"/>
              </a:rPr>
              <a:t> </a:t>
            </a:r>
            <a:r>
              <a:rPr lang="en-US" dirty="0" err="1">
                <a:sym typeface="Calibri"/>
              </a:rPr>
              <a:t>eitleáin</a:t>
            </a:r>
            <a:r>
              <a:rPr lang="en-US" dirty="0">
                <a:sym typeface="Calibri"/>
              </a:rPr>
              <a:t>.”</a:t>
            </a:r>
          </a:p>
          <a:p>
            <a:r>
              <a:rPr lang="en-US" dirty="0">
                <a:sym typeface="Calibri"/>
              </a:rPr>
              <a:t>“</a:t>
            </a:r>
            <a:r>
              <a:rPr lang="en-US" dirty="0" err="1">
                <a:sym typeface="Calibri"/>
              </a:rPr>
              <a:t>D'fhéadfadh</a:t>
            </a:r>
            <a:r>
              <a:rPr lang="en-US" dirty="0">
                <a:sym typeface="Calibri"/>
              </a:rPr>
              <a:t> </a:t>
            </a:r>
            <a:r>
              <a:rPr lang="en-US" dirty="0" err="1">
                <a:sym typeface="Calibri"/>
              </a:rPr>
              <a:t>masc</a:t>
            </a:r>
            <a:r>
              <a:rPr lang="en-US" dirty="0">
                <a:sym typeface="Calibri"/>
              </a:rPr>
              <a:t> </a:t>
            </a:r>
            <a:r>
              <a:rPr lang="en-US" dirty="0" err="1">
                <a:sym typeface="Calibri"/>
              </a:rPr>
              <a:t>Oíche</a:t>
            </a:r>
            <a:r>
              <a:rPr lang="en-US" dirty="0">
                <a:sym typeface="Calibri"/>
              </a:rPr>
              <a:t> </a:t>
            </a:r>
            <a:r>
              <a:rPr lang="en-US" dirty="0" err="1">
                <a:sym typeface="Calibri"/>
              </a:rPr>
              <a:t>Shamhna</a:t>
            </a:r>
            <a:r>
              <a:rPr lang="en-US" dirty="0">
                <a:sym typeface="Calibri"/>
              </a:rPr>
              <a:t> a </a:t>
            </a:r>
            <a:r>
              <a:rPr lang="en-US" dirty="0" err="1">
                <a:sym typeface="Calibri"/>
              </a:rPr>
              <a:t>bheith</a:t>
            </a:r>
            <a:r>
              <a:rPr lang="en-US" dirty="0">
                <a:sym typeface="Calibri"/>
              </a:rPr>
              <a:t> </a:t>
            </a:r>
            <a:r>
              <a:rPr lang="en-US" dirty="0" err="1">
                <a:sym typeface="Calibri"/>
              </a:rPr>
              <a:t>scanrúil</a:t>
            </a:r>
            <a:r>
              <a:rPr lang="en-US" dirty="0">
                <a:sym typeface="Calibri"/>
              </a:rPr>
              <a:t>.”</a:t>
            </a:r>
          </a:p>
          <a:p>
            <a:r>
              <a:rPr lang="en-US" dirty="0" err="1">
                <a:sym typeface="Calibri"/>
              </a:rPr>
              <a:t>Cásanna</a:t>
            </a:r>
            <a:r>
              <a:rPr lang="en-US" dirty="0">
                <a:sym typeface="Calibri"/>
              </a:rPr>
              <a:t> </a:t>
            </a:r>
            <a:r>
              <a:rPr lang="en-US" dirty="0" err="1">
                <a:sym typeface="Calibri"/>
              </a:rPr>
              <a:t>agus</a:t>
            </a:r>
            <a:r>
              <a:rPr lang="en-US" dirty="0">
                <a:sym typeface="Calibri"/>
              </a:rPr>
              <a:t> </a:t>
            </a:r>
            <a:r>
              <a:rPr lang="en-US" dirty="0" err="1">
                <a:sym typeface="Calibri"/>
              </a:rPr>
              <a:t>Samplaí</a:t>
            </a:r>
            <a:endParaRPr lang="en-US" dirty="0">
              <a:sym typeface="Calibri"/>
            </a:endParaRPr>
          </a:p>
          <a:p>
            <a:r>
              <a:rPr lang="en-US" dirty="0">
                <a:sym typeface="Calibri"/>
              </a:rPr>
              <a:t>Cathain a </a:t>
            </a:r>
            <a:r>
              <a:rPr lang="en-US" dirty="0" err="1">
                <a:sym typeface="Calibri"/>
              </a:rPr>
              <a:t>déarfadh</a:t>
            </a:r>
            <a:r>
              <a:rPr lang="en-US" dirty="0">
                <a:sym typeface="Calibri"/>
              </a:rPr>
              <a:t> </a:t>
            </a:r>
            <a:r>
              <a:rPr lang="en-US" dirty="0" err="1">
                <a:sym typeface="Calibri"/>
              </a:rPr>
              <a:t>bainisteoir</a:t>
            </a:r>
            <a:r>
              <a:rPr lang="en-US" dirty="0">
                <a:sym typeface="Calibri"/>
              </a:rPr>
              <a:t> </a:t>
            </a:r>
            <a:r>
              <a:rPr lang="en-US" dirty="0" err="1">
                <a:sym typeface="Calibri"/>
              </a:rPr>
              <a:t>peile</a:t>
            </a:r>
            <a:r>
              <a:rPr lang="en-US" dirty="0">
                <a:sym typeface="Calibri"/>
              </a:rPr>
              <a:t>/</a:t>
            </a:r>
            <a:r>
              <a:rPr lang="en-US" dirty="0" err="1">
                <a:sym typeface="Calibri"/>
              </a:rPr>
              <a:t>iomána</a:t>
            </a:r>
            <a:r>
              <a:rPr lang="en-US" dirty="0">
                <a:sym typeface="Calibri"/>
              </a:rPr>
              <a:t> é </a:t>
            </a:r>
            <a:r>
              <a:rPr lang="en-US" dirty="0" err="1">
                <a:sym typeface="Calibri"/>
              </a:rPr>
              <a:t>seo</a:t>
            </a:r>
            <a:r>
              <a:rPr lang="en-US" dirty="0">
                <a:sym typeface="Calibri"/>
              </a:rPr>
              <a:t> </a:t>
            </a:r>
            <a:r>
              <a:rPr lang="en-US" dirty="0" err="1">
                <a:sym typeface="Calibri"/>
              </a:rPr>
              <a:t>lena</a:t>
            </a:r>
            <a:r>
              <a:rPr lang="en-US" dirty="0">
                <a:sym typeface="Calibri"/>
              </a:rPr>
              <a:t> </a:t>
            </a:r>
            <a:r>
              <a:rPr lang="en-US" dirty="0" err="1">
                <a:sym typeface="Calibri"/>
              </a:rPr>
              <a:t>fhoireann</a:t>
            </a:r>
            <a:r>
              <a:rPr lang="en-US" dirty="0">
                <a:sym typeface="Calibri"/>
              </a:rPr>
              <a:t>?</a:t>
            </a:r>
          </a:p>
          <a:p>
            <a:r>
              <a:rPr lang="en-US" dirty="0">
                <a:sym typeface="Calibri"/>
              </a:rPr>
              <a:t>“</a:t>
            </a:r>
            <a:r>
              <a:rPr lang="en-US" dirty="0" err="1">
                <a:sym typeface="Calibri"/>
              </a:rPr>
              <a:t>Taispeántas</a:t>
            </a:r>
            <a:r>
              <a:rPr lang="en-US" dirty="0">
                <a:sym typeface="Calibri"/>
              </a:rPr>
              <a:t> thar </a:t>
            </a:r>
            <a:r>
              <a:rPr lang="en-US" dirty="0" err="1">
                <a:sym typeface="Calibri"/>
              </a:rPr>
              <a:t>barr</a:t>
            </a:r>
            <a:r>
              <a:rPr lang="en-US" dirty="0">
                <a:sym typeface="Calibri"/>
              </a:rPr>
              <a:t> a </a:t>
            </a:r>
            <a:r>
              <a:rPr lang="en-US" dirty="0" err="1">
                <a:sym typeface="Calibri"/>
              </a:rPr>
              <a:t>bhí</a:t>
            </a:r>
            <a:r>
              <a:rPr lang="en-US" dirty="0">
                <a:sym typeface="Calibri"/>
              </a:rPr>
              <a:t> </a:t>
            </a:r>
            <a:r>
              <a:rPr lang="en-US" dirty="0" err="1">
                <a:sym typeface="Calibri"/>
              </a:rPr>
              <a:t>ansin</a:t>
            </a:r>
            <a:r>
              <a:rPr lang="en-US" dirty="0">
                <a:sym typeface="Calibri"/>
              </a:rPr>
              <a:t>.”</a:t>
            </a:r>
          </a:p>
          <a:p>
            <a:r>
              <a:rPr lang="en-US" dirty="0">
                <a:sym typeface="Calibri"/>
              </a:rPr>
              <a:t>Cathain a </a:t>
            </a:r>
            <a:r>
              <a:rPr lang="en-US" dirty="0" err="1">
                <a:sym typeface="Calibri"/>
              </a:rPr>
              <a:t>déarfadh</a:t>
            </a:r>
            <a:r>
              <a:rPr lang="en-US" dirty="0">
                <a:sym typeface="Calibri"/>
              </a:rPr>
              <a:t> </a:t>
            </a:r>
            <a:r>
              <a:rPr lang="en-US" dirty="0" err="1">
                <a:sym typeface="Calibri"/>
              </a:rPr>
              <a:t>máthair</a:t>
            </a:r>
            <a:r>
              <a:rPr lang="en-US" dirty="0">
                <a:sym typeface="Calibri"/>
              </a:rPr>
              <a:t> é </a:t>
            </a:r>
            <a:r>
              <a:rPr lang="en-US" dirty="0" err="1">
                <a:sym typeface="Calibri"/>
              </a:rPr>
              <a:t>seo</a:t>
            </a:r>
            <a:r>
              <a:rPr lang="en-US" dirty="0">
                <a:sym typeface="Calibri"/>
              </a:rPr>
              <a:t>?</a:t>
            </a:r>
          </a:p>
          <a:p>
            <a:r>
              <a:rPr lang="en-US" dirty="0">
                <a:sym typeface="Calibri"/>
              </a:rPr>
              <a:t>“</a:t>
            </a:r>
            <a:r>
              <a:rPr lang="en-US" dirty="0" err="1">
                <a:sym typeface="Calibri"/>
              </a:rPr>
              <a:t>Beidh</a:t>
            </a:r>
            <a:r>
              <a:rPr lang="en-US" dirty="0">
                <a:sym typeface="Calibri"/>
              </a:rPr>
              <a:t> </a:t>
            </a:r>
            <a:r>
              <a:rPr lang="en-US" dirty="0" err="1">
                <a:sym typeface="Calibri"/>
              </a:rPr>
              <a:t>ar</a:t>
            </a:r>
            <a:r>
              <a:rPr lang="en-US" dirty="0">
                <a:sym typeface="Calibri"/>
              </a:rPr>
              <a:t> an teach a </a:t>
            </a:r>
            <a:r>
              <a:rPr lang="en-US" dirty="0" err="1">
                <a:sym typeface="Calibri"/>
              </a:rPr>
              <a:t>bheith</a:t>
            </a:r>
            <a:r>
              <a:rPr lang="en-US" dirty="0">
                <a:sym typeface="Calibri"/>
              </a:rPr>
              <a:t> </a:t>
            </a:r>
            <a:r>
              <a:rPr lang="en-US" dirty="0" err="1">
                <a:sym typeface="Calibri"/>
              </a:rPr>
              <a:t>sciúrtha</a:t>
            </a:r>
            <a:r>
              <a:rPr lang="en-US" dirty="0">
                <a:sym typeface="Calibri"/>
              </a:rPr>
              <a:t>.”</a:t>
            </a:r>
          </a:p>
          <a:p>
            <a:r>
              <a:rPr lang="en-US" dirty="0" err="1">
                <a:sym typeface="Calibri"/>
              </a:rPr>
              <a:t>Frámaí</a:t>
            </a:r>
            <a:r>
              <a:rPr lang="en-US" dirty="0">
                <a:sym typeface="Calibri"/>
              </a:rPr>
              <a:t> </a:t>
            </a:r>
            <a:r>
              <a:rPr lang="en-US" dirty="0" err="1">
                <a:sym typeface="Calibri"/>
              </a:rPr>
              <a:t>Abairtí</a:t>
            </a:r>
            <a:r>
              <a:rPr lang="en-US" dirty="0">
                <a:sym typeface="Calibri"/>
              </a:rPr>
              <a:t> do </a:t>
            </a:r>
            <a:r>
              <a:rPr lang="en-US" dirty="0" err="1">
                <a:sym typeface="Calibri"/>
              </a:rPr>
              <a:t>Thascanna</a:t>
            </a:r>
            <a:r>
              <a:rPr lang="en-US" dirty="0">
                <a:sym typeface="Calibri"/>
              </a:rPr>
              <a:t> </a:t>
            </a:r>
            <a:r>
              <a:rPr lang="en-US" dirty="0" err="1">
                <a:sym typeface="Calibri"/>
              </a:rPr>
              <a:t>Acadúla</a:t>
            </a:r>
            <a:endParaRPr lang="en-US" dirty="0">
              <a:sym typeface="Calibri"/>
            </a:endParaRPr>
          </a:p>
          <a:p>
            <a:r>
              <a:rPr lang="en-US" dirty="0" err="1">
                <a:sym typeface="Calibri"/>
              </a:rPr>
              <a:t>Sampla</a:t>
            </a:r>
            <a:r>
              <a:rPr lang="en-US" dirty="0">
                <a:sym typeface="Calibri"/>
              </a:rPr>
              <a:t>; ‘</a:t>
            </a:r>
            <a:r>
              <a:rPr lang="en-US" dirty="0" err="1">
                <a:sym typeface="Calibri"/>
              </a:rPr>
              <a:t>Léiríonn</a:t>
            </a:r>
            <a:r>
              <a:rPr lang="en-US" dirty="0">
                <a:sym typeface="Calibri"/>
              </a:rPr>
              <a:t> </a:t>
            </a:r>
            <a:r>
              <a:rPr lang="en-US" dirty="0" err="1">
                <a:sym typeface="Calibri"/>
              </a:rPr>
              <a:t>na</a:t>
            </a:r>
            <a:r>
              <a:rPr lang="en-US" dirty="0">
                <a:sym typeface="Calibri"/>
              </a:rPr>
              <a:t> </a:t>
            </a:r>
            <a:r>
              <a:rPr lang="en-US" dirty="0" err="1">
                <a:sym typeface="Calibri"/>
              </a:rPr>
              <a:t>cosúlachtaí</a:t>
            </a:r>
            <a:r>
              <a:rPr lang="en-US" dirty="0">
                <a:sym typeface="Calibri"/>
              </a:rPr>
              <a:t> </a:t>
            </a:r>
            <a:r>
              <a:rPr lang="en-US" dirty="0" err="1">
                <a:sym typeface="Calibri"/>
              </a:rPr>
              <a:t>idir</a:t>
            </a:r>
            <a:r>
              <a:rPr lang="en-US" dirty="0">
                <a:sym typeface="Calibri"/>
              </a:rPr>
              <a:t> _____ </a:t>
            </a:r>
            <a:r>
              <a:rPr lang="en-US" dirty="0" err="1">
                <a:sym typeface="Calibri"/>
              </a:rPr>
              <a:t>agus</a:t>
            </a:r>
            <a:r>
              <a:rPr lang="en-US" dirty="0">
                <a:sym typeface="Calibri"/>
              </a:rPr>
              <a:t> _____ _____.' </a:t>
            </a:r>
            <a:endParaRPr lang="en-US" dirty="0"/>
          </a:p>
          <a:p>
            <a:r>
              <a:rPr lang="en-US" dirty="0" err="1">
                <a:sym typeface="Calibri"/>
              </a:rPr>
              <a:t>Tá</a:t>
            </a:r>
            <a:r>
              <a:rPr lang="en-US" dirty="0">
                <a:sym typeface="Calibri"/>
              </a:rPr>
              <a:t> ____ </a:t>
            </a:r>
            <a:r>
              <a:rPr lang="en-US" dirty="0" err="1">
                <a:sym typeface="Calibri"/>
              </a:rPr>
              <a:t>níos</a:t>
            </a:r>
            <a:r>
              <a:rPr lang="en-US" dirty="0">
                <a:sym typeface="Calibri"/>
              </a:rPr>
              <a:t> </a:t>
            </a:r>
            <a:r>
              <a:rPr lang="en-US" dirty="0" err="1">
                <a:sym typeface="Calibri"/>
              </a:rPr>
              <a:t>mó</a:t>
            </a:r>
            <a:r>
              <a:rPr lang="en-US" dirty="0">
                <a:sym typeface="Calibri"/>
              </a:rPr>
              <a:t> </a:t>
            </a:r>
            <a:r>
              <a:rPr lang="en-US" dirty="0" err="1">
                <a:sym typeface="Calibri"/>
              </a:rPr>
              <a:t>ná</a:t>
            </a:r>
            <a:r>
              <a:rPr lang="en-US" dirty="0">
                <a:sym typeface="Calibri"/>
              </a:rPr>
              <a:t> _____. </a:t>
            </a:r>
          </a:p>
          <a:p>
            <a:r>
              <a:rPr lang="en-US" dirty="0" err="1">
                <a:sym typeface="Calibri"/>
              </a:rPr>
              <a:t>Cuir</a:t>
            </a:r>
            <a:r>
              <a:rPr lang="en-US" dirty="0">
                <a:sym typeface="Calibri"/>
              </a:rPr>
              <a:t> </a:t>
            </a:r>
            <a:r>
              <a:rPr lang="en-US" dirty="0" err="1">
                <a:sym typeface="Calibri"/>
              </a:rPr>
              <a:t>Íomhánna</a:t>
            </a:r>
            <a:r>
              <a:rPr lang="en-US" dirty="0">
                <a:sym typeface="Calibri"/>
              </a:rPr>
              <a:t> </a:t>
            </a:r>
            <a:r>
              <a:rPr lang="en-US" dirty="0" err="1">
                <a:sym typeface="Calibri"/>
              </a:rPr>
              <a:t>ar</a:t>
            </a:r>
            <a:r>
              <a:rPr lang="en-US" dirty="0">
                <a:sym typeface="Calibri"/>
              </a:rPr>
              <a:t> Fáil don </a:t>
            </a:r>
            <a:r>
              <a:rPr lang="en-US" dirty="0" err="1">
                <a:sym typeface="Calibri"/>
              </a:rPr>
              <a:t>Stór</a:t>
            </a:r>
            <a:r>
              <a:rPr lang="en-US" dirty="0">
                <a:sym typeface="Calibri"/>
              </a:rPr>
              <a:t> Focal</a:t>
            </a:r>
          </a:p>
          <a:p>
            <a:r>
              <a:rPr lang="en-US" dirty="0" err="1">
                <a:sym typeface="Calibri"/>
              </a:rPr>
              <a:t>Íomhánna</a:t>
            </a:r>
            <a:r>
              <a:rPr lang="en-US" dirty="0">
                <a:sym typeface="Calibri"/>
              </a:rPr>
              <a:t> a chur </a:t>
            </a:r>
            <a:r>
              <a:rPr lang="en-US" dirty="0" err="1">
                <a:sym typeface="Calibri"/>
              </a:rPr>
              <a:t>san</a:t>
            </a:r>
            <a:r>
              <a:rPr lang="en-US" dirty="0">
                <a:sym typeface="Calibri"/>
              </a:rPr>
              <a:t> </a:t>
            </a:r>
            <a:r>
              <a:rPr lang="en-US" dirty="0" err="1">
                <a:sym typeface="Calibri"/>
              </a:rPr>
              <a:t>áireamh</a:t>
            </a:r>
            <a:r>
              <a:rPr lang="en-US" dirty="0">
                <a:sym typeface="Calibri"/>
              </a:rPr>
              <a:t> le </a:t>
            </a:r>
            <a:r>
              <a:rPr lang="en-US" dirty="0" err="1">
                <a:sym typeface="Calibri"/>
              </a:rPr>
              <a:t>stór</a:t>
            </a:r>
            <a:r>
              <a:rPr lang="en-US" dirty="0">
                <a:sym typeface="Calibri"/>
              </a:rPr>
              <a:t> focal </a:t>
            </a:r>
            <a:r>
              <a:rPr lang="en-US" dirty="0" err="1">
                <a:sym typeface="Calibri"/>
              </a:rPr>
              <a:t>nua</a:t>
            </a:r>
            <a:r>
              <a:rPr lang="en-US" dirty="0">
                <a:sym typeface="Calibri"/>
              </a:rPr>
              <a:t> </a:t>
            </a:r>
            <a:r>
              <a:rPr lang="en-US" dirty="0" err="1">
                <a:sym typeface="Calibri"/>
              </a:rPr>
              <a:t>nuair</a:t>
            </a:r>
            <a:r>
              <a:rPr lang="en-US" dirty="0">
                <a:sym typeface="Calibri"/>
              </a:rPr>
              <a:t> is </a:t>
            </a:r>
            <a:r>
              <a:rPr lang="en-US" dirty="0" err="1">
                <a:sym typeface="Calibri"/>
              </a:rPr>
              <a:t>féidir</a:t>
            </a:r>
            <a:r>
              <a:rPr lang="en-US" dirty="0">
                <a:sym typeface="Calibri"/>
              </a:rPr>
              <a:t> </a:t>
            </a:r>
            <a:r>
              <a:rPr lang="en-US" dirty="0" err="1">
                <a:sym typeface="Calibri"/>
              </a:rPr>
              <a:t>agus</a:t>
            </a:r>
            <a:r>
              <a:rPr lang="en-US" dirty="0">
                <a:sym typeface="Calibri"/>
              </a:rPr>
              <a:t> </a:t>
            </a:r>
            <a:r>
              <a:rPr lang="en-US" dirty="0" err="1">
                <a:sym typeface="Calibri"/>
              </a:rPr>
              <a:t>líníochtaí</a:t>
            </a:r>
            <a:r>
              <a:rPr lang="en-US" dirty="0">
                <a:sym typeface="Calibri"/>
              </a:rPr>
              <a:t> a </a:t>
            </a:r>
            <a:r>
              <a:rPr lang="en-US" dirty="0" err="1">
                <a:sym typeface="Calibri"/>
              </a:rPr>
              <a:t>chumasú</a:t>
            </a:r>
            <a:r>
              <a:rPr lang="en-US" dirty="0">
                <a:sym typeface="Calibri"/>
              </a:rPr>
              <a:t> le </a:t>
            </a:r>
            <a:r>
              <a:rPr lang="en-US" dirty="0" err="1">
                <a:sym typeface="Calibri"/>
              </a:rPr>
              <a:t>haghaidh</a:t>
            </a:r>
            <a:r>
              <a:rPr lang="en-US" dirty="0">
                <a:sym typeface="Calibri"/>
              </a:rPr>
              <a:t> </a:t>
            </a:r>
            <a:r>
              <a:rPr lang="en-US" dirty="0" err="1">
                <a:sym typeface="Calibri"/>
              </a:rPr>
              <a:t>sainmhínithe</a:t>
            </a:r>
            <a:r>
              <a:rPr lang="en-US" dirty="0">
                <a:sym typeface="Calibri"/>
              </a:rPr>
              <a:t> </a:t>
            </a:r>
            <a:r>
              <a:rPr lang="en-US" dirty="0" err="1">
                <a:sym typeface="Calibri"/>
              </a:rPr>
              <a:t>dár</a:t>
            </a:r>
            <a:r>
              <a:rPr lang="en-US" dirty="0">
                <a:sym typeface="Calibri"/>
              </a:rPr>
              <a:t> le </a:t>
            </a:r>
            <a:r>
              <a:rPr lang="en-US" dirty="0" err="1">
                <a:sym typeface="Calibri"/>
              </a:rPr>
              <a:t>dalta</a:t>
            </a:r>
            <a:r>
              <a:rPr lang="en-US" dirty="0">
                <a:sym typeface="Calibri"/>
              </a:rPr>
              <a:t> </a:t>
            </a:r>
            <a:r>
              <a:rPr lang="en-US" dirty="0" err="1">
                <a:sym typeface="Calibri"/>
              </a:rPr>
              <a:t>ar</a:t>
            </a:r>
            <a:r>
              <a:rPr lang="en-US" dirty="0">
                <a:sym typeface="Calibri"/>
              </a:rPr>
              <a:t> </a:t>
            </a:r>
            <a:r>
              <a:rPr lang="en-US" dirty="0" err="1">
                <a:sym typeface="Calibri"/>
              </a:rPr>
              <a:t>fhocail</a:t>
            </a:r>
            <a:r>
              <a:rPr lang="en-US" dirty="0">
                <a:sym typeface="Calibri"/>
              </a:rPr>
              <a:t> </a:t>
            </a:r>
            <a:r>
              <a:rPr lang="en-US" dirty="0" err="1">
                <a:sym typeface="Calibri"/>
              </a:rPr>
              <a:t>nua</a:t>
            </a:r>
            <a:endParaRPr lang="en-US" dirty="0">
              <a:sym typeface="Calibri"/>
            </a:endParaRPr>
          </a:p>
          <a:p>
            <a:r>
              <a:rPr lang="en-US" dirty="0" err="1">
                <a:sym typeface="Calibri"/>
              </a:rPr>
              <a:t>Feasacht</a:t>
            </a:r>
            <a:r>
              <a:rPr lang="en-US" dirty="0">
                <a:sym typeface="Calibri"/>
              </a:rPr>
              <a:t> </a:t>
            </a:r>
            <a:r>
              <a:rPr lang="en-US" dirty="0" err="1">
                <a:sym typeface="Calibri"/>
              </a:rPr>
              <a:t>Mhoirfeolaíoch</a:t>
            </a:r>
            <a:endParaRPr lang="en-US" dirty="0">
              <a:sym typeface="Calibri"/>
            </a:endParaRPr>
          </a:p>
          <a:p>
            <a:r>
              <a:rPr lang="en-US" dirty="0" err="1">
                <a:sym typeface="Calibri"/>
              </a:rPr>
              <a:t>Fréamh</a:t>
            </a:r>
            <a:r>
              <a:rPr lang="en-US" dirty="0">
                <a:sym typeface="Calibri"/>
              </a:rPr>
              <a:t> </a:t>
            </a:r>
            <a:r>
              <a:rPr lang="en-US" dirty="0" err="1">
                <a:sym typeface="Calibri"/>
              </a:rPr>
              <a:t>na</a:t>
            </a:r>
            <a:r>
              <a:rPr lang="en-US" dirty="0">
                <a:sym typeface="Calibri"/>
              </a:rPr>
              <a:t> </a:t>
            </a:r>
            <a:r>
              <a:rPr lang="en-US" dirty="0" err="1">
                <a:sym typeface="Calibri"/>
              </a:rPr>
              <a:t>bhfocal</a:t>
            </a:r>
            <a:r>
              <a:rPr lang="en-US" dirty="0">
                <a:sym typeface="Calibri"/>
              </a:rPr>
              <a:t> a </a:t>
            </a:r>
            <a:r>
              <a:rPr lang="en-US" dirty="0" err="1">
                <a:sym typeface="Calibri"/>
              </a:rPr>
              <a:t>phlé</a:t>
            </a:r>
            <a:r>
              <a:rPr lang="en-US" dirty="0">
                <a:sym typeface="Calibri"/>
              </a:rPr>
              <a:t> </a:t>
            </a:r>
            <a:r>
              <a:rPr lang="en-US" dirty="0" err="1">
                <a:sym typeface="Calibri"/>
              </a:rPr>
              <a:t>agus</a:t>
            </a:r>
            <a:r>
              <a:rPr lang="en-US" dirty="0">
                <a:sym typeface="Calibri"/>
              </a:rPr>
              <a:t> </a:t>
            </a:r>
            <a:r>
              <a:rPr lang="en-US" dirty="0" err="1">
                <a:sym typeface="Calibri"/>
              </a:rPr>
              <a:t>iad</a:t>
            </a:r>
            <a:r>
              <a:rPr lang="en-US" dirty="0">
                <a:sym typeface="Calibri"/>
              </a:rPr>
              <a:t> a chur </a:t>
            </a:r>
            <a:r>
              <a:rPr lang="en-US" dirty="0" err="1">
                <a:sym typeface="Calibri"/>
              </a:rPr>
              <a:t>i</a:t>
            </a:r>
            <a:r>
              <a:rPr lang="en-US" dirty="0">
                <a:sym typeface="Calibri"/>
              </a:rPr>
              <a:t> </a:t>
            </a:r>
            <a:r>
              <a:rPr lang="en-US" dirty="0" err="1">
                <a:sym typeface="Calibri"/>
              </a:rPr>
              <a:t>gcomparáid</a:t>
            </a:r>
            <a:r>
              <a:rPr lang="en-US" dirty="0">
                <a:sym typeface="Calibri"/>
              </a:rPr>
              <a:t> le </a:t>
            </a:r>
            <a:r>
              <a:rPr lang="en-US" dirty="0" err="1">
                <a:sym typeface="Calibri"/>
              </a:rPr>
              <a:t>teanga</a:t>
            </a:r>
            <a:r>
              <a:rPr lang="en-US" dirty="0">
                <a:sym typeface="Calibri"/>
              </a:rPr>
              <a:t> </a:t>
            </a:r>
            <a:r>
              <a:rPr lang="en-US" dirty="0" err="1">
                <a:sym typeface="Calibri"/>
              </a:rPr>
              <a:t>dhúchais</a:t>
            </a:r>
            <a:r>
              <a:rPr lang="en-US" dirty="0">
                <a:sym typeface="Calibri"/>
              </a:rPr>
              <a:t> an </a:t>
            </a:r>
            <a:r>
              <a:rPr lang="en-US" dirty="0" err="1">
                <a:sym typeface="Calibri"/>
              </a:rPr>
              <a:t>dalta</a:t>
            </a:r>
            <a:r>
              <a:rPr lang="en-US" dirty="0">
                <a:sym typeface="Calibri"/>
              </a:rPr>
              <a:t> </a:t>
            </a:r>
            <a:r>
              <a:rPr lang="en-US" dirty="0" err="1">
                <a:sym typeface="Calibri"/>
              </a:rPr>
              <a:t>agus</a:t>
            </a:r>
            <a:r>
              <a:rPr lang="en-US" dirty="0">
                <a:sym typeface="Calibri"/>
              </a:rPr>
              <a:t> </a:t>
            </a:r>
            <a:r>
              <a:rPr lang="en-US" dirty="0" err="1">
                <a:sym typeface="Calibri"/>
              </a:rPr>
              <a:t>réimíreanna</a:t>
            </a:r>
            <a:r>
              <a:rPr lang="en-US" dirty="0">
                <a:sym typeface="Calibri"/>
              </a:rPr>
              <a:t> </a:t>
            </a:r>
            <a:r>
              <a:rPr lang="en-US" dirty="0" err="1">
                <a:sym typeface="Calibri"/>
              </a:rPr>
              <a:t>agus</a:t>
            </a:r>
            <a:r>
              <a:rPr lang="en-US" dirty="0">
                <a:sym typeface="Calibri"/>
              </a:rPr>
              <a:t> </a:t>
            </a:r>
            <a:r>
              <a:rPr lang="en-US" dirty="0" err="1">
                <a:sym typeface="Calibri"/>
              </a:rPr>
              <a:t>iarmhíreanna</a:t>
            </a:r>
            <a:r>
              <a:rPr lang="en-US" dirty="0">
                <a:sym typeface="Calibri"/>
              </a:rPr>
              <a:t> a </a:t>
            </a:r>
            <a:r>
              <a:rPr lang="en-US" dirty="0" err="1">
                <a:sym typeface="Calibri"/>
              </a:rPr>
              <a:t>fhiosrú</a:t>
            </a:r>
            <a:endParaRPr lang="en-US" dirty="0">
              <a:sym typeface="Calibri"/>
            </a:endParaRPr>
          </a:p>
          <a:p>
            <a:endParaRPr lang="en-US" dirty="0">
              <a:sym typeface="Calibri"/>
            </a:endParaRPr>
          </a:p>
          <a:p>
            <a:endParaRPr lang="en-US" dirty="0">
              <a:sym typeface="Calibri"/>
            </a:endParaRPr>
          </a:p>
          <a:p>
            <a:endParaRPr lang="en-US" dirty="0">
              <a:sym typeface="Calibri"/>
            </a:endParaRPr>
          </a:p>
          <a:p>
            <a:endParaRPr lang="en-US" dirty="0"/>
          </a:p>
        </p:txBody>
      </p:sp>
      <p:sp>
        <p:nvSpPr>
          <p:cNvPr id="3" name="Slide Image Placeholder 2">
            <a:extLst>
              <a:ext uri="{FF2B5EF4-FFF2-40B4-BE49-F238E27FC236}">
                <a16:creationId xmlns:a16="http://schemas.microsoft.com/office/drawing/2014/main" id="{7267A2FF-8A35-4A31-9013-F0E0A51358B5}"/>
              </a:ext>
            </a:extLst>
          </p:cNvPr>
          <p:cNvSpPr>
            <a:spLocks noGrp="1" noRot="1" noChangeAspect="1"/>
          </p:cNvSpPr>
          <p:nvPr>
            <p:ph type="sldImg"/>
          </p:nvPr>
        </p:nvSpPr>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ga-IE" b="1" dirty="0"/>
              <a:t>Cuspóir: Straitéisí praiticiúla le stór focal a theagasc a roinnt</a:t>
            </a:r>
            <a:br>
              <a:rPr lang="ga-IE" b="1" dirty="0"/>
            </a:br>
            <a:r>
              <a:rPr lang="ga-IE" b="1" dirty="0"/>
              <a:t>Fad Ama: </a:t>
            </a:r>
            <a:r>
              <a:rPr lang="en-GB" b="1" dirty="0"/>
              <a:t>3</a:t>
            </a:r>
            <a:r>
              <a:rPr lang="ga-IE" b="1" dirty="0"/>
              <a:t> nóiméad</a:t>
            </a:r>
            <a:endParaRPr lang="en-IE" b="1" dirty="0"/>
          </a:p>
          <a:p>
            <a:r>
              <a:rPr lang="en-IE" b="1" dirty="0"/>
              <a:t>Script: </a:t>
            </a:r>
            <a:r>
              <a:rPr lang="ga-IE" b="1" dirty="0"/>
              <a:t>Séimeantach Ildaite</a:t>
            </a:r>
            <a:endParaRPr lang="en-IE" b="1" dirty="0"/>
          </a:p>
          <a:p>
            <a:r>
              <a:rPr lang="ga-IE" dirty="0"/>
              <a:t>Is córas é Séimeantach Ildaite ina gcódaítear abairtí le dathanna de réir ról na bhfocal éagsúla.</a:t>
            </a:r>
            <a:br>
              <a:rPr lang="ga-IE" dirty="0"/>
            </a:br>
            <a:r>
              <a:rPr lang="ga-IE" dirty="0"/>
              <a:t>Is féidir leis cabhrú le páistí abairtí a bhriseadh síos, brí gach focail a thuiscint, agus an ról atá acu san abairt a aithint.</a:t>
            </a:r>
            <a:br>
              <a:rPr lang="ga-IE" dirty="0"/>
            </a:br>
            <a:r>
              <a:rPr lang="ga-IE" dirty="0"/>
              <a:t>Chomh maith leis sin, cuidíonn sé le páistí tuiscint níos fearr a fháil ar ord na bhfocal.</a:t>
            </a:r>
            <a:br>
              <a:rPr lang="ga-IE" dirty="0"/>
            </a:br>
            <a:r>
              <a:rPr lang="ga-IE" dirty="0"/>
              <a:t>Is féidir le páistí Séimeantach Ildaite a úsáid chun abairtí fiúntacha, dea-struchtúrtha a thógáil.</a:t>
            </a:r>
          </a:p>
          <a:p>
            <a:r>
              <a:rPr lang="ga-IE" dirty="0"/>
              <a:t>Tá Séimeantach Ildaite úsáideach go háirithe do pháistí a mbíonn na deacrachtaí seo a leanas acu:</a:t>
            </a:r>
          </a:p>
          <a:p>
            <a:r>
              <a:rPr lang="ga-IE" dirty="0"/>
              <a:t>A dteanga a ordú agus a </a:t>
            </a:r>
            <a:r>
              <a:rPr lang="ga-IE" dirty="0" err="1"/>
              <a:t>sheicheamhú</a:t>
            </a:r>
            <a:endParaRPr lang="ga-IE" dirty="0"/>
          </a:p>
          <a:p>
            <a:r>
              <a:rPr lang="ga-IE" dirty="0"/>
              <a:t>Ceisteanna a fhreagairt i gceart</a:t>
            </a:r>
          </a:p>
          <a:p>
            <a:r>
              <a:rPr lang="ga-IE" dirty="0"/>
              <a:t>Teanga níos casta a thógáil</a:t>
            </a:r>
          </a:p>
          <a:p>
            <a:r>
              <a:rPr lang="ga-IE" dirty="0"/>
              <a:t>Stór teanga ollmhór a bheith acu, ach deacracht acu na focail aonair a úsáid </a:t>
            </a:r>
            <a:r>
              <a:rPr lang="en-IE" dirty="0"/>
              <a:t>le </a:t>
            </a:r>
            <a:r>
              <a:rPr lang="en-IE" dirty="0" err="1"/>
              <a:t>ciall</a:t>
            </a:r>
            <a:r>
              <a:rPr lang="en-IE" dirty="0"/>
              <a:t> </a:t>
            </a:r>
            <a:endParaRPr lang="ga-IE" dirty="0"/>
          </a:p>
          <a:p>
            <a:r>
              <a:rPr lang="ga-IE" dirty="0"/>
              <a:t>Conas a dhéanann tú </a:t>
            </a:r>
            <a:r>
              <a:rPr lang="ga-IE" dirty="0" err="1"/>
              <a:t>é?Is</a:t>
            </a:r>
            <a:r>
              <a:rPr lang="ga-IE" dirty="0"/>
              <a:t> é an bealach is éasca le fáil amach cén dath atá ar fhocal ná trí cheist cheisteach a oireann dó a fhiafraí.</a:t>
            </a:r>
            <a:br>
              <a:rPr lang="ga-IE" dirty="0"/>
            </a:br>
            <a:r>
              <a:rPr lang="ga-IE" dirty="0"/>
              <a:t>Tá cód datha ann do na habairtí agus na ceisteanna sa léaráid seo a leanas:</a:t>
            </a:r>
            <a:r>
              <a:rPr lang="en-IE" dirty="0"/>
              <a:t> </a:t>
            </a:r>
            <a:r>
              <a:rPr lang="ga-IE" dirty="0" err="1"/>
              <a:t>Newham</a:t>
            </a:r>
            <a:r>
              <a:rPr lang="ga-IE" dirty="0"/>
              <a:t> </a:t>
            </a:r>
            <a:r>
              <a:rPr lang="ga-IE" dirty="0" err="1"/>
              <a:t>Speech</a:t>
            </a:r>
            <a:r>
              <a:rPr lang="ga-IE" dirty="0"/>
              <a:t> </a:t>
            </a:r>
            <a:r>
              <a:rPr lang="ga-IE" dirty="0" err="1"/>
              <a:t>and</a:t>
            </a:r>
            <a:r>
              <a:rPr lang="ga-IE" dirty="0"/>
              <a:t> </a:t>
            </a:r>
            <a:r>
              <a:rPr lang="ga-IE" dirty="0" err="1"/>
              <a:t>Language</a:t>
            </a:r>
            <a:r>
              <a:rPr lang="ga-IE" dirty="0"/>
              <a:t> </a:t>
            </a:r>
            <a:r>
              <a:rPr lang="ga-IE" dirty="0" err="1"/>
              <a:t>Therapy</a:t>
            </a:r>
            <a:r>
              <a:rPr lang="ga-IE" dirty="0"/>
              <a:t> (2020)</a:t>
            </a:r>
          </a:p>
          <a:p>
            <a:endParaRPr lang="en-IE" dirty="0"/>
          </a:p>
        </p:txBody>
      </p:sp>
      <p:sp>
        <p:nvSpPr>
          <p:cNvPr id="4" name="Slide Number Placeholder 3"/>
          <p:cNvSpPr>
            <a:spLocks noGrp="1"/>
          </p:cNvSpPr>
          <p:nvPr>
            <p:ph type="sldNum" sz="quarter" idx="5"/>
          </p:nvPr>
        </p:nvSpPr>
        <p:spPr/>
        <p:txBody>
          <a:bodyPr/>
          <a:lstStyle/>
          <a:p>
            <a:pPr lvl="0"/>
            <a:fld id="{AF6BECD2-6E34-4FC8-81A3-E7A6EED2AFA1}" type="slidenum">
              <a:rPr lang="en-IE" smtClean="0"/>
              <a:pPr lvl="0"/>
              <a:t>19</a:t>
            </a:fld>
            <a:endParaRPr lang="en-IE"/>
          </a:p>
        </p:txBody>
      </p:sp>
      <p:sp>
        <p:nvSpPr>
          <p:cNvPr id="7" name="Slide Image Placeholder 6">
            <a:extLst>
              <a:ext uri="{FF2B5EF4-FFF2-40B4-BE49-F238E27FC236}">
                <a16:creationId xmlns:a16="http://schemas.microsoft.com/office/drawing/2014/main" id="{DF554768-E6F0-CEB8-E894-2DADC6C34814}"/>
              </a:ext>
            </a:extLst>
          </p:cNvPr>
          <p:cNvSpPr>
            <a:spLocks noGrp="1" noRot="1" noChangeAspect="1"/>
          </p:cNvSpPr>
          <p:nvPr>
            <p:ph type="sldImg"/>
          </p:nvPr>
        </p:nvSpPr>
        <p:spPr/>
      </p:sp>
    </p:spTree>
    <p:extLst>
      <p:ext uri="{BB962C8B-B14F-4D97-AF65-F5344CB8AC3E}">
        <p14:creationId xmlns:p14="http://schemas.microsoft.com/office/powerpoint/2010/main" val="4232621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ga-IE" dirty="0"/>
              <a:t>Cuspóir: </a:t>
            </a:r>
          </a:p>
          <a:p>
            <a:r>
              <a:rPr lang="ga-IE" dirty="0"/>
              <a:t>Spriocanna na seisiúin a leagann amach do na rannpháirtithe faoi thrí cheann theideal- Foghlaimeoirí GTB, Oideolaíocht GTB agus Teagasc, Foghlaim agus Measúnú.</a:t>
            </a:r>
            <a:endParaRPr lang="ga-IE" dirty="0">
              <a:ea typeface="Calibri"/>
              <a:cs typeface="Calibri"/>
            </a:endParaRPr>
          </a:p>
          <a:p>
            <a:r>
              <a:rPr lang="ga-IE" dirty="0"/>
              <a:t>Fad Ama : </a:t>
            </a:r>
            <a:r>
              <a:rPr lang="en-IE" dirty="0"/>
              <a:t>2</a:t>
            </a:r>
            <a:r>
              <a:rPr lang="ga-IE" dirty="0"/>
              <a:t> nóiméad</a:t>
            </a:r>
            <a:endParaRPr lang="ga-IE" dirty="0">
              <a:ea typeface="Calibri"/>
              <a:cs typeface="Calibri"/>
            </a:endParaRPr>
          </a:p>
          <a:p>
            <a:endParaRPr lang="en-IE" dirty="0"/>
          </a:p>
          <a:p>
            <a:r>
              <a:rPr lang="ga-IE" dirty="0"/>
              <a:t>Script: </a:t>
            </a:r>
            <a:endParaRPr lang="ga-IE" dirty="0">
              <a:ea typeface="Calibri"/>
              <a:cs typeface="Calibri"/>
            </a:endParaRPr>
          </a:p>
          <a:p>
            <a:br>
              <a:rPr lang="ga-IE" dirty="0">
                <a:ea typeface="Calibri"/>
                <a:cs typeface="Calibri"/>
              </a:rPr>
            </a:br>
            <a:r>
              <a:rPr lang="ga-IE" dirty="0"/>
              <a:t>Feicfidh sibh ar an scáileán anois, spriocanna a bhaineann le seisiún an lae inniu</a:t>
            </a:r>
            <a:r>
              <a:rPr lang="en-IE" dirty="0"/>
              <a:t>:</a:t>
            </a:r>
            <a:endParaRPr lang="en-IE" dirty="0">
              <a:ea typeface="Calibri"/>
              <a:cs typeface="Calibri"/>
            </a:endParaRPr>
          </a:p>
          <a:p>
            <a:br>
              <a:rPr lang="ga-IE" dirty="0">
                <a:ea typeface="Calibri"/>
                <a:cs typeface="Calibri"/>
              </a:rPr>
            </a:br>
            <a:r>
              <a:rPr lang="ga-IE" dirty="0"/>
              <a:t>Maidir leis na Foghlaimeoirí GTB-</a:t>
            </a:r>
            <a:endParaRPr lang="ga-IE" dirty="0">
              <a:ea typeface="Calibri"/>
              <a:cs typeface="Calibri"/>
            </a:endParaRPr>
          </a:p>
          <a:p>
            <a:pPr marL="165100" indent="-165100">
              <a:buFont typeface="Arial"/>
              <a:buChar char="•"/>
            </a:pPr>
            <a:r>
              <a:rPr lang="ga-IE" dirty="0"/>
              <a:t>beimid ag smaoineamh ar na foghlaimeoirí atá sna seomraí os ár gcomhair agus ag díriú ar an tábhacht a bhaineann le láidreachtaí agus suimeanna na bpáistí a bheith mar chuid lárnach den chur chuige</a:t>
            </a:r>
            <a:endParaRPr lang="ga-IE" dirty="0">
              <a:ea typeface="Calibri"/>
              <a:cs typeface="Calibri"/>
            </a:endParaRPr>
          </a:p>
          <a:p>
            <a:pPr marL="165100" indent="-165100">
              <a:buFont typeface="Arial"/>
              <a:buChar char="•"/>
            </a:pPr>
            <a:r>
              <a:rPr lang="ga-IE" dirty="0"/>
              <a:t>díreoimid ar straitéisí le fáilte a chur </a:t>
            </a:r>
            <a:r>
              <a:rPr lang="en-IE" dirty="0"/>
              <a:t>rompu </a:t>
            </a:r>
            <a:r>
              <a:rPr lang="ga-IE" dirty="0"/>
              <a:t>inár scoileanna</a:t>
            </a:r>
            <a:endParaRPr lang="ga-IE" dirty="0">
              <a:ea typeface="Calibri"/>
              <a:cs typeface="Calibri"/>
            </a:endParaRPr>
          </a:p>
          <a:p>
            <a:pPr marL="165100" indent="-165100">
              <a:buFont typeface="Arial"/>
              <a:buChar char="•"/>
            </a:pPr>
            <a:r>
              <a:rPr lang="en-IE" dirty="0"/>
              <a:t>Agus </a:t>
            </a:r>
            <a:r>
              <a:rPr lang="ga-IE" dirty="0"/>
              <a:t>scrúdfaimid na teicneolaíochtaí aistriúcháin/acmhainní éagsúla a bhaineann leis an </a:t>
            </a:r>
            <a:r>
              <a:rPr lang="ga-IE" dirty="0" err="1"/>
              <a:t>ionchuimsiú</a:t>
            </a:r>
            <a:r>
              <a:rPr lang="ga-IE" dirty="0"/>
              <a:t> a chur chun cinn</a:t>
            </a:r>
            <a:endParaRPr lang="ga-IE" dirty="0">
              <a:ea typeface="Calibri"/>
              <a:cs typeface="Calibri"/>
            </a:endParaRPr>
          </a:p>
          <a:p>
            <a:endParaRPr lang="en-IE" dirty="0"/>
          </a:p>
          <a:p>
            <a:r>
              <a:rPr lang="ga-IE" dirty="0"/>
              <a:t>Ag díriú ar Oideolaíocht ansin-</a:t>
            </a:r>
            <a:endParaRPr lang="ga-IE" dirty="0">
              <a:ea typeface="Calibri"/>
              <a:cs typeface="Calibri"/>
            </a:endParaRPr>
          </a:p>
          <a:p>
            <a:pPr marL="165100" indent="-165100">
              <a:buFont typeface="Arial"/>
              <a:buChar char="•"/>
            </a:pPr>
            <a:r>
              <a:rPr lang="ga-IE" dirty="0"/>
              <a:t>Fiosrófar na céimeanna agus staideanna éagsúla a bheidh muid ag súil leis agus forbairt teanga ar siúl</a:t>
            </a:r>
            <a:endParaRPr lang="ga-IE" dirty="0">
              <a:ea typeface="Calibri"/>
              <a:cs typeface="Calibri"/>
            </a:endParaRPr>
          </a:p>
          <a:p>
            <a:pPr marL="165100" indent="-165100">
              <a:buFont typeface="Arial"/>
              <a:buChar char="•"/>
            </a:pPr>
            <a:r>
              <a:rPr lang="ga-IE" dirty="0"/>
              <a:t>Pléifear bealaí gur féidir linn timpeallacht ilteangach a fhorbairt mar a luíonn siad leis an gCuraclam Teanga Bunscoile</a:t>
            </a:r>
            <a:endParaRPr lang="ga-IE" dirty="0">
              <a:ea typeface="Calibri"/>
              <a:cs typeface="Calibri"/>
            </a:endParaRPr>
          </a:p>
          <a:p>
            <a:endParaRPr lang="en-IE" dirty="0"/>
          </a:p>
          <a:p>
            <a:r>
              <a:rPr lang="ga-IE" dirty="0"/>
              <a:t>Faoi dheireadh agus muid i mbun plé faoi Theagasc agus foghlaim</a:t>
            </a:r>
            <a:endParaRPr lang="ga-IE" dirty="0">
              <a:ea typeface="Calibri"/>
              <a:cs typeface="Calibri"/>
            </a:endParaRPr>
          </a:p>
          <a:p>
            <a:pPr marL="165100" indent="-165100">
              <a:buFont typeface="Arial"/>
              <a:buChar char="•"/>
            </a:pPr>
            <a:r>
              <a:rPr lang="ga-IE" dirty="0"/>
              <a:t>Déanfaidh muid imscrúdú ar réimse straitéisí sa teagasc, san fhoghlaim  chun cabhrú le forbairt na ndaltaí GTB</a:t>
            </a:r>
            <a:r>
              <a:rPr lang="en-IE" dirty="0"/>
              <a:t>…</a:t>
            </a:r>
            <a:r>
              <a:rPr lang="en-IE" dirty="0" err="1"/>
              <a:t>cúinsí</a:t>
            </a:r>
            <a:r>
              <a:rPr lang="en-IE" dirty="0"/>
              <a:t> ama </a:t>
            </a:r>
            <a:r>
              <a:rPr lang="en-IE" dirty="0" err="1"/>
              <a:t>ní</a:t>
            </a:r>
            <a:r>
              <a:rPr lang="en-IE" dirty="0"/>
              <a:t> </a:t>
            </a:r>
            <a:r>
              <a:rPr lang="en-IE" dirty="0" err="1"/>
              <a:t>bheidh</a:t>
            </a:r>
            <a:r>
              <a:rPr lang="en-IE" dirty="0"/>
              <a:t> </a:t>
            </a:r>
            <a:r>
              <a:rPr lang="en-IE" dirty="0" err="1"/>
              <a:t>muid</a:t>
            </a:r>
            <a:r>
              <a:rPr lang="en-IE" dirty="0"/>
              <a:t> ag </a:t>
            </a:r>
            <a:r>
              <a:rPr lang="en-IE" dirty="0" err="1"/>
              <a:t>díriú</a:t>
            </a:r>
            <a:r>
              <a:rPr lang="en-IE" dirty="0"/>
              <a:t> </a:t>
            </a:r>
            <a:r>
              <a:rPr lang="en-IE" dirty="0" err="1"/>
              <a:t>ar</a:t>
            </a:r>
            <a:r>
              <a:rPr lang="en-IE" dirty="0"/>
              <a:t> an </a:t>
            </a:r>
            <a:r>
              <a:rPr lang="en-IE" dirty="0" err="1"/>
              <a:t>mheasúnú</a:t>
            </a:r>
            <a:r>
              <a:rPr lang="en-IE" dirty="0"/>
              <a:t> ach </a:t>
            </a:r>
            <a:r>
              <a:rPr lang="en-IE" dirty="0" err="1"/>
              <a:t>tuigeann</a:t>
            </a:r>
            <a:r>
              <a:rPr lang="en-IE" dirty="0"/>
              <a:t> </a:t>
            </a:r>
            <a:r>
              <a:rPr lang="en-IE" dirty="0" err="1"/>
              <a:t>sibh</a:t>
            </a:r>
            <a:r>
              <a:rPr lang="en-IE" dirty="0"/>
              <a:t> </a:t>
            </a:r>
            <a:r>
              <a:rPr lang="en-IE" dirty="0" err="1"/>
              <a:t>fhéin</a:t>
            </a:r>
            <a:r>
              <a:rPr lang="en-IE" dirty="0"/>
              <a:t> an </a:t>
            </a:r>
            <a:r>
              <a:rPr lang="en-IE" dirty="0" err="1"/>
              <a:t>tabhacht</a:t>
            </a:r>
            <a:endParaRPr lang="ga-IE" dirty="0">
              <a:ea typeface="Calibri"/>
              <a:cs typeface="Calibri"/>
            </a:endParaRPr>
          </a:p>
          <a:p>
            <a:pPr marL="165100" indent="-165100">
              <a:buFont typeface="Arial"/>
              <a:buChar char="•"/>
            </a:pPr>
            <a:r>
              <a:rPr lang="en-IE" dirty="0" err="1"/>
              <a:t>Beidh</a:t>
            </a:r>
            <a:r>
              <a:rPr lang="en-IE" dirty="0"/>
              <a:t> </a:t>
            </a:r>
            <a:r>
              <a:rPr lang="en-IE" dirty="0" err="1"/>
              <a:t>muid</a:t>
            </a:r>
            <a:r>
              <a:rPr lang="en-IE" dirty="0"/>
              <a:t> in </a:t>
            </a:r>
            <a:r>
              <a:rPr lang="en-IE" dirty="0" err="1"/>
              <a:t>ann</a:t>
            </a:r>
            <a:r>
              <a:rPr lang="en-IE" dirty="0"/>
              <a:t> e</a:t>
            </a:r>
            <a:r>
              <a:rPr lang="ga-IE" dirty="0" err="1"/>
              <a:t>olas</a:t>
            </a:r>
            <a:r>
              <a:rPr lang="ga-IE" dirty="0"/>
              <a:t> a roinnt maidir leis an gcabhair atá ar fáil don mhúinteoir, don scoil, don seomra ranga agus do chomhthéacsanna GTB</a:t>
            </a:r>
            <a:endParaRPr lang="en-IE" dirty="0"/>
          </a:p>
          <a:p>
            <a:pPr marL="165100" indent="-165100">
              <a:buFont typeface="Arial"/>
              <a:buChar char="•"/>
            </a:pPr>
            <a:endParaRPr lang="en-IE" dirty="0">
              <a:ea typeface="Calibri"/>
              <a:cs typeface="Calibri"/>
            </a:endParaRPr>
          </a:p>
          <a:p>
            <a:r>
              <a:rPr lang="en-IE" dirty="0" err="1"/>
              <a:t>Beidh</a:t>
            </a:r>
            <a:r>
              <a:rPr lang="en-IE" dirty="0"/>
              <a:t> </a:t>
            </a:r>
            <a:r>
              <a:rPr lang="en-IE" dirty="0" err="1"/>
              <a:t>na</a:t>
            </a:r>
            <a:r>
              <a:rPr lang="en-IE" dirty="0"/>
              <a:t> </a:t>
            </a:r>
            <a:r>
              <a:rPr lang="en-IE" dirty="0" err="1"/>
              <a:t>príomhtheachtaireachtaí</a:t>
            </a:r>
            <a:r>
              <a:rPr lang="en-IE" dirty="0"/>
              <a:t> </a:t>
            </a:r>
            <a:r>
              <a:rPr lang="en-IE" dirty="0" err="1"/>
              <a:t>seo</a:t>
            </a:r>
            <a:r>
              <a:rPr lang="en-IE" dirty="0"/>
              <a:t> </a:t>
            </a:r>
            <a:r>
              <a:rPr lang="en-IE" dirty="0" err="1"/>
              <a:t>lárnach</a:t>
            </a:r>
            <a:r>
              <a:rPr lang="en-IE" dirty="0"/>
              <a:t> don </a:t>
            </a:r>
            <a:r>
              <a:rPr lang="en-IE" dirty="0" err="1"/>
              <a:t>phlé</a:t>
            </a:r>
            <a:r>
              <a:rPr lang="en-IE" dirty="0"/>
              <a:t> </a:t>
            </a:r>
            <a:r>
              <a:rPr lang="en-IE" dirty="0" err="1"/>
              <a:t>agus</a:t>
            </a:r>
            <a:r>
              <a:rPr lang="en-IE" dirty="0"/>
              <a:t> don </a:t>
            </a:r>
            <a:r>
              <a:rPr lang="en-IE" dirty="0" err="1"/>
              <a:t>thuiscint</a:t>
            </a:r>
            <a:r>
              <a:rPr lang="en-IE" dirty="0"/>
              <a:t> </a:t>
            </a:r>
            <a:r>
              <a:rPr lang="en-IE" dirty="0" err="1"/>
              <a:t>inniu</a:t>
            </a:r>
            <a:endParaRPr lang="en-IE" dirty="0">
              <a:ea typeface="Calibri"/>
              <a:cs typeface="Calibri"/>
            </a:endParaRPr>
          </a:p>
          <a:p>
            <a:r>
              <a:rPr lang="en-IE" dirty="0"/>
              <a:t>1. An </a:t>
            </a:r>
            <a:r>
              <a:rPr lang="en-IE" b="1" dirty="0" err="1"/>
              <a:t>Comhoibriú</a:t>
            </a:r>
            <a:r>
              <a:rPr lang="en-IE" b="1" dirty="0"/>
              <a:t> </a:t>
            </a:r>
            <a:r>
              <a:rPr lang="en-IE" dirty="0" err="1"/>
              <a:t>atá</a:t>
            </a:r>
            <a:r>
              <a:rPr lang="en-IE" dirty="0"/>
              <a:t> </a:t>
            </a:r>
            <a:r>
              <a:rPr lang="en-IE" dirty="0" err="1"/>
              <a:t>riachtanach</a:t>
            </a:r>
            <a:r>
              <a:rPr lang="en-IE" dirty="0"/>
              <a:t> </a:t>
            </a:r>
            <a:r>
              <a:rPr lang="en-IE" dirty="0" err="1"/>
              <a:t>idir</a:t>
            </a:r>
            <a:r>
              <a:rPr lang="en-IE" dirty="0"/>
              <a:t> </a:t>
            </a:r>
            <a:r>
              <a:rPr lang="en-IE" dirty="0" err="1"/>
              <a:t>gach</a:t>
            </a:r>
            <a:r>
              <a:rPr lang="en-IE" dirty="0"/>
              <a:t> ball </a:t>
            </a:r>
            <a:r>
              <a:rPr lang="en-IE" dirty="0" err="1"/>
              <a:t>foirne</a:t>
            </a:r>
            <a:r>
              <a:rPr lang="en-IE" dirty="0"/>
              <a:t> </a:t>
            </a:r>
            <a:r>
              <a:rPr lang="en-IE" dirty="0" err="1"/>
              <a:t>scoile</a:t>
            </a:r>
            <a:r>
              <a:rPr lang="en-IE" dirty="0"/>
              <a:t>  </a:t>
            </a:r>
            <a:r>
              <a:rPr lang="en-IE" dirty="0" err="1"/>
              <a:t>chun</a:t>
            </a:r>
            <a:r>
              <a:rPr lang="en-IE" dirty="0"/>
              <a:t> </a:t>
            </a:r>
            <a:r>
              <a:rPr lang="en-IE" dirty="0" err="1"/>
              <a:t>timpeallacht</a:t>
            </a:r>
            <a:r>
              <a:rPr lang="en-IE" dirty="0"/>
              <a:t> </a:t>
            </a:r>
            <a:r>
              <a:rPr lang="en-IE" dirty="0" err="1"/>
              <a:t>foghlama</a:t>
            </a:r>
            <a:r>
              <a:rPr lang="en-IE" dirty="0"/>
              <a:t> </a:t>
            </a:r>
            <a:r>
              <a:rPr lang="en-IE" dirty="0" err="1"/>
              <a:t>chuimsitheach</a:t>
            </a:r>
            <a:r>
              <a:rPr lang="en-IE" dirty="0"/>
              <a:t> a </a:t>
            </a:r>
            <a:r>
              <a:rPr lang="en-IE" dirty="0" err="1"/>
              <a:t>chothú</a:t>
            </a:r>
            <a:r>
              <a:rPr lang="en-IE" dirty="0"/>
              <a:t> a </a:t>
            </a:r>
            <a:r>
              <a:rPr lang="en-IE" dirty="0" err="1"/>
              <a:t>thugann</a:t>
            </a:r>
            <a:r>
              <a:rPr lang="en-IE" dirty="0"/>
              <a:t> </a:t>
            </a:r>
            <a:r>
              <a:rPr lang="en-IE" dirty="0" err="1"/>
              <a:t>tacaíocht</a:t>
            </a:r>
            <a:r>
              <a:rPr lang="en-IE" dirty="0"/>
              <a:t> </a:t>
            </a:r>
            <a:r>
              <a:rPr lang="en-IE" dirty="0" err="1"/>
              <a:t>d’fhoghlaimeoirí</a:t>
            </a:r>
            <a:r>
              <a:rPr lang="en-IE" dirty="0"/>
              <a:t> </a:t>
            </a:r>
            <a:r>
              <a:rPr lang="en-IE" dirty="0" err="1"/>
              <a:t>Gaeilge</a:t>
            </a:r>
            <a:r>
              <a:rPr lang="en-IE" dirty="0"/>
              <a:t> mar </a:t>
            </a:r>
            <a:r>
              <a:rPr lang="en-IE" dirty="0" err="1"/>
              <a:t>Theanga</a:t>
            </a:r>
            <a:r>
              <a:rPr lang="en-IE" dirty="0"/>
              <a:t> </a:t>
            </a:r>
            <a:r>
              <a:rPr lang="en-IE" dirty="0" err="1"/>
              <a:t>Bhreise</a:t>
            </a:r>
            <a:r>
              <a:rPr lang="en-IE" dirty="0"/>
              <a:t> (GTB). </a:t>
            </a:r>
            <a:endParaRPr lang="en-IE" dirty="0">
              <a:ea typeface="Calibri"/>
              <a:cs typeface="Calibri"/>
            </a:endParaRPr>
          </a:p>
          <a:p>
            <a:r>
              <a:rPr lang="en-IE" dirty="0"/>
              <a:t>2. T</a:t>
            </a:r>
            <a:r>
              <a:rPr lang="ga-IE" dirty="0" err="1"/>
              <a:t>acóidh</a:t>
            </a:r>
            <a:r>
              <a:rPr lang="ga-IE" dirty="0"/>
              <a:t> </a:t>
            </a:r>
            <a:r>
              <a:rPr lang="ga-IE" b="1" dirty="0"/>
              <a:t>timpeallacht ranga</a:t>
            </a:r>
            <a:r>
              <a:rPr lang="ga-IE" dirty="0"/>
              <a:t> ina gcuirtear luach agus béim ar chumarsáid le cuimsiú gach foghlaimeora agus le forbairt a stór teanga trasna teangacha éagsúla</a:t>
            </a:r>
            <a:r>
              <a:rPr lang="en-IE" dirty="0"/>
              <a:t>.</a:t>
            </a:r>
            <a:endParaRPr lang="en-IE" dirty="0">
              <a:ea typeface="Calibri"/>
              <a:cs typeface="Calibri"/>
            </a:endParaRPr>
          </a:p>
          <a:p>
            <a:r>
              <a:rPr lang="en-IE" dirty="0"/>
              <a:t>3. </a:t>
            </a:r>
            <a:r>
              <a:rPr lang="ga-IE" dirty="0"/>
              <a:t>Is </a:t>
            </a:r>
            <a:r>
              <a:rPr lang="ga-IE" b="1" dirty="0"/>
              <a:t>cultúr scoile</a:t>
            </a:r>
            <a:r>
              <a:rPr lang="ga-IE" dirty="0"/>
              <a:t> cuimsitheach é an ceann a thugann deiseanna d’fhoghlaimeoirí (GTB) a dteanga dhúchais a úsáid nuair is féidir, chun cabhrú leo rochtain ar an gcuraclam foriomlán agus páirt iomlán a ghlacadh i saol na scoile. </a:t>
            </a:r>
            <a:endParaRPr lang="en-IE" dirty="0">
              <a:ea typeface="Calibri"/>
              <a:cs typeface="Calibri"/>
            </a:endParaRPr>
          </a:p>
          <a:p>
            <a:r>
              <a:rPr lang="en-IE" dirty="0"/>
              <a:t>4. </a:t>
            </a:r>
            <a:r>
              <a:rPr lang="en-IE" dirty="0" err="1"/>
              <a:t>Beidh</a:t>
            </a:r>
            <a:r>
              <a:rPr lang="en-IE" dirty="0"/>
              <a:t> </a:t>
            </a:r>
            <a:r>
              <a:rPr lang="ga-IE" b="1" dirty="0"/>
              <a:t>Curaclam Teanga na Bunscoile </a:t>
            </a:r>
            <a:r>
              <a:rPr lang="ga-IE" dirty="0"/>
              <a:t>ar intinn againn agus muid i mbun pléigh a léiríonn  an éagsúlacht teangeolaíoch agus cultúrtha atá le feiceáil i mbunscoileanna agus a dtacaíonn le gach foghlaimeoir ina bhfoghlaim agus ina bhforbairt teanga.</a:t>
            </a:r>
            <a:endParaRPr lang="ga-IE" dirty="0">
              <a:ea typeface="Calibri"/>
              <a:cs typeface="Calibri"/>
            </a:endParaRPr>
          </a:p>
          <a:p>
            <a:pPr marL="0" indent="0">
              <a:buFont typeface="Arial"/>
              <a:buNone/>
            </a:pPr>
            <a:endParaRPr lang="ga-IE" dirty="0">
              <a:ea typeface="Calibri"/>
              <a:cs typeface="Calibri"/>
            </a:endParaRPr>
          </a:p>
          <a:p>
            <a:endParaRPr lang="ga-IE" dirty="0"/>
          </a:p>
          <a:p>
            <a:r>
              <a:rPr lang="ga-IE" dirty="0"/>
              <a:t>  </a:t>
            </a:r>
            <a:endParaRPr lang="ga-IE" dirty="0">
              <a:ea typeface="Calibri"/>
              <a:cs typeface="Calibri"/>
            </a:endParaRPr>
          </a:p>
          <a:p>
            <a:r>
              <a:rPr lang="ga-IE" dirty="0"/>
              <a:t> </a:t>
            </a:r>
            <a:endParaRPr lang="ga-IE" dirty="0">
              <a:ea typeface="Calibri"/>
              <a:cs typeface="Calibri"/>
            </a:endParaRPr>
          </a:p>
          <a:p>
            <a:endParaRPr lang="ga-IE" dirty="0"/>
          </a:p>
        </p:txBody>
      </p:sp>
      <p:sp>
        <p:nvSpPr>
          <p:cNvPr id="4" name="Slide Number Placeholder 3"/>
          <p:cNvSpPr>
            <a:spLocks noGrp="1"/>
          </p:cNvSpPr>
          <p:nvPr>
            <p:ph type="sldNum" sz="quarter" idx="5"/>
          </p:nvPr>
        </p:nvSpPr>
        <p:spPr/>
        <p:txBody>
          <a:bodyPr/>
          <a:lstStyle/>
          <a:p>
            <a:pPr lvl="0"/>
            <a:fld id="{AF6BECD2-6E34-4FC8-81A3-E7A6EED2AFA1}" type="slidenum">
              <a:rPr lang="ga-IE" smtClean="0"/>
              <a:pPr lvl="0"/>
              <a:t>2</a:t>
            </a:fld>
            <a:endParaRPr lang="ga-IE"/>
          </a:p>
        </p:txBody>
      </p:sp>
      <p:sp>
        <p:nvSpPr>
          <p:cNvPr id="7" name="Slide Image Placeholder 6">
            <a:extLst>
              <a:ext uri="{FF2B5EF4-FFF2-40B4-BE49-F238E27FC236}">
                <a16:creationId xmlns:a16="http://schemas.microsoft.com/office/drawing/2014/main" id="{0FF4EFDB-DF7B-F9D4-D51D-BA3E81060C86}"/>
              </a:ext>
            </a:extLst>
          </p:cNvPr>
          <p:cNvSpPr>
            <a:spLocks noGrp="1" noRot="1" noChangeAspect="1"/>
          </p:cNvSpPr>
          <p:nvPr>
            <p:ph type="sldImg"/>
          </p:nvPr>
        </p:nvSpPr>
        <p:spPr/>
      </p:sp>
    </p:spTree>
    <p:extLst>
      <p:ext uri="{BB962C8B-B14F-4D97-AF65-F5344CB8AC3E}">
        <p14:creationId xmlns:p14="http://schemas.microsoft.com/office/powerpoint/2010/main" val="17660485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pPr lvl="0"/>
            <a:fld id="{AF6BECD2-6E34-4FC8-81A3-E7A6EED2AFA1}" type="slidenum">
              <a:rPr lang="en-IE" smtClean="0"/>
              <a:t>20</a:t>
            </a:fld>
            <a:endParaRPr lang="en-IE"/>
          </a:p>
        </p:txBody>
      </p:sp>
    </p:spTree>
    <p:extLst>
      <p:ext uri="{BB962C8B-B14F-4D97-AF65-F5344CB8AC3E}">
        <p14:creationId xmlns:p14="http://schemas.microsoft.com/office/powerpoint/2010/main" val="20799476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IE" b="1" dirty="0" err="1"/>
              <a:t>Cuspóir</a:t>
            </a:r>
            <a:r>
              <a:rPr lang="en-IE" b="1" dirty="0"/>
              <a:t>:  </a:t>
            </a:r>
            <a:r>
              <a:rPr lang="en-IE" b="1" dirty="0" err="1"/>
              <a:t>Samplaí</a:t>
            </a:r>
            <a:r>
              <a:rPr lang="en-IE" b="1" dirty="0"/>
              <a:t> de </a:t>
            </a:r>
            <a:r>
              <a:rPr lang="en-IE" b="1" dirty="0" err="1"/>
              <a:t>dhea-chleachtas</a:t>
            </a:r>
            <a:r>
              <a:rPr lang="en-IE" b="1" dirty="0"/>
              <a:t> a </a:t>
            </a:r>
            <a:r>
              <a:rPr lang="en-IE" b="1" dirty="0" err="1"/>
              <a:t>roinnt</a:t>
            </a:r>
            <a:endParaRPr lang="en-IE" b="1" dirty="0"/>
          </a:p>
          <a:p>
            <a:r>
              <a:rPr lang="en-IE" b="1" dirty="0"/>
              <a:t>Fad Ama: 3 </a:t>
            </a:r>
            <a:r>
              <a:rPr lang="en-IE" b="1" dirty="0" err="1"/>
              <a:t>nóim</a:t>
            </a:r>
            <a:r>
              <a:rPr lang="en-IE" b="1" dirty="0"/>
              <a:t> </a:t>
            </a:r>
          </a:p>
          <a:p>
            <a:r>
              <a:rPr lang="en-IE" dirty="0"/>
              <a:t>Gach </a:t>
            </a:r>
            <a:r>
              <a:rPr lang="en-IE" dirty="0" err="1"/>
              <a:t>seans</a:t>
            </a:r>
            <a:r>
              <a:rPr lang="en-IE" dirty="0"/>
              <a:t> gur </a:t>
            </a:r>
            <a:r>
              <a:rPr lang="en-IE" dirty="0" err="1"/>
              <a:t>tháinig</a:t>
            </a:r>
            <a:r>
              <a:rPr lang="en-IE" dirty="0"/>
              <a:t> </a:t>
            </a:r>
            <a:r>
              <a:rPr lang="en-IE" dirty="0" err="1"/>
              <a:t>roinnt</a:t>
            </a:r>
            <a:r>
              <a:rPr lang="en-IE" dirty="0"/>
              <a:t> de </a:t>
            </a:r>
            <a:r>
              <a:rPr lang="en-IE" dirty="0" err="1"/>
              <a:t>na</a:t>
            </a:r>
            <a:r>
              <a:rPr lang="en-IE" dirty="0"/>
              <a:t> </a:t>
            </a:r>
            <a:r>
              <a:rPr lang="en-IE" dirty="0" err="1"/>
              <a:t>samplaí</a:t>
            </a:r>
            <a:r>
              <a:rPr lang="en-IE" dirty="0"/>
              <a:t> </a:t>
            </a:r>
            <a:r>
              <a:rPr lang="en-IE" dirty="0" err="1"/>
              <a:t>seo</a:t>
            </a:r>
            <a:r>
              <a:rPr lang="en-IE" dirty="0"/>
              <a:t> </a:t>
            </a:r>
            <a:r>
              <a:rPr lang="en-IE" dirty="0" err="1"/>
              <a:t>suas</a:t>
            </a:r>
            <a:r>
              <a:rPr lang="en-IE" dirty="0"/>
              <a:t> </a:t>
            </a:r>
            <a:r>
              <a:rPr lang="en-IE" dirty="0" err="1"/>
              <a:t>nuair</a:t>
            </a:r>
            <a:r>
              <a:rPr lang="en-IE" dirty="0"/>
              <a:t> a </a:t>
            </a:r>
            <a:r>
              <a:rPr lang="en-IE" dirty="0" err="1"/>
              <a:t>bhí</a:t>
            </a:r>
            <a:r>
              <a:rPr lang="en-IE" dirty="0"/>
              <a:t> </a:t>
            </a:r>
            <a:r>
              <a:rPr lang="en-IE" dirty="0" err="1"/>
              <a:t>sibh</a:t>
            </a:r>
            <a:r>
              <a:rPr lang="en-IE" dirty="0"/>
              <a:t> ag </a:t>
            </a:r>
            <a:r>
              <a:rPr lang="en-IE" dirty="0" err="1"/>
              <a:t>obair</a:t>
            </a:r>
            <a:r>
              <a:rPr lang="en-IE" dirty="0"/>
              <a:t> </a:t>
            </a:r>
            <a:r>
              <a:rPr lang="en-US" dirty="0" err="1"/>
              <a:t>sna</a:t>
            </a:r>
            <a:r>
              <a:rPr lang="en-US" dirty="0"/>
              <a:t> </a:t>
            </a:r>
            <a:r>
              <a:rPr lang="en-US" dirty="0" err="1"/>
              <a:t>seomraí</a:t>
            </a:r>
            <a:r>
              <a:rPr lang="en-US" dirty="0"/>
              <a:t> </a:t>
            </a:r>
            <a:r>
              <a:rPr lang="en-US" dirty="0" err="1"/>
              <a:t>ar</a:t>
            </a:r>
            <a:r>
              <a:rPr lang="en-US" dirty="0"/>
              <a:t> </a:t>
            </a:r>
            <a:r>
              <a:rPr lang="en-US" dirty="0" err="1"/>
              <a:t>leithligh</a:t>
            </a:r>
            <a:r>
              <a:rPr lang="en-US" dirty="0"/>
              <a:t>, ach </a:t>
            </a:r>
            <a:r>
              <a:rPr lang="en-US" dirty="0" err="1"/>
              <a:t>seo</a:t>
            </a:r>
            <a:r>
              <a:rPr lang="en-US" dirty="0"/>
              <a:t> </a:t>
            </a:r>
            <a:r>
              <a:rPr lang="en-US" dirty="0" err="1"/>
              <a:t>samplaí</a:t>
            </a:r>
            <a:r>
              <a:rPr lang="en-US" dirty="0"/>
              <a:t> a </a:t>
            </a:r>
            <a:r>
              <a:rPr lang="en-US" dirty="0" err="1"/>
              <a:t>bhfuil</a:t>
            </a:r>
            <a:r>
              <a:rPr lang="en-US" dirty="0"/>
              <a:t> </a:t>
            </a:r>
            <a:r>
              <a:rPr lang="en-US" dirty="0" err="1"/>
              <a:t>tagtha</a:t>
            </a:r>
            <a:r>
              <a:rPr lang="en-US" dirty="0"/>
              <a:t> </a:t>
            </a:r>
            <a:r>
              <a:rPr lang="en-US" dirty="0" err="1"/>
              <a:t>chun</a:t>
            </a:r>
            <a:r>
              <a:rPr lang="en-US" dirty="0"/>
              <a:t> </a:t>
            </a:r>
            <a:r>
              <a:rPr lang="en-US" dirty="0" err="1"/>
              <a:t>cinn</a:t>
            </a:r>
            <a:r>
              <a:rPr lang="en-US" dirty="0"/>
              <a:t> </a:t>
            </a:r>
            <a:r>
              <a:rPr lang="en-US" dirty="0" err="1"/>
              <a:t>i</a:t>
            </a:r>
            <a:r>
              <a:rPr lang="en-US" dirty="0"/>
              <a:t> go </a:t>
            </a:r>
            <a:r>
              <a:rPr lang="en-US" dirty="0" err="1"/>
              <a:t>leor</a:t>
            </a:r>
            <a:r>
              <a:rPr lang="en-US" dirty="0"/>
              <a:t> </a:t>
            </a:r>
            <a:r>
              <a:rPr lang="en-US" dirty="0" err="1"/>
              <a:t>taighde</a:t>
            </a:r>
            <a:r>
              <a:rPr lang="en-US" dirty="0"/>
              <a:t> </a:t>
            </a:r>
            <a:r>
              <a:rPr lang="en-US" dirty="0" err="1"/>
              <a:t>bunaithe</a:t>
            </a:r>
            <a:r>
              <a:rPr lang="en-US" dirty="0"/>
              <a:t> </a:t>
            </a:r>
            <a:r>
              <a:rPr lang="en-US" dirty="0" err="1"/>
              <a:t>ar</a:t>
            </a:r>
            <a:r>
              <a:rPr lang="en-US" dirty="0"/>
              <a:t> ag </a:t>
            </a:r>
            <a:r>
              <a:rPr lang="en-US" dirty="0" err="1"/>
              <a:t>sealbhú</a:t>
            </a:r>
            <a:r>
              <a:rPr lang="en-US" dirty="0"/>
              <a:t> </a:t>
            </a:r>
            <a:r>
              <a:rPr lang="en-US" dirty="0" err="1"/>
              <a:t>teanga</a:t>
            </a:r>
            <a:r>
              <a:rPr lang="en-US" dirty="0"/>
              <a:t>.  </a:t>
            </a:r>
          </a:p>
          <a:p>
            <a:r>
              <a:rPr lang="en-US" noProof="0" dirty="0" err="1"/>
              <a:t>Timpeallacht</a:t>
            </a:r>
            <a:r>
              <a:rPr lang="en-US" noProof="0" dirty="0"/>
              <a:t> </a:t>
            </a:r>
            <a:r>
              <a:rPr lang="en-US" noProof="0" dirty="0" err="1"/>
              <a:t>ionchuimsitheach</a:t>
            </a:r>
            <a:r>
              <a:rPr lang="en-US" noProof="0" dirty="0"/>
              <a:t> &amp; </a:t>
            </a:r>
            <a:r>
              <a:rPr lang="en-US" noProof="0" dirty="0" err="1"/>
              <a:t>ilteangach</a:t>
            </a:r>
            <a:r>
              <a:rPr lang="en-US" noProof="0" dirty="0"/>
              <a:t> a </a:t>
            </a:r>
            <a:r>
              <a:rPr lang="en-US" noProof="0" dirty="0" err="1"/>
              <a:t>chothú</a:t>
            </a:r>
            <a:r>
              <a:rPr lang="en-US" noProof="0" dirty="0"/>
              <a:t> </a:t>
            </a:r>
            <a:r>
              <a:rPr lang="en-US" noProof="0" dirty="0" err="1"/>
              <a:t>sa</a:t>
            </a:r>
            <a:r>
              <a:rPr lang="en-US" noProof="0" dirty="0"/>
              <a:t> </a:t>
            </a:r>
            <a:r>
              <a:rPr lang="en-US" noProof="0" dirty="0" err="1"/>
              <a:t>scoil</a:t>
            </a:r>
            <a:endParaRPr lang="en-US" noProof="0" dirty="0"/>
          </a:p>
          <a:p>
            <a:r>
              <a:rPr lang="en-US" noProof="0" dirty="0" err="1"/>
              <a:t>Leabharlann</a:t>
            </a:r>
            <a:r>
              <a:rPr lang="en-US" noProof="0" dirty="0"/>
              <a:t> le </a:t>
            </a:r>
            <a:r>
              <a:rPr lang="en-US" noProof="0" dirty="0" err="1"/>
              <a:t>téacsanna</a:t>
            </a:r>
            <a:r>
              <a:rPr lang="en-US" noProof="0" dirty="0"/>
              <a:t> </a:t>
            </a:r>
            <a:r>
              <a:rPr lang="en-US" noProof="0" dirty="0" err="1"/>
              <a:t>ilteangacha</a:t>
            </a:r>
            <a:r>
              <a:rPr lang="en-US" noProof="0" dirty="0"/>
              <a:t> do </a:t>
            </a:r>
            <a:r>
              <a:rPr lang="en-US" noProof="0" dirty="0" err="1"/>
              <a:t>phobal</a:t>
            </a:r>
            <a:r>
              <a:rPr lang="en-US" noProof="0" dirty="0"/>
              <a:t> </a:t>
            </a:r>
            <a:r>
              <a:rPr lang="en-US" noProof="0" dirty="0" err="1"/>
              <a:t>na</a:t>
            </a:r>
            <a:r>
              <a:rPr lang="en-US" noProof="0" dirty="0"/>
              <a:t> </a:t>
            </a:r>
            <a:r>
              <a:rPr lang="en-US" noProof="0" dirty="0" err="1"/>
              <a:t>scoile</a:t>
            </a:r>
            <a:endParaRPr lang="en-US" noProof="0" dirty="0"/>
          </a:p>
          <a:p>
            <a:r>
              <a:rPr lang="en-US" noProof="0" dirty="0"/>
              <a:t>Dul </a:t>
            </a:r>
            <a:r>
              <a:rPr lang="en-US" noProof="0" dirty="0" err="1"/>
              <a:t>siar</a:t>
            </a:r>
            <a:r>
              <a:rPr lang="en-US" noProof="0" dirty="0"/>
              <a:t> </a:t>
            </a:r>
            <a:r>
              <a:rPr lang="en-US" noProof="0" dirty="0" err="1"/>
              <a:t>leanúnach</a:t>
            </a:r>
            <a:r>
              <a:rPr lang="en-US" noProof="0" dirty="0"/>
              <a:t> </a:t>
            </a:r>
            <a:r>
              <a:rPr lang="en-US" noProof="0" dirty="0" err="1"/>
              <a:t>ar</a:t>
            </a:r>
            <a:r>
              <a:rPr lang="en-US" noProof="0" dirty="0"/>
              <a:t> an </a:t>
            </a:r>
            <a:r>
              <a:rPr lang="en-US" noProof="0" dirty="0" err="1"/>
              <a:t>bhfoclóir</a:t>
            </a:r>
            <a:r>
              <a:rPr lang="en-US" noProof="0" dirty="0"/>
              <a:t>/</a:t>
            </a:r>
            <a:r>
              <a:rPr lang="en-US" noProof="0" dirty="0" err="1"/>
              <a:t>ar</a:t>
            </a:r>
            <a:r>
              <a:rPr lang="en-US" noProof="0" dirty="0"/>
              <a:t> </a:t>
            </a:r>
            <a:r>
              <a:rPr lang="en-US" noProof="0" dirty="0" err="1"/>
              <a:t>na</a:t>
            </a:r>
            <a:r>
              <a:rPr lang="en-US" noProof="0" dirty="0"/>
              <a:t> </a:t>
            </a:r>
            <a:r>
              <a:rPr lang="en-US" noProof="0" dirty="0" err="1"/>
              <a:t>frásaí</a:t>
            </a:r>
            <a:r>
              <a:rPr lang="en-US" noProof="0" dirty="0"/>
              <a:t> </a:t>
            </a:r>
            <a:r>
              <a:rPr lang="en-US" noProof="0" dirty="0" err="1"/>
              <a:t>coitianta</a:t>
            </a:r>
            <a:endParaRPr lang="en-US" noProof="0" dirty="0"/>
          </a:p>
          <a:p>
            <a:r>
              <a:rPr lang="en-US" noProof="0" dirty="0" err="1"/>
              <a:t>Scafláil</a:t>
            </a:r>
            <a:r>
              <a:rPr lang="en-US" noProof="0" dirty="0"/>
              <a:t> </a:t>
            </a:r>
            <a:r>
              <a:rPr lang="en-US" noProof="0" dirty="0" err="1"/>
              <a:t>foghlamtha</a:t>
            </a:r>
            <a:endParaRPr lang="en-US" noProof="0" dirty="0"/>
          </a:p>
          <a:p>
            <a:r>
              <a:rPr lang="en-US" noProof="0" dirty="0" err="1"/>
              <a:t>Teagasc</a:t>
            </a:r>
            <a:r>
              <a:rPr lang="en-US" noProof="0" dirty="0"/>
              <a:t> </a:t>
            </a:r>
            <a:r>
              <a:rPr lang="en-US" noProof="0" dirty="0" err="1"/>
              <a:t>difreálach</a:t>
            </a:r>
            <a:endParaRPr lang="en-US" noProof="0" dirty="0"/>
          </a:p>
          <a:p>
            <a:r>
              <a:rPr lang="en-US" noProof="0" dirty="0"/>
              <a:t>Ag </a:t>
            </a:r>
            <a:r>
              <a:rPr lang="en-US" noProof="0" dirty="0" err="1"/>
              <a:t>feithimh</a:t>
            </a:r>
            <a:r>
              <a:rPr lang="en-US" noProof="0" dirty="0"/>
              <a:t> (ag </a:t>
            </a:r>
            <a:r>
              <a:rPr lang="en-US" noProof="0" dirty="0" err="1"/>
              <a:t>tabhairt</a:t>
            </a:r>
            <a:r>
              <a:rPr lang="en-US" noProof="0" dirty="0"/>
              <a:t> am </a:t>
            </a:r>
            <a:r>
              <a:rPr lang="en-US" noProof="0" dirty="0" err="1"/>
              <a:t>machnaimh</a:t>
            </a:r>
            <a:r>
              <a:rPr lang="en-US" noProof="0" dirty="0"/>
              <a:t> do </a:t>
            </a:r>
            <a:r>
              <a:rPr lang="en-US" noProof="0" dirty="0" err="1"/>
              <a:t>cheisteanna</a:t>
            </a:r>
            <a:r>
              <a:rPr lang="en-US" noProof="0" dirty="0"/>
              <a:t>, </a:t>
            </a:r>
            <a:r>
              <a:rPr lang="en-US" noProof="0" dirty="0" err="1"/>
              <a:t>fanacht</a:t>
            </a:r>
            <a:r>
              <a:rPr lang="en-US" noProof="0" dirty="0"/>
              <a:t> </a:t>
            </a:r>
            <a:r>
              <a:rPr lang="en-US" noProof="0" dirty="0" err="1"/>
              <a:t>níos</a:t>
            </a:r>
            <a:r>
              <a:rPr lang="en-US" noProof="0" dirty="0"/>
              <a:t> </a:t>
            </a:r>
            <a:r>
              <a:rPr lang="en-US" noProof="0" dirty="0" err="1"/>
              <a:t>faide</a:t>
            </a:r>
            <a:r>
              <a:rPr lang="en-US" noProof="0" dirty="0"/>
              <a:t> </a:t>
            </a:r>
            <a:r>
              <a:rPr lang="en-US" noProof="0" dirty="0" err="1"/>
              <a:t>chun</a:t>
            </a:r>
            <a:r>
              <a:rPr lang="en-US" noProof="0" dirty="0"/>
              <a:t> </a:t>
            </a:r>
            <a:r>
              <a:rPr lang="en-US" noProof="0" dirty="0" err="1"/>
              <a:t>ligint</a:t>
            </a:r>
            <a:r>
              <a:rPr lang="en-US" noProof="0" dirty="0"/>
              <a:t> don </a:t>
            </a:r>
            <a:r>
              <a:rPr lang="en-US" noProof="0" dirty="0" err="1"/>
              <a:t>pháiste</a:t>
            </a:r>
            <a:r>
              <a:rPr lang="en-US" noProof="0" dirty="0"/>
              <a:t> </a:t>
            </a:r>
            <a:r>
              <a:rPr lang="en-US" noProof="0" dirty="0" err="1"/>
              <a:t>na</a:t>
            </a:r>
            <a:r>
              <a:rPr lang="en-US" noProof="0" dirty="0"/>
              <a:t> </a:t>
            </a:r>
            <a:r>
              <a:rPr lang="en-US" noProof="0" dirty="0" err="1"/>
              <a:t>freagraí</a:t>
            </a:r>
            <a:r>
              <a:rPr lang="en-US" noProof="0" dirty="0"/>
              <a:t> a </a:t>
            </a:r>
            <a:r>
              <a:rPr lang="en-US" noProof="0" dirty="0" err="1"/>
              <a:t>chruthú</a:t>
            </a:r>
            <a:r>
              <a:rPr lang="en-US" noProof="0" dirty="0"/>
              <a:t>) </a:t>
            </a:r>
          </a:p>
          <a:p>
            <a:r>
              <a:rPr lang="en-US" noProof="0" dirty="0"/>
              <a:t>Ag </a:t>
            </a:r>
            <a:r>
              <a:rPr lang="en-US" noProof="0" dirty="0" err="1"/>
              <a:t>leanúint</a:t>
            </a:r>
            <a:r>
              <a:rPr lang="en-US" noProof="0" dirty="0"/>
              <a:t> leis an </a:t>
            </a:r>
            <a:r>
              <a:rPr lang="en-US" noProof="0" dirty="0" err="1"/>
              <a:t>bpróiséas</a:t>
            </a:r>
            <a:r>
              <a:rPr lang="en-US" noProof="0" dirty="0"/>
              <a:t> </a:t>
            </a:r>
            <a:r>
              <a:rPr lang="en-US" noProof="0" dirty="0" err="1"/>
              <a:t>sealbhú</a:t>
            </a:r>
            <a:r>
              <a:rPr lang="en-US" noProof="0" dirty="0"/>
              <a:t> </a:t>
            </a:r>
            <a:r>
              <a:rPr lang="en-US" noProof="0" dirty="0" err="1"/>
              <a:t>teanga</a:t>
            </a:r>
            <a:endParaRPr lang="en-US" noProof="0" dirty="0"/>
          </a:p>
          <a:p>
            <a:r>
              <a:rPr lang="en-US" noProof="0" dirty="0" err="1"/>
              <a:t>Foghlaim</a:t>
            </a:r>
            <a:r>
              <a:rPr lang="en-US" noProof="0" dirty="0"/>
              <a:t> </a:t>
            </a:r>
            <a:r>
              <a:rPr lang="en-US" noProof="0" dirty="0" err="1"/>
              <a:t>chomhoibríoch</a:t>
            </a:r>
            <a:endParaRPr lang="en-US" noProof="0" dirty="0"/>
          </a:p>
          <a:p>
            <a:r>
              <a:rPr lang="en-US" noProof="0" dirty="0" err="1"/>
              <a:t>Foghlaim</a:t>
            </a:r>
            <a:r>
              <a:rPr lang="en-US" noProof="0" dirty="0"/>
              <a:t> </a:t>
            </a:r>
            <a:r>
              <a:rPr lang="en-US" noProof="0" dirty="0" err="1"/>
              <a:t>ghníomhach</a:t>
            </a:r>
            <a:r>
              <a:rPr lang="en-US" noProof="0" dirty="0"/>
              <a:t> </a:t>
            </a:r>
            <a:r>
              <a:rPr lang="en-US" noProof="0" dirty="0" err="1"/>
              <a:t>agus</a:t>
            </a:r>
            <a:r>
              <a:rPr lang="en-US" noProof="0" dirty="0"/>
              <a:t> </a:t>
            </a:r>
            <a:r>
              <a:rPr lang="en-US" noProof="0" dirty="0" err="1"/>
              <a:t>phraicticiúil</a:t>
            </a:r>
            <a:endParaRPr lang="en-US" noProof="0" dirty="0"/>
          </a:p>
          <a:p>
            <a:r>
              <a:rPr lang="en-US" noProof="0" dirty="0" err="1"/>
              <a:t>Réamhobair</a:t>
            </a:r>
            <a:endParaRPr lang="en-US" noProof="0" dirty="0"/>
          </a:p>
          <a:p>
            <a:r>
              <a:rPr lang="en-US" noProof="0" dirty="0" err="1"/>
              <a:t>Teicneolaíocht</a:t>
            </a:r>
            <a:r>
              <a:rPr lang="en-US" noProof="0" dirty="0"/>
              <a:t> </a:t>
            </a:r>
            <a:r>
              <a:rPr lang="en-US" noProof="0" dirty="0" err="1"/>
              <a:t>inrochtana</a:t>
            </a:r>
            <a:r>
              <a:rPr lang="en-US" noProof="0" dirty="0"/>
              <a:t> (Microsoft translator, Google lens, Immersive Reader)</a:t>
            </a:r>
          </a:p>
          <a:p>
            <a:r>
              <a:rPr lang="en-US" noProof="0" dirty="0" err="1"/>
              <a:t>Plean</a:t>
            </a:r>
            <a:r>
              <a:rPr lang="en-US" noProof="0" dirty="0"/>
              <a:t> </a:t>
            </a:r>
            <a:r>
              <a:rPr lang="en-US" noProof="0" dirty="0" err="1"/>
              <a:t>tacaíocht</a:t>
            </a:r>
            <a:r>
              <a:rPr lang="en-US" noProof="0" dirty="0"/>
              <a:t> </a:t>
            </a:r>
            <a:r>
              <a:rPr lang="en-US" noProof="0" dirty="0" err="1"/>
              <a:t>scoile</a:t>
            </a:r>
            <a:r>
              <a:rPr lang="en-US" noProof="0" dirty="0"/>
              <a:t> (</a:t>
            </a:r>
            <a:r>
              <a:rPr lang="en-US" noProof="0" dirty="0" err="1"/>
              <a:t>Comhad</a:t>
            </a:r>
            <a:r>
              <a:rPr lang="en-US" noProof="0" dirty="0"/>
              <a:t> </a:t>
            </a:r>
            <a:r>
              <a:rPr lang="en-US" noProof="0" dirty="0" err="1"/>
              <a:t>Scoláire</a:t>
            </a:r>
            <a:r>
              <a:rPr lang="en-US" noProof="0" dirty="0"/>
              <a:t>)</a:t>
            </a:r>
          </a:p>
          <a:p>
            <a:r>
              <a:rPr lang="en-US" noProof="0" dirty="0" err="1"/>
              <a:t>Cleachtas</a:t>
            </a:r>
            <a:r>
              <a:rPr lang="en-US" noProof="0" dirty="0"/>
              <a:t> </a:t>
            </a:r>
            <a:r>
              <a:rPr lang="en-US" noProof="0" dirty="0" err="1"/>
              <a:t>gairmiúil</a:t>
            </a:r>
            <a:r>
              <a:rPr lang="en-US" noProof="0" dirty="0"/>
              <a:t> </a:t>
            </a:r>
            <a:r>
              <a:rPr lang="en-US" noProof="0" dirty="0" err="1"/>
              <a:t>foirne</a:t>
            </a:r>
            <a:endParaRPr lang="en-US" noProof="0" dirty="0"/>
          </a:p>
          <a:p>
            <a:r>
              <a:rPr lang="en-US" noProof="0" dirty="0" err="1"/>
              <a:t>Suíomh</a:t>
            </a:r>
            <a:r>
              <a:rPr lang="en-US" noProof="0" dirty="0"/>
              <a:t> </a:t>
            </a:r>
            <a:r>
              <a:rPr lang="en-US" noProof="0" dirty="0" err="1"/>
              <a:t>scoile</a:t>
            </a:r>
            <a:r>
              <a:rPr lang="en-US" noProof="0" dirty="0"/>
              <a:t> </a:t>
            </a:r>
            <a:r>
              <a:rPr lang="en-US" noProof="0" dirty="0" err="1"/>
              <a:t>inrochtana</a:t>
            </a:r>
            <a:endParaRPr lang="en-US" noProof="0" dirty="0"/>
          </a:p>
          <a:p>
            <a:endParaRPr lang="en-US" dirty="0"/>
          </a:p>
          <a:p>
            <a:endParaRPr lang="en-US" dirty="0"/>
          </a:p>
        </p:txBody>
      </p:sp>
      <p:sp>
        <p:nvSpPr>
          <p:cNvPr id="4" name="Slide Number Placeholder 3"/>
          <p:cNvSpPr>
            <a:spLocks noGrp="1"/>
          </p:cNvSpPr>
          <p:nvPr>
            <p:ph type="sldNum" sz="quarter" idx="5"/>
          </p:nvPr>
        </p:nvSpPr>
        <p:spPr/>
        <p:txBody>
          <a:bodyPr/>
          <a:lstStyle/>
          <a:p>
            <a:pPr lvl="0"/>
            <a:fld id="{AF6BECD2-6E34-4FC8-81A3-E7A6EED2AFA1}" type="slidenum">
              <a:rPr lang="en-IE" smtClean="0"/>
              <a:pPr lvl="0"/>
              <a:t>21</a:t>
            </a:fld>
            <a:endParaRPr lang="en-IE"/>
          </a:p>
        </p:txBody>
      </p:sp>
      <p:sp>
        <p:nvSpPr>
          <p:cNvPr id="7" name="Slide Image Placeholder 6">
            <a:extLst>
              <a:ext uri="{FF2B5EF4-FFF2-40B4-BE49-F238E27FC236}">
                <a16:creationId xmlns:a16="http://schemas.microsoft.com/office/drawing/2014/main" id="{6C2758BB-AF6C-6E8E-737C-2F72F9A3B5F4}"/>
              </a:ext>
            </a:extLst>
          </p:cNvPr>
          <p:cNvSpPr>
            <a:spLocks noGrp="1" noRot="1" noChangeAspect="1"/>
          </p:cNvSpPr>
          <p:nvPr>
            <p:ph type="sldImg"/>
          </p:nvPr>
        </p:nvSpPr>
        <p:spPr/>
      </p:sp>
    </p:spTree>
    <p:extLst>
      <p:ext uri="{BB962C8B-B14F-4D97-AF65-F5344CB8AC3E}">
        <p14:creationId xmlns:p14="http://schemas.microsoft.com/office/powerpoint/2010/main" val="33884874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F2FAAD-A6D8-3E78-A934-3A6420F2415F}"/>
            </a:ext>
          </a:extLst>
        </p:cNvPr>
        <p:cNvGrpSpPr/>
        <p:nvPr/>
      </p:nvGrpSpPr>
      <p:grpSpPr>
        <a:xfrm>
          <a:off x="0" y="0"/>
          <a:ext cx="0" cy="0"/>
          <a:chOff x="0" y="0"/>
          <a:chExt cx="0" cy="0"/>
        </a:xfrm>
      </p:grpSpPr>
      <p:sp>
        <p:nvSpPr>
          <p:cNvPr id="3" name="Notes Placeholder 2">
            <a:extLst>
              <a:ext uri="{FF2B5EF4-FFF2-40B4-BE49-F238E27FC236}">
                <a16:creationId xmlns:a16="http://schemas.microsoft.com/office/drawing/2014/main" id="{90EC8954-3E76-C022-4E3F-B2A6D303AD9A}"/>
              </a:ext>
            </a:extLst>
          </p:cNvPr>
          <p:cNvSpPr>
            <a:spLocks noGrp="1"/>
          </p:cNvSpPr>
          <p:nvPr>
            <p:ph type="body" idx="1"/>
          </p:nvPr>
        </p:nvSpPr>
        <p:spPr/>
        <p:txBody>
          <a:bodyPr/>
          <a:lstStyle/>
          <a:p>
            <a:r>
              <a:rPr lang="en-IE" b="1" dirty="0" err="1"/>
              <a:t>Cuspóir</a:t>
            </a:r>
            <a:r>
              <a:rPr lang="en-IE" b="1" dirty="0"/>
              <a:t>:  </a:t>
            </a:r>
            <a:r>
              <a:rPr lang="en-IE" b="1" dirty="0" err="1"/>
              <a:t>Samplaí</a:t>
            </a:r>
            <a:r>
              <a:rPr lang="en-IE" b="1" dirty="0"/>
              <a:t> de </a:t>
            </a:r>
            <a:r>
              <a:rPr lang="en-IE" b="1" dirty="0" err="1"/>
              <a:t>dhea-chleachtas</a:t>
            </a:r>
            <a:r>
              <a:rPr lang="en-IE" b="1" dirty="0"/>
              <a:t> a </a:t>
            </a:r>
            <a:r>
              <a:rPr lang="en-IE" b="1" dirty="0" err="1"/>
              <a:t>roinnt</a:t>
            </a:r>
            <a:endParaRPr lang="en-IE" b="1" dirty="0"/>
          </a:p>
          <a:p>
            <a:r>
              <a:rPr lang="en-IE" b="1" dirty="0"/>
              <a:t>Fad Ama: 3 </a:t>
            </a:r>
            <a:r>
              <a:rPr lang="en-IE" b="1" dirty="0" err="1"/>
              <a:t>nóim</a:t>
            </a:r>
            <a:r>
              <a:rPr lang="en-IE" b="1" dirty="0"/>
              <a:t> </a:t>
            </a:r>
          </a:p>
          <a:p>
            <a:r>
              <a:rPr lang="en-IE" dirty="0"/>
              <a:t>Gach </a:t>
            </a:r>
            <a:r>
              <a:rPr lang="en-IE" dirty="0" err="1"/>
              <a:t>seans</a:t>
            </a:r>
            <a:r>
              <a:rPr lang="en-IE" dirty="0"/>
              <a:t> gur </a:t>
            </a:r>
            <a:r>
              <a:rPr lang="en-IE" dirty="0" err="1"/>
              <a:t>tháinig</a:t>
            </a:r>
            <a:r>
              <a:rPr lang="en-IE" dirty="0"/>
              <a:t> </a:t>
            </a:r>
            <a:r>
              <a:rPr lang="en-IE" dirty="0" err="1"/>
              <a:t>roinnt</a:t>
            </a:r>
            <a:r>
              <a:rPr lang="en-IE" dirty="0"/>
              <a:t> de </a:t>
            </a:r>
            <a:r>
              <a:rPr lang="en-IE" dirty="0" err="1"/>
              <a:t>na</a:t>
            </a:r>
            <a:r>
              <a:rPr lang="en-IE" dirty="0"/>
              <a:t> </a:t>
            </a:r>
            <a:r>
              <a:rPr lang="en-IE" dirty="0" err="1"/>
              <a:t>samplaí</a:t>
            </a:r>
            <a:r>
              <a:rPr lang="en-IE" dirty="0"/>
              <a:t> </a:t>
            </a:r>
            <a:r>
              <a:rPr lang="en-IE" dirty="0" err="1"/>
              <a:t>seo</a:t>
            </a:r>
            <a:r>
              <a:rPr lang="en-IE" dirty="0"/>
              <a:t> </a:t>
            </a:r>
            <a:r>
              <a:rPr lang="en-IE" dirty="0" err="1"/>
              <a:t>suas</a:t>
            </a:r>
            <a:r>
              <a:rPr lang="en-IE" dirty="0"/>
              <a:t> </a:t>
            </a:r>
            <a:r>
              <a:rPr lang="en-IE" dirty="0" err="1"/>
              <a:t>nuair</a:t>
            </a:r>
            <a:r>
              <a:rPr lang="en-IE" dirty="0"/>
              <a:t> a </a:t>
            </a:r>
            <a:r>
              <a:rPr lang="en-IE" dirty="0" err="1"/>
              <a:t>bhí</a:t>
            </a:r>
            <a:r>
              <a:rPr lang="en-IE" dirty="0"/>
              <a:t> </a:t>
            </a:r>
            <a:r>
              <a:rPr lang="en-IE" dirty="0" err="1"/>
              <a:t>sibh</a:t>
            </a:r>
            <a:r>
              <a:rPr lang="en-IE" dirty="0"/>
              <a:t> ag </a:t>
            </a:r>
            <a:r>
              <a:rPr lang="en-IE" dirty="0" err="1"/>
              <a:t>obair</a:t>
            </a:r>
            <a:r>
              <a:rPr lang="en-IE" dirty="0"/>
              <a:t> </a:t>
            </a:r>
            <a:r>
              <a:rPr lang="en-US" dirty="0" err="1"/>
              <a:t>sna</a:t>
            </a:r>
            <a:r>
              <a:rPr lang="en-US" dirty="0"/>
              <a:t> </a:t>
            </a:r>
            <a:r>
              <a:rPr lang="en-US" dirty="0" err="1"/>
              <a:t>seomraí</a:t>
            </a:r>
            <a:r>
              <a:rPr lang="en-US" dirty="0"/>
              <a:t> </a:t>
            </a:r>
            <a:r>
              <a:rPr lang="en-US" dirty="0" err="1"/>
              <a:t>ar</a:t>
            </a:r>
            <a:r>
              <a:rPr lang="en-US" dirty="0"/>
              <a:t> </a:t>
            </a:r>
            <a:r>
              <a:rPr lang="en-US" dirty="0" err="1"/>
              <a:t>leithligh</a:t>
            </a:r>
            <a:r>
              <a:rPr lang="en-US" dirty="0"/>
              <a:t>, ach </a:t>
            </a:r>
            <a:r>
              <a:rPr lang="en-US" dirty="0" err="1"/>
              <a:t>seo</a:t>
            </a:r>
            <a:r>
              <a:rPr lang="en-US" dirty="0"/>
              <a:t> </a:t>
            </a:r>
            <a:r>
              <a:rPr lang="en-US" dirty="0" err="1"/>
              <a:t>samplaí</a:t>
            </a:r>
            <a:r>
              <a:rPr lang="en-US" dirty="0"/>
              <a:t> a </a:t>
            </a:r>
            <a:r>
              <a:rPr lang="en-US" dirty="0" err="1"/>
              <a:t>bhfuil</a:t>
            </a:r>
            <a:r>
              <a:rPr lang="en-US" dirty="0"/>
              <a:t> </a:t>
            </a:r>
            <a:r>
              <a:rPr lang="en-US" dirty="0" err="1"/>
              <a:t>tagtha</a:t>
            </a:r>
            <a:r>
              <a:rPr lang="en-US" dirty="0"/>
              <a:t> </a:t>
            </a:r>
            <a:r>
              <a:rPr lang="en-US" dirty="0" err="1"/>
              <a:t>chun</a:t>
            </a:r>
            <a:r>
              <a:rPr lang="en-US" dirty="0"/>
              <a:t> </a:t>
            </a:r>
            <a:r>
              <a:rPr lang="en-US" dirty="0" err="1"/>
              <a:t>cinn</a:t>
            </a:r>
            <a:r>
              <a:rPr lang="en-US" dirty="0"/>
              <a:t> </a:t>
            </a:r>
            <a:r>
              <a:rPr lang="en-US" dirty="0" err="1"/>
              <a:t>i</a:t>
            </a:r>
            <a:r>
              <a:rPr lang="en-US" dirty="0"/>
              <a:t> go </a:t>
            </a:r>
            <a:r>
              <a:rPr lang="en-US" dirty="0" err="1"/>
              <a:t>leor</a:t>
            </a:r>
            <a:r>
              <a:rPr lang="en-US" dirty="0"/>
              <a:t> </a:t>
            </a:r>
            <a:r>
              <a:rPr lang="en-US" dirty="0" err="1"/>
              <a:t>taighde</a:t>
            </a:r>
            <a:r>
              <a:rPr lang="en-US" dirty="0"/>
              <a:t> </a:t>
            </a:r>
            <a:r>
              <a:rPr lang="en-US" dirty="0" err="1"/>
              <a:t>bunaithe</a:t>
            </a:r>
            <a:r>
              <a:rPr lang="en-US" dirty="0"/>
              <a:t> </a:t>
            </a:r>
            <a:r>
              <a:rPr lang="en-US" dirty="0" err="1"/>
              <a:t>ar</a:t>
            </a:r>
            <a:r>
              <a:rPr lang="en-US" dirty="0"/>
              <a:t> ag </a:t>
            </a:r>
            <a:r>
              <a:rPr lang="en-US" dirty="0" err="1"/>
              <a:t>sealbhú</a:t>
            </a:r>
            <a:r>
              <a:rPr lang="en-US" dirty="0"/>
              <a:t> </a:t>
            </a:r>
            <a:r>
              <a:rPr lang="en-US" dirty="0" err="1"/>
              <a:t>teangan</a:t>
            </a:r>
            <a:r>
              <a:rPr lang="en-US" dirty="0"/>
              <a:t>.  </a:t>
            </a:r>
          </a:p>
          <a:p>
            <a:r>
              <a:rPr lang="en-US" dirty="0" err="1"/>
              <a:t>Timpeallacht</a:t>
            </a:r>
            <a:r>
              <a:rPr lang="en-US" dirty="0"/>
              <a:t> </a:t>
            </a:r>
            <a:r>
              <a:rPr lang="en-US" dirty="0" err="1"/>
              <a:t>ionchuimsitheach</a:t>
            </a:r>
            <a:r>
              <a:rPr lang="en-US" dirty="0"/>
              <a:t> &amp; </a:t>
            </a:r>
            <a:r>
              <a:rPr lang="en-US" dirty="0" err="1"/>
              <a:t>iltheangach</a:t>
            </a:r>
            <a:r>
              <a:rPr lang="en-US" dirty="0"/>
              <a:t> a </a:t>
            </a:r>
            <a:r>
              <a:rPr lang="en-US" dirty="0" err="1"/>
              <a:t>chothú</a:t>
            </a:r>
            <a:r>
              <a:rPr lang="en-US" dirty="0"/>
              <a:t> </a:t>
            </a:r>
            <a:r>
              <a:rPr lang="en-US" dirty="0" err="1"/>
              <a:t>sa</a:t>
            </a:r>
            <a:r>
              <a:rPr lang="en-US" dirty="0"/>
              <a:t> </a:t>
            </a:r>
            <a:r>
              <a:rPr lang="en-US" dirty="0" err="1"/>
              <a:t>scoil</a:t>
            </a:r>
            <a:endParaRPr lang="en-US" dirty="0"/>
          </a:p>
          <a:p>
            <a:r>
              <a:rPr lang="en-US" dirty="0" err="1"/>
              <a:t>Leabharlann</a:t>
            </a:r>
            <a:r>
              <a:rPr lang="en-US" dirty="0"/>
              <a:t> le </a:t>
            </a:r>
            <a:r>
              <a:rPr lang="en-US" dirty="0" err="1"/>
              <a:t>téacsanna</a:t>
            </a:r>
            <a:r>
              <a:rPr lang="en-US" dirty="0"/>
              <a:t> </a:t>
            </a:r>
            <a:r>
              <a:rPr lang="en-US" dirty="0" err="1"/>
              <a:t>ilteangacha</a:t>
            </a:r>
            <a:r>
              <a:rPr lang="en-US" dirty="0"/>
              <a:t> do </a:t>
            </a:r>
            <a:r>
              <a:rPr lang="en-US" dirty="0" err="1"/>
              <a:t>phobal</a:t>
            </a:r>
            <a:r>
              <a:rPr lang="en-US" dirty="0"/>
              <a:t> </a:t>
            </a:r>
            <a:r>
              <a:rPr lang="en-US" dirty="0" err="1"/>
              <a:t>na</a:t>
            </a:r>
            <a:r>
              <a:rPr lang="en-US" dirty="0"/>
              <a:t> </a:t>
            </a:r>
            <a:r>
              <a:rPr lang="en-US" dirty="0" err="1"/>
              <a:t>scoile</a:t>
            </a:r>
            <a:endParaRPr lang="en-US" dirty="0"/>
          </a:p>
          <a:p>
            <a:r>
              <a:rPr lang="en-US" dirty="0"/>
              <a:t>Dul </a:t>
            </a:r>
            <a:r>
              <a:rPr lang="en-US" dirty="0" err="1"/>
              <a:t>siar</a:t>
            </a:r>
            <a:r>
              <a:rPr lang="en-US" dirty="0"/>
              <a:t> </a:t>
            </a:r>
            <a:r>
              <a:rPr lang="en-US" dirty="0" err="1"/>
              <a:t>leanúnach</a:t>
            </a:r>
            <a:r>
              <a:rPr lang="en-US" dirty="0"/>
              <a:t> </a:t>
            </a:r>
            <a:r>
              <a:rPr lang="en-US" dirty="0" err="1"/>
              <a:t>ar</a:t>
            </a:r>
            <a:r>
              <a:rPr lang="en-US" dirty="0"/>
              <a:t> an </a:t>
            </a:r>
            <a:r>
              <a:rPr lang="en-US" dirty="0" err="1"/>
              <a:t>bhfoclóir</a:t>
            </a:r>
            <a:r>
              <a:rPr lang="en-US" dirty="0"/>
              <a:t>/</a:t>
            </a:r>
            <a:r>
              <a:rPr lang="en-US" dirty="0" err="1"/>
              <a:t>ar</a:t>
            </a:r>
            <a:r>
              <a:rPr lang="en-US" dirty="0"/>
              <a:t> </a:t>
            </a:r>
            <a:r>
              <a:rPr lang="en-US" dirty="0" err="1"/>
              <a:t>na</a:t>
            </a:r>
            <a:r>
              <a:rPr lang="en-US" dirty="0"/>
              <a:t> </a:t>
            </a:r>
            <a:r>
              <a:rPr lang="en-US" dirty="0" err="1"/>
              <a:t>frásaí</a:t>
            </a:r>
            <a:r>
              <a:rPr lang="en-US" dirty="0"/>
              <a:t> </a:t>
            </a:r>
            <a:r>
              <a:rPr lang="en-US" dirty="0" err="1"/>
              <a:t>coitianta</a:t>
            </a:r>
            <a:endParaRPr lang="en-US" dirty="0"/>
          </a:p>
          <a:p>
            <a:r>
              <a:rPr lang="en-US" dirty="0" err="1"/>
              <a:t>Scafláil</a:t>
            </a:r>
            <a:r>
              <a:rPr lang="en-US" dirty="0"/>
              <a:t> </a:t>
            </a:r>
            <a:r>
              <a:rPr lang="en-US" dirty="0" err="1"/>
              <a:t>foghlamtha</a:t>
            </a:r>
            <a:endParaRPr lang="en-US" dirty="0"/>
          </a:p>
          <a:p>
            <a:r>
              <a:rPr lang="en-US" dirty="0" err="1"/>
              <a:t>Teagasc</a:t>
            </a:r>
            <a:r>
              <a:rPr lang="en-US" dirty="0"/>
              <a:t> </a:t>
            </a:r>
            <a:r>
              <a:rPr lang="en-US" dirty="0" err="1"/>
              <a:t>difreálach</a:t>
            </a:r>
            <a:endParaRPr lang="en-US" dirty="0"/>
          </a:p>
          <a:p>
            <a:r>
              <a:rPr lang="en-US" dirty="0"/>
              <a:t>Ag </a:t>
            </a:r>
            <a:r>
              <a:rPr lang="en-US" dirty="0" err="1"/>
              <a:t>feithimh</a:t>
            </a:r>
            <a:endParaRPr lang="en-US" dirty="0"/>
          </a:p>
          <a:p>
            <a:r>
              <a:rPr lang="en-US" dirty="0"/>
              <a:t>Ag </a:t>
            </a:r>
            <a:r>
              <a:rPr lang="en-US" dirty="0" err="1"/>
              <a:t>leanúint</a:t>
            </a:r>
            <a:r>
              <a:rPr lang="en-US" dirty="0"/>
              <a:t> leis an </a:t>
            </a:r>
            <a:r>
              <a:rPr lang="en-US" dirty="0" err="1"/>
              <a:t>bpróiséas</a:t>
            </a:r>
            <a:r>
              <a:rPr lang="en-US" dirty="0"/>
              <a:t> </a:t>
            </a:r>
            <a:r>
              <a:rPr lang="en-US" dirty="0" err="1"/>
              <a:t>sealbhú</a:t>
            </a:r>
            <a:r>
              <a:rPr lang="en-US" dirty="0"/>
              <a:t> </a:t>
            </a:r>
            <a:r>
              <a:rPr lang="en-US" dirty="0" err="1"/>
              <a:t>teanga</a:t>
            </a:r>
            <a:endParaRPr lang="en-US" dirty="0"/>
          </a:p>
          <a:p>
            <a:r>
              <a:rPr lang="en-US" dirty="0" err="1"/>
              <a:t>Foghlaim</a:t>
            </a:r>
            <a:r>
              <a:rPr lang="en-US" dirty="0"/>
              <a:t> </a:t>
            </a:r>
            <a:r>
              <a:rPr lang="en-US" dirty="0" err="1"/>
              <a:t>chomhoibríoch</a:t>
            </a:r>
            <a:endParaRPr lang="en-US" dirty="0"/>
          </a:p>
          <a:p>
            <a:r>
              <a:rPr lang="en-US" dirty="0" err="1"/>
              <a:t>Foghlaim</a:t>
            </a:r>
            <a:r>
              <a:rPr lang="en-US" dirty="0"/>
              <a:t> </a:t>
            </a:r>
            <a:r>
              <a:rPr lang="en-US" dirty="0" err="1"/>
              <a:t>ghníomhach</a:t>
            </a:r>
            <a:r>
              <a:rPr lang="en-US" dirty="0"/>
              <a:t> </a:t>
            </a:r>
            <a:r>
              <a:rPr lang="en-US" dirty="0" err="1"/>
              <a:t>agus</a:t>
            </a:r>
            <a:r>
              <a:rPr lang="en-US" dirty="0"/>
              <a:t> </a:t>
            </a:r>
            <a:r>
              <a:rPr lang="en-US" dirty="0" err="1"/>
              <a:t>phraicticiúil</a:t>
            </a:r>
            <a:endParaRPr lang="en-US" dirty="0"/>
          </a:p>
          <a:p>
            <a:r>
              <a:rPr lang="en-US" dirty="0" err="1"/>
              <a:t>Réamhobair</a:t>
            </a:r>
            <a:endParaRPr lang="en-US" dirty="0"/>
          </a:p>
          <a:p>
            <a:r>
              <a:rPr lang="en-US" dirty="0" err="1"/>
              <a:t>Teicneolaíocht</a:t>
            </a:r>
            <a:r>
              <a:rPr lang="en-US" dirty="0"/>
              <a:t> </a:t>
            </a:r>
            <a:r>
              <a:rPr lang="en-US" dirty="0" err="1"/>
              <a:t>inrochtana</a:t>
            </a:r>
            <a:r>
              <a:rPr lang="en-US" dirty="0"/>
              <a:t> (Microsoft translator, Google lens, Immersive Reader)</a:t>
            </a:r>
          </a:p>
          <a:p>
            <a:r>
              <a:rPr lang="en-US" dirty="0" err="1"/>
              <a:t>Plean</a:t>
            </a:r>
            <a:r>
              <a:rPr lang="en-US" dirty="0"/>
              <a:t> </a:t>
            </a:r>
            <a:r>
              <a:rPr lang="en-US" dirty="0" err="1"/>
              <a:t>tacaíocht</a:t>
            </a:r>
            <a:r>
              <a:rPr lang="en-US" dirty="0"/>
              <a:t> </a:t>
            </a:r>
            <a:r>
              <a:rPr lang="en-US" dirty="0" err="1"/>
              <a:t>scoile</a:t>
            </a:r>
            <a:r>
              <a:rPr lang="en-US" dirty="0"/>
              <a:t> (</a:t>
            </a:r>
            <a:r>
              <a:rPr lang="en-US" dirty="0" err="1"/>
              <a:t>Comhad</a:t>
            </a:r>
            <a:r>
              <a:rPr lang="en-US" dirty="0"/>
              <a:t> </a:t>
            </a:r>
            <a:r>
              <a:rPr lang="en-US" dirty="0" err="1"/>
              <a:t>Scoláire</a:t>
            </a:r>
            <a:r>
              <a:rPr lang="en-US" dirty="0"/>
              <a:t>)</a:t>
            </a:r>
          </a:p>
          <a:p>
            <a:r>
              <a:rPr lang="en-US" dirty="0" err="1"/>
              <a:t>Cleachtas</a:t>
            </a:r>
            <a:r>
              <a:rPr lang="en-US" dirty="0"/>
              <a:t> </a:t>
            </a:r>
            <a:r>
              <a:rPr lang="en-US" dirty="0" err="1"/>
              <a:t>gairmiúil</a:t>
            </a:r>
            <a:r>
              <a:rPr lang="en-US" dirty="0"/>
              <a:t> </a:t>
            </a:r>
            <a:r>
              <a:rPr lang="en-US" dirty="0" err="1"/>
              <a:t>foirne</a:t>
            </a:r>
            <a:endParaRPr lang="en-US" dirty="0"/>
          </a:p>
          <a:p>
            <a:r>
              <a:rPr lang="en-US" dirty="0" err="1"/>
              <a:t>Suíomh</a:t>
            </a:r>
            <a:r>
              <a:rPr lang="en-US" dirty="0"/>
              <a:t> </a:t>
            </a:r>
            <a:r>
              <a:rPr lang="en-US" dirty="0" err="1"/>
              <a:t>scoile</a:t>
            </a:r>
            <a:r>
              <a:rPr lang="en-US" dirty="0"/>
              <a:t> </a:t>
            </a:r>
            <a:r>
              <a:rPr lang="en-US" dirty="0" err="1"/>
              <a:t>inrochtana</a:t>
            </a:r>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EA1A959A-B7E3-D204-148E-41DBD82BDC4E}"/>
              </a:ext>
            </a:extLst>
          </p:cNvPr>
          <p:cNvSpPr>
            <a:spLocks noGrp="1"/>
          </p:cNvSpPr>
          <p:nvPr>
            <p:ph type="sldNum" sz="quarter" idx="5"/>
          </p:nvPr>
        </p:nvSpPr>
        <p:spPr/>
        <p:txBody>
          <a:bodyPr/>
          <a:lstStyle/>
          <a:p>
            <a:pPr lvl="0"/>
            <a:fld id="{AF6BECD2-6E34-4FC8-81A3-E7A6EED2AFA1}" type="slidenum">
              <a:rPr lang="en-IE" smtClean="0"/>
              <a:pPr lvl="0"/>
              <a:t>22</a:t>
            </a:fld>
            <a:endParaRPr lang="en-IE"/>
          </a:p>
        </p:txBody>
      </p:sp>
      <p:sp>
        <p:nvSpPr>
          <p:cNvPr id="7" name="Slide Image Placeholder 6">
            <a:extLst>
              <a:ext uri="{FF2B5EF4-FFF2-40B4-BE49-F238E27FC236}">
                <a16:creationId xmlns:a16="http://schemas.microsoft.com/office/drawing/2014/main" id="{CC071EA6-33AF-5327-8336-21E40B1C0434}"/>
              </a:ext>
            </a:extLst>
          </p:cNvPr>
          <p:cNvSpPr>
            <a:spLocks noGrp="1" noRot="1" noChangeAspect="1"/>
          </p:cNvSpPr>
          <p:nvPr>
            <p:ph type="sldImg"/>
          </p:nvPr>
        </p:nvSpPr>
        <p:spPr/>
      </p:sp>
    </p:spTree>
    <p:extLst>
      <p:ext uri="{BB962C8B-B14F-4D97-AF65-F5344CB8AC3E}">
        <p14:creationId xmlns:p14="http://schemas.microsoft.com/office/powerpoint/2010/main" val="24677438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err="1"/>
              <a:t>Cuspóir</a:t>
            </a:r>
            <a:r>
              <a:rPr lang="ga"/>
              <a:t>: Tagairt a dhéanamh d’obair CHOGG agus na </a:t>
            </a:r>
            <a:r>
              <a:rPr lang="en-IE" err="1"/>
              <a:t>Táscairí</a:t>
            </a:r>
            <a:r>
              <a:rPr lang="en-IE"/>
              <a:t> Dea-</a:t>
            </a:r>
            <a:r>
              <a:rPr lang="en-IE" err="1"/>
              <a:t>chleachtais</a:t>
            </a:r>
            <a:r>
              <a:rPr lang="en-IE"/>
              <a:t> </a:t>
            </a:r>
            <a:r>
              <a:rPr lang="en-IE" err="1"/>
              <a:t>maidir</a:t>
            </a:r>
            <a:r>
              <a:rPr lang="en-IE"/>
              <a:t> le </a:t>
            </a:r>
            <a:r>
              <a:rPr lang="en-IE" err="1"/>
              <a:t>Soláthar</a:t>
            </a:r>
            <a:r>
              <a:rPr lang="en-IE"/>
              <a:t> </a:t>
            </a:r>
            <a:r>
              <a:rPr lang="en-IE" err="1"/>
              <a:t>Riachtanais</a:t>
            </a:r>
            <a:r>
              <a:rPr lang="en-IE"/>
              <a:t> </a:t>
            </a:r>
            <a:r>
              <a:rPr lang="en-IE" err="1"/>
              <a:t>Speisialta</a:t>
            </a:r>
            <a:r>
              <a:rPr lang="en-IE"/>
              <a:t> </a:t>
            </a:r>
            <a:r>
              <a:rPr lang="en-IE" err="1"/>
              <a:t>Oideachais</a:t>
            </a:r>
            <a:r>
              <a:rPr lang="en-IE"/>
              <a:t> </a:t>
            </a:r>
            <a:r>
              <a:rPr lang="en-IE" err="1"/>
              <a:t>i</a:t>
            </a:r>
            <a:r>
              <a:rPr lang="en-IE"/>
              <a:t> </a:t>
            </a:r>
            <a:r>
              <a:rPr lang="en-IE" err="1"/>
              <a:t>mBunscoileanna</a:t>
            </a:r>
            <a:r>
              <a:rPr lang="en-IE"/>
              <a:t> </a:t>
            </a:r>
            <a:r>
              <a:rPr lang="en-IE" err="1"/>
              <a:t>agus</a:t>
            </a:r>
            <a:r>
              <a:rPr lang="en-IE"/>
              <a:t> </a:t>
            </a:r>
            <a:r>
              <a:rPr lang="en-IE" err="1"/>
              <a:t>i</a:t>
            </a:r>
            <a:r>
              <a:rPr lang="en-IE"/>
              <a:t> </a:t>
            </a:r>
            <a:r>
              <a:rPr lang="en-IE" err="1"/>
              <a:t>Scoileanna</a:t>
            </a:r>
            <a:r>
              <a:rPr lang="en-IE"/>
              <a:t> </a:t>
            </a:r>
            <a:r>
              <a:rPr lang="en-IE" err="1"/>
              <a:t>Speisialta</a:t>
            </a:r>
            <a:r>
              <a:rPr lang="en-IE"/>
              <a:t> </a:t>
            </a:r>
            <a:r>
              <a:rPr lang="en-IE" err="1"/>
              <a:t>Gaeltachta</a:t>
            </a:r>
            <a:r>
              <a:rPr lang="en-IE"/>
              <a:t> (2024) </a:t>
            </a:r>
            <a:endParaRPr lang="en-US"/>
          </a:p>
          <a:p>
            <a:r>
              <a:rPr lang="ga"/>
              <a:t>Fad Ama: 2 </a:t>
            </a:r>
            <a:r>
              <a:rPr lang="en-US" err="1"/>
              <a:t>nóim</a:t>
            </a:r>
            <a:endParaRPr lang="en-US"/>
          </a:p>
          <a:p>
            <a:r>
              <a:rPr lang="en-US"/>
              <a:t>Script:</a:t>
            </a:r>
            <a:endParaRPr lang="en-US">
              <a:ea typeface="Calibri"/>
              <a:cs typeface="Calibri"/>
            </a:endParaRPr>
          </a:p>
          <a:p>
            <a:r>
              <a:rPr lang="en-US"/>
              <a:t>Tá </a:t>
            </a:r>
            <a:r>
              <a:rPr lang="en-US" err="1"/>
              <a:t>roinnt</a:t>
            </a:r>
            <a:r>
              <a:rPr lang="en-US"/>
              <a:t> </a:t>
            </a:r>
            <a:r>
              <a:rPr lang="en-US" err="1"/>
              <a:t>forbairtí</a:t>
            </a:r>
            <a:r>
              <a:rPr lang="en-US"/>
              <a:t> ag </a:t>
            </a:r>
            <a:r>
              <a:rPr lang="en-US" err="1"/>
              <a:t>tarlú</a:t>
            </a:r>
            <a:r>
              <a:rPr lang="en-US"/>
              <a:t> </a:t>
            </a:r>
            <a:r>
              <a:rPr lang="en-US" err="1"/>
              <a:t>i</a:t>
            </a:r>
            <a:r>
              <a:rPr lang="en-US"/>
              <a:t> </a:t>
            </a:r>
            <a:r>
              <a:rPr lang="en-US" err="1"/>
              <a:t>réímhse</a:t>
            </a:r>
            <a:r>
              <a:rPr lang="en-US"/>
              <a:t> </a:t>
            </a:r>
            <a:r>
              <a:rPr lang="en-US" err="1"/>
              <a:t>na</a:t>
            </a:r>
            <a:r>
              <a:rPr lang="en-US"/>
              <a:t> </a:t>
            </a:r>
            <a:r>
              <a:rPr lang="en-US" err="1"/>
              <a:t>Gaeilge</a:t>
            </a:r>
            <a:r>
              <a:rPr lang="en-US"/>
              <a:t> mar </a:t>
            </a:r>
            <a:r>
              <a:rPr lang="en-US" err="1"/>
              <a:t>theanga</a:t>
            </a:r>
            <a:r>
              <a:rPr lang="en-US"/>
              <a:t> </a:t>
            </a:r>
            <a:r>
              <a:rPr lang="en-US" err="1"/>
              <a:t>bhreise</a:t>
            </a:r>
            <a:r>
              <a:rPr lang="en-US"/>
              <a:t> </a:t>
            </a:r>
            <a:r>
              <a:rPr lang="en-US" err="1"/>
              <a:t>agus</a:t>
            </a:r>
            <a:r>
              <a:rPr lang="en-US"/>
              <a:t> </a:t>
            </a:r>
            <a:r>
              <a:rPr lang="en-US" err="1"/>
              <a:t>na</a:t>
            </a:r>
            <a:r>
              <a:rPr lang="en-US"/>
              <a:t> </a:t>
            </a:r>
            <a:r>
              <a:rPr lang="en-US" err="1"/>
              <a:t>pobail</a:t>
            </a:r>
            <a:r>
              <a:rPr lang="en-US"/>
              <a:t> </a:t>
            </a:r>
            <a:r>
              <a:rPr lang="en-US" err="1"/>
              <a:t>scoile</a:t>
            </a:r>
            <a:r>
              <a:rPr lang="en-US"/>
              <a:t> ag </a:t>
            </a:r>
            <a:r>
              <a:rPr lang="en-US" err="1"/>
              <a:t>fás</a:t>
            </a:r>
            <a:r>
              <a:rPr lang="en-US"/>
              <a:t> </a:t>
            </a:r>
            <a:r>
              <a:rPr lang="en-US" err="1"/>
              <a:t>agus</a:t>
            </a:r>
            <a:r>
              <a:rPr lang="en-US"/>
              <a:t> ag </a:t>
            </a:r>
            <a:r>
              <a:rPr lang="en-US" err="1"/>
              <a:t>forbairt</a:t>
            </a:r>
            <a:r>
              <a:rPr lang="en-US"/>
              <a:t>. </a:t>
            </a:r>
            <a:endParaRPr lang="en-US">
              <a:ea typeface="Calibri"/>
              <a:cs typeface="Calibri"/>
            </a:endParaRPr>
          </a:p>
          <a:p>
            <a:r>
              <a:rPr lang="en-IE"/>
              <a:t>Tá </a:t>
            </a:r>
            <a:r>
              <a:rPr lang="en-IE" err="1"/>
              <a:t>tuilleadh</a:t>
            </a:r>
            <a:r>
              <a:rPr lang="en-IE"/>
              <a:t> </a:t>
            </a:r>
            <a:r>
              <a:rPr lang="en-IE" err="1"/>
              <a:t>eolais</a:t>
            </a:r>
            <a:r>
              <a:rPr lang="en-IE"/>
              <a:t> </a:t>
            </a:r>
            <a:r>
              <a:rPr lang="en-IE" err="1"/>
              <a:t>ar</a:t>
            </a:r>
            <a:r>
              <a:rPr lang="en-IE"/>
              <a:t> </a:t>
            </a:r>
            <a:r>
              <a:rPr lang="en-IE" err="1"/>
              <a:t>fáil</a:t>
            </a:r>
            <a:r>
              <a:rPr lang="en-IE"/>
              <a:t> ó </a:t>
            </a:r>
            <a:r>
              <a:rPr lang="en-IE" err="1"/>
              <a:t>ChOGG</a:t>
            </a:r>
            <a:r>
              <a:rPr lang="en-IE"/>
              <a:t>, </a:t>
            </a:r>
            <a:r>
              <a:rPr lang="en-IE" err="1"/>
              <a:t>sna</a:t>
            </a:r>
            <a:r>
              <a:rPr lang="en-IE"/>
              <a:t> </a:t>
            </a:r>
            <a:r>
              <a:rPr lang="en-IE" err="1"/>
              <a:t>táscairí</a:t>
            </a:r>
            <a:r>
              <a:rPr lang="en-IE"/>
              <a:t> Dea-</a:t>
            </a:r>
            <a:r>
              <a:rPr lang="en-IE" err="1"/>
              <a:t>chleachtais</a:t>
            </a:r>
            <a:r>
              <a:rPr lang="en-IE"/>
              <a:t> </a:t>
            </a:r>
            <a:r>
              <a:rPr lang="en-IE" err="1"/>
              <a:t>maidir</a:t>
            </a:r>
            <a:r>
              <a:rPr lang="en-IE"/>
              <a:t> le </a:t>
            </a:r>
            <a:r>
              <a:rPr lang="en-IE" err="1"/>
              <a:t>Soláthar</a:t>
            </a:r>
            <a:r>
              <a:rPr lang="en-IE"/>
              <a:t> </a:t>
            </a:r>
            <a:r>
              <a:rPr lang="en-IE" err="1"/>
              <a:t>Riachtanais</a:t>
            </a:r>
            <a:r>
              <a:rPr lang="en-IE"/>
              <a:t> </a:t>
            </a:r>
            <a:r>
              <a:rPr lang="en-IE" err="1"/>
              <a:t>Speisialta</a:t>
            </a:r>
            <a:r>
              <a:rPr lang="en-IE"/>
              <a:t> </a:t>
            </a:r>
            <a:r>
              <a:rPr lang="en-IE" err="1"/>
              <a:t>Oideachais</a:t>
            </a:r>
            <a:r>
              <a:rPr lang="en-IE"/>
              <a:t> </a:t>
            </a:r>
            <a:r>
              <a:rPr lang="en-IE" err="1"/>
              <a:t>i</a:t>
            </a:r>
            <a:r>
              <a:rPr lang="en-IE"/>
              <a:t> </a:t>
            </a:r>
            <a:r>
              <a:rPr lang="en-IE" err="1"/>
              <a:t>mBunscoileanna</a:t>
            </a:r>
            <a:r>
              <a:rPr lang="en-IE"/>
              <a:t> </a:t>
            </a:r>
            <a:r>
              <a:rPr lang="en-IE" err="1"/>
              <a:t>agus</a:t>
            </a:r>
            <a:r>
              <a:rPr lang="en-IE"/>
              <a:t> </a:t>
            </a:r>
            <a:r>
              <a:rPr lang="en-IE" err="1"/>
              <a:t>i</a:t>
            </a:r>
            <a:r>
              <a:rPr lang="en-IE"/>
              <a:t> </a:t>
            </a:r>
            <a:r>
              <a:rPr lang="en-IE" err="1"/>
              <a:t>Scoileanna</a:t>
            </a:r>
            <a:r>
              <a:rPr lang="en-IE"/>
              <a:t> </a:t>
            </a:r>
            <a:r>
              <a:rPr lang="en-IE" err="1"/>
              <a:t>Speisialta</a:t>
            </a:r>
            <a:r>
              <a:rPr lang="en-IE"/>
              <a:t> </a:t>
            </a:r>
            <a:r>
              <a:rPr lang="en-IE" err="1"/>
              <a:t>Gaeltachta</a:t>
            </a:r>
            <a:r>
              <a:rPr lang="en-IE"/>
              <a:t> (2024)  </a:t>
            </a:r>
            <a:r>
              <a:rPr lang="en-IE" err="1"/>
              <a:t>agus</a:t>
            </a:r>
            <a:r>
              <a:rPr lang="en-IE"/>
              <a:t> </a:t>
            </a:r>
            <a:r>
              <a:rPr lang="en-IE" err="1"/>
              <a:t>i</a:t>
            </a:r>
            <a:r>
              <a:rPr lang="en-IE"/>
              <a:t> </a:t>
            </a:r>
            <a:r>
              <a:rPr lang="en-IE" err="1"/>
              <a:t>réimse</a:t>
            </a:r>
            <a:r>
              <a:rPr lang="en-IE"/>
              <a:t> 7 </a:t>
            </a:r>
            <a:r>
              <a:rPr lang="en-IE" err="1"/>
              <a:t>tá</a:t>
            </a:r>
            <a:r>
              <a:rPr lang="en-IE"/>
              <a:t> cur </a:t>
            </a:r>
            <a:r>
              <a:rPr lang="en-IE" err="1"/>
              <a:t>síos</a:t>
            </a:r>
            <a:r>
              <a:rPr lang="en-IE"/>
              <a:t> </a:t>
            </a:r>
            <a:r>
              <a:rPr lang="en-IE" err="1"/>
              <a:t>ar</a:t>
            </a:r>
            <a:r>
              <a:rPr lang="en-IE"/>
              <a:t> </a:t>
            </a:r>
            <a:r>
              <a:rPr lang="en-IE" err="1"/>
              <a:t>na</a:t>
            </a:r>
            <a:r>
              <a:rPr lang="en-IE"/>
              <a:t> </a:t>
            </a:r>
            <a:r>
              <a:rPr lang="en-IE" err="1"/>
              <a:t>táscairí</a:t>
            </a:r>
            <a:r>
              <a:rPr lang="en-IE"/>
              <a:t> Dea-</a:t>
            </a:r>
            <a:r>
              <a:rPr lang="en-IE" err="1"/>
              <a:t>chleachtais</a:t>
            </a:r>
            <a:r>
              <a:rPr lang="en-IE"/>
              <a:t> </a:t>
            </a:r>
            <a:r>
              <a:rPr lang="en-IE" err="1"/>
              <a:t>maidir</a:t>
            </a:r>
            <a:r>
              <a:rPr lang="en-IE"/>
              <a:t> le </a:t>
            </a:r>
            <a:r>
              <a:rPr lang="en-IE" err="1"/>
              <a:t>sólathar</a:t>
            </a:r>
            <a:r>
              <a:rPr lang="en-IE"/>
              <a:t> do </a:t>
            </a:r>
            <a:r>
              <a:rPr lang="en-IE" err="1"/>
              <a:t>Dhaltaí</a:t>
            </a:r>
            <a:r>
              <a:rPr lang="en-IE"/>
              <a:t> ag </a:t>
            </a:r>
            <a:r>
              <a:rPr lang="en-IE" err="1"/>
              <a:t>foghlaim</a:t>
            </a:r>
            <a:r>
              <a:rPr lang="en-IE"/>
              <a:t> </a:t>
            </a:r>
            <a:r>
              <a:rPr lang="en-IE" err="1"/>
              <a:t>na</a:t>
            </a:r>
            <a:r>
              <a:rPr lang="en-IE"/>
              <a:t> </a:t>
            </a:r>
            <a:r>
              <a:rPr lang="en-IE" err="1"/>
              <a:t>Gaeilge</a:t>
            </a:r>
            <a:r>
              <a:rPr lang="en-IE"/>
              <a:t> </a:t>
            </a:r>
            <a:r>
              <a:rPr lang="en-IE" err="1"/>
              <a:t>agus</a:t>
            </a:r>
            <a:r>
              <a:rPr lang="en-IE"/>
              <a:t> an </a:t>
            </a:r>
            <a:r>
              <a:rPr lang="en-IE" err="1"/>
              <a:t>Bhéarla</a:t>
            </a:r>
            <a:r>
              <a:rPr lang="en-IE"/>
              <a:t> mar </a:t>
            </a:r>
            <a:r>
              <a:rPr lang="en-IE" err="1"/>
              <a:t>theanga</a:t>
            </a:r>
            <a:r>
              <a:rPr lang="en-IE"/>
              <a:t> </a:t>
            </a:r>
            <a:r>
              <a:rPr lang="en-IE" err="1"/>
              <a:t>bhreise</a:t>
            </a:r>
            <a:r>
              <a:rPr lang="en-IE"/>
              <a:t>.  </a:t>
            </a:r>
            <a:endParaRPr lang="en-IE">
              <a:ea typeface="Calibri"/>
              <a:cs typeface="Calibri"/>
            </a:endParaRPr>
          </a:p>
          <a:p>
            <a:r>
              <a:rPr lang="en-IE" err="1"/>
              <a:t>Tabhair</a:t>
            </a:r>
            <a:r>
              <a:rPr lang="en-IE"/>
              <a:t> </a:t>
            </a:r>
            <a:r>
              <a:rPr lang="en-IE" err="1"/>
              <a:t>faoi</a:t>
            </a:r>
            <a:r>
              <a:rPr lang="en-IE"/>
              <a:t> </a:t>
            </a:r>
            <a:r>
              <a:rPr lang="en-IE" err="1"/>
              <a:t>deara</a:t>
            </a:r>
            <a:r>
              <a:rPr lang="en-IE"/>
              <a:t> le do </a:t>
            </a:r>
            <a:r>
              <a:rPr lang="en-IE" err="1"/>
              <a:t>thoil</a:t>
            </a:r>
            <a:r>
              <a:rPr lang="en-IE"/>
              <a:t>, go </a:t>
            </a:r>
            <a:r>
              <a:rPr lang="en-IE" err="1"/>
              <a:t>bhfuil</a:t>
            </a:r>
            <a:r>
              <a:rPr lang="en-IE"/>
              <a:t> </a:t>
            </a:r>
            <a:r>
              <a:rPr lang="en-IE" err="1"/>
              <a:t>ionchur</a:t>
            </a:r>
            <a:r>
              <a:rPr lang="en-IE"/>
              <a:t> </a:t>
            </a:r>
            <a:r>
              <a:rPr lang="en-IE" err="1"/>
              <a:t>eile</a:t>
            </a:r>
            <a:r>
              <a:rPr lang="en-IE"/>
              <a:t> </a:t>
            </a:r>
            <a:r>
              <a:rPr lang="en-IE" err="1"/>
              <a:t>ar</a:t>
            </a:r>
            <a:r>
              <a:rPr lang="en-IE"/>
              <a:t> </a:t>
            </a:r>
            <a:r>
              <a:rPr lang="en-IE" err="1"/>
              <a:t>fáil</a:t>
            </a:r>
            <a:r>
              <a:rPr lang="en-IE"/>
              <a:t> ó </a:t>
            </a:r>
            <a:r>
              <a:rPr lang="en-IE" err="1"/>
              <a:t>hOide</a:t>
            </a:r>
            <a:r>
              <a:rPr lang="en-IE"/>
              <a:t> </a:t>
            </a:r>
            <a:r>
              <a:rPr lang="en-IE" err="1"/>
              <a:t>maidir</a:t>
            </a:r>
            <a:r>
              <a:rPr lang="en-IE"/>
              <a:t> leis an </a:t>
            </a:r>
            <a:r>
              <a:rPr lang="en-IE" err="1"/>
              <a:t>Bhéarla</a:t>
            </a:r>
            <a:r>
              <a:rPr lang="en-IE"/>
              <a:t> mar </a:t>
            </a:r>
            <a:r>
              <a:rPr lang="en-IE" err="1"/>
              <a:t>Theanga</a:t>
            </a:r>
            <a:r>
              <a:rPr lang="en-IE"/>
              <a:t> </a:t>
            </a:r>
            <a:r>
              <a:rPr lang="en-IE" err="1"/>
              <a:t>Bhreise</a:t>
            </a:r>
            <a:r>
              <a:rPr lang="en-IE"/>
              <a:t>. </a:t>
            </a:r>
            <a:endParaRPr lang="en-IE">
              <a:ea typeface="Calibri"/>
              <a:cs typeface="Calibri"/>
            </a:endParaRPr>
          </a:p>
          <a:p>
            <a:r>
              <a:rPr lang="en-IE"/>
              <a:t>Is </a:t>
            </a:r>
            <a:r>
              <a:rPr lang="en-IE" err="1"/>
              <a:t>féidir</a:t>
            </a:r>
            <a:r>
              <a:rPr lang="en-IE"/>
              <a:t> </a:t>
            </a:r>
            <a:r>
              <a:rPr lang="en-IE" err="1"/>
              <a:t>teacht</a:t>
            </a:r>
            <a:r>
              <a:rPr lang="en-IE"/>
              <a:t> </a:t>
            </a:r>
            <a:r>
              <a:rPr lang="en-IE" err="1"/>
              <a:t>ar</a:t>
            </a:r>
            <a:r>
              <a:rPr lang="en-IE"/>
              <a:t> an </a:t>
            </a:r>
            <a:r>
              <a:rPr lang="en-IE" err="1"/>
              <a:t>gcáipéis</a:t>
            </a:r>
            <a:r>
              <a:rPr lang="en-IE"/>
              <a:t> </a:t>
            </a:r>
            <a:r>
              <a:rPr lang="en-IE" err="1"/>
              <a:t>anseo</a:t>
            </a:r>
            <a:r>
              <a:rPr lang="en-IE"/>
              <a:t> https://www.cogg.ie/wp-content/uploads/Tascairi-2024.pdf </a:t>
            </a:r>
            <a:endParaRPr lang="en-IE">
              <a:ea typeface="Calibri"/>
              <a:cs typeface="Calibri"/>
            </a:endParaRPr>
          </a:p>
          <a:p>
            <a:endParaRPr lang="en-IE"/>
          </a:p>
        </p:txBody>
      </p:sp>
      <p:sp>
        <p:nvSpPr>
          <p:cNvPr id="4" name="Slide Number Placeholder 3"/>
          <p:cNvSpPr>
            <a:spLocks noGrp="1"/>
          </p:cNvSpPr>
          <p:nvPr>
            <p:ph type="sldNum" sz="quarter" idx="5"/>
          </p:nvPr>
        </p:nvSpPr>
        <p:spPr/>
        <p:txBody>
          <a:bodyPr/>
          <a:lstStyle/>
          <a:p>
            <a:pPr lvl="0"/>
            <a:fld id="{AF6BECD2-6E34-4FC8-81A3-E7A6EED2AFA1}" type="slidenum">
              <a:rPr lang="ga-IE" smtClean="0"/>
              <a:pPr lvl="0"/>
              <a:t>23</a:t>
            </a:fld>
            <a:endParaRPr lang="ga-IE"/>
          </a:p>
        </p:txBody>
      </p:sp>
      <p:sp>
        <p:nvSpPr>
          <p:cNvPr id="7" name="Slide Image Placeholder 6">
            <a:extLst>
              <a:ext uri="{FF2B5EF4-FFF2-40B4-BE49-F238E27FC236}">
                <a16:creationId xmlns:a16="http://schemas.microsoft.com/office/drawing/2014/main" id="{978E1217-CCF9-ED8D-2FFC-7C4DDD95FF5C}"/>
              </a:ext>
            </a:extLst>
          </p:cNvPr>
          <p:cNvSpPr>
            <a:spLocks noGrp="1" noRot="1" noChangeAspect="1"/>
          </p:cNvSpPr>
          <p:nvPr>
            <p:ph type="sldImg"/>
          </p:nvPr>
        </p:nvSpPr>
        <p:spPr/>
      </p:sp>
    </p:spTree>
    <p:extLst>
      <p:ext uri="{BB962C8B-B14F-4D97-AF65-F5344CB8AC3E}">
        <p14:creationId xmlns:p14="http://schemas.microsoft.com/office/powerpoint/2010/main" val="34068488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IE" dirty="0" err="1"/>
              <a:t>Cuspóir</a:t>
            </a:r>
            <a:r>
              <a:rPr lang="en-IE" dirty="0"/>
              <a:t>: </a:t>
            </a:r>
            <a:r>
              <a:rPr lang="en-IE" dirty="0" err="1"/>
              <a:t>Spléachadh</a:t>
            </a:r>
            <a:r>
              <a:rPr lang="en-IE" dirty="0"/>
              <a:t>  a </a:t>
            </a:r>
            <a:r>
              <a:rPr lang="en-IE" dirty="0" err="1"/>
              <a:t>dhéanamh</a:t>
            </a:r>
            <a:r>
              <a:rPr lang="en-IE" dirty="0"/>
              <a:t> </a:t>
            </a:r>
            <a:r>
              <a:rPr lang="en-IE" dirty="0" err="1"/>
              <a:t>d'acmhainní</a:t>
            </a:r>
            <a:r>
              <a:rPr lang="en-IE" dirty="0"/>
              <a:t> </a:t>
            </a:r>
            <a:r>
              <a:rPr lang="en-IE" dirty="0" err="1"/>
              <a:t>úsáideach</a:t>
            </a:r>
            <a:endParaRPr lang="en-IE" dirty="0"/>
          </a:p>
          <a:p>
            <a:r>
              <a:rPr lang="en-GB" noProof="0" dirty="0"/>
              <a:t>Fad Ama: 5 </a:t>
            </a:r>
            <a:r>
              <a:rPr lang="en-IE" dirty="0" err="1">
                <a:sym typeface="Calibri"/>
              </a:rPr>
              <a:t>nóim</a:t>
            </a:r>
            <a:endParaRPr lang="en-IE" dirty="0"/>
          </a:p>
          <a:p>
            <a:endParaRPr lang="en-IE" dirty="0"/>
          </a:p>
          <a:p>
            <a:r>
              <a:rPr lang="ga-IE" dirty="0" err="1"/>
              <a:t>Google</a:t>
            </a:r>
            <a:r>
              <a:rPr lang="ga-IE" dirty="0"/>
              <a:t> </a:t>
            </a:r>
            <a:r>
              <a:rPr lang="ga-IE" dirty="0" err="1"/>
              <a:t>Lens</a:t>
            </a:r>
            <a:endParaRPr lang="en-IE" dirty="0"/>
          </a:p>
          <a:p>
            <a:r>
              <a:rPr lang="ga-IE" dirty="0"/>
              <a:t>Cabhraíonn </a:t>
            </a:r>
            <a:r>
              <a:rPr lang="ga-IE" dirty="0" err="1"/>
              <a:t>Google</a:t>
            </a:r>
            <a:r>
              <a:rPr lang="ga-IE" dirty="0"/>
              <a:t> </a:t>
            </a:r>
            <a:r>
              <a:rPr lang="ga-IE" dirty="0" err="1"/>
              <a:t>Lens</a:t>
            </a:r>
            <a:r>
              <a:rPr lang="ga-IE" dirty="0"/>
              <a:t> linn teangacha baile an pháiste a úsáid sa seomra ranga. Is féidir é a úsáid ar fhón nó taibléad.</a:t>
            </a:r>
          </a:p>
          <a:p>
            <a:r>
              <a:rPr lang="ga-IE" dirty="0"/>
              <a:t>Is é an nós imeachta simplí:</a:t>
            </a:r>
          </a:p>
          <a:p>
            <a:r>
              <a:rPr lang="ga-IE" dirty="0"/>
              <a:t>Glac pictiúr den téacs i nGaeilge.</a:t>
            </a:r>
          </a:p>
          <a:p>
            <a:r>
              <a:rPr lang="ga-IE" dirty="0"/>
              <a:t>Roghnaigh an teanga eile go héasca.</a:t>
            </a:r>
          </a:p>
          <a:p>
            <a:r>
              <a:rPr lang="ga-IE" dirty="0"/>
              <a:t>Léiríonn sé go tapa an téacs i teanga eile, rud atá an-úsáideach chun dul ó Ghaeilge go teangacha eile. Más gá, is féidir éisteacht le cuid de na teangacha freisin, rud atá tairbheach do pháistí nach bhfuil ag léamh nó ag scríobh sa teanga baile.</a:t>
            </a:r>
          </a:p>
          <a:p>
            <a:r>
              <a:rPr lang="ga-IE"/>
              <a:t>Ar </a:t>
            </a:r>
            <a:r>
              <a:rPr lang="ga-IE" dirty="0"/>
              <a:t>mhaith libh iarracht a dhéanamh leis?</a:t>
            </a:r>
            <a:endParaRPr lang="en-IE" noProof="0" dirty="0"/>
          </a:p>
          <a:p>
            <a:endParaRPr lang="ga-IE" noProof="0" dirty="0"/>
          </a:p>
          <a:p>
            <a:r>
              <a:rPr lang="ga-IE" noProof="0" dirty="0"/>
              <a:t>Microsoft </a:t>
            </a:r>
            <a:r>
              <a:rPr lang="ga-IE" noProof="0" dirty="0" err="1"/>
              <a:t>translate</a:t>
            </a:r>
            <a:endParaRPr lang="en-IE" noProof="0" dirty="0"/>
          </a:p>
          <a:p>
            <a:r>
              <a:rPr lang="ga-IE" dirty="0"/>
              <a:t>Tá Microsoft </a:t>
            </a:r>
            <a:r>
              <a:rPr lang="ga-IE" dirty="0" err="1"/>
              <a:t>Translator</a:t>
            </a:r>
            <a:r>
              <a:rPr lang="ga-IE" dirty="0"/>
              <a:t> ar fáil anois i PowerPoint, agus is acmhainn fíor-thábhachtach é chun cumarsáid iolraithe a dhéanamh níos éasca i gcúrsaí oideachais. Le Microsoft </a:t>
            </a:r>
            <a:r>
              <a:rPr lang="ga-IE" dirty="0" err="1"/>
              <a:t>Translator</a:t>
            </a:r>
            <a:r>
              <a:rPr lang="ga-IE" dirty="0"/>
              <a:t>, is féidir leat aistriúcháin </a:t>
            </a:r>
            <a:r>
              <a:rPr lang="ga-IE" dirty="0" err="1"/>
              <a:t>réaltamaí</a:t>
            </a:r>
            <a:r>
              <a:rPr lang="ga-IE" dirty="0"/>
              <a:t> a dhéanamh ar do sleamhnáin, ag soláthar téacs i teangacha éagsúla do lucht féachana atá i dteangacha éagsúla.</a:t>
            </a:r>
          </a:p>
          <a:p>
            <a:r>
              <a:rPr lang="ga-IE" dirty="0"/>
              <a:t>Mar shampla, má tá tú ag múineadh Gaeilge agus má tá an lucht féachana ag teacht ó chúlraí teanga éagsúla, is féidir leat teangacha eile a roghnú go díreach i PowerPoint. Is féidir na sleamhnáin a aistriú go tapa agus go héasca, ag cothú tuiscint níos fearr agus rochtana níos éasca do gach duine i do rang.</a:t>
            </a:r>
          </a:p>
          <a:p>
            <a:r>
              <a:rPr lang="ga-IE" dirty="0"/>
              <a:t>Is acmhainn iontach é seo chun gníomhaíochtaí múinteoireachta níos cothroime a chruthú agus chun teagmháil leis an bpobal scoile níos láidre a fhorbairt. Ag baint úsáide as Microsoft </a:t>
            </a:r>
            <a:r>
              <a:rPr lang="ga-IE" dirty="0" err="1"/>
              <a:t>Translator</a:t>
            </a:r>
            <a:r>
              <a:rPr lang="ga-IE" dirty="0"/>
              <a:t>, tá tú in ann teangacha éagsúla a úsáid ar aon sleamhnán, rud a ligeann do pháistí agus do thuismitheoirí comhoibriú go héasca, fiú mura bhfuil siad líofa sa Ghaeilge.</a:t>
            </a:r>
          </a:p>
          <a:p>
            <a:r>
              <a:rPr lang="ga-IE" dirty="0"/>
              <a:t>Mar shampla, má tá tú ag úsáid PowerPoint le haghaidh curaclam nó le leabhair agus scéalta, agus má tá tuismitheoirí atá ina dteangacha dhúchais éagsúla, is féidir na sleamhnáin a aistriú go béarla, fraincis, </a:t>
            </a:r>
            <a:r>
              <a:rPr lang="ga-IE" dirty="0" err="1"/>
              <a:t>spáinnis</a:t>
            </a:r>
            <a:r>
              <a:rPr lang="ga-IE" dirty="0"/>
              <a:t> agus go leor teangacha eile, rud a chabhraíonn le tuiscint níos fearr agus comhoibriú i gceachtanna</a:t>
            </a:r>
          </a:p>
          <a:p>
            <a:endParaRPr lang="ga-IE" noProof="0" dirty="0"/>
          </a:p>
          <a:p>
            <a:r>
              <a:rPr lang="ga-IE" noProof="0" dirty="0" err="1"/>
              <a:t>Immersive</a:t>
            </a:r>
            <a:r>
              <a:rPr lang="ga-IE" noProof="0" dirty="0"/>
              <a:t> </a:t>
            </a:r>
            <a:r>
              <a:rPr lang="ga-IE" noProof="0" dirty="0" err="1"/>
              <a:t>Reader</a:t>
            </a:r>
            <a:endParaRPr lang="ga-IE" noProof="0" dirty="0"/>
          </a:p>
          <a:p>
            <a:r>
              <a:rPr lang="ga-IE" noProof="0" dirty="0" err="1"/>
              <a:t>Giglets</a:t>
            </a:r>
            <a:endParaRPr lang="ga-IE" noProof="0" dirty="0"/>
          </a:p>
          <a:p>
            <a:r>
              <a:rPr lang="ga-IE" noProof="0" dirty="0"/>
              <a:t>CCEA – Cleite</a:t>
            </a:r>
          </a:p>
          <a:p>
            <a:r>
              <a:rPr lang="ga-IE" noProof="0" dirty="0"/>
              <a:t>Séideán Sí</a:t>
            </a:r>
          </a:p>
          <a:p>
            <a:r>
              <a:rPr lang="ga-IE" noProof="0" dirty="0"/>
              <a:t>COGG – Tairseach</a:t>
            </a:r>
          </a:p>
          <a:p>
            <a:r>
              <a:rPr lang="ga-IE" noProof="0" dirty="0"/>
              <a:t>Lote4kids</a:t>
            </a:r>
          </a:p>
          <a:p>
            <a:r>
              <a:rPr lang="ga-IE" noProof="0" dirty="0"/>
              <a:t>Réidh Socair Déan</a:t>
            </a:r>
            <a:endParaRPr lang="en-IE" noProof="0" dirty="0"/>
          </a:p>
          <a:p>
            <a:endParaRPr lang="ga-IE" noProof="0" dirty="0"/>
          </a:p>
          <a:p>
            <a:endParaRPr lang="en-IE" dirty="0"/>
          </a:p>
        </p:txBody>
      </p:sp>
      <p:sp>
        <p:nvSpPr>
          <p:cNvPr id="4" name="Slide Number Placeholder 3"/>
          <p:cNvSpPr>
            <a:spLocks noGrp="1"/>
          </p:cNvSpPr>
          <p:nvPr>
            <p:ph type="sldNum" sz="quarter" idx="5"/>
          </p:nvPr>
        </p:nvSpPr>
        <p:spPr/>
        <p:txBody>
          <a:bodyPr/>
          <a:lstStyle/>
          <a:p>
            <a:pPr lvl="0"/>
            <a:fld id="{AF6BECD2-6E34-4FC8-81A3-E7A6EED2AFA1}" type="slidenum">
              <a:rPr lang="en-IE" smtClean="0"/>
              <a:pPr lvl="0"/>
              <a:t>24</a:t>
            </a:fld>
            <a:endParaRPr lang="en-IE"/>
          </a:p>
        </p:txBody>
      </p:sp>
      <p:sp>
        <p:nvSpPr>
          <p:cNvPr id="10" name="Slide Image Placeholder 9">
            <a:extLst>
              <a:ext uri="{FF2B5EF4-FFF2-40B4-BE49-F238E27FC236}">
                <a16:creationId xmlns:a16="http://schemas.microsoft.com/office/drawing/2014/main" id="{4CE18881-66CA-1119-E49E-495774D0A706}"/>
              </a:ext>
            </a:extLst>
          </p:cNvPr>
          <p:cNvSpPr>
            <a:spLocks noGrp="1" noRot="1" noChangeAspect="1"/>
          </p:cNvSpPr>
          <p:nvPr>
            <p:ph type="sldImg"/>
          </p:nvPr>
        </p:nvSpPr>
        <p:spPr/>
      </p:sp>
    </p:spTree>
    <p:extLst>
      <p:ext uri="{BB962C8B-B14F-4D97-AF65-F5344CB8AC3E}">
        <p14:creationId xmlns:p14="http://schemas.microsoft.com/office/powerpoint/2010/main" val="41974322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ga-IE" dirty="0"/>
              <a:t>Cuspóir:</a:t>
            </a:r>
            <a:r>
              <a:rPr lang="en-IE" dirty="0"/>
              <a:t> C</a:t>
            </a:r>
            <a:r>
              <a:rPr lang="ga-IE" dirty="0" err="1"/>
              <a:t>eisteanna</a:t>
            </a:r>
            <a:r>
              <a:rPr lang="ga-IE" dirty="0"/>
              <a:t> a fhreagairt ó mhúinteoirí, agus foghlaim agus plé a dhéanamh faoi na seisiúin seo. </a:t>
            </a:r>
            <a:r>
              <a:rPr lang="en-IE" dirty="0" err="1"/>
              <a:t>Eolas</a:t>
            </a:r>
            <a:r>
              <a:rPr lang="en-IE" dirty="0"/>
              <a:t> a </a:t>
            </a:r>
            <a:r>
              <a:rPr lang="en-IE" dirty="0" err="1"/>
              <a:t>roinnt</a:t>
            </a:r>
            <a:r>
              <a:rPr lang="en-IE" dirty="0"/>
              <a:t> </a:t>
            </a:r>
            <a:r>
              <a:rPr lang="en-IE" dirty="0" err="1"/>
              <a:t>faoin</a:t>
            </a:r>
            <a:r>
              <a:rPr lang="en-IE" dirty="0"/>
              <a:t> </a:t>
            </a:r>
            <a:r>
              <a:rPr lang="en-IE" dirty="0" err="1"/>
              <a:t>bpobal</a:t>
            </a:r>
            <a:r>
              <a:rPr lang="en-IE" dirty="0"/>
              <a:t> </a:t>
            </a:r>
            <a:r>
              <a:rPr lang="en-IE" dirty="0" err="1"/>
              <a:t>cleachtas</a:t>
            </a:r>
            <a:r>
              <a:rPr lang="en-IE" dirty="0"/>
              <a:t> </a:t>
            </a:r>
          </a:p>
          <a:p>
            <a:r>
              <a:rPr lang="ga-IE" dirty="0"/>
              <a:t>Fad Ama: 5 </a:t>
            </a:r>
            <a:r>
              <a:rPr lang="ga-IE" dirty="0" err="1"/>
              <a:t>Nóim</a:t>
            </a:r>
            <a:endParaRPr lang="ga-IE" dirty="0"/>
          </a:p>
          <a:p>
            <a:r>
              <a:rPr lang="en-IE" dirty="0"/>
              <a:t>Script: </a:t>
            </a:r>
            <a:endParaRPr lang="ga-IE" dirty="0"/>
          </a:p>
          <a:p>
            <a:r>
              <a:rPr lang="ga-IE" dirty="0"/>
              <a:t>Mar fhocal scoir do sheisiún an lae inniu, ba mhór againn dá scríobhfá méid de seo sa chat: "Ticéad amach," agus roinnt sonraí faoi do chuid foghlama. Le do thoil, </a:t>
            </a:r>
            <a:r>
              <a:rPr lang="ga-IE" dirty="0" err="1"/>
              <a:t>rannchuidigh</a:t>
            </a:r>
            <a:r>
              <a:rPr lang="ga-IE" dirty="0"/>
              <a:t> linn le roinnt den seo a dhéanamh:</a:t>
            </a:r>
            <a:endParaRPr lang="ga-IE" dirty="0">
              <a:ea typeface="Calibri"/>
              <a:cs typeface="Calibri"/>
            </a:endParaRPr>
          </a:p>
          <a:p>
            <a:r>
              <a:rPr lang="ga-IE" dirty="0"/>
              <a:t>Trí rudaí a d'fhoghlaim tú ó na seisiúin seo:</a:t>
            </a:r>
            <a:endParaRPr lang="ga-IE" dirty="0">
              <a:ea typeface="Calibri"/>
              <a:cs typeface="Calibri"/>
            </a:endParaRPr>
          </a:p>
          <a:p>
            <a:pPr lvl="1"/>
            <a:r>
              <a:rPr lang="ga-IE" dirty="0"/>
              <a:t>(Cuir do chuid foghlama anseo)</a:t>
            </a:r>
            <a:endParaRPr lang="ga-IE" dirty="0">
              <a:ea typeface="Calibri"/>
              <a:cs typeface="Calibri"/>
            </a:endParaRPr>
          </a:p>
          <a:p>
            <a:pPr lvl="1"/>
            <a:r>
              <a:rPr lang="ga-IE" dirty="0"/>
              <a:t>(Cuir do chuid foghlama anseo)</a:t>
            </a:r>
            <a:endParaRPr lang="ga-IE" dirty="0">
              <a:ea typeface="Calibri"/>
              <a:cs typeface="Calibri"/>
            </a:endParaRPr>
          </a:p>
          <a:p>
            <a:pPr lvl="1"/>
            <a:r>
              <a:rPr lang="ga-IE" dirty="0"/>
              <a:t>(Cuir do chuid foghlama anseo)</a:t>
            </a:r>
            <a:endParaRPr lang="ga-IE" dirty="0">
              <a:ea typeface="Calibri"/>
              <a:cs typeface="Calibri"/>
            </a:endParaRPr>
          </a:p>
          <a:p>
            <a:r>
              <a:rPr lang="ga-IE" dirty="0"/>
              <a:t>Dhá rudaí nach raibh ar eolas agat roimhe seo:</a:t>
            </a:r>
            <a:endParaRPr lang="ga-IE" dirty="0">
              <a:ea typeface="Calibri"/>
              <a:cs typeface="Calibri"/>
            </a:endParaRPr>
          </a:p>
          <a:p>
            <a:pPr lvl="1"/>
            <a:r>
              <a:rPr lang="ga-IE" dirty="0"/>
              <a:t>(Cuir rudaí nach raibh ar eolas anseo)</a:t>
            </a:r>
            <a:endParaRPr lang="ga-IE" dirty="0">
              <a:ea typeface="Calibri"/>
              <a:cs typeface="Calibri"/>
            </a:endParaRPr>
          </a:p>
          <a:p>
            <a:pPr lvl="1"/>
            <a:r>
              <a:rPr lang="ga-IE" dirty="0"/>
              <a:t>(Cuir rudaí nach raibh ar eolas anseo)</a:t>
            </a:r>
            <a:endParaRPr lang="ga-IE" dirty="0">
              <a:ea typeface="Calibri"/>
              <a:cs typeface="Calibri"/>
            </a:endParaRPr>
          </a:p>
          <a:p>
            <a:r>
              <a:rPr lang="ga-IE" dirty="0"/>
              <a:t>Ceist amháin atá fós agat:</a:t>
            </a:r>
            <a:br>
              <a:rPr lang="ga-IE" dirty="0">
                <a:ea typeface="Calibri"/>
                <a:cs typeface="Calibri"/>
              </a:rPr>
            </a:br>
            <a:r>
              <a:rPr lang="ga-IE" dirty="0"/>
              <a:t>(Cuir do cheist anseo)</a:t>
            </a:r>
            <a:endParaRPr lang="ga-IE" dirty="0">
              <a:ea typeface="Calibri"/>
              <a:cs typeface="Calibri"/>
            </a:endParaRPr>
          </a:p>
          <a:p>
            <a:r>
              <a:rPr lang="ga-IE" dirty="0"/>
              <a:t>Go raibh maith agat as do rannpháirtíocht inniu, agus táimid ag tnúth le do fhreagraí! Beidh muid anseo le haghaidh tuilleadh ceisteanna, más gá.</a:t>
            </a:r>
            <a:endParaRPr lang="ga-IE" dirty="0">
              <a:ea typeface="Calibri"/>
              <a:cs typeface="Calibri"/>
            </a:endParaRPr>
          </a:p>
          <a:p>
            <a:endParaRPr lang="ga-IE" dirty="0"/>
          </a:p>
        </p:txBody>
      </p:sp>
      <p:sp>
        <p:nvSpPr>
          <p:cNvPr id="4" name="Slide Number Placeholder 3"/>
          <p:cNvSpPr>
            <a:spLocks noGrp="1"/>
          </p:cNvSpPr>
          <p:nvPr>
            <p:ph type="sldNum" sz="quarter" idx="5"/>
          </p:nvPr>
        </p:nvSpPr>
        <p:spPr/>
        <p:txBody>
          <a:bodyPr/>
          <a:lstStyle/>
          <a:p>
            <a:pPr lvl="0"/>
            <a:fld id="{AF6BECD2-6E34-4FC8-81A3-E7A6EED2AFA1}" type="slidenum">
              <a:rPr lang="ga-IE" smtClean="0"/>
              <a:pPr lvl="0"/>
              <a:t>25</a:t>
            </a:fld>
            <a:endParaRPr lang="ga-IE"/>
          </a:p>
        </p:txBody>
      </p:sp>
      <p:sp>
        <p:nvSpPr>
          <p:cNvPr id="7" name="Slide Image Placeholder 6">
            <a:extLst>
              <a:ext uri="{FF2B5EF4-FFF2-40B4-BE49-F238E27FC236}">
                <a16:creationId xmlns:a16="http://schemas.microsoft.com/office/drawing/2014/main" id="{269331E1-F396-6D82-BDD3-AE9E277945E6}"/>
              </a:ext>
            </a:extLst>
          </p:cNvPr>
          <p:cNvSpPr>
            <a:spLocks noGrp="1" noRot="1" noChangeAspect="1"/>
          </p:cNvSpPr>
          <p:nvPr>
            <p:ph type="sldImg"/>
          </p:nvPr>
        </p:nvSpPr>
        <p:spPr/>
      </p:sp>
    </p:spTree>
    <p:extLst>
      <p:ext uri="{BB962C8B-B14F-4D97-AF65-F5344CB8AC3E}">
        <p14:creationId xmlns:p14="http://schemas.microsoft.com/office/powerpoint/2010/main" val="15816888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inneálaí ionaid íomhá sleamhnáin 1"/>
          <p:cNvSpPr>
            <a:spLocks noGrp="1" noRot="1" noChangeAspect="1"/>
          </p:cNvSpPr>
          <p:nvPr>
            <p:ph type="sldImg"/>
          </p:nvPr>
        </p:nvSpPr>
        <p:spPr>
          <a:xfrm>
            <a:off x="422275" y="1241425"/>
            <a:ext cx="5953125" cy="3349625"/>
          </a:xfrm>
        </p:spPr>
      </p:sp>
      <p:sp>
        <p:nvSpPr>
          <p:cNvPr id="3" name="Coinneálaí ionaid nótaí 2"/>
          <p:cNvSpPr>
            <a:spLocks noGrp="1"/>
          </p:cNvSpPr>
          <p:nvPr>
            <p:ph type="body" idx="1"/>
          </p:nvPr>
        </p:nvSpPr>
        <p:spPr/>
        <p:txBody>
          <a:bodyPr/>
          <a:lstStyle/>
          <a:p>
            <a:pPr defTabSz="955217">
              <a:defRPr/>
            </a:pPr>
            <a:endParaRPr lang="en-GB" noProof="1">
              <a:ea typeface="Calibri"/>
              <a:cs typeface="Calibri"/>
            </a:endParaRPr>
          </a:p>
        </p:txBody>
      </p:sp>
      <p:sp>
        <p:nvSpPr>
          <p:cNvPr id="4" name="Coinneálaí ionaid uimhir sleamhnáin 3"/>
          <p:cNvSpPr>
            <a:spLocks noGrp="1"/>
          </p:cNvSpPr>
          <p:nvPr>
            <p:ph type="sldNum" idx="12"/>
          </p:nvPr>
        </p:nvSpPr>
        <p:spPr/>
        <p:txBody>
          <a:bodyPr/>
          <a:lstStyle/>
          <a:p>
            <a:fld id="{00000000-1234-1234-1234-123412341234}" type="slidenum">
              <a:rPr lang="en-GB">
                <a:solidFill>
                  <a:schemeClr val="dk1"/>
                </a:solidFill>
                <a:ea typeface="Calibri"/>
                <a:cs typeface="Calibri"/>
                <a:sym typeface="Calibri"/>
              </a:rPr>
              <a:pPr/>
              <a:t>26</a:t>
            </a:fld>
            <a:endParaRPr lang="en-GB">
              <a:solidFill>
                <a:schemeClr val="dk1"/>
              </a:solidFill>
              <a:ea typeface="Calibri"/>
              <a:cs typeface="Calibri"/>
              <a:sym typeface="Calibri"/>
            </a:endParaRPr>
          </a:p>
        </p:txBody>
      </p:sp>
    </p:spTree>
    <p:extLst>
      <p:ext uri="{BB962C8B-B14F-4D97-AF65-F5344CB8AC3E}">
        <p14:creationId xmlns:p14="http://schemas.microsoft.com/office/powerpoint/2010/main" val="3326648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err="1"/>
              <a:t>Cuspóir</a:t>
            </a:r>
            <a:r>
              <a:rPr lang="en-US" dirty="0"/>
              <a:t>:  Aird </a:t>
            </a:r>
            <a:r>
              <a:rPr lang="en-US" dirty="0" err="1"/>
              <a:t>na</a:t>
            </a:r>
            <a:r>
              <a:rPr lang="en-US" dirty="0"/>
              <a:t> </a:t>
            </a:r>
            <a:r>
              <a:rPr lang="en-US" dirty="0" err="1"/>
              <a:t>rannpháirtithe</a:t>
            </a:r>
            <a:r>
              <a:rPr lang="en-US" dirty="0"/>
              <a:t> a </a:t>
            </a:r>
            <a:r>
              <a:rPr lang="en-US" dirty="0" err="1"/>
              <a:t>dhíriú</a:t>
            </a:r>
            <a:r>
              <a:rPr lang="en-US" dirty="0"/>
              <a:t> </a:t>
            </a:r>
            <a:r>
              <a:rPr lang="en-US" dirty="0" err="1"/>
              <a:t>ar</a:t>
            </a:r>
            <a:r>
              <a:rPr lang="en-US" dirty="0"/>
              <a:t> </a:t>
            </a:r>
            <a:r>
              <a:rPr lang="en-US" dirty="0" err="1"/>
              <a:t>na</a:t>
            </a:r>
            <a:r>
              <a:rPr lang="en-US" dirty="0"/>
              <a:t> </a:t>
            </a:r>
            <a:r>
              <a:rPr lang="en-US" dirty="0" err="1"/>
              <a:t>Foilseacháin</a:t>
            </a:r>
            <a:r>
              <a:rPr lang="en-US" dirty="0"/>
              <a:t> </a:t>
            </a:r>
            <a:r>
              <a:rPr lang="en-US" dirty="0" err="1"/>
              <a:t>Oifigiúla</a:t>
            </a:r>
            <a:r>
              <a:rPr lang="en-US" dirty="0"/>
              <a:t> </a:t>
            </a:r>
            <a:r>
              <a:rPr lang="en-US" dirty="0" err="1"/>
              <a:t>atá</a:t>
            </a:r>
            <a:r>
              <a:rPr lang="en-US" dirty="0"/>
              <a:t> </a:t>
            </a:r>
            <a:r>
              <a:rPr lang="en-US" dirty="0" err="1"/>
              <a:t>ar</a:t>
            </a:r>
            <a:r>
              <a:rPr lang="en-US" dirty="0"/>
              <a:t> </a:t>
            </a:r>
            <a:r>
              <a:rPr lang="en-US" dirty="0" err="1"/>
              <a:t>fáil</a:t>
            </a:r>
            <a:r>
              <a:rPr lang="en-US" dirty="0"/>
              <a:t> mar </a:t>
            </a:r>
            <a:r>
              <a:rPr lang="en-US" dirty="0" err="1"/>
              <a:t>thacaíocht</a:t>
            </a:r>
            <a:r>
              <a:rPr lang="en-US" dirty="0"/>
              <a:t> do </a:t>
            </a:r>
            <a:r>
              <a:rPr lang="en-US" dirty="0" err="1"/>
              <a:t>scoileanna</a:t>
            </a:r>
            <a:r>
              <a:rPr lang="en-US" dirty="0"/>
              <a:t> </a:t>
            </a:r>
            <a:r>
              <a:rPr lang="en-US" dirty="0" err="1"/>
              <a:t>agus</a:t>
            </a:r>
            <a:r>
              <a:rPr lang="en-US" dirty="0"/>
              <a:t> </a:t>
            </a:r>
            <a:r>
              <a:rPr lang="en-US" dirty="0" err="1"/>
              <a:t>iad</a:t>
            </a:r>
            <a:r>
              <a:rPr lang="en-US" dirty="0"/>
              <a:t> ag </a:t>
            </a:r>
            <a:r>
              <a:rPr lang="en-US" dirty="0" err="1"/>
              <a:t>tabhairt</a:t>
            </a:r>
            <a:r>
              <a:rPr lang="en-US" dirty="0"/>
              <a:t> </a:t>
            </a:r>
            <a:r>
              <a:rPr lang="en-US" dirty="0" err="1"/>
              <a:t>faoin</a:t>
            </a:r>
            <a:r>
              <a:rPr lang="en-US" dirty="0"/>
              <a:t> GTB</a:t>
            </a:r>
          </a:p>
          <a:p>
            <a:r>
              <a:rPr lang="en-US" dirty="0"/>
              <a:t>Fad Ama; 3 </a:t>
            </a:r>
            <a:r>
              <a:rPr lang="en-US" dirty="0" err="1"/>
              <a:t>nóim</a:t>
            </a:r>
            <a:endParaRPr lang="en-US" dirty="0"/>
          </a:p>
          <a:p>
            <a:r>
              <a:rPr lang="en-US" dirty="0"/>
              <a:t>Script:</a:t>
            </a:r>
            <a:endParaRPr lang="en-US" dirty="0">
              <a:ea typeface="Calibri"/>
              <a:cs typeface="Calibri"/>
            </a:endParaRPr>
          </a:p>
          <a:p>
            <a:endParaRPr lang="en-US" dirty="0"/>
          </a:p>
          <a:p>
            <a:r>
              <a:rPr lang="en-US" dirty="0" err="1"/>
              <a:t>Tá</a:t>
            </a:r>
            <a:r>
              <a:rPr lang="en-US" dirty="0"/>
              <a:t> </a:t>
            </a:r>
            <a:r>
              <a:rPr lang="en-US" dirty="0" err="1"/>
              <a:t>roinnt</a:t>
            </a:r>
            <a:r>
              <a:rPr lang="en-US" dirty="0"/>
              <a:t> </a:t>
            </a:r>
            <a:r>
              <a:rPr lang="en-US" dirty="0" err="1"/>
              <a:t>mhaith</a:t>
            </a:r>
            <a:r>
              <a:rPr lang="en-US" dirty="0"/>
              <a:t> </a:t>
            </a:r>
            <a:r>
              <a:rPr lang="en-US" dirty="0" err="1"/>
              <a:t>doiciméid</a:t>
            </a:r>
            <a:r>
              <a:rPr lang="en-US" dirty="0"/>
              <a:t> </a:t>
            </a:r>
            <a:r>
              <a:rPr lang="en-US" dirty="0" err="1"/>
              <a:t>eisithe</a:t>
            </a:r>
            <a:r>
              <a:rPr lang="en-US" dirty="0"/>
              <a:t> ag an </a:t>
            </a:r>
            <a:r>
              <a:rPr lang="en-US" dirty="0" err="1"/>
              <a:t>Roinn</a:t>
            </a:r>
            <a:r>
              <a:rPr lang="en-US" dirty="0"/>
              <a:t> a </a:t>
            </a:r>
            <a:r>
              <a:rPr lang="en-US" dirty="0" err="1"/>
              <a:t>thugann</a:t>
            </a:r>
            <a:r>
              <a:rPr lang="en-US" dirty="0"/>
              <a:t> </a:t>
            </a:r>
            <a:r>
              <a:rPr lang="en-US" dirty="0" err="1"/>
              <a:t>cabhair</a:t>
            </a:r>
            <a:r>
              <a:rPr lang="en-US" dirty="0"/>
              <a:t> do </a:t>
            </a:r>
            <a:r>
              <a:rPr lang="en-US" dirty="0" err="1"/>
              <a:t>scoileanna</a:t>
            </a:r>
            <a:r>
              <a:rPr lang="en-US" dirty="0"/>
              <a:t> </a:t>
            </a:r>
            <a:r>
              <a:rPr lang="en-US" dirty="0" err="1"/>
              <a:t>maidir</a:t>
            </a:r>
            <a:r>
              <a:rPr lang="en-US" dirty="0"/>
              <a:t> leis an </a:t>
            </a:r>
            <a:r>
              <a:rPr lang="en-US" dirty="0" err="1"/>
              <a:t>tacaíocht</a:t>
            </a:r>
            <a:r>
              <a:rPr lang="en-US" dirty="0"/>
              <a:t> a </a:t>
            </a:r>
            <a:r>
              <a:rPr lang="en-US" dirty="0" err="1"/>
              <a:t>thugann</a:t>
            </a:r>
            <a:r>
              <a:rPr lang="en-US" dirty="0"/>
              <a:t> </a:t>
            </a:r>
            <a:r>
              <a:rPr lang="en-US" dirty="0" err="1"/>
              <a:t>siad</a:t>
            </a:r>
            <a:r>
              <a:rPr lang="en-US" dirty="0"/>
              <a:t> </a:t>
            </a:r>
            <a:r>
              <a:rPr lang="en-US" dirty="0" err="1"/>
              <a:t>d'fhoghlaimeoirí</a:t>
            </a:r>
            <a:r>
              <a:rPr lang="en-US" dirty="0"/>
              <a:t> GTB. Ba </a:t>
            </a:r>
            <a:r>
              <a:rPr lang="en-US" dirty="0" err="1"/>
              <a:t>cheart</a:t>
            </a:r>
            <a:r>
              <a:rPr lang="en-US" dirty="0"/>
              <a:t> do </a:t>
            </a:r>
            <a:r>
              <a:rPr lang="en-US" dirty="0" err="1"/>
              <a:t>scoileanna</a:t>
            </a:r>
            <a:r>
              <a:rPr lang="en-US" dirty="0"/>
              <a:t> </a:t>
            </a:r>
            <a:r>
              <a:rPr lang="en-US" dirty="0" err="1"/>
              <a:t>tagairt</a:t>
            </a:r>
            <a:r>
              <a:rPr lang="en-US" dirty="0"/>
              <a:t> a </a:t>
            </a:r>
            <a:r>
              <a:rPr lang="en-US" dirty="0" err="1"/>
              <a:t>dhéanamh</a:t>
            </a:r>
            <a:r>
              <a:rPr lang="en-US" dirty="0"/>
              <a:t> do </a:t>
            </a:r>
            <a:r>
              <a:rPr lang="en-US" dirty="0" err="1"/>
              <a:t>na</a:t>
            </a:r>
            <a:r>
              <a:rPr lang="en-US" dirty="0"/>
              <a:t> </a:t>
            </a:r>
            <a:r>
              <a:rPr lang="en-US" dirty="0" err="1"/>
              <a:t>doiciméid</a:t>
            </a:r>
            <a:r>
              <a:rPr lang="en-US" dirty="0"/>
              <a:t> </a:t>
            </a:r>
            <a:r>
              <a:rPr lang="en-US" dirty="0" err="1"/>
              <a:t>seo</a:t>
            </a:r>
            <a:r>
              <a:rPr lang="en-US" dirty="0"/>
              <a:t> go </a:t>
            </a:r>
            <a:r>
              <a:rPr lang="en-US" dirty="0" err="1"/>
              <a:t>rialta</a:t>
            </a:r>
            <a:r>
              <a:rPr lang="en-US" dirty="0"/>
              <a:t> </a:t>
            </a:r>
            <a:r>
              <a:rPr lang="en-US" dirty="0" err="1"/>
              <a:t>agus</a:t>
            </a:r>
            <a:r>
              <a:rPr lang="en-US" dirty="0"/>
              <a:t> </a:t>
            </a:r>
            <a:r>
              <a:rPr lang="en-US" dirty="0" err="1"/>
              <a:t>iad</a:t>
            </a:r>
            <a:r>
              <a:rPr lang="en-US" dirty="0"/>
              <a:t> ag </a:t>
            </a:r>
            <a:r>
              <a:rPr lang="en-US" dirty="0" err="1"/>
              <a:t>plé</a:t>
            </a:r>
            <a:r>
              <a:rPr lang="en-US" dirty="0"/>
              <a:t> leis an GTB </a:t>
            </a:r>
            <a:r>
              <a:rPr lang="en-US" dirty="0" err="1"/>
              <a:t>ina</a:t>
            </a:r>
            <a:r>
              <a:rPr lang="en-US" dirty="0"/>
              <a:t> </a:t>
            </a:r>
            <a:r>
              <a:rPr lang="en-US" dirty="0" err="1"/>
              <a:t>scoileanna</a:t>
            </a:r>
            <a:r>
              <a:rPr lang="en-US" dirty="0"/>
              <a:t>.</a:t>
            </a:r>
            <a:endParaRPr lang="en-US" dirty="0">
              <a:ea typeface="Calibri"/>
              <a:cs typeface="Calibri"/>
            </a:endParaRPr>
          </a:p>
          <a:p>
            <a:endParaRPr lang="en-US" dirty="0">
              <a:ea typeface="Calibri"/>
              <a:cs typeface="Calibri"/>
            </a:endParaRPr>
          </a:p>
          <a:p>
            <a:pPr marL="228600" indent="-228600">
              <a:buAutoNum type="arabicPeriod"/>
            </a:pPr>
            <a:r>
              <a:rPr lang="en-US" dirty="0" err="1"/>
              <a:t>Luaigh</a:t>
            </a:r>
            <a:r>
              <a:rPr lang="en-US" dirty="0"/>
              <a:t> </a:t>
            </a:r>
            <a:r>
              <a:rPr lang="en-US" dirty="0" err="1"/>
              <a:t>muid</a:t>
            </a:r>
            <a:r>
              <a:rPr lang="en-US" dirty="0"/>
              <a:t> an </a:t>
            </a:r>
            <a:r>
              <a:rPr lang="en-US" dirty="0" err="1"/>
              <a:t>tabhacht</a:t>
            </a:r>
            <a:r>
              <a:rPr lang="en-US" dirty="0"/>
              <a:t> </a:t>
            </a:r>
            <a:r>
              <a:rPr lang="en-US" dirty="0" err="1"/>
              <a:t>cheanna</a:t>
            </a:r>
            <a:r>
              <a:rPr lang="en-US" dirty="0"/>
              <a:t> </a:t>
            </a:r>
            <a:r>
              <a:rPr lang="en-US" dirty="0" err="1"/>
              <a:t>fhéin</a:t>
            </a:r>
            <a:r>
              <a:rPr lang="en-US" dirty="0"/>
              <a:t> den CTB. </a:t>
            </a:r>
            <a:r>
              <a:rPr lang="en-US" dirty="0" err="1"/>
              <a:t>Féachann</a:t>
            </a:r>
            <a:r>
              <a:rPr lang="en-US" dirty="0"/>
              <a:t> </a:t>
            </a:r>
            <a:r>
              <a:rPr lang="en-US" dirty="0" err="1"/>
              <a:t>Curaclam</a:t>
            </a:r>
            <a:r>
              <a:rPr lang="en-US" dirty="0"/>
              <a:t> </a:t>
            </a:r>
            <a:r>
              <a:rPr lang="en-US" dirty="0" err="1"/>
              <a:t>Teanga</a:t>
            </a:r>
            <a:r>
              <a:rPr lang="en-US" dirty="0"/>
              <a:t> </a:t>
            </a:r>
            <a:r>
              <a:rPr lang="en-US" dirty="0" err="1"/>
              <a:t>na</a:t>
            </a:r>
            <a:r>
              <a:rPr lang="en-US" dirty="0"/>
              <a:t> </a:t>
            </a:r>
            <a:r>
              <a:rPr lang="en-US" dirty="0" err="1"/>
              <a:t>Bunscoile</a:t>
            </a:r>
            <a:r>
              <a:rPr lang="en-US" dirty="0"/>
              <a:t> le </a:t>
            </a:r>
            <a:r>
              <a:rPr lang="en-US" dirty="0" err="1"/>
              <a:t>tacaíocht</a:t>
            </a:r>
            <a:r>
              <a:rPr lang="en-US" dirty="0"/>
              <a:t> a </a:t>
            </a:r>
            <a:r>
              <a:rPr lang="en-US" dirty="0" err="1"/>
              <a:t>thabhairt</a:t>
            </a:r>
            <a:r>
              <a:rPr lang="en-US" dirty="0"/>
              <a:t> do </a:t>
            </a:r>
            <a:r>
              <a:rPr lang="en-US" dirty="0" err="1"/>
              <a:t>pháistí</a:t>
            </a:r>
            <a:r>
              <a:rPr lang="en-US" dirty="0"/>
              <a:t> </a:t>
            </a:r>
            <a:r>
              <a:rPr lang="en-US" dirty="0" err="1"/>
              <a:t>ar</a:t>
            </a:r>
            <a:r>
              <a:rPr lang="en-US" dirty="0"/>
              <a:t> a n-</a:t>
            </a:r>
            <a:r>
              <a:rPr lang="en-US" dirty="0" err="1"/>
              <a:t>aistear</a:t>
            </a:r>
            <a:r>
              <a:rPr lang="en-US" dirty="0"/>
              <a:t> </a:t>
            </a:r>
            <a:r>
              <a:rPr lang="en-US" dirty="0" err="1"/>
              <a:t>foghlama</a:t>
            </a:r>
            <a:r>
              <a:rPr lang="en-US" dirty="0"/>
              <a:t> </a:t>
            </a:r>
            <a:r>
              <a:rPr lang="en-US" dirty="0" err="1"/>
              <a:t>teanga</a:t>
            </a:r>
            <a:r>
              <a:rPr lang="en-US" dirty="0"/>
              <a:t> </a:t>
            </a:r>
            <a:r>
              <a:rPr lang="en-US" dirty="0" err="1"/>
              <a:t>féin</a:t>
            </a:r>
            <a:r>
              <a:rPr lang="en-US" dirty="0"/>
              <a:t>, </a:t>
            </a:r>
            <a:r>
              <a:rPr lang="en-US" dirty="0" err="1"/>
              <a:t>sa</a:t>
            </a:r>
            <a:r>
              <a:rPr lang="en-US" dirty="0"/>
              <a:t> </a:t>
            </a:r>
            <a:r>
              <a:rPr lang="en-US" dirty="0" err="1"/>
              <a:t>Ghaeilge</a:t>
            </a:r>
            <a:r>
              <a:rPr lang="en-US" dirty="0"/>
              <a:t> </a:t>
            </a:r>
            <a:r>
              <a:rPr lang="en-US" dirty="0" err="1"/>
              <a:t>agus</a:t>
            </a:r>
            <a:r>
              <a:rPr lang="en-US" dirty="0"/>
              <a:t> </a:t>
            </a:r>
            <a:r>
              <a:rPr lang="en-US" dirty="0" err="1"/>
              <a:t>sa</a:t>
            </a:r>
            <a:r>
              <a:rPr lang="en-US" dirty="0"/>
              <a:t> </a:t>
            </a:r>
            <a:r>
              <a:rPr lang="en-US" dirty="0" err="1"/>
              <a:t>Bhéarla</a:t>
            </a:r>
            <a:r>
              <a:rPr lang="en-US" dirty="0"/>
              <a:t>, </a:t>
            </a:r>
            <a:r>
              <a:rPr lang="en-US" dirty="0" err="1"/>
              <a:t>agus</a:t>
            </a:r>
            <a:r>
              <a:rPr lang="en-US" dirty="0"/>
              <a:t> </a:t>
            </a:r>
            <a:r>
              <a:rPr lang="en-US" dirty="0" err="1"/>
              <a:t>aitheantas</a:t>
            </a:r>
            <a:r>
              <a:rPr lang="en-US" dirty="0"/>
              <a:t> a </a:t>
            </a:r>
            <a:r>
              <a:rPr lang="en-US" dirty="0" err="1"/>
              <a:t>thabhairt</a:t>
            </a:r>
            <a:r>
              <a:rPr lang="en-US" dirty="0"/>
              <a:t> </a:t>
            </a:r>
            <a:r>
              <a:rPr lang="en-US" dirty="0" err="1"/>
              <a:t>freisin</a:t>
            </a:r>
            <a:r>
              <a:rPr lang="en-US" dirty="0"/>
              <a:t> </a:t>
            </a:r>
            <a:r>
              <a:rPr lang="en-US" dirty="0" err="1"/>
              <a:t>d’éagsúlacht</a:t>
            </a:r>
            <a:r>
              <a:rPr lang="en-US" dirty="0"/>
              <a:t> </a:t>
            </a:r>
            <a:r>
              <a:rPr lang="en-US" dirty="0" err="1"/>
              <a:t>na</a:t>
            </a:r>
            <a:r>
              <a:rPr lang="en-US" dirty="0"/>
              <a:t> </a:t>
            </a:r>
            <a:r>
              <a:rPr lang="en-US" dirty="0" err="1"/>
              <a:t>dteangacha</a:t>
            </a:r>
            <a:r>
              <a:rPr lang="en-US" dirty="0"/>
              <a:t> a </a:t>
            </a:r>
            <a:r>
              <a:rPr lang="en-US" dirty="0" err="1"/>
              <a:t>labhraítear</a:t>
            </a:r>
            <a:r>
              <a:rPr lang="en-US" dirty="0"/>
              <a:t> </a:t>
            </a:r>
            <a:r>
              <a:rPr lang="en-US" dirty="0" err="1"/>
              <a:t>i</a:t>
            </a:r>
            <a:r>
              <a:rPr lang="en-US" dirty="0"/>
              <a:t> </a:t>
            </a:r>
            <a:r>
              <a:rPr lang="en-US" dirty="0" err="1"/>
              <a:t>mbunscoileanna</a:t>
            </a:r>
            <a:r>
              <a:rPr lang="en-US" dirty="0"/>
              <a:t> </a:t>
            </a:r>
            <a:r>
              <a:rPr lang="en-US" dirty="0" err="1"/>
              <a:t>na</a:t>
            </a:r>
            <a:r>
              <a:rPr lang="en-US" dirty="0"/>
              <a:t> </a:t>
            </a:r>
            <a:r>
              <a:rPr lang="en-US" dirty="0" err="1"/>
              <a:t>hÉireann</a:t>
            </a:r>
            <a:r>
              <a:rPr lang="en-US" dirty="0"/>
              <a:t>.” </a:t>
            </a:r>
            <a:r>
              <a:rPr lang="en-US" dirty="0" err="1"/>
              <a:t>Léirítear</a:t>
            </a:r>
            <a:r>
              <a:rPr lang="en-US" dirty="0"/>
              <a:t> </a:t>
            </a:r>
            <a:r>
              <a:rPr lang="en-US" dirty="0" err="1"/>
              <a:t>sa</a:t>
            </a:r>
            <a:r>
              <a:rPr lang="en-US" dirty="0"/>
              <a:t> </a:t>
            </a:r>
            <a:r>
              <a:rPr lang="en-US" dirty="0" err="1"/>
              <a:t>Sonraíocht</a:t>
            </a:r>
            <a:r>
              <a:rPr lang="en-US" dirty="0"/>
              <a:t> </a:t>
            </a:r>
            <a:r>
              <a:rPr lang="en-US" dirty="0" err="1"/>
              <a:t>Teanga</a:t>
            </a:r>
            <a:r>
              <a:rPr lang="en-US" dirty="0"/>
              <a:t> go s</a:t>
            </a:r>
            <a:r>
              <a:rPr lang="en-IE" dirty="0" err="1"/>
              <a:t>preagann</a:t>
            </a:r>
            <a:r>
              <a:rPr lang="en-IE" dirty="0"/>
              <a:t> an </a:t>
            </a:r>
            <a:r>
              <a:rPr lang="en-IE" dirty="0" err="1"/>
              <a:t>curaclam</a:t>
            </a:r>
            <a:r>
              <a:rPr lang="en-IE" dirty="0"/>
              <a:t> </a:t>
            </a:r>
            <a:r>
              <a:rPr lang="en-IE" dirty="0" err="1"/>
              <a:t>teanga</a:t>
            </a:r>
            <a:r>
              <a:rPr lang="en-IE" dirty="0"/>
              <a:t> cur </a:t>
            </a:r>
            <a:r>
              <a:rPr lang="en-IE" dirty="0" err="1"/>
              <a:t>chuige</a:t>
            </a:r>
            <a:r>
              <a:rPr lang="en-IE" dirty="0"/>
              <a:t> </a:t>
            </a:r>
            <a:r>
              <a:rPr lang="en-IE" dirty="0" err="1"/>
              <a:t>ilteangach</a:t>
            </a:r>
            <a:r>
              <a:rPr lang="en-IE" dirty="0"/>
              <a:t> </a:t>
            </a:r>
            <a:r>
              <a:rPr lang="en-IE" dirty="0" err="1"/>
              <a:t>i</a:t>
            </a:r>
            <a:r>
              <a:rPr lang="en-IE" dirty="0"/>
              <a:t> </a:t>
            </a:r>
            <a:r>
              <a:rPr lang="en-IE" dirty="0" err="1"/>
              <a:t>leith</a:t>
            </a:r>
            <a:r>
              <a:rPr lang="en-IE" dirty="0"/>
              <a:t> </a:t>
            </a:r>
            <a:r>
              <a:rPr lang="en-IE" dirty="0" err="1"/>
              <a:t>foghlaim</a:t>
            </a:r>
            <a:r>
              <a:rPr lang="en-IE" dirty="0"/>
              <a:t> </a:t>
            </a:r>
            <a:r>
              <a:rPr lang="en-IE" dirty="0" err="1"/>
              <a:t>agus</a:t>
            </a:r>
            <a:r>
              <a:rPr lang="en-IE" dirty="0"/>
              <a:t> </a:t>
            </a:r>
            <a:r>
              <a:rPr lang="en-IE" dirty="0" err="1"/>
              <a:t>teagasc</a:t>
            </a:r>
            <a:r>
              <a:rPr lang="en-IE" dirty="0"/>
              <a:t> </a:t>
            </a:r>
            <a:r>
              <a:rPr lang="en-IE" dirty="0" err="1"/>
              <a:t>teanga</a:t>
            </a:r>
            <a:r>
              <a:rPr lang="en-IE" dirty="0"/>
              <a:t> a </a:t>
            </a:r>
            <a:r>
              <a:rPr lang="en-IE" dirty="0" err="1"/>
              <a:t>tharraingíonn</a:t>
            </a:r>
            <a:r>
              <a:rPr lang="en-IE" dirty="0"/>
              <a:t> </a:t>
            </a:r>
            <a:r>
              <a:rPr lang="en-IE" dirty="0" err="1"/>
              <a:t>ar</a:t>
            </a:r>
            <a:r>
              <a:rPr lang="en-IE" dirty="0"/>
              <a:t> an </a:t>
            </a:r>
            <a:r>
              <a:rPr lang="en-IE" dirty="0" err="1"/>
              <a:t>eolas</a:t>
            </a:r>
            <a:r>
              <a:rPr lang="en-IE" dirty="0"/>
              <a:t> </a:t>
            </a:r>
            <a:r>
              <a:rPr lang="en-IE" dirty="0" err="1"/>
              <a:t>agus</a:t>
            </a:r>
            <a:r>
              <a:rPr lang="en-IE" dirty="0"/>
              <a:t> </a:t>
            </a:r>
            <a:r>
              <a:rPr lang="en-IE" dirty="0" err="1"/>
              <a:t>eispéiris</a:t>
            </a:r>
            <a:r>
              <a:rPr lang="en-IE" dirty="0"/>
              <a:t> </a:t>
            </a:r>
            <a:r>
              <a:rPr lang="en-IE" dirty="0" err="1"/>
              <a:t>teanga</a:t>
            </a:r>
            <a:r>
              <a:rPr lang="en-IE" dirty="0"/>
              <a:t> a </a:t>
            </a:r>
            <a:r>
              <a:rPr lang="en-IE" dirty="0" err="1"/>
              <a:t>thugann</a:t>
            </a:r>
            <a:r>
              <a:rPr lang="en-IE" dirty="0"/>
              <a:t> </a:t>
            </a:r>
            <a:r>
              <a:rPr lang="en-IE" dirty="0" err="1"/>
              <a:t>na</a:t>
            </a:r>
            <a:r>
              <a:rPr lang="en-IE" dirty="0"/>
              <a:t> </a:t>
            </a:r>
            <a:r>
              <a:rPr lang="en-IE" dirty="0" err="1"/>
              <a:t>páistí</a:t>
            </a:r>
            <a:r>
              <a:rPr lang="en-IE" dirty="0"/>
              <a:t> </a:t>
            </a:r>
            <a:r>
              <a:rPr lang="en-IE" dirty="0" err="1"/>
              <a:t>leo</a:t>
            </a:r>
            <a:r>
              <a:rPr lang="en-IE" dirty="0"/>
              <a:t> </a:t>
            </a:r>
            <a:r>
              <a:rPr lang="en-IE" dirty="0" err="1"/>
              <a:t>chuig</a:t>
            </a:r>
            <a:r>
              <a:rPr lang="en-IE" dirty="0"/>
              <a:t> an </a:t>
            </a:r>
            <a:r>
              <a:rPr lang="en-IE" dirty="0" err="1"/>
              <a:t>seomra</a:t>
            </a:r>
            <a:r>
              <a:rPr lang="en-IE" dirty="0"/>
              <a:t> </a:t>
            </a:r>
            <a:r>
              <a:rPr lang="en-IE" dirty="0" err="1"/>
              <a:t>ranga</a:t>
            </a:r>
            <a:r>
              <a:rPr lang="en-IE" dirty="0"/>
              <a:t>. </a:t>
            </a:r>
            <a:endParaRPr lang="en-US" dirty="0">
              <a:ea typeface="Calibri"/>
              <a:cs typeface="Calibri"/>
            </a:endParaRPr>
          </a:p>
          <a:p>
            <a:pPr marL="228600" indent="-228600">
              <a:buAutoNum type="arabicPeriod"/>
            </a:pPr>
            <a:r>
              <a:rPr lang="en-US" dirty="0" err="1"/>
              <a:t>Treoraíonn</a:t>
            </a:r>
            <a:r>
              <a:rPr lang="en-US" dirty="0"/>
              <a:t> </a:t>
            </a:r>
            <a:r>
              <a:rPr lang="en-US" dirty="0" err="1"/>
              <a:t>Ullmhúchán</a:t>
            </a:r>
            <a:r>
              <a:rPr lang="en-US" dirty="0"/>
              <a:t> don </a:t>
            </a:r>
            <a:r>
              <a:rPr lang="en-US" dirty="0" err="1"/>
              <a:t>Teagasc</a:t>
            </a:r>
            <a:r>
              <a:rPr lang="en-US" dirty="0"/>
              <a:t> </a:t>
            </a:r>
            <a:r>
              <a:rPr lang="en-US" dirty="0" err="1"/>
              <a:t>agus</a:t>
            </a:r>
            <a:r>
              <a:rPr lang="en-US" dirty="0"/>
              <a:t> don </a:t>
            </a:r>
            <a:r>
              <a:rPr lang="en-US" dirty="0" err="1"/>
              <a:t>Fhoghlaim</a:t>
            </a:r>
            <a:r>
              <a:rPr lang="en-US" dirty="0"/>
              <a:t>; </a:t>
            </a:r>
            <a:r>
              <a:rPr lang="en-US" dirty="0" err="1"/>
              <a:t>múinteoirí</a:t>
            </a:r>
            <a:r>
              <a:rPr lang="en-US" dirty="0"/>
              <a:t> </a:t>
            </a:r>
            <a:r>
              <a:rPr lang="en-US" dirty="0" err="1"/>
              <a:t>maidir</a:t>
            </a:r>
            <a:r>
              <a:rPr lang="en-US" dirty="0"/>
              <a:t> </a:t>
            </a:r>
            <a:r>
              <a:rPr lang="en-US" dirty="0" err="1"/>
              <a:t>lena</a:t>
            </a:r>
            <a:r>
              <a:rPr lang="en-US" dirty="0"/>
              <a:t> </a:t>
            </a:r>
            <a:r>
              <a:rPr lang="en-US" dirty="0" err="1"/>
              <a:t>gcuid</a:t>
            </a:r>
            <a:r>
              <a:rPr lang="en-US" dirty="0"/>
              <a:t> </a:t>
            </a:r>
            <a:r>
              <a:rPr lang="en-US" dirty="0" err="1"/>
              <a:t>bpleanáil</a:t>
            </a:r>
            <a:r>
              <a:rPr lang="en-US" dirty="0"/>
              <a:t> </a:t>
            </a:r>
            <a:r>
              <a:rPr lang="en-US" dirty="0" err="1"/>
              <a:t>agus</a:t>
            </a:r>
            <a:r>
              <a:rPr lang="en-US" dirty="0"/>
              <a:t> </a:t>
            </a:r>
            <a:r>
              <a:rPr lang="en-US" dirty="0" err="1"/>
              <a:t>ullmhúchán</a:t>
            </a:r>
            <a:r>
              <a:rPr lang="en-US" dirty="0"/>
              <a:t> </a:t>
            </a:r>
            <a:r>
              <a:rPr lang="en-US" dirty="0" err="1"/>
              <a:t>agus</a:t>
            </a:r>
            <a:r>
              <a:rPr lang="en-US" dirty="0"/>
              <a:t> </a:t>
            </a:r>
            <a:r>
              <a:rPr lang="en-US" dirty="0" err="1"/>
              <a:t>tá</a:t>
            </a:r>
            <a:r>
              <a:rPr lang="en-US" dirty="0"/>
              <a:t> </a:t>
            </a:r>
            <a:r>
              <a:rPr lang="en-US" dirty="0" err="1"/>
              <a:t>sé</a:t>
            </a:r>
            <a:r>
              <a:rPr lang="en-US" dirty="0"/>
              <a:t> </a:t>
            </a:r>
            <a:r>
              <a:rPr lang="en-US" dirty="0" err="1"/>
              <a:t>ríthábhachtach</a:t>
            </a:r>
            <a:r>
              <a:rPr lang="en-US" dirty="0"/>
              <a:t> </a:t>
            </a:r>
            <a:r>
              <a:rPr lang="en-US" dirty="0" err="1"/>
              <a:t>na</a:t>
            </a:r>
            <a:r>
              <a:rPr lang="en-US" dirty="0"/>
              <a:t> </a:t>
            </a:r>
            <a:r>
              <a:rPr lang="en-US" dirty="0" err="1"/>
              <a:t>treoirlínte</a:t>
            </a:r>
            <a:r>
              <a:rPr lang="en-US" dirty="0"/>
              <a:t> a </a:t>
            </a:r>
            <a:r>
              <a:rPr lang="en-US" dirty="0" err="1"/>
              <a:t>leanúint</a:t>
            </a:r>
            <a:r>
              <a:rPr lang="en-US" dirty="0"/>
              <a:t> </a:t>
            </a:r>
            <a:r>
              <a:rPr lang="en-US" dirty="0" err="1"/>
              <a:t>agus</a:t>
            </a:r>
            <a:r>
              <a:rPr lang="en-US" dirty="0"/>
              <a:t> </a:t>
            </a:r>
            <a:r>
              <a:rPr lang="en-US" dirty="0" err="1"/>
              <a:t>páistí</a:t>
            </a:r>
            <a:r>
              <a:rPr lang="en-US" dirty="0"/>
              <a:t> le GTB a </a:t>
            </a:r>
            <a:r>
              <a:rPr lang="en-US" dirty="0" err="1"/>
              <a:t>mhúineadh</a:t>
            </a:r>
            <a:r>
              <a:rPr lang="en-US" dirty="0"/>
              <a:t>. </a:t>
            </a:r>
            <a:r>
              <a:rPr lang="en-US" dirty="0" err="1"/>
              <a:t>Smaoineoidh</a:t>
            </a:r>
            <a:r>
              <a:rPr lang="en-US" dirty="0"/>
              <a:t> </a:t>
            </a:r>
            <a:r>
              <a:rPr lang="en-US" dirty="0" err="1"/>
              <a:t>muid</a:t>
            </a:r>
            <a:r>
              <a:rPr lang="en-US" dirty="0"/>
              <a:t> </a:t>
            </a:r>
            <a:r>
              <a:rPr lang="en-US" dirty="0" err="1"/>
              <a:t>ar</a:t>
            </a:r>
            <a:r>
              <a:rPr lang="en-US" dirty="0"/>
              <a:t> an </a:t>
            </a:r>
            <a:r>
              <a:rPr lang="en-US" dirty="0" err="1"/>
              <a:t>comhoibriú</a:t>
            </a:r>
            <a:r>
              <a:rPr lang="en-US" dirty="0"/>
              <a:t> den </a:t>
            </a:r>
            <a:r>
              <a:rPr lang="en-US" dirty="0" err="1"/>
              <a:t>treoir</a:t>
            </a:r>
            <a:r>
              <a:rPr lang="en-US" dirty="0"/>
              <a:t> </a:t>
            </a:r>
            <a:r>
              <a:rPr lang="en-US" dirty="0" err="1"/>
              <a:t>pleanála</a:t>
            </a:r>
            <a:r>
              <a:rPr lang="en-US" dirty="0"/>
              <a:t> </a:t>
            </a:r>
            <a:r>
              <a:rPr lang="en-US" dirty="0" err="1"/>
              <a:t>seo</a:t>
            </a:r>
            <a:r>
              <a:rPr lang="en-US" dirty="0"/>
              <a:t> don </a:t>
            </a:r>
            <a:r>
              <a:rPr lang="en-US" dirty="0" err="1"/>
              <a:t>seomra</a:t>
            </a:r>
            <a:r>
              <a:rPr lang="en-US" dirty="0"/>
              <a:t> </a:t>
            </a:r>
            <a:r>
              <a:rPr lang="en-US" dirty="0" err="1"/>
              <a:t>ranga</a:t>
            </a:r>
            <a:r>
              <a:rPr lang="en-US" dirty="0"/>
              <a:t> </a:t>
            </a:r>
            <a:r>
              <a:rPr lang="en-US" dirty="0" err="1"/>
              <a:t>agus</a:t>
            </a:r>
            <a:r>
              <a:rPr lang="en-US" dirty="0"/>
              <a:t> </a:t>
            </a:r>
            <a:r>
              <a:rPr lang="en-US" dirty="0" err="1"/>
              <a:t>d’aon</a:t>
            </a:r>
            <a:r>
              <a:rPr lang="en-US" dirty="0"/>
              <a:t> </a:t>
            </a:r>
            <a:r>
              <a:rPr lang="en-US" dirty="0" err="1"/>
              <a:t>tacaíocht</a:t>
            </a:r>
            <a:r>
              <a:rPr lang="en-US" dirty="0"/>
              <a:t> </a:t>
            </a:r>
            <a:r>
              <a:rPr lang="en-US" dirty="0" err="1"/>
              <a:t>bhreise</a:t>
            </a:r>
            <a:r>
              <a:rPr lang="en-US" dirty="0"/>
              <a:t> </a:t>
            </a:r>
            <a:r>
              <a:rPr lang="en-US" dirty="0" err="1"/>
              <a:t>atá</a:t>
            </a:r>
            <a:r>
              <a:rPr lang="en-US" dirty="0"/>
              <a:t> </a:t>
            </a:r>
            <a:r>
              <a:rPr lang="en-US" dirty="0" err="1"/>
              <a:t>na</a:t>
            </a:r>
            <a:r>
              <a:rPr lang="en-US" dirty="0"/>
              <a:t> </a:t>
            </a:r>
            <a:r>
              <a:rPr lang="en-US" dirty="0" err="1"/>
              <a:t>foghlaimeoirí</a:t>
            </a:r>
            <a:r>
              <a:rPr lang="en-US" dirty="0"/>
              <a:t> </a:t>
            </a:r>
            <a:r>
              <a:rPr lang="en-US" dirty="0" err="1"/>
              <a:t>seo</a:t>
            </a:r>
            <a:r>
              <a:rPr lang="en-US" dirty="0"/>
              <a:t> ag </a:t>
            </a:r>
            <a:r>
              <a:rPr lang="en-US" dirty="0" err="1"/>
              <a:t>fáill</a:t>
            </a:r>
            <a:r>
              <a:rPr lang="en-US" dirty="0"/>
              <a:t>. </a:t>
            </a:r>
            <a:endParaRPr lang="en-US" dirty="0">
              <a:ea typeface="Calibri"/>
              <a:cs typeface="Calibri"/>
            </a:endParaRPr>
          </a:p>
          <a:p>
            <a:pPr marL="228600" indent="-228600">
              <a:buAutoNum type="arabicPeriod"/>
            </a:pPr>
            <a:r>
              <a:rPr lang="en-US" dirty="0" err="1"/>
              <a:t>Tugann</a:t>
            </a:r>
            <a:r>
              <a:rPr lang="en-US" dirty="0"/>
              <a:t> </a:t>
            </a:r>
            <a:r>
              <a:rPr lang="en-US" dirty="0" err="1"/>
              <a:t>Creatchuraclam</a:t>
            </a:r>
            <a:r>
              <a:rPr lang="en-US" dirty="0"/>
              <a:t> </a:t>
            </a:r>
            <a:r>
              <a:rPr lang="en-US" dirty="0" err="1"/>
              <a:t>na</a:t>
            </a:r>
            <a:r>
              <a:rPr lang="en-US" dirty="0"/>
              <a:t> </a:t>
            </a:r>
            <a:r>
              <a:rPr lang="en-US" dirty="0" err="1"/>
              <a:t>Bunscoile</a:t>
            </a:r>
            <a:r>
              <a:rPr lang="en-US" dirty="0"/>
              <a:t> (2023) </a:t>
            </a:r>
            <a:r>
              <a:rPr lang="en-US" dirty="0" err="1"/>
              <a:t>treoir</a:t>
            </a:r>
            <a:r>
              <a:rPr lang="en-US" dirty="0"/>
              <a:t> </a:t>
            </a:r>
            <a:r>
              <a:rPr lang="en-US" dirty="0" err="1"/>
              <a:t>shoiléir</a:t>
            </a:r>
            <a:r>
              <a:rPr lang="en-US" dirty="0"/>
              <a:t> </a:t>
            </a:r>
            <a:r>
              <a:rPr lang="en-US" dirty="0" err="1"/>
              <a:t>maidir</a:t>
            </a:r>
            <a:r>
              <a:rPr lang="en-US" dirty="0"/>
              <a:t> leis an </a:t>
            </a:r>
            <a:r>
              <a:rPr lang="en-US" dirty="0" err="1"/>
              <a:t>gcontanam</a:t>
            </a:r>
            <a:r>
              <a:rPr lang="en-US" dirty="0"/>
              <a:t> don </a:t>
            </a:r>
            <a:r>
              <a:rPr lang="en-US" dirty="0" err="1"/>
              <a:t>mheasúnaithe</a:t>
            </a:r>
            <a:r>
              <a:rPr lang="en-US" dirty="0"/>
              <a:t> </a:t>
            </a:r>
            <a:r>
              <a:rPr lang="en-US" dirty="0" err="1"/>
              <a:t>agus</a:t>
            </a:r>
            <a:r>
              <a:rPr lang="en-US" dirty="0"/>
              <a:t> cur </a:t>
            </a:r>
            <a:r>
              <a:rPr lang="en-US" dirty="0" err="1"/>
              <a:t>chuige</a:t>
            </a:r>
            <a:r>
              <a:rPr lang="en-US" dirty="0"/>
              <a:t> </a:t>
            </a:r>
            <a:r>
              <a:rPr lang="en-US" dirty="0" err="1"/>
              <a:t>bunaithe</a:t>
            </a:r>
            <a:r>
              <a:rPr lang="en-US" dirty="0"/>
              <a:t> </a:t>
            </a:r>
            <a:r>
              <a:rPr lang="en-US" dirty="0" err="1"/>
              <a:t>ar</a:t>
            </a:r>
            <a:r>
              <a:rPr lang="en-US" dirty="0"/>
              <a:t> an </a:t>
            </a:r>
            <a:r>
              <a:rPr lang="en-US" dirty="0" err="1"/>
              <a:t>mheasúnú</a:t>
            </a:r>
            <a:r>
              <a:rPr lang="en-US" dirty="0"/>
              <a:t> mar </a:t>
            </a:r>
            <a:r>
              <a:rPr lang="en-US" dirty="0" err="1"/>
              <a:t>chuid</a:t>
            </a:r>
            <a:r>
              <a:rPr lang="en-US" dirty="0"/>
              <a:t> </a:t>
            </a:r>
            <a:r>
              <a:rPr lang="en-US" dirty="0" err="1"/>
              <a:t>lárnach</a:t>
            </a:r>
            <a:r>
              <a:rPr lang="en-US" dirty="0"/>
              <a:t> den </a:t>
            </a:r>
            <a:r>
              <a:rPr lang="en-US" dirty="0" err="1"/>
              <a:t>phróiseas</a:t>
            </a:r>
            <a:r>
              <a:rPr lang="en-US" dirty="0"/>
              <a:t> </a:t>
            </a:r>
            <a:r>
              <a:rPr lang="en-US" dirty="0" err="1"/>
              <a:t>teagasc</a:t>
            </a:r>
            <a:r>
              <a:rPr lang="en-US" dirty="0"/>
              <a:t> </a:t>
            </a:r>
            <a:r>
              <a:rPr lang="en-US" dirty="0" err="1"/>
              <a:t>agus</a:t>
            </a:r>
            <a:r>
              <a:rPr lang="en-US" dirty="0"/>
              <a:t> foghlaim. Mar </a:t>
            </a:r>
            <a:r>
              <a:rPr lang="en-US" dirty="0" err="1"/>
              <a:t>gheall</a:t>
            </a:r>
            <a:r>
              <a:rPr lang="en-US" dirty="0"/>
              <a:t> </a:t>
            </a:r>
            <a:r>
              <a:rPr lang="en-US" dirty="0" err="1"/>
              <a:t>ar</a:t>
            </a:r>
            <a:r>
              <a:rPr lang="en-US" dirty="0"/>
              <a:t> </a:t>
            </a:r>
            <a:r>
              <a:rPr lang="en-US" dirty="0" err="1"/>
              <a:t>srianadh</a:t>
            </a:r>
            <a:r>
              <a:rPr lang="en-US" dirty="0"/>
              <a:t> ama </a:t>
            </a:r>
            <a:r>
              <a:rPr lang="en-US" dirty="0" err="1"/>
              <a:t>inniu</a:t>
            </a:r>
            <a:r>
              <a:rPr lang="en-US" dirty="0"/>
              <a:t> </a:t>
            </a:r>
            <a:r>
              <a:rPr lang="en-US" dirty="0" err="1"/>
              <a:t>ní</a:t>
            </a:r>
            <a:r>
              <a:rPr lang="en-US" dirty="0"/>
              <a:t> </a:t>
            </a:r>
            <a:r>
              <a:rPr lang="en-US" dirty="0" err="1"/>
              <a:t>bheidh</a:t>
            </a:r>
            <a:r>
              <a:rPr lang="en-US" dirty="0"/>
              <a:t> </a:t>
            </a:r>
            <a:r>
              <a:rPr lang="en-US" dirty="0" err="1"/>
              <a:t>muid</a:t>
            </a:r>
            <a:r>
              <a:rPr lang="en-US" dirty="0"/>
              <a:t> ag </a:t>
            </a:r>
            <a:r>
              <a:rPr lang="en-US" dirty="0" err="1"/>
              <a:t>díriú</a:t>
            </a:r>
            <a:r>
              <a:rPr lang="en-US" dirty="0"/>
              <a:t> </a:t>
            </a:r>
            <a:r>
              <a:rPr lang="en-US" dirty="0" err="1"/>
              <a:t>ar</a:t>
            </a:r>
            <a:r>
              <a:rPr lang="en-US" dirty="0"/>
              <a:t> an </a:t>
            </a:r>
            <a:r>
              <a:rPr lang="en-US" dirty="0" err="1"/>
              <a:t>mheasúnú</a:t>
            </a:r>
            <a:r>
              <a:rPr lang="en-US" dirty="0"/>
              <a:t> ach….</a:t>
            </a:r>
            <a:r>
              <a:rPr lang="en-IE" dirty="0" err="1"/>
              <a:t>B’fhiú</a:t>
            </a:r>
            <a:r>
              <a:rPr lang="en-IE" dirty="0"/>
              <a:t> </a:t>
            </a:r>
            <a:r>
              <a:rPr lang="en-IE" dirty="0" err="1"/>
              <a:t>dúinn</a:t>
            </a:r>
            <a:r>
              <a:rPr lang="en-IE" dirty="0"/>
              <a:t> </a:t>
            </a:r>
            <a:r>
              <a:rPr lang="en-IE" dirty="0" err="1"/>
              <a:t>smaoineamh</a:t>
            </a:r>
            <a:r>
              <a:rPr lang="en-IE" dirty="0"/>
              <a:t> </a:t>
            </a:r>
            <a:r>
              <a:rPr lang="en-IE" dirty="0" err="1"/>
              <a:t>ar</a:t>
            </a:r>
            <a:r>
              <a:rPr lang="en-IE" dirty="0"/>
              <a:t> an </a:t>
            </a:r>
            <a:r>
              <a:rPr lang="ga-IE" dirty="0"/>
              <a:t>ocht bprionsabal teagaisc agus foghlama</a:t>
            </a:r>
            <a:r>
              <a:rPr lang="en-IE" dirty="0"/>
              <a:t> </a:t>
            </a:r>
            <a:r>
              <a:rPr lang="en-IE" dirty="0" err="1"/>
              <a:t>atá</a:t>
            </a:r>
            <a:r>
              <a:rPr lang="en-IE" dirty="0"/>
              <a:t> </a:t>
            </a:r>
            <a:r>
              <a:rPr lang="en-IE" dirty="0" err="1"/>
              <a:t>anseo</a:t>
            </a:r>
            <a:r>
              <a:rPr lang="en-IE" dirty="0"/>
              <a:t> </a:t>
            </a:r>
            <a:r>
              <a:rPr lang="en-IE" dirty="0" err="1"/>
              <a:t>ar</a:t>
            </a:r>
            <a:r>
              <a:rPr lang="en-IE" dirty="0"/>
              <a:t> an </a:t>
            </a:r>
            <a:r>
              <a:rPr lang="en-IE" dirty="0" err="1"/>
              <a:t>scáiláin</a:t>
            </a:r>
            <a:r>
              <a:rPr lang="en-IE" dirty="0"/>
              <a:t>. </a:t>
            </a:r>
          </a:p>
          <a:p>
            <a:pPr marL="685800" lvl="1" indent="-228600">
              <a:buFont typeface="Wingdings" panose="05000000000000000000" pitchFamily="2" charset="2"/>
              <a:buChar char="§"/>
            </a:pPr>
            <a:r>
              <a:rPr lang="en-IE" dirty="0" err="1"/>
              <a:t>Luaigh</a:t>
            </a:r>
            <a:r>
              <a:rPr lang="en-IE" dirty="0"/>
              <a:t> </a:t>
            </a:r>
            <a:r>
              <a:rPr lang="en-IE" dirty="0" err="1"/>
              <a:t>muid</a:t>
            </a:r>
            <a:r>
              <a:rPr lang="en-IE" dirty="0"/>
              <a:t> mar </a:t>
            </a:r>
            <a:r>
              <a:rPr lang="en-IE" dirty="0" err="1"/>
              <a:t>príomhtheachtaireacht</a:t>
            </a:r>
            <a:r>
              <a:rPr lang="en-IE" dirty="0"/>
              <a:t> an </a:t>
            </a:r>
            <a:r>
              <a:rPr lang="en-IE" i="1" dirty="0" err="1"/>
              <a:t>an</a:t>
            </a:r>
            <a:r>
              <a:rPr lang="en-IE" i="1" dirty="0"/>
              <a:t> </a:t>
            </a:r>
            <a:r>
              <a:rPr lang="en-IE" i="1" dirty="0" err="1"/>
              <a:t>tábhacht</a:t>
            </a:r>
            <a:r>
              <a:rPr lang="en-IE" i="1" dirty="0"/>
              <a:t> den </a:t>
            </a:r>
            <a:r>
              <a:rPr lang="en-IE" i="1" dirty="0" err="1"/>
              <a:t>timpealleacht</a:t>
            </a:r>
            <a:r>
              <a:rPr lang="en-IE" i="1" dirty="0"/>
              <a:t> </a:t>
            </a:r>
            <a:r>
              <a:rPr lang="en-IE" i="1" dirty="0" err="1"/>
              <a:t>ranga</a:t>
            </a:r>
            <a:r>
              <a:rPr lang="en-IE" i="1" dirty="0"/>
              <a:t> </a:t>
            </a:r>
            <a:r>
              <a:rPr lang="en-IE" i="1" dirty="0" err="1"/>
              <a:t>agus</a:t>
            </a:r>
            <a:r>
              <a:rPr lang="en-IE" i="1" dirty="0"/>
              <a:t> </a:t>
            </a:r>
            <a:r>
              <a:rPr lang="en-IE" i="1" dirty="0" err="1"/>
              <a:t>cultúr</a:t>
            </a:r>
            <a:r>
              <a:rPr lang="en-IE" i="1" dirty="0"/>
              <a:t> </a:t>
            </a:r>
            <a:r>
              <a:rPr lang="en-IE" i="1" dirty="0" err="1"/>
              <a:t>na</a:t>
            </a:r>
            <a:r>
              <a:rPr lang="en-IE" i="1" dirty="0"/>
              <a:t> </a:t>
            </a:r>
            <a:r>
              <a:rPr lang="en-IE" i="1" dirty="0" err="1"/>
              <a:t>scoile</a:t>
            </a:r>
            <a:r>
              <a:rPr lang="en-IE" i="1" dirty="0"/>
              <a:t> </a:t>
            </a:r>
            <a:r>
              <a:rPr lang="en-IE" i="1" dirty="0" err="1"/>
              <a:t>agus</a:t>
            </a:r>
            <a:r>
              <a:rPr lang="en-IE" i="1" dirty="0"/>
              <a:t> </a:t>
            </a:r>
            <a:r>
              <a:rPr lang="en-IE" i="1" dirty="0" err="1"/>
              <a:t>feicfidh</a:t>
            </a:r>
            <a:r>
              <a:rPr lang="en-IE" i="1" dirty="0"/>
              <a:t> </a:t>
            </a:r>
            <a:r>
              <a:rPr lang="en-IE" i="1" dirty="0" err="1"/>
              <a:t>sibh</a:t>
            </a:r>
            <a:r>
              <a:rPr lang="en-IE" i="1" dirty="0"/>
              <a:t> </a:t>
            </a:r>
            <a:r>
              <a:rPr lang="en-IE" i="1" dirty="0" err="1"/>
              <a:t>anseo</a:t>
            </a:r>
            <a:r>
              <a:rPr lang="en-IE" i="1" dirty="0"/>
              <a:t> an </a:t>
            </a:r>
            <a:r>
              <a:rPr lang="en-IE" i="1" dirty="0" err="1"/>
              <a:t>timpealleacht</a:t>
            </a:r>
            <a:r>
              <a:rPr lang="en-IE" i="1" dirty="0"/>
              <a:t> </a:t>
            </a:r>
            <a:r>
              <a:rPr lang="en-IE" i="1" dirty="0" err="1"/>
              <a:t>foghlama</a:t>
            </a:r>
            <a:r>
              <a:rPr lang="en-IE" i="1" dirty="0"/>
              <a:t> </a:t>
            </a:r>
            <a:r>
              <a:rPr lang="en-IE" i="1" dirty="0" err="1"/>
              <a:t>agus</a:t>
            </a:r>
            <a:r>
              <a:rPr lang="en-IE" i="1" dirty="0"/>
              <a:t> an </a:t>
            </a:r>
            <a:r>
              <a:rPr lang="en-IE" i="1" dirty="0" err="1"/>
              <a:t>chaidreamh</a:t>
            </a:r>
            <a:r>
              <a:rPr lang="en-IE" i="1" dirty="0"/>
              <a:t> </a:t>
            </a:r>
            <a:r>
              <a:rPr lang="en-IE" i="1" dirty="0" err="1"/>
              <a:t>léirithe</a:t>
            </a:r>
            <a:r>
              <a:rPr lang="en-IE" i="1" dirty="0"/>
              <a:t>, </a:t>
            </a:r>
            <a:r>
              <a:rPr lang="en-IE" i="1" dirty="0" err="1"/>
              <a:t>gnéithe</a:t>
            </a:r>
            <a:r>
              <a:rPr lang="en-IE" i="1" dirty="0"/>
              <a:t> a </a:t>
            </a:r>
            <a:r>
              <a:rPr lang="en-IE" i="1" dirty="0" err="1"/>
              <a:t>spreagann</a:t>
            </a:r>
            <a:r>
              <a:rPr lang="en-IE" i="1" dirty="0"/>
              <a:t> </a:t>
            </a:r>
            <a:r>
              <a:rPr lang="en-IE" i="1" dirty="0" err="1"/>
              <a:t>rannpháirtíocht</a:t>
            </a:r>
            <a:r>
              <a:rPr lang="en-IE" i="1" dirty="0"/>
              <a:t> </a:t>
            </a:r>
            <a:r>
              <a:rPr lang="en-IE" i="1" dirty="0" err="1"/>
              <a:t>agus</a:t>
            </a:r>
            <a:r>
              <a:rPr lang="en-IE" i="1" dirty="0"/>
              <a:t> </a:t>
            </a:r>
            <a:r>
              <a:rPr lang="en-IE" i="1" dirty="0" err="1"/>
              <a:t>foglaim</a:t>
            </a:r>
            <a:r>
              <a:rPr lang="en-IE" i="1" dirty="0"/>
              <a:t> </a:t>
            </a:r>
            <a:r>
              <a:rPr lang="en-IE" i="1" dirty="0" err="1"/>
              <a:t>na</a:t>
            </a:r>
            <a:r>
              <a:rPr lang="en-IE" i="1" dirty="0"/>
              <a:t> </a:t>
            </a:r>
            <a:r>
              <a:rPr lang="en-IE" i="1" dirty="0" err="1"/>
              <a:t>páistí</a:t>
            </a:r>
            <a:r>
              <a:rPr lang="en-IE" i="1" dirty="0"/>
              <a:t>. </a:t>
            </a:r>
          </a:p>
          <a:p>
            <a:pPr marL="685800" lvl="1" indent="-228600">
              <a:buFont typeface="Wingdings" panose="05000000000000000000" pitchFamily="2" charset="2"/>
              <a:buChar char="§"/>
            </a:pPr>
            <a:r>
              <a:rPr lang="en-IE" i="1" dirty="0" err="1"/>
              <a:t>Feicfidh</a:t>
            </a:r>
            <a:r>
              <a:rPr lang="en-IE" i="1" dirty="0"/>
              <a:t> </a:t>
            </a:r>
            <a:r>
              <a:rPr lang="en-IE" i="1" dirty="0" err="1"/>
              <a:t>sibh</a:t>
            </a:r>
            <a:r>
              <a:rPr lang="en-IE" i="1" dirty="0"/>
              <a:t> </a:t>
            </a:r>
            <a:r>
              <a:rPr lang="en-IE" i="1" dirty="0" err="1"/>
              <a:t>oideolaíocht</a:t>
            </a:r>
            <a:r>
              <a:rPr lang="en-IE" i="1" dirty="0"/>
              <a:t> </a:t>
            </a:r>
            <a:r>
              <a:rPr lang="en-IE" i="1" dirty="0" err="1"/>
              <a:t>anseo</a:t>
            </a:r>
            <a:r>
              <a:rPr lang="en-IE" i="1" dirty="0"/>
              <a:t> and </a:t>
            </a:r>
            <a:r>
              <a:rPr lang="en-IE" i="1" dirty="0" err="1"/>
              <a:t>luíonn</a:t>
            </a:r>
            <a:r>
              <a:rPr lang="en-IE" i="1" dirty="0"/>
              <a:t> </a:t>
            </a:r>
            <a:r>
              <a:rPr lang="en-IE" i="1" dirty="0" err="1"/>
              <a:t>sé</a:t>
            </a:r>
            <a:r>
              <a:rPr lang="en-IE" i="1" dirty="0"/>
              <a:t> sin leis an </a:t>
            </a:r>
            <a:r>
              <a:rPr lang="en-IE" i="1" dirty="0" err="1"/>
              <a:t>gcuraclam</a:t>
            </a:r>
            <a:r>
              <a:rPr lang="en-IE" i="1" dirty="0"/>
              <a:t> mar a </a:t>
            </a:r>
            <a:r>
              <a:rPr lang="en-IE" i="1" dirty="0" err="1"/>
              <a:t>luaigh</a:t>
            </a:r>
            <a:r>
              <a:rPr lang="en-IE" i="1" dirty="0"/>
              <a:t> </a:t>
            </a:r>
            <a:r>
              <a:rPr lang="en-IE" i="1" dirty="0" err="1"/>
              <a:t>muid</a:t>
            </a:r>
            <a:r>
              <a:rPr lang="en-IE" i="1" dirty="0"/>
              <a:t>; an </a:t>
            </a:r>
            <a:r>
              <a:rPr lang="en-IE" i="1" dirty="0" err="1"/>
              <a:t>tábhacht</a:t>
            </a:r>
            <a:r>
              <a:rPr lang="en-IE" i="1" dirty="0"/>
              <a:t> den cur </a:t>
            </a:r>
            <a:r>
              <a:rPr lang="en-IE" i="1" dirty="0" err="1"/>
              <a:t>chuig</a:t>
            </a:r>
            <a:r>
              <a:rPr lang="en-IE" i="1" dirty="0"/>
              <a:t> </a:t>
            </a:r>
            <a:r>
              <a:rPr lang="en-IE" i="1" dirty="0" err="1"/>
              <a:t>agus</a:t>
            </a:r>
            <a:r>
              <a:rPr lang="en-IE" i="1" dirty="0"/>
              <a:t> </a:t>
            </a:r>
            <a:r>
              <a:rPr lang="en-IE" i="1" dirty="0" err="1"/>
              <a:t>na</a:t>
            </a:r>
            <a:r>
              <a:rPr lang="en-IE" i="1" dirty="0"/>
              <a:t> </a:t>
            </a:r>
            <a:r>
              <a:rPr lang="en-IE" i="1" dirty="0" err="1"/>
              <a:t>stráitéisí</a:t>
            </a:r>
            <a:r>
              <a:rPr lang="en-IE" i="1" dirty="0"/>
              <a:t> a </a:t>
            </a:r>
            <a:r>
              <a:rPr lang="en-IE" i="1" dirty="0" err="1"/>
              <a:t>úsáideann</a:t>
            </a:r>
            <a:r>
              <a:rPr lang="en-IE" i="1" dirty="0"/>
              <a:t> </a:t>
            </a:r>
            <a:r>
              <a:rPr lang="en-IE" i="1" dirty="0" err="1"/>
              <a:t>muid</a:t>
            </a:r>
            <a:r>
              <a:rPr lang="en-IE" i="1" dirty="0"/>
              <a:t> a </a:t>
            </a:r>
            <a:r>
              <a:rPr lang="en-IE" i="1" dirty="0" err="1"/>
              <a:t>fheileann</a:t>
            </a:r>
            <a:r>
              <a:rPr lang="en-IE" i="1" dirty="0"/>
              <a:t> don </a:t>
            </a:r>
            <a:r>
              <a:rPr lang="en-IE" i="1" dirty="0" err="1"/>
              <a:t>pháiste</a:t>
            </a:r>
            <a:r>
              <a:rPr lang="en-IE" i="1" dirty="0"/>
              <a:t>. </a:t>
            </a:r>
          </a:p>
          <a:p>
            <a:pPr marL="685800" lvl="1" indent="-228600">
              <a:buFont typeface="Wingdings" panose="05000000000000000000" pitchFamily="2" charset="2"/>
              <a:buChar char="§"/>
            </a:pPr>
            <a:r>
              <a:rPr lang="en-IE" i="1" dirty="0" err="1"/>
              <a:t>Aníos</a:t>
            </a:r>
            <a:r>
              <a:rPr lang="en-IE" i="1" dirty="0"/>
              <a:t> </a:t>
            </a:r>
            <a:r>
              <a:rPr lang="en-IE" i="1" dirty="0" err="1"/>
              <a:t>ar</a:t>
            </a:r>
            <a:r>
              <a:rPr lang="en-IE" i="1" dirty="0"/>
              <a:t> sin an </a:t>
            </a:r>
            <a:r>
              <a:rPr lang="en-IE" i="1" dirty="0" err="1"/>
              <a:t>phrionabail</a:t>
            </a:r>
            <a:r>
              <a:rPr lang="en-IE" i="1" dirty="0"/>
              <a:t> “</a:t>
            </a:r>
            <a:r>
              <a:rPr lang="en-IE" i="1" dirty="0" err="1"/>
              <a:t>aistrithe</a:t>
            </a:r>
            <a:r>
              <a:rPr lang="en-IE" i="1" dirty="0"/>
              <a:t> </a:t>
            </a:r>
            <a:r>
              <a:rPr lang="en-IE" i="1" dirty="0" err="1"/>
              <a:t>agus</a:t>
            </a:r>
            <a:r>
              <a:rPr lang="en-IE" i="1" dirty="0"/>
              <a:t> </a:t>
            </a:r>
            <a:r>
              <a:rPr lang="en-IE" i="1" dirty="0" err="1"/>
              <a:t>leanúnachas</a:t>
            </a:r>
            <a:r>
              <a:rPr lang="en-IE" i="1" dirty="0"/>
              <a:t>”; </a:t>
            </a:r>
            <a:r>
              <a:rPr lang="en-IE" i="1" dirty="0" err="1"/>
              <a:t>tá</a:t>
            </a:r>
            <a:r>
              <a:rPr lang="en-IE" i="1" dirty="0"/>
              <a:t> </a:t>
            </a:r>
            <a:r>
              <a:rPr lang="en-IE" i="1" dirty="0" err="1"/>
              <a:t>muid</a:t>
            </a:r>
            <a:r>
              <a:rPr lang="en-IE" i="1" dirty="0"/>
              <a:t> ag </a:t>
            </a:r>
            <a:r>
              <a:rPr lang="en-IE" i="1" dirty="0" err="1"/>
              <a:t>tógáil</a:t>
            </a:r>
            <a:r>
              <a:rPr lang="en-IE" i="1" dirty="0"/>
              <a:t> </a:t>
            </a:r>
            <a:r>
              <a:rPr lang="en-IE" i="1" dirty="0" err="1"/>
              <a:t>ar</a:t>
            </a:r>
            <a:r>
              <a:rPr lang="en-IE" i="1" dirty="0"/>
              <a:t> </a:t>
            </a:r>
            <a:r>
              <a:rPr lang="en-IE" i="1" dirty="0" err="1"/>
              <a:t>réamhfhoghlaim</a:t>
            </a:r>
            <a:r>
              <a:rPr lang="en-IE" i="1" dirty="0"/>
              <a:t> </a:t>
            </a:r>
            <a:r>
              <a:rPr lang="en-IE" i="1" dirty="0" err="1"/>
              <a:t>na</a:t>
            </a:r>
            <a:r>
              <a:rPr lang="en-IE" i="1" dirty="0"/>
              <a:t> </a:t>
            </a:r>
            <a:r>
              <a:rPr lang="en-IE" i="1" dirty="0" err="1"/>
              <a:t>bpáistí</a:t>
            </a:r>
            <a:r>
              <a:rPr lang="en-IE" i="1" dirty="0"/>
              <a:t> I </a:t>
            </a:r>
            <a:r>
              <a:rPr lang="en-IE" i="1" dirty="0" err="1"/>
              <a:t>gcónaí</a:t>
            </a:r>
            <a:r>
              <a:rPr lang="en-IE" i="1" dirty="0"/>
              <a:t> is Cuma </a:t>
            </a:r>
            <a:r>
              <a:rPr lang="en-IE" i="1" dirty="0" err="1"/>
              <a:t>cén</a:t>
            </a:r>
            <a:r>
              <a:rPr lang="en-IE" i="1" dirty="0"/>
              <a:t> </a:t>
            </a:r>
            <a:r>
              <a:rPr lang="en-IE" i="1" dirty="0" err="1"/>
              <a:t>leibhéal</a:t>
            </a:r>
            <a:r>
              <a:rPr lang="en-IE" i="1" dirty="0"/>
              <a:t>. Agus </a:t>
            </a:r>
            <a:r>
              <a:rPr lang="en-IE" i="1" dirty="0" err="1"/>
              <a:t>b’fhiú</a:t>
            </a:r>
            <a:r>
              <a:rPr lang="en-IE" i="1" dirty="0"/>
              <a:t> </a:t>
            </a:r>
            <a:r>
              <a:rPr lang="en-IE" i="1" dirty="0" err="1"/>
              <a:t>smaoineamh</a:t>
            </a:r>
            <a:r>
              <a:rPr lang="en-IE" i="1" dirty="0"/>
              <a:t> </a:t>
            </a:r>
            <a:r>
              <a:rPr lang="en-IE" i="1" dirty="0" err="1"/>
              <a:t>ar</a:t>
            </a:r>
            <a:r>
              <a:rPr lang="en-IE" i="1" dirty="0"/>
              <a:t> an </a:t>
            </a:r>
            <a:r>
              <a:rPr lang="en-IE" i="1" dirty="0" err="1"/>
              <a:t>chaoi</a:t>
            </a:r>
            <a:r>
              <a:rPr lang="en-IE" i="1" dirty="0"/>
              <a:t> go </a:t>
            </a:r>
            <a:r>
              <a:rPr lang="en-IE" i="1" dirty="0" err="1"/>
              <a:t>gcabhraíonn</a:t>
            </a:r>
            <a:r>
              <a:rPr lang="en-IE" i="1" dirty="0"/>
              <a:t> </a:t>
            </a:r>
            <a:r>
              <a:rPr lang="en-IE" i="1" dirty="0" err="1"/>
              <a:t>teanga</a:t>
            </a:r>
            <a:r>
              <a:rPr lang="en-IE" i="1" dirty="0"/>
              <a:t> </a:t>
            </a:r>
            <a:r>
              <a:rPr lang="en-IE" i="1" dirty="0" err="1"/>
              <a:t>bhreise</a:t>
            </a:r>
            <a:r>
              <a:rPr lang="en-IE" i="1" dirty="0"/>
              <a:t> ó </a:t>
            </a:r>
            <a:r>
              <a:rPr lang="en-IE" i="1" dirty="0" err="1"/>
              <a:t>thaobh</a:t>
            </a:r>
            <a:r>
              <a:rPr lang="en-IE" i="1" dirty="0"/>
              <a:t> </a:t>
            </a:r>
            <a:r>
              <a:rPr lang="en-IE" i="1" dirty="0" err="1"/>
              <a:t>teangacha</a:t>
            </a:r>
            <a:r>
              <a:rPr lang="en-IE" i="1" dirty="0"/>
              <a:t> </a:t>
            </a:r>
            <a:r>
              <a:rPr lang="en-IE" i="1" dirty="0" err="1"/>
              <a:t>nua</a:t>
            </a:r>
            <a:r>
              <a:rPr lang="en-IE" i="1" dirty="0"/>
              <a:t> a </a:t>
            </a:r>
            <a:r>
              <a:rPr lang="en-IE" i="1" dirty="0" err="1"/>
              <a:t>fhorbairt</a:t>
            </a:r>
            <a:r>
              <a:rPr lang="en-IE" i="1" dirty="0"/>
              <a:t>. </a:t>
            </a:r>
            <a:endParaRPr lang="en-IE" i="1" dirty="0">
              <a:ea typeface="Calibri"/>
              <a:cs typeface="Calibri"/>
            </a:endParaRPr>
          </a:p>
          <a:p>
            <a:pPr marL="228600" indent="-228600">
              <a:buAutoNum type="arabicPeriod"/>
            </a:pPr>
            <a:r>
              <a:rPr lang="en-US" dirty="0"/>
              <a:t>Dar </a:t>
            </a:r>
            <a:r>
              <a:rPr lang="en-US" dirty="0" err="1"/>
              <a:t>ndóigh</a:t>
            </a:r>
            <a:r>
              <a:rPr lang="en-US" dirty="0"/>
              <a:t>, </a:t>
            </a:r>
            <a:r>
              <a:rPr lang="en-US" dirty="0" err="1"/>
              <a:t>ní</a:t>
            </a:r>
            <a:r>
              <a:rPr lang="en-US" dirty="0"/>
              <a:t> </a:t>
            </a:r>
            <a:r>
              <a:rPr lang="en-US" dirty="0" err="1"/>
              <a:t>mór</a:t>
            </a:r>
            <a:r>
              <a:rPr lang="en-US" dirty="0"/>
              <a:t> </a:t>
            </a:r>
            <a:r>
              <a:rPr lang="en-US" dirty="0" err="1"/>
              <a:t>dúinn</a:t>
            </a:r>
            <a:r>
              <a:rPr lang="en-US" dirty="0"/>
              <a:t> a </a:t>
            </a:r>
            <a:r>
              <a:rPr lang="en-US" dirty="0" err="1"/>
              <a:t>chinntiú</a:t>
            </a:r>
            <a:r>
              <a:rPr lang="en-US" dirty="0"/>
              <a:t> go </a:t>
            </a:r>
            <a:r>
              <a:rPr lang="en-US" dirty="0" err="1"/>
              <a:t>bhfuil</a:t>
            </a:r>
            <a:r>
              <a:rPr lang="en-US" dirty="0"/>
              <a:t> </a:t>
            </a:r>
            <a:r>
              <a:rPr lang="en-US" dirty="0" err="1"/>
              <a:t>folláine</a:t>
            </a:r>
            <a:r>
              <a:rPr lang="en-US" dirty="0"/>
              <a:t> </a:t>
            </a:r>
            <a:r>
              <a:rPr lang="en-US" dirty="0" err="1"/>
              <a:t>agus</a:t>
            </a:r>
            <a:r>
              <a:rPr lang="en-US" dirty="0"/>
              <a:t> </a:t>
            </a:r>
            <a:r>
              <a:rPr lang="en-US" dirty="0" err="1"/>
              <a:t>sábháilteacht</a:t>
            </a:r>
            <a:r>
              <a:rPr lang="en-US" dirty="0"/>
              <a:t> an </a:t>
            </a:r>
            <a:r>
              <a:rPr lang="en-US" dirty="0" err="1"/>
              <a:t>pháiste</a:t>
            </a:r>
            <a:r>
              <a:rPr lang="en-US" dirty="0"/>
              <a:t> </a:t>
            </a:r>
            <a:r>
              <a:rPr lang="en-US" dirty="0" err="1"/>
              <a:t>i</a:t>
            </a:r>
            <a:r>
              <a:rPr lang="en-US" dirty="0"/>
              <a:t> </a:t>
            </a:r>
            <a:r>
              <a:rPr lang="en-US" dirty="0" err="1"/>
              <a:t>gcroílár</a:t>
            </a:r>
            <a:r>
              <a:rPr lang="en-US" dirty="0"/>
              <a:t> </a:t>
            </a:r>
            <a:r>
              <a:rPr lang="en-US" dirty="0" err="1"/>
              <a:t>ár</a:t>
            </a:r>
            <a:r>
              <a:rPr lang="en-US" dirty="0"/>
              <a:t> </a:t>
            </a:r>
            <a:r>
              <a:rPr lang="en-US" dirty="0" err="1"/>
              <a:t>gcuid</a:t>
            </a:r>
            <a:r>
              <a:rPr lang="en-US" dirty="0"/>
              <a:t> </a:t>
            </a:r>
            <a:r>
              <a:rPr lang="en-US" dirty="0" err="1"/>
              <a:t>oibre</a:t>
            </a:r>
            <a:r>
              <a:rPr lang="en-US" dirty="0"/>
              <a:t>, </a:t>
            </a:r>
            <a:r>
              <a:rPr lang="en-US" dirty="0" err="1"/>
              <a:t>agus</a:t>
            </a:r>
            <a:r>
              <a:rPr lang="en-US" dirty="0"/>
              <a:t> </a:t>
            </a:r>
            <a:r>
              <a:rPr lang="en-US" dirty="0" err="1"/>
              <a:t>feicfidh</a:t>
            </a:r>
            <a:r>
              <a:rPr lang="en-US" dirty="0"/>
              <a:t> </a:t>
            </a:r>
            <a:r>
              <a:rPr lang="en-US" dirty="0" err="1"/>
              <a:t>sibh</a:t>
            </a:r>
            <a:r>
              <a:rPr lang="en-US" dirty="0"/>
              <a:t> an </a:t>
            </a:r>
            <a:r>
              <a:rPr lang="en-US" dirty="0" err="1"/>
              <a:t>Ráiteas</a:t>
            </a:r>
            <a:r>
              <a:rPr lang="en-US" dirty="0"/>
              <a:t> </a:t>
            </a:r>
            <a:r>
              <a:rPr lang="en-US" dirty="0" err="1"/>
              <a:t>Polasaí</a:t>
            </a:r>
            <a:r>
              <a:rPr lang="en-US" dirty="0"/>
              <a:t> </a:t>
            </a:r>
            <a:r>
              <a:rPr lang="en-US" dirty="0" err="1"/>
              <a:t>Folláine</a:t>
            </a:r>
            <a:r>
              <a:rPr lang="en-US" dirty="0"/>
              <a:t> </a:t>
            </a:r>
            <a:r>
              <a:rPr lang="en-US" dirty="0" err="1"/>
              <a:t>agus</a:t>
            </a:r>
            <a:r>
              <a:rPr lang="en-US" dirty="0"/>
              <a:t> </a:t>
            </a:r>
            <a:r>
              <a:rPr lang="en-US" dirty="0" err="1"/>
              <a:t>Creat</a:t>
            </a:r>
            <a:r>
              <a:rPr lang="en-US" dirty="0"/>
              <a:t> </a:t>
            </a:r>
            <a:r>
              <a:rPr lang="en-US" dirty="0" err="1"/>
              <a:t>Chleachtais</a:t>
            </a:r>
            <a:r>
              <a:rPr lang="en-US" dirty="0"/>
              <a:t> </a:t>
            </a:r>
            <a:r>
              <a:rPr lang="en-US" dirty="0" err="1"/>
              <a:t>anseo</a:t>
            </a:r>
            <a:r>
              <a:rPr lang="en-US" dirty="0"/>
              <a:t>….</a:t>
            </a:r>
            <a:r>
              <a:rPr lang="en-US" dirty="0" err="1"/>
              <a:t>agus</a:t>
            </a:r>
            <a:r>
              <a:rPr lang="en-US" dirty="0"/>
              <a:t> </a:t>
            </a:r>
            <a:r>
              <a:rPr lang="en-US" dirty="0" err="1"/>
              <a:t>Cineáltas</a:t>
            </a:r>
            <a:r>
              <a:rPr lang="en-US" dirty="0"/>
              <a:t>- </a:t>
            </a:r>
            <a:r>
              <a:rPr lang="en-US" dirty="0" err="1"/>
              <a:t>Plean</a:t>
            </a:r>
            <a:r>
              <a:rPr lang="en-US" dirty="0"/>
              <a:t> </a:t>
            </a:r>
            <a:r>
              <a:rPr lang="en-US" dirty="0" err="1"/>
              <a:t>Gníomhaíochta</a:t>
            </a:r>
            <a:r>
              <a:rPr lang="en-US" dirty="0"/>
              <a:t> </a:t>
            </a:r>
            <a:r>
              <a:rPr lang="en-US" dirty="0" err="1"/>
              <a:t>ar</a:t>
            </a:r>
            <a:r>
              <a:rPr lang="en-US" dirty="0"/>
              <a:t> an </a:t>
            </a:r>
            <a:r>
              <a:rPr lang="en-US" dirty="0" err="1"/>
              <a:t>mBulaíochht</a:t>
            </a:r>
            <a:r>
              <a:rPr lang="en-US" dirty="0"/>
              <a:t>. </a:t>
            </a:r>
            <a:r>
              <a:rPr lang="en-US" dirty="0" err="1"/>
              <a:t>Díreoidh</a:t>
            </a:r>
            <a:r>
              <a:rPr lang="en-US" dirty="0"/>
              <a:t> </a:t>
            </a:r>
            <a:r>
              <a:rPr lang="en-US" dirty="0" err="1"/>
              <a:t>muid</a:t>
            </a:r>
            <a:r>
              <a:rPr lang="en-US" dirty="0"/>
              <a:t> </a:t>
            </a:r>
            <a:r>
              <a:rPr lang="en-US" dirty="0" err="1"/>
              <a:t>ar</a:t>
            </a:r>
            <a:r>
              <a:rPr lang="en-US" dirty="0"/>
              <a:t> </a:t>
            </a:r>
            <a:r>
              <a:rPr lang="en-US" dirty="0" err="1"/>
              <a:t>cleachtas</a:t>
            </a:r>
            <a:r>
              <a:rPr lang="en-US" dirty="0"/>
              <a:t> a </a:t>
            </a:r>
            <a:r>
              <a:rPr lang="en-US" dirty="0" err="1"/>
              <a:t>thacaíonn</a:t>
            </a:r>
            <a:r>
              <a:rPr lang="en-US" dirty="0"/>
              <a:t> le </a:t>
            </a:r>
            <a:r>
              <a:rPr lang="en-US" dirty="0" err="1"/>
              <a:t>cumasú</a:t>
            </a:r>
            <a:r>
              <a:rPr lang="en-US" dirty="0"/>
              <a:t> </a:t>
            </a:r>
            <a:r>
              <a:rPr lang="en-US" dirty="0" err="1"/>
              <a:t>agus</a:t>
            </a:r>
            <a:r>
              <a:rPr lang="en-US" dirty="0"/>
              <a:t> </a:t>
            </a:r>
            <a:r>
              <a:rPr lang="en-US" dirty="0" err="1"/>
              <a:t>forbairt</a:t>
            </a:r>
            <a:r>
              <a:rPr lang="en-US" dirty="0"/>
              <a:t> an </a:t>
            </a:r>
            <a:r>
              <a:rPr lang="en-US" dirty="0" err="1"/>
              <a:t>pháiste</a:t>
            </a:r>
            <a:r>
              <a:rPr lang="en-US" dirty="0"/>
              <a:t> </a:t>
            </a:r>
            <a:r>
              <a:rPr lang="en-US" dirty="0" err="1"/>
              <a:t>ar</a:t>
            </a:r>
            <a:r>
              <a:rPr lang="en-US" dirty="0"/>
              <a:t> </a:t>
            </a:r>
            <a:r>
              <a:rPr lang="en-US" dirty="0" err="1"/>
              <a:t>mhaithe</a:t>
            </a:r>
            <a:r>
              <a:rPr lang="en-US" dirty="0"/>
              <a:t> le </a:t>
            </a:r>
            <a:r>
              <a:rPr lang="en-US" dirty="0" err="1"/>
              <a:t>scileanna</a:t>
            </a:r>
            <a:r>
              <a:rPr lang="en-US" dirty="0"/>
              <a:t> </a:t>
            </a:r>
            <a:r>
              <a:rPr lang="en-US" dirty="0" err="1"/>
              <a:t>sóisialta</a:t>
            </a:r>
            <a:r>
              <a:rPr lang="en-US" dirty="0"/>
              <a:t> </a:t>
            </a:r>
            <a:r>
              <a:rPr lang="en-US" dirty="0" err="1"/>
              <a:t>agus</a:t>
            </a:r>
            <a:r>
              <a:rPr lang="en-US" dirty="0"/>
              <a:t> </a:t>
            </a:r>
            <a:r>
              <a:rPr lang="en-US" dirty="0" err="1"/>
              <a:t>cumarsáide</a:t>
            </a:r>
            <a:r>
              <a:rPr lang="en-US" dirty="0"/>
              <a:t> a chur </a:t>
            </a:r>
            <a:r>
              <a:rPr lang="en-US" dirty="0" err="1"/>
              <a:t>chun</a:t>
            </a:r>
            <a:r>
              <a:rPr lang="en-US" dirty="0"/>
              <a:t> </a:t>
            </a:r>
            <a:r>
              <a:rPr lang="en-US" dirty="0" err="1"/>
              <a:t>tosaigh</a:t>
            </a:r>
            <a:r>
              <a:rPr lang="en-US" dirty="0"/>
              <a:t> </a:t>
            </a:r>
            <a:r>
              <a:rPr lang="en-US" dirty="0" err="1"/>
              <a:t>inniu</a:t>
            </a:r>
            <a:r>
              <a:rPr lang="en-US" dirty="0"/>
              <a:t>.</a:t>
            </a:r>
            <a:endParaRPr lang="en-US" b="0" dirty="0">
              <a:solidFill>
                <a:srgbClr val="444444"/>
              </a:solidFill>
            </a:endParaRPr>
          </a:p>
          <a:p>
            <a:pPr marL="228600" indent="-228600">
              <a:buAutoNum type="arabicPeriod"/>
            </a:pPr>
            <a:r>
              <a:rPr lang="en-US" b="0" dirty="0" err="1">
                <a:solidFill>
                  <a:srgbClr val="444444"/>
                </a:solidFill>
                <a:ea typeface="Calibri"/>
                <a:cs typeface="Calibri"/>
              </a:rPr>
              <a:t>Tá</a:t>
            </a:r>
            <a:r>
              <a:rPr lang="en-US" b="0" dirty="0">
                <a:solidFill>
                  <a:srgbClr val="444444"/>
                </a:solidFill>
                <a:ea typeface="Calibri"/>
                <a:cs typeface="Calibri"/>
              </a:rPr>
              <a:t> </a:t>
            </a:r>
            <a:r>
              <a:rPr lang="en-US" b="0" dirty="0" err="1">
                <a:solidFill>
                  <a:srgbClr val="444444"/>
                </a:solidFill>
                <a:ea typeface="Calibri"/>
                <a:cs typeface="Calibri"/>
              </a:rPr>
              <a:t>roinnt</a:t>
            </a:r>
            <a:r>
              <a:rPr lang="en-US" b="0" dirty="0">
                <a:solidFill>
                  <a:srgbClr val="444444"/>
                </a:solidFill>
                <a:ea typeface="Calibri"/>
                <a:cs typeface="Calibri"/>
              </a:rPr>
              <a:t> </a:t>
            </a:r>
            <a:r>
              <a:rPr lang="en-US" b="0" dirty="0" err="1">
                <a:solidFill>
                  <a:srgbClr val="444444"/>
                </a:solidFill>
                <a:ea typeface="Calibri"/>
                <a:cs typeface="Calibri"/>
              </a:rPr>
              <a:t>eolas</a:t>
            </a:r>
            <a:r>
              <a:rPr lang="en-US" b="0" dirty="0">
                <a:solidFill>
                  <a:srgbClr val="444444"/>
                </a:solidFill>
                <a:ea typeface="Calibri"/>
                <a:cs typeface="Calibri"/>
              </a:rPr>
              <a:t> </a:t>
            </a:r>
            <a:r>
              <a:rPr lang="en-US" b="0" dirty="0" err="1">
                <a:solidFill>
                  <a:srgbClr val="444444"/>
                </a:solidFill>
                <a:ea typeface="Calibri"/>
                <a:cs typeface="Calibri"/>
              </a:rPr>
              <a:t>ábharach</a:t>
            </a:r>
            <a:r>
              <a:rPr lang="en-US" b="0" dirty="0">
                <a:solidFill>
                  <a:srgbClr val="444444"/>
                </a:solidFill>
                <a:ea typeface="Calibri"/>
                <a:cs typeface="Calibri"/>
              </a:rPr>
              <a:t> </a:t>
            </a:r>
            <a:r>
              <a:rPr lang="en-US" b="0" dirty="0" err="1">
                <a:solidFill>
                  <a:srgbClr val="444444"/>
                </a:solidFill>
                <a:ea typeface="Calibri"/>
                <a:cs typeface="Calibri"/>
              </a:rPr>
              <a:t>anseo</a:t>
            </a:r>
            <a:r>
              <a:rPr lang="en-US" b="0" dirty="0">
                <a:solidFill>
                  <a:srgbClr val="444444"/>
                </a:solidFill>
                <a:ea typeface="Calibri"/>
                <a:cs typeface="Calibri"/>
              </a:rPr>
              <a:t> </a:t>
            </a:r>
            <a:r>
              <a:rPr lang="en-US" b="0" dirty="0" err="1">
                <a:solidFill>
                  <a:srgbClr val="444444"/>
                </a:solidFill>
                <a:ea typeface="Calibri"/>
                <a:cs typeface="Calibri"/>
              </a:rPr>
              <a:t>sna</a:t>
            </a:r>
            <a:r>
              <a:rPr lang="en-US" b="0" dirty="0">
                <a:solidFill>
                  <a:srgbClr val="444444"/>
                </a:solidFill>
                <a:ea typeface="Calibri"/>
                <a:cs typeface="Calibri"/>
              </a:rPr>
              <a:t> </a:t>
            </a:r>
            <a:r>
              <a:rPr lang="en-IE" b="1" dirty="0" err="1">
                <a:ea typeface="Calibri"/>
                <a:cs typeface="Calibri"/>
              </a:rPr>
              <a:t>Treoirlínte</a:t>
            </a:r>
            <a:r>
              <a:rPr lang="en-IE" b="1" dirty="0">
                <a:ea typeface="Calibri"/>
                <a:cs typeface="Calibri"/>
              </a:rPr>
              <a:t> do </a:t>
            </a:r>
            <a:r>
              <a:rPr lang="en-IE" b="1" dirty="0" err="1">
                <a:ea typeface="Calibri"/>
                <a:cs typeface="Calibri"/>
              </a:rPr>
              <a:t>bhunscoileanna</a:t>
            </a:r>
            <a:r>
              <a:rPr lang="en-IE" b="1" dirty="0">
                <a:ea typeface="Calibri"/>
                <a:cs typeface="Calibri"/>
              </a:rPr>
              <a:t>: </a:t>
            </a:r>
            <a:r>
              <a:rPr lang="en-IE" dirty="0">
                <a:solidFill>
                  <a:srgbClr val="1987A8"/>
                </a:solidFill>
              </a:rPr>
              <a:t>Ag </a:t>
            </a:r>
            <a:r>
              <a:rPr lang="en-IE" dirty="0" err="1">
                <a:solidFill>
                  <a:srgbClr val="1987A8"/>
                </a:solidFill>
              </a:rPr>
              <a:t>Tacú</a:t>
            </a:r>
            <a:r>
              <a:rPr lang="en-IE" dirty="0">
                <a:solidFill>
                  <a:srgbClr val="1987A8"/>
                </a:solidFill>
              </a:rPr>
              <a:t> le </a:t>
            </a:r>
            <a:r>
              <a:rPr lang="en-IE" dirty="0" err="1">
                <a:solidFill>
                  <a:srgbClr val="1987A8"/>
                </a:solidFill>
              </a:rPr>
              <a:t>Leanaí</a:t>
            </a:r>
            <a:r>
              <a:rPr lang="en-IE" dirty="0">
                <a:solidFill>
                  <a:srgbClr val="1987A8"/>
                </a:solidFill>
              </a:rPr>
              <a:t> </a:t>
            </a:r>
            <a:r>
              <a:rPr lang="en-IE" dirty="0" err="1">
                <a:solidFill>
                  <a:srgbClr val="1987A8"/>
                </a:solidFill>
              </a:rPr>
              <a:t>i</a:t>
            </a:r>
            <a:r>
              <a:rPr lang="en-IE" dirty="0">
                <a:solidFill>
                  <a:srgbClr val="1987A8"/>
                </a:solidFill>
              </a:rPr>
              <a:t> </a:t>
            </a:r>
            <a:r>
              <a:rPr lang="en-IE" dirty="0" err="1">
                <a:solidFill>
                  <a:srgbClr val="1987A8"/>
                </a:solidFill>
              </a:rPr>
              <a:t>Ranganna</a:t>
            </a:r>
            <a:r>
              <a:rPr lang="en-IE" dirty="0">
                <a:solidFill>
                  <a:srgbClr val="1987A8"/>
                </a:solidFill>
              </a:rPr>
              <a:t> </a:t>
            </a:r>
            <a:r>
              <a:rPr lang="en-IE" dirty="0" err="1">
                <a:solidFill>
                  <a:srgbClr val="1987A8"/>
                </a:solidFill>
              </a:rPr>
              <a:t>Príomhshrutha</a:t>
            </a:r>
            <a:r>
              <a:rPr lang="en-IE" dirty="0">
                <a:solidFill>
                  <a:srgbClr val="1987A8"/>
                </a:solidFill>
              </a:rPr>
              <a:t> a </a:t>
            </a:r>
            <a:r>
              <a:rPr lang="en-IE" dirty="0" err="1">
                <a:solidFill>
                  <a:srgbClr val="1987A8"/>
                </a:solidFill>
              </a:rPr>
              <a:t>bhfuil</a:t>
            </a:r>
            <a:r>
              <a:rPr lang="en-IE" dirty="0">
                <a:solidFill>
                  <a:srgbClr val="1987A8"/>
                </a:solidFill>
              </a:rPr>
              <a:t> </a:t>
            </a:r>
            <a:r>
              <a:rPr lang="en-IE" dirty="0" err="1">
                <a:solidFill>
                  <a:srgbClr val="1987A8"/>
                </a:solidFill>
              </a:rPr>
              <a:t>Riachtanais</a:t>
            </a:r>
            <a:r>
              <a:rPr lang="en-IE" dirty="0">
                <a:solidFill>
                  <a:srgbClr val="1987A8"/>
                </a:solidFill>
              </a:rPr>
              <a:t> </a:t>
            </a:r>
            <a:r>
              <a:rPr lang="en-IE" dirty="0" err="1">
                <a:solidFill>
                  <a:srgbClr val="1987A8"/>
                </a:solidFill>
              </a:rPr>
              <a:t>Speisialta</a:t>
            </a:r>
            <a:r>
              <a:rPr lang="en-IE" dirty="0">
                <a:solidFill>
                  <a:srgbClr val="1987A8"/>
                </a:solidFill>
              </a:rPr>
              <a:t> </a:t>
            </a:r>
            <a:r>
              <a:rPr lang="en-IE" dirty="0" err="1">
                <a:solidFill>
                  <a:srgbClr val="1987A8"/>
                </a:solidFill>
              </a:rPr>
              <a:t>Oideachais</a:t>
            </a:r>
            <a:r>
              <a:rPr lang="en-IE" dirty="0">
                <a:solidFill>
                  <a:srgbClr val="1987A8"/>
                </a:solidFill>
              </a:rPr>
              <a:t> </a:t>
            </a:r>
            <a:r>
              <a:rPr lang="en-IE" dirty="0" err="1">
                <a:solidFill>
                  <a:srgbClr val="1987A8"/>
                </a:solidFill>
              </a:rPr>
              <a:t>Acu</a:t>
            </a:r>
            <a:r>
              <a:rPr lang="en-IE" dirty="0">
                <a:solidFill>
                  <a:srgbClr val="1987A8"/>
                </a:solidFill>
              </a:rPr>
              <a:t> (2024). </a:t>
            </a:r>
            <a:r>
              <a:rPr lang="en-IE" dirty="0" err="1">
                <a:solidFill>
                  <a:srgbClr val="1987A8"/>
                </a:solidFill>
              </a:rPr>
              <a:t>Deireann</a:t>
            </a:r>
            <a:r>
              <a:rPr lang="en-IE" dirty="0">
                <a:solidFill>
                  <a:srgbClr val="1987A8"/>
                </a:solidFill>
              </a:rPr>
              <a:t> </a:t>
            </a:r>
            <a:r>
              <a:rPr lang="en-IE" dirty="0" err="1">
                <a:solidFill>
                  <a:srgbClr val="1987A8"/>
                </a:solidFill>
              </a:rPr>
              <a:t>sé</a:t>
            </a:r>
            <a:r>
              <a:rPr lang="en-IE" dirty="0">
                <a:solidFill>
                  <a:srgbClr val="1987A8"/>
                </a:solidFill>
              </a:rPr>
              <a:t> </a:t>
            </a:r>
            <a:r>
              <a:rPr lang="en-IE" dirty="0" err="1">
                <a:solidFill>
                  <a:srgbClr val="1987A8"/>
                </a:solidFill>
              </a:rPr>
              <a:t>ar</a:t>
            </a:r>
            <a:r>
              <a:rPr lang="en-IE" dirty="0">
                <a:solidFill>
                  <a:srgbClr val="1987A8"/>
                </a:solidFill>
              </a:rPr>
              <a:t> </a:t>
            </a:r>
            <a:r>
              <a:rPr lang="en-IE" dirty="0" err="1">
                <a:solidFill>
                  <a:srgbClr val="1987A8"/>
                </a:solidFill>
              </a:rPr>
              <a:t>lch</a:t>
            </a:r>
            <a:r>
              <a:rPr lang="en-IE" dirty="0">
                <a:solidFill>
                  <a:srgbClr val="1987A8"/>
                </a:solidFill>
              </a:rPr>
              <a:t>. 54 “gur</a:t>
            </a:r>
            <a:r>
              <a:rPr lang="ga-IE" dirty="0">
                <a:solidFill>
                  <a:srgbClr val="1987A8"/>
                </a:solidFill>
              </a:rPr>
              <a:t> cheart do scoileanna lán­Ghaeilge breithniú a dhéanamh ar na riachtanais teanga </a:t>
            </a:r>
            <a:r>
              <a:rPr lang="ga-IE" b="1" dirty="0">
                <a:solidFill>
                  <a:srgbClr val="1987A8"/>
                </a:solidFill>
              </a:rPr>
              <a:t>sóisialta</a:t>
            </a:r>
            <a:r>
              <a:rPr lang="ga-IE" dirty="0">
                <a:solidFill>
                  <a:srgbClr val="1987A8"/>
                </a:solidFill>
              </a:rPr>
              <a:t>, </a:t>
            </a:r>
            <a:r>
              <a:rPr lang="ga-IE" b="1" dirty="0">
                <a:solidFill>
                  <a:srgbClr val="1987A8"/>
                </a:solidFill>
              </a:rPr>
              <a:t>feidhmiúla</a:t>
            </a:r>
            <a:r>
              <a:rPr lang="ga-IE" dirty="0">
                <a:solidFill>
                  <a:srgbClr val="1987A8"/>
                </a:solidFill>
              </a:rPr>
              <a:t> agus </a:t>
            </a:r>
            <a:r>
              <a:rPr lang="ga-IE" b="1" dirty="0">
                <a:solidFill>
                  <a:srgbClr val="1987A8"/>
                </a:solidFill>
              </a:rPr>
              <a:t>acadúla</a:t>
            </a:r>
            <a:r>
              <a:rPr lang="ga-IE" dirty="0">
                <a:solidFill>
                  <a:srgbClr val="1987A8"/>
                </a:solidFill>
              </a:rPr>
              <a:t> atá ag an leanbh</a:t>
            </a:r>
            <a:r>
              <a:rPr lang="en-IE" dirty="0">
                <a:solidFill>
                  <a:srgbClr val="1987A8"/>
                </a:solidFill>
              </a:rPr>
              <a:t>”. </a:t>
            </a:r>
            <a:r>
              <a:rPr lang="ga-IE" dirty="0"/>
              <a:t>Tugann aguisín</a:t>
            </a:r>
            <a:r>
              <a:rPr lang="en-IE" dirty="0"/>
              <a:t> 4</a:t>
            </a:r>
            <a:r>
              <a:rPr lang="ga-IE" dirty="0"/>
              <a:t> comhairle do na suíomhanna atá muidne ag plé leo – is iad sin scoileanna Gaeltachta agus </a:t>
            </a:r>
            <a:r>
              <a:rPr lang="ga-IE" dirty="0" err="1"/>
              <a:t>Gaelscoileann</a:t>
            </a:r>
            <a:r>
              <a:rPr lang="en-IE" dirty="0"/>
              <a:t>a</a:t>
            </a:r>
            <a:r>
              <a:rPr lang="ga-IE" dirty="0"/>
              <a:t>.</a:t>
            </a:r>
            <a:r>
              <a:rPr lang="en-IE" dirty="0">
                <a:solidFill>
                  <a:srgbClr val="444444"/>
                </a:solidFill>
              </a:rPr>
              <a:t> </a:t>
            </a:r>
            <a:r>
              <a:rPr lang="en-IE" dirty="0" err="1">
                <a:solidFill>
                  <a:srgbClr val="444444"/>
                </a:solidFill>
              </a:rPr>
              <a:t>Sonraíonn</a:t>
            </a:r>
            <a:r>
              <a:rPr lang="en-IE" dirty="0">
                <a:solidFill>
                  <a:srgbClr val="444444"/>
                </a:solidFill>
              </a:rPr>
              <a:t> </a:t>
            </a:r>
            <a:r>
              <a:rPr lang="ga-IE" dirty="0"/>
              <a:t>an doiciméad: "Gur cheart an cumas atá ag leanaí i nGaeilge agus i mBéarla araon a fhorbairt de réir riachtanais oideachais na leanaí, de réir mar is cuí.“</a:t>
            </a:r>
            <a:r>
              <a:rPr lang="en-IE" dirty="0">
                <a:solidFill>
                  <a:srgbClr val="444444"/>
                </a:solidFill>
              </a:rPr>
              <a:t> </a:t>
            </a:r>
            <a:r>
              <a:rPr lang="ga-IE" dirty="0"/>
              <a:t>Leanann sé ar aghaidh le tagairt do riachtanais teanga an pháiste.</a:t>
            </a:r>
            <a:endParaRPr lang="en-IE" dirty="0"/>
          </a:p>
          <a:p>
            <a:pPr marL="228600" indent="-228600">
              <a:buAutoNum type="arabicPeriod"/>
            </a:pPr>
            <a:r>
              <a:rPr lang="en-IE" dirty="0" err="1">
                <a:solidFill>
                  <a:srgbClr val="444444"/>
                </a:solidFill>
              </a:rPr>
              <a:t>Tá</a:t>
            </a:r>
            <a:r>
              <a:rPr lang="en-IE" dirty="0">
                <a:solidFill>
                  <a:srgbClr val="444444"/>
                </a:solidFill>
              </a:rPr>
              <a:t> </a:t>
            </a:r>
            <a:r>
              <a:rPr lang="en-IE" dirty="0" err="1">
                <a:solidFill>
                  <a:srgbClr val="444444"/>
                </a:solidFill>
              </a:rPr>
              <a:t>roinnt</a:t>
            </a:r>
            <a:r>
              <a:rPr lang="en-IE" dirty="0">
                <a:solidFill>
                  <a:srgbClr val="444444"/>
                </a:solidFill>
              </a:rPr>
              <a:t> </a:t>
            </a:r>
            <a:r>
              <a:rPr lang="en-IE" dirty="0" err="1">
                <a:solidFill>
                  <a:srgbClr val="444444"/>
                </a:solidFill>
              </a:rPr>
              <a:t>eolas</a:t>
            </a:r>
            <a:r>
              <a:rPr lang="en-IE" dirty="0">
                <a:solidFill>
                  <a:srgbClr val="444444"/>
                </a:solidFill>
              </a:rPr>
              <a:t> </a:t>
            </a:r>
            <a:r>
              <a:rPr lang="en-IE" dirty="0" err="1">
                <a:solidFill>
                  <a:srgbClr val="444444"/>
                </a:solidFill>
              </a:rPr>
              <a:t>sa</a:t>
            </a:r>
            <a:r>
              <a:rPr lang="en-IE" dirty="0">
                <a:solidFill>
                  <a:srgbClr val="444444"/>
                </a:solidFill>
              </a:rPr>
              <a:t> </a:t>
            </a:r>
            <a:r>
              <a:rPr lang="en-IE" dirty="0" err="1">
                <a:solidFill>
                  <a:srgbClr val="444444"/>
                </a:solidFill>
              </a:rPr>
              <a:t>cháipéis</a:t>
            </a:r>
            <a:r>
              <a:rPr lang="en-IE" dirty="0">
                <a:solidFill>
                  <a:srgbClr val="444444"/>
                </a:solidFill>
              </a:rPr>
              <a:t> </a:t>
            </a:r>
            <a:r>
              <a:rPr lang="en-IE" dirty="0" err="1">
                <a:solidFill>
                  <a:srgbClr val="444444"/>
                </a:solidFill>
              </a:rPr>
              <a:t>seo</a:t>
            </a:r>
            <a:r>
              <a:rPr lang="en-IE" dirty="0">
                <a:solidFill>
                  <a:srgbClr val="444444"/>
                </a:solidFill>
              </a:rPr>
              <a:t> </a:t>
            </a:r>
            <a:r>
              <a:rPr lang="en-IE" dirty="0" err="1">
                <a:solidFill>
                  <a:srgbClr val="444444"/>
                </a:solidFill>
              </a:rPr>
              <a:t>chomh</a:t>
            </a:r>
            <a:r>
              <a:rPr lang="en-IE" dirty="0">
                <a:solidFill>
                  <a:srgbClr val="444444"/>
                </a:solidFill>
              </a:rPr>
              <a:t> </a:t>
            </a:r>
            <a:r>
              <a:rPr lang="en-IE" dirty="0" err="1">
                <a:solidFill>
                  <a:srgbClr val="444444"/>
                </a:solidFill>
              </a:rPr>
              <a:t>maith</a:t>
            </a:r>
            <a:r>
              <a:rPr lang="en-IE" dirty="0">
                <a:solidFill>
                  <a:srgbClr val="444444"/>
                </a:solidFill>
              </a:rPr>
              <a:t> “</a:t>
            </a:r>
            <a:r>
              <a:rPr lang="en-IE" dirty="0" err="1">
                <a:solidFill>
                  <a:srgbClr val="444444"/>
                </a:solidFill>
              </a:rPr>
              <a:t>Freastal</a:t>
            </a:r>
            <a:r>
              <a:rPr lang="en-IE" dirty="0">
                <a:solidFill>
                  <a:srgbClr val="444444"/>
                </a:solidFill>
              </a:rPr>
              <a:t> a </a:t>
            </a:r>
            <a:r>
              <a:rPr lang="en-IE" dirty="0" err="1">
                <a:solidFill>
                  <a:srgbClr val="444444"/>
                </a:solidFill>
              </a:rPr>
              <a:t>dhéanamh</a:t>
            </a:r>
            <a:r>
              <a:rPr lang="en-IE" dirty="0">
                <a:solidFill>
                  <a:srgbClr val="444444"/>
                </a:solidFill>
              </a:rPr>
              <a:t> </a:t>
            </a:r>
            <a:r>
              <a:rPr lang="en-IE" dirty="0" err="1">
                <a:solidFill>
                  <a:srgbClr val="444444"/>
                </a:solidFill>
              </a:rPr>
              <a:t>ar</a:t>
            </a:r>
            <a:r>
              <a:rPr lang="en-IE" dirty="0">
                <a:solidFill>
                  <a:srgbClr val="444444"/>
                </a:solidFill>
              </a:rPr>
              <a:t> </a:t>
            </a:r>
            <a:r>
              <a:rPr lang="en-IE" dirty="0" err="1">
                <a:solidFill>
                  <a:srgbClr val="444444"/>
                </a:solidFill>
              </a:rPr>
              <a:t>riachtanais</a:t>
            </a:r>
            <a:r>
              <a:rPr lang="en-IE" dirty="0">
                <a:solidFill>
                  <a:srgbClr val="444444"/>
                </a:solidFill>
              </a:rPr>
              <a:t> </a:t>
            </a:r>
            <a:r>
              <a:rPr lang="en-IE" dirty="0" err="1">
                <a:solidFill>
                  <a:srgbClr val="444444"/>
                </a:solidFill>
              </a:rPr>
              <a:t>bhreise</a:t>
            </a:r>
            <a:r>
              <a:rPr lang="en-IE" dirty="0">
                <a:solidFill>
                  <a:srgbClr val="444444"/>
                </a:solidFill>
              </a:rPr>
              <a:t> </a:t>
            </a:r>
            <a:r>
              <a:rPr lang="en-IE" dirty="0" err="1">
                <a:solidFill>
                  <a:srgbClr val="444444"/>
                </a:solidFill>
              </a:rPr>
              <a:t>teanga</a:t>
            </a:r>
            <a:r>
              <a:rPr lang="en-IE" dirty="0">
                <a:solidFill>
                  <a:srgbClr val="444444"/>
                </a:solidFill>
              </a:rPr>
              <a:t>” </a:t>
            </a:r>
            <a:r>
              <a:rPr lang="en-IE" dirty="0" err="1">
                <a:solidFill>
                  <a:srgbClr val="444444"/>
                </a:solidFill>
              </a:rPr>
              <a:t>atá</a:t>
            </a:r>
            <a:r>
              <a:rPr lang="en-IE" dirty="0">
                <a:solidFill>
                  <a:srgbClr val="444444"/>
                </a:solidFill>
              </a:rPr>
              <a:t> </a:t>
            </a:r>
            <a:r>
              <a:rPr lang="en-IE" dirty="0" err="1">
                <a:solidFill>
                  <a:srgbClr val="444444"/>
                </a:solidFill>
              </a:rPr>
              <a:t>bunaithe</a:t>
            </a:r>
            <a:r>
              <a:rPr lang="en-IE" dirty="0">
                <a:solidFill>
                  <a:srgbClr val="444444"/>
                </a:solidFill>
              </a:rPr>
              <a:t> </a:t>
            </a:r>
            <a:r>
              <a:rPr lang="en-IE" dirty="0" err="1">
                <a:solidFill>
                  <a:srgbClr val="444444"/>
                </a:solidFill>
              </a:rPr>
              <a:t>ar</a:t>
            </a:r>
            <a:r>
              <a:rPr lang="en-IE" dirty="0">
                <a:solidFill>
                  <a:srgbClr val="444444"/>
                </a:solidFill>
              </a:rPr>
              <a:t> an </a:t>
            </a:r>
            <a:r>
              <a:rPr lang="en-IE" dirty="0" err="1">
                <a:solidFill>
                  <a:srgbClr val="444444"/>
                </a:solidFill>
              </a:rPr>
              <a:t>Bhéarla</a:t>
            </a:r>
            <a:r>
              <a:rPr lang="en-IE" dirty="0">
                <a:solidFill>
                  <a:srgbClr val="444444"/>
                </a:solidFill>
              </a:rPr>
              <a:t> ach </a:t>
            </a:r>
            <a:r>
              <a:rPr lang="en-IE" dirty="0" err="1">
                <a:solidFill>
                  <a:srgbClr val="444444"/>
                </a:solidFill>
              </a:rPr>
              <a:t>atá</a:t>
            </a:r>
            <a:r>
              <a:rPr lang="en-IE" dirty="0">
                <a:solidFill>
                  <a:srgbClr val="444444"/>
                </a:solidFill>
              </a:rPr>
              <a:t> </a:t>
            </a:r>
            <a:r>
              <a:rPr lang="en-IE" dirty="0" err="1">
                <a:solidFill>
                  <a:srgbClr val="444444"/>
                </a:solidFill>
              </a:rPr>
              <a:t>ábharach</a:t>
            </a:r>
            <a:r>
              <a:rPr lang="en-IE" dirty="0">
                <a:solidFill>
                  <a:srgbClr val="444444"/>
                </a:solidFill>
              </a:rPr>
              <a:t>. </a:t>
            </a:r>
            <a:r>
              <a:rPr lang="en-IE" dirty="0" err="1">
                <a:solidFill>
                  <a:srgbClr val="444444"/>
                </a:solidFill>
              </a:rPr>
              <a:t>Mínítear</a:t>
            </a:r>
            <a:r>
              <a:rPr lang="en-IE" dirty="0">
                <a:solidFill>
                  <a:srgbClr val="444444"/>
                </a:solidFill>
              </a:rPr>
              <a:t> gur choir </a:t>
            </a:r>
            <a:r>
              <a:rPr lang="en-IE" dirty="0"/>
              <a:t>go </a:t>
            </a:r>
            <a:r>
              <a:rPr lang="en-IE" dirty="0" err="1"/>
              <a:t>léireodh</a:t>
            </a:r>
            <a:r>
              <a:rPr lang="en-IE" dirty="0"/>
              <a:t> </a:t>
            </a:r>
            <a:r>
              <a:rPr lang="en-IE" dirty="0" err="1"/>
              <a:t>timpeallacht</a:t>
            </a:r>
            <a:r>
              <a:rPr lang="en-IE" dirty="0"/>
              <a:t> </a:t>
            </a:r>
            <a:r>
              <a:rPr lang="en-IE" dirty="0" err="1"/>
              <a:t>na</a:t>
            </a:r>
            <a:r>
              <a:rPr lang="en-IE" dirty="0"/>
              <a:t> </a:t>
            </a:r>
            <a:r>
              <a:rPr lang="en-IE" dirty="0" err="1"/>
              <a:t>scoile</a:t>
            </a:r>
            <a:r>
              <a:rPr lang="en-IE" dirty="0"/>
              <a:t> </a:t>
            </a:r>
            <a:r>
              <a:rPr lang="en-IE" dirty="0" err="1"/>
              <a:t>teangacha</a:t>
            </a:r>
            <a:r>
              <a:rPr lang="en-IE" dirty="0"/>
              <a:t>, </a:t>
            </a:r>
            <a:r>
              <a:rPr lang="en-IE" dirty="0" err="1"/>
              <a:t>cultúir</a:t>
            </a:r>
            <a:r>
              <a:rPr lang="en-IE" dirty="0"/>
              <a:t> </a:t>
            </a:r>
            <a:r>
              <a:rPr lang="en-IE" dirty="0" err="1"/>
              <a:t>agus</a:t>
            </a:r>
            <a:r>
              <a:rPr lang="en-IE" dirty="0"/>
              <a:t> </a:t>
            </a:r>
            <a:r>
              <a:rPr lang="en-IE" dirty="0" err="1"/>
              <a:t>éagsúlacht</a:t>
            </a:r>
            <a:r>
              <a:rPr lang="en-IE" dirty="0"/>
              <a:t> a </a:t>
            </a:r>
            <a:r>
              <a:rPr lang="en-IE" dirty="0" err="1"/>
              <a:t>pobail</a:t>
            </a:r>
            <a:r>
              <a:rPr lang="en-IE" dirty="0"/>
              <a:t> </a:t>
            </a:r>
            <a:r>
              <a:rPr lang="en-IE" dirty="0" err="1"/>
              <a:t>chun</a:t>
            </a:r>
            <a:r>
              <a:rPr lang="en-IE" dirty="0"/>
              <a:t> </a:t>
            </a:r>
            <a:r>
              <a:rPr lang="en-IE" dirty="0" err="1"/>
              <a:t>na</a:t>
            </a:r>
            <a:r>
              <a:rPr lang="en-IE" dirty="0"/>
              <a:t> </a:t>
            </a:r>
            <a:r>
              <a:rPr lang="en-IE" dirty="0" err="1"/>
              <a:t>foghlaimeoirí</a:t>
            </a:r>
            <a:r>
              <a:rPr lang="en-IE" dirty="0"/>
              <a:t> </a:t>
            </a:r>
            <a:r>
              <a:rPr lang="en-IE" dirty="0" err="1"/>
              <a:t>seo</a:t>
            </a:r>
            <a:r>
              <a:rPr lang="en-IE" dirty="0"/>
              <a:t> a </a:t>
            </a:r>
            <a:r>
              <a:rPr lang="en-IE" dirty="0" err="1"/>
              <a:t>fháiltiú</a:t>
            </a:r>
            <a:r>
              <a:rPr lang="en-IE" dirty="0"/>
              <a:t>. </a:t>
            </a:r>
            <a:r>
              <a:rPr lang="en-IE" dirty="0" err="1"/>
              <a:t>Baineann</a:t>
            </a:r>
            <a:r>
              <a:rPr lang="en-IE" dirty="0"/>
              <a:t> </a:t>
            </a:r>
            <a:r>
              <a:rPr lang="en-IE" dirty="0" err="1"/>
              <a:t>cuir</a:t>
            </a:r>
            <a:r>
              <a:rPr lang="en-IE" dirty="0"/>
              <a:t> </a:t>
            </a:r>
            <a:r>
              <a:rPr lang="en-IE" dirty="0" err="1"/>
              <a:t>chuige</a:t>
            </a:r>
            <a:r>
              <a:rPr lang="en-IE" dirty="0"/>
              <a:t> an </a:t>
            </a:r>
            <a:r>
              <a:rPr lang="en-IE" dirty="0" err="1"/>
              <a:t>dea-chleachtais</a:t>
            </a:r>
            <a:r>
              <a:rPr lang="en-IE" dirty="0"/>
              <a:t> </a:t>
            </a:r>
            <a:r>
              <a:rPr lang="en-IE" dirty="0" err="1"/>
              <a:t>i</a:t>
            </a:r>
            <a:r>
              <a:rPr lang="en-IE" dirty="0"/>
              <a:t> </a:t>
            </a:r>
            <a:r>
              <a:rPr lang="en-IE" dirty="0" err="1"/>
              <a:t>dteagasc</a:t>
            </a:r>
            <a:r>
              <a:rPr lang="en-IE" dirty="0"/>
              <a:t> </a:t>
            </a:r>
            <a:r>
              <a:rPr lang="en-IE" dirty="0" err="1"/>
              <a:t>agus</a:t>
            </a:r>
            <a:r>
              <a:rPr lang="en-IE" dirty="0"/>
              <a:t> </a:t>
            </a:r>
            <a:r>
              <a:rPr lang="en-IE" dirty="0" err="1"/>
              <a:t>i</a:t>
            </a:r>
            <a:r>
              <a:rPr lang="en-IE" dirty="0"/>
              <a:t> </a:t>
            </a:r>
            <a:r>
              <a:rPr lang="en-IE" dirty="0" err="1"/>
              <a:t>bhfoghlaim</a:t>
            </a:r>
            <a:r>
              <a:rPr lang="en-IE" dirty="0"/>
              <a:t> an </a:t>
            </a:r>
            <a:r>
              <a:rPr lang="en-IE" dirty="0" err="1"/>
              <a:t>teanga</a:t>
            </a:r>
            <a:r>
              <a:rPr lang="en-IE" dirty="0"/>
              <a:t> </a:t>
            </a:r>
            <a:r>
              <a:rPr lang="en-IE" dirty="0" err="1"/>
              <a:t>bhreise</a:t>
            </a:r>
            <a:r>
              <a:rPr lang="en-IE" dirty="0"/>
              <a:t> le </a:t>
            </a:r>
            <a:r>
              <a:rPr lang="en-IE" dirty="0" err="1"/>
              <a:t>múinteoirí</a:t>
            </a:r>
            <a:r>
              <a:rPr lang="en-IE" dirty="0"/>
              <a:t> </a:t>
            </a:r>
            <a:r>
              <a:rPr lang="en-IE" dirty="0" err="1"/>
              <a:t>príomhshrutha</a:t>
            </a:r>
            <a:r>
              <a:rPr lang="en-IE" dirty="0"/>
              <a:t> </a:t>
            </a:r>
            <a:r>
              <a:rPr lang="en-IE" dirty="0" err="1"/>
              <a:t>bheith</a:t>
            </a:r>
            <a:r>
              <a:rPr lang="en-IE" dirty="0"/>
              <a:t> </a:t>
            </a:r>
            <a:r>
              <a:rPr lang="en-IE" dirty="0" err="1"/>
              <a:t>páirteach</a:t>
            </a:r>
            <a:r>
              <a:rPr lang="en-IE" dirty="0"/>
              <a:t> </a:t>
            </a:r>
            <a:r>
              <a:rPr lang="en-IE" dirty="0" err="1"/>
              <a:t>i</a:t>
            </a:r>
            <a:r>
              <a:rPr lang="en-IE" dirty="0"/>
              <a:t> </a:t>
            </a:r>
            <a:r>
              <a:rPr lang="en-IE" dirty="0" err="1"/>
              <a:t>dtacú</a:t>
            </a:r>
            <a:r>
              <a:rPr lang="en-IE" dirty="0"/>
              <a:t> le </a:t>
            </a:r>
            <a:r>
              <a:rPr lang="en-IE" dirty="0" err="1"/>
              <a:t>leanaí</a:t>
            </a:r>
            <a:r>
              <a:rPr lang="en-IE" dirty="0"/>
              <a:t>: </a:t>
            </a:r>
            <a:r>
              <a:rPr lang="en-IE" dirty="0" err="1"/>
              <a:t>teanga</a:t>
            </a:r>
            <a:r>
              <a:rPr lang="en-IE" dirty="0"/>
              <a:t> le </a:t>
            </a:r>
            <a:r>
              <a:rPr lang="en-IE" dirty="0" err="1"/>
              <a:t>haghaidh</a:t>
            </a:r>
            <a:r>
              <a:rPr lang="en-IE" dirty="0"/>
              <a:t> </a:t>
            </a:r>
            <a:r>
              <a:rPr lang="en-IE" dirty="0" err="1"/>
              <a:t>idirghníomhaíochtaí</a:t>
            </a:r>
            <a:r>
              <a:rPr lang="en-IE" dirty="0"/>
              <a:t> </a:t>
            </a:r>
            <a:r>
              <a:rPr lang="en-IE" dirty="0" err="1"/>
              <a:t>sóisialta</a:t>
            </a:r>
            <a:r>
              <a:rPr lang="en-IE" dirty="0"/>
              <a:t> </a:t>
            </a:r>
            <a:r>
              <a:rPr lang="en-IE" dirty="0" err="1"/>
              <a:t>laethúla</a:t>
            </a:r>
            <a:r>
              <a:rPr lang="en-IE" dirty="0"/>
              <a:t> (BCI) </a:t>
            </a:r>
            <a:r>
              <a:rPr lang="en-IE" dirty="0" err="1"/>
              <a:t>agus</a:t>
            </a:r>
            <a:r>
              <a:rPr lang="en-IE" dirty="0"/>
              <a:t> an </a:t>
            </a:r>
            <a:r>
              <a:rPr lang="en-IE" dirty="0" err="1"/>
              <a:t>teanga</a:t>
            </a:r>
            <a:r>
              <a:rPr lang="en-IE" dirty="0"/>
              <a:t> </a:t>
            </a:r>
            <a:r>
              <a:rPr lang="en-IE" dirty="0" err="1"/>
              <a:t>shainiúil</a:t>
            </a:r>
            <a:r>
              <a:rPr lang="en-IE" dirty="0"/>
              <a:t> </a:t>
            </a:r>
            <a:r>
              <a:rPr lang="en-IE" dirty="0" err="1"/>
              <a:t>atá</a:t>
            </a:r>
            <a:r>
              <a:rPr lang="en-IE" dirty="0"/>
              <a:t> de </a:t>
            </a:r>
            <a:r>
              <a:rPr lang="en-IE" dirty="0" err="1"/>
              <a:t>dhíth</a:t>
            </a:r>
            <a:r>
              <a:rPr lang="en-IE" dirty="0"/>
              <a:t> </a:t>
            </a:r>
            <a:r>
              <a:rPr lang="en-IE" dirty="0" err="1"/>
              <a:t>chun</a:t>
            </a:r>
            <a:r>
              <a:rPr lang="en-IE" dirty="0"/>
              <a:t> </a:t>
            </a:r>
            <a:r>
              <a:rPr lang="en-IE" dirty="0" err="1"/>
              <a:t>rochtain</a:t>
            </a:r>
            <a:r>
              <a:rPr lang="en-IE" dirty="0"/>
              <a:t> a </a:t>
            </a:r>
            <a:r>
              <a:rPr lang="en-IE" dirty="0" err="1"/>
              <a:t>fháil</a:t>
            </a:r>
            <a:r>
              <a:rPr lang="en-IE" dirty="0"/>
              <a:t> </a:t>
            </a:r>
            <a:r>
              <a:rPr lang="en-IE" dirty="0" err="1"/>
              <a:t>ar</a:t>
            </a:r>
            <a:r>
              <a:rPr lang="en-IE" dirty="0"/>
              <a:t> an </a:t>
            </a:r>
            <a:r>
              <a:rPr lang="en-IE" dirty="0" err="1"/>
              <a:t>gcuraclam</a:t>
            </a:r>
            <a:r>
              <a:rPr lang="en-IE" dirty="0"/>
              <a:t> a </a:t>
            </a:r>
            <a:r>
              <a:rPr lang="en-IE" dirty="0" err="1"/>
              <a:t>fhorbairt</a:t>
            </a:r>
            <a:r>
              <a:rPr lang="en-IE" dirty="0"/>
              <a:t> (ITCA).</a:t>
            </a:r>
            <a:endParaRPr lang="en-IE" dirty="0">
              <a:solidFill>
                <a:srgbClr val="444444"/>
              </a:solidFill>
            </a:endParaRPr>
          </a:p>
          <a:p>
            <a:pPr marL="228600" indent="-228600">
              <a:buAutoNum type="arabicPeriod"/>
            </a:pPr>
            <a:endParaRPr lang="en-IE" dirty="0">
              <a:solidFill>
                <a:srgbClr val="444444"/>
              </a:solidFill>
              <a:ea typeface="Calibri"/>
              <a:cs typeface="Calibri"/>
            </a:endParaRPr>
          </a:p>
          <a:p>
            <a:endParaRPr lang="en-IE" dirty="0">
              <a:ea typeface="Calibri"/>
              <a:cs typeface="Calibri"/>
            </a:endParaRPr>
          </a:p>
          <a:p>
            <a:endParaRPr lang="en-IE" dirty="0">
              <a:ea typeface="Calibri"/>
              <a:cs typeface="Calibri"/>
            </a:endParaRPr>
          </a:p>
        </p:txBody>
      </p:sp>
      <p:sp>
        <p:nvSpPr>
          <p:cNvPr id="4" name="Slide Number Placeholder 3"/>
          <p:cNvSpPr>
            <a:spLocks noGrp="1"/>
          </p:cNvSpPr>
          <p:nvPr>
            <p:ph type="sldNum" sz="quarter" idx="5"/>
          </p:nvPr>
        </p:nvSpPr>
        <p:spPr/>
        <p:txBody>
          <a:bodyPr/>
          <a:lstStyle/>
          <a:p>
            <a:pPr lvl="0"/>
            <a:fld id="{AF6BECD2-6E34-4FC8-81A3-E7A6EED2AFA1}" type="slidenum">
              <a:rPr lang="en-IE" smtClean="0"/>
              <a:pPr lvl="0"/>
              <a:t>3</a:t>
            </a:fld>
            <a:endParaRPr lang="en-IE"/>
          </a:p>
        </p:txBody>
      </p:sp>
      <p:sp>
        <p:nvSpPr>
          <p:cNvPr id="7" name="Slide Image Placeholder 6">
            <a:extLst>
              <a:ext uri="{FF2B5EF4-FFF2-40B4-BE49-F238E27FC236}">
                <a16:creationId xmlns:a16="http://schemas.microsoft.com/office/drawing/2014/main" id="{B18762B6-7F79-3FDA-CD22-ED1E33C32AEA}"/>
              </a:ext>
            </a:extLst>
          </p:cNvPr>
          <p:cNvSpPr>
            <a:spLocks noGrp="1" noRot="1" noChangeAspect="1"/>
          </p:cNvSpPr>
          <p:nvPr>
            <p:ph type="sldImg"/>
          </p:nvPr>
        </p:nvSpPr>
        <p:spPr/>
      </p:sp>
    </p:spTree>
    <p:extLst>
      <p:ext uri="{BB962C8B-B14F-4D97-AF65-F5344CB8AC3E}">
        <p14:creationId xmlns:p14="http://schemas.microsoft.com/office/powerpoint/2010/main" val="1298982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Cuspóir</a:t>
            </a:r>
            <a:r>
              <a:rPr lang="en-US" dirty="0"/>
              <a:t>: </a:t>
            </a:r>
            <a:r>
              <a:rPr lang="en-US" dirty="0" err="1"/>
              <a:t>Aibhsiú</a:t>
            </a:r>
            <a:r>
              <a:rPr lang="en-US" dirty="0"/>
              <a:t> a </a:t>
            </a:r>
            <a:r>
              <a:rPr lang="en-US" dirty="0" err="1"/>
              <a:t>dhéanamh</a:t>
            </a:r>
            <a:r>
              <a:rPr lang="en-US" dirty="0"/>
              <a:t> </a:t>
            </a:r>
            <a:r>
              <a:rPr lang="en-US" dirty="0" err="1"/>
              <a:t>ar</a:t>
            </a:r>
            <a:r>
              <a:rPr lang="en-US" dirty="0"/>
              <a:t> </a:t>
            </a:r>
            <a:r>
              <a:rPr lang="en-US" dirty="0" err="1"/>
              <a:t>Bhuntaistí</a:t>
            </a:r>
            <a:r>
              <a:rPr lang="en-US" dirty="0"/>
              <a:t> an </a:t>
            </a:r>
            <a:r>
              <a:rPr lang="en-US" dirty="0" err="1"/>
              <a:t>Tumoideachais</a:t>
            </a:r>
            <a:r>
              <a:rPr lang="en-US" dirty="0"/>
              <a:t> </a:t>
            </a:r>
            <a:r>
              <a:rPr lang="en-US" dirty="0" err="1"/>
              <a:t>faoi</a:t>
            </a:r>
            <a:r>
              <a:rPr lang="en-US" dirty="0"/>
              <a:t> mar </a:t>
            </a:r>
            <a:r>
              <a:rPr lang="en-US" dirty="0" err="1"/>
              <a:t>atá</a:t>
            </a:r>
            <a:r>
              <a:rPr lang="en-US" dirty="0"/>
              <a:t> </a:t>
            </a:r>
            <a:r>
              <a:rPr lang="en-US" dirty="0" err="1"/>
              <a:t>sé</a:t>
            </a:r>
            <a:r>
              <a:rPr lang="en-US" dirty="0"/>
              <a:t> </a:t>
            </a:r>
            <a:r>
              <a:rPr lang="en-US" dirty="0" err="1"/>
              <a:t>luaite</a:t>
            </a:r>
            <a:r>
              <a:rPr lang="en-US" dirty="0"/>
              <a:t> </a:t>
            </a:r>
            <a:r>
              <a:rPr lang="en-US" dirty="0" err="1"/>
              <a:t>sa</a:t>
            </a:r>
            <a:r>
              <a:rPr lang="en-US" dirty="0"/>
              <a:t> </a:t>
            </a:r>
            <a:r>
              <a:rPr lang="en-US" dirty="0" err="1"/>
              <a:t>taighde</a:t>
            </a:r>
            <a:r>
              <a:rPr lang="en-US" dirty="0"/>
              <a:t>.</a:t>
            </a:r>
          </a:p>
          <a:p>
            <a:r>
              <a:rPr lang="en-US" dirty="0"/>
              <a:t>Fad Ama : 4 </a:t>
            </a:r>
            <a:r>
              <a:rPr lang="en-US" dirty="0" err="1"/>
              <a:t>nóiméad</a:t>
            </a:r>
            <a:endParaRPr lang="en-US" dirty="0"/>
          </a:p>
          <a:p>
            <a:r>
              <a:rPr lang="en-US" dirty="0"/>
              <a:t>Script:</a:t>
            </a:r>
            <a:br>
              <a:rPr lang="en-US" dirty="0">
                <a:ea typeface="Calibri"/>
                <a:cs typeface="Calibri"/>
              </a:rPr>
            </a:br>
            <a:endParaRPr lang="en-US" dirty="0">
              <a:ea typeface="Calibri"/>
              <a:cs typeface="Calibri"/>
            </a:endParaRPr>
          </a:p>
          <a:p>
            <a:r>
              <a:rPr lang="en-US" b="1" dirty="0"/>
              <a:t>Ní </a:t>
            </a:r>
            <a:r>
              <a:rPr lang="en-US" b="1" dirty="0" err="1"/>
              <a:t>féidir</a:t>
            </a:r>
            <a:r>
              <a:rPr lang="en-US" b="1" dirty="0"/>
              <a:t> a </a:t>
            </a:r>
            <a:r>
              <a:rPr lang="en-US" b="1" dirty="0" err="1"/>
              <a:t>shéanadh</a:t>
            </a:r>
            <a:r>
              <a:rPr lang="en-US" b="1" dirty="0"/>
              <a:t> go </a:t>
            </a:r>
            <a:r>
              <a:rPr lang="en-US" b="1" dirty="0" err="1"/>
              <a:t>mbíonn</a:t>
            </a:r>
            <a:r>
              <a:rPr lang="en-US" b="1" dirty="0"/>
              <a:t> </a:t>
            </a:r>
            <a:r>
              <a:rPr lang="en-US" b="1" dirty="0" err="1"/>
              <a:t>imní</a:t>
            </a:r>
            <a:r>
              <a:rPr lang="en-US" b="1" dirty="0"/>
              <a:t> </a:t>
            </a:r>
            <a:r>
              <a:rPr lang="en-US" b="1" dirty="0" err="1"/>
              <a:t>ar</a:t>
            </a:r>
            <a:r>
              <a:rPr lang="en-US" b="1" dirty="0"/>
              <a:t> </a:t>
            </a:r>
            <a:r>
              <a:rPr lang="en-US" b="1" dirty="0" err="1"/>
              <a:t>roinnt</a:t>
            </a:r>
            <a:r>
              <a:rPr lang="en-US" b="1" dirty="0"/>
              <a:t> </a:t>
            </a:r>
            <a:r>
              <a:rPr lang="en-US" b="1" dirty="0" err="1"/>
              <a:t>tuistí</a:t>
            </a:r>
            <a:r>
              <a:rPr lang="en-US" b="1" dirty="0"/>
              <a:t> </a:t>
            </a:r>
            <a:r>
              <a:rPr lang="en-US" b="1" dirty="0" err="1"/>
              <a:t>faoin</a:t>
            </a:r>
            <a:r>
              <a:rPr lang="en-US" b="1" dirty="0"/>
              <a:t> </a:t>
            </a:r>
            <a:r>
              <a:rPr lang="en-US" b="1" dirty="0" err="1"/>
              <a:t>tumoideachais</a:t>
            </a:r>
            <a:r>
              <a:rPr lang="en-US" b="1" dirty="0"/>
              <a:t> </a:t>
            </a:r>
            <a:r>
              <a:rPr lang="en-US" b="1" dirty="0" err="1"/>
              <a:t>agus</a:t>
            </a:r>
            <a:r>
              <a:rPr lang="en-US" b="1" dirty="0"/>
              <a:t> go </a:t>
            </a:r>
            <a:r>
              <a:rPr lang="en-US" b="1" dirty="0" err="1"/>
              <a:t>bhfuil</a:t>
            </a:r>
            <a:r>
              <a:rPr lang="en-US" b="1" dirty="0"/>
              <a:t> </a:t>
            </a:r>
            <a:r>
              <a:rPr lang="en-US" b="1" dirty="0" err="1"/>
              <a:t>easpa</a:t>
            </a:r>
            <a:r>
              <a:rPr lang="en-US" b="1" dirty="0"/>
              <a:t> </a:t>
            </a:r>
            <a:r>
              <a:rPr lang="en-US" b="1" dirty="0" err="1"/>
              <a:t>tuiscint</a:t>
            </a:r>
            <a:r>
              <a:rPr lang="en-US" b="1" dirty="0"/>
              <a:t> </a:t>
            </a:r>
            <a:r>
              <a:rPr lang="en-US" b="1" dirty="0" err="1"/>
              <a:t>ann</a:t>
            </a:r>
            <a:r>
              <a:rPr lang="en-US" b="1" dirty="0"/>
              <a:t> </a:t>
            </a:r>
            <a:r>
              <a:rPr lang="en-US" b="1" dirty="0" err="1"/>
              <a:t>faoi</a:t>
            </a:r>
            <a:r>
              <a:rPr lang="en-US" b="1" dirty="0"/>
              <a:t> </a:t>
            </a:r>
            <a:r>
              <a:rPr lang="en-US" b="1" dirty="0" err="1"/>
              <a:t>na</a:t>
            </a:r>
            <a:r>
              <a:rPr lang="en-US" b="1" dirty="0"/>
              <a:t> </a:t>
            </a:r>
            <a:r>
              <a:rPr lang="en-US" b="1" dirty="0" err="1"/>
              <a:t>buntáistí</a:t>
            </a:r>
            <a:r>
              <a:rPr lang="en-US" b="1" dirty="0"/>
              <a:t>. </a:t>
            </a:r>
            <a:r>
              <a:rPr lang="en-US" b="1" dirty="0" err="1"/>
              <a:t>Caithfear</a:t>
            </a:r>
            <a:r>
              <a:rPr lang="en-US" b="1" dirty="0"/>
              <a:t> an </a:t>
            </a:r>
            <a:r>
              <a:rPr lang="en-US" b="1" dirty="0" err="1"/>
              <a:t>teachtaireacht</a:t>
            </a:r>
            <a:r>
              <a:rPr lang="en-US" b="1" dirty="0"/>
              <a:t> a </a:t>
            </a:r>
            <a:r>
              <a:rPr lang="en-US" b="1" dirty="0" err="1"/>
              <a:t>fháill</a:t>
            </a:r>
            <a:r>
              <a:rPr lang="en-US" b="1" dirty="0"/>
              <a:t> </a:t>
            </a:r>
            <a:r>
              <a:rPr lang="en-US" b="1" dirty="0" err="1"/>
              <a:t>trasna</a:t>
            </a:r>
            <a:r>
              <a:rPr lang="en-US" b="1" dirty="0"/>
              <a:t> go </a:t>
            </a:r>
            <a:r>
              <a:rPr lang="en-US" b="1" dirty="0" err="1"/>
              <a:t>dtacaíonn</a:t>
            </a:r>
            <a:r>
              <a:rPr lang="en-US" b="1" dirty="0"/>
              <a:t> an </a:t>
            </a:r>
            <a:r>
              <a:rPr lang="en-US" b="1" dirty="0" err="1"/>
              <a:t>fhorbairt</a:t>
            </a:r>
            <a:r>
              <a:rPr lang="en-US" b="1" dirty="0"/>
              <a:t> </a:t>
            </a:r>
            <a:r>
              <a:rPr lang="en-US" b="1" dirty="0" err="1"/>
              <a:t>i</a:t>
            </a:r>
            <a:r>
              <a:rPr lang="en-US" b="1" dirty="0"/>
              <a:t> </a:t>
            </a:r>
            <a:r>
              <a:rPr lang="en-US" b="1" dirty="0" err="1"/>
              <a:t>dteanga</a:t>
            </a:r>
            <a:r>
              <a:rPr lang="en-US" b="1" dirty="0"/>
              <a:t> </a:t>
            </a:r>
            <a:r>
              <a:rPr lang="en-US" b="1" dirty="0" err="1"/>
              <a:t>amháin</a:t>
            </a:r>
            <a:r>
              <a:rPr lang="en-US" b="1" dirty="0"/>
              <a:t> le </a:t>
            </a:r>
            <a:r>
              <a:rPr lang="en-US" b="1" dirty="0" err="1"/>
              <a:t>forbairt</a:t>
            </a:r>
            <a:r>
              <a:rPr lang="en-US" b="1" dirty="0"/>
              <a:t> </a:t>
            </a:r>
            <a:r>
              <a:rPr lang="en-US" b="1" dirty="0" err="1"/>
              <a:t>sa</a:t>
            </a:r>
            <a:r>
              <a:rPr lang="en-US" b="1" dirty="0"/>
              <a:t> </a:t>
            </a:r>
            <a:r>
              <a:rPr lang="en-US" b="1" dirty="0" err="1"/>
              <a:t>teanga</a:t>
            </a:r>
            <a:r>
              <a:rPr lang="en-US" b="1" dirty="0"/>
              <a:t> </a:t>
            </a:r>
            <a:r>
              <a:rPr lang="en-US" b="1" dirty="0" err="1"/>
              <a:t>eile</a:t>
            </a:r>
            <a:r>
              <a:rPr lang="en-US" b="1" dirty="0"/>
              <a:t>. </a:t>
            </a:r>
            <a:r>
              <a:rPr lang="en-IE" b="1" dirty="0" err="1"/>
              <a:t>Tá</a:t>
            </a:r>
            <a:r>
              <a:rPr lang="en-IE" b="1" dirty="0"/>
              <a:t> </a:t>
            </a:r>
            <a:r>
              <a:rPr lang="en-IE" b="1" dirty="0" err="1"/>
              <a:t>sé</a:t>
            </a:r>
            <a:r>
              <a:rPr lang="en-IE" b="1" dirty="0"/>
              <a:t> </a:t>
            </a:r>
            <a:r>
              <a:rPr lang="en-IE" b="1" dirty="0" err="1"/>
              <a:t>tugtha</a:t>
            </a:r>
            <a:r>
              <a:rPr lang="en-IE" b="1" dirty="0"/>
              <a:t> </a:t>
            </a:r>
            <a:r>
              <a:rPr lang="en-IE" b="1" dirty="0" err="1"/>
              <a:t>faoi</a:t>
            </a:r>
            <a:r>
              <a:rPr lang="en-IE" b="1" dirty="0"/>
              <a:t> </a:t>
            </a:r>
            <a:r>
              <a:rPr lang="en-IE" b="1" dirty="0" err="1"/>
              <a:t>deara</a:t>
            </a:r>
            <a:r>
              <a:rPr lang="en-IE" b="1" dirty="0"/>
              <a:t> </a:t>
            </a:r>
            <a:r>
              <a:rPr lang="en-IE" b="1" dirty="0" err="1"/>
              <a:t>sa</a:t>
            </a:r>
            <a:r>
              <a:rPr lang="en-IE" b="1" dirty="0"/>
              <a:t> </a:t>
            </a:r>
            <a:r>
              <a:rPr lang="en-IE" b="1" dirty="0" err="1"/>
              <a:t>chóras</a:t>
            </a:r>
            <a:r>
              <a:rPr lang="en-IE" b="1" dirty="0"/>
              <a:t> </a:t>
            </a:r>
            <a:r>
              <a:rPr lang="en-IE" b="1" dirty="0" err="1"/>
              <a:t>tumoideachais</a:t>
            </a:r>
            <a:r>
              <a:rPr lang="en-IE" b="1" dirty="0"/>
              <a:t> </a:t>
            </a:r>
            <a:r>
              <a:rPr lang="en-IE" b="1" dirty="0" err="1"/>
              <a:t>freisin</a:t>
            </a:r>
            <a:r>
              <a:rPr lang="en-IE" b="1" dirty="0"/>
              <a:t> go </a:t>
            </a:r>
            <a:r>
              <a:rPr lang="en-IE" b="1" dirty="0" err="1"/>
              <a:t>sealbhaítear</a:t>
            </a:r>
            <a:r>
              <a:rPr lang="en-IE" b="1" dirty="0"/>
              <a:t> an </a:t>
            </a:r>
            <a:r>
              <a:rPr lang="en-IE" b="1" dirty="0" err="1"/>
              <a:t>dara</a:t>
            </a:r>
            <a:r>
              <a:rPr lang="en-IE" b="1" dirty="0"/>
              <a:t> </a:t>
            </a:r>
            <a:r>
              <a:rPr lang="en-IE" b="1" dirty="0" err="1"/>
              <a:t>teanga</a:t>
            </a:r>
            <a:r>
              <a:rPr lang="en-IE" b="1" dirty="0"/>
              <a:t> / </a:t>
            </a:r>
            <a:r>
              <a:rPr lang="en-IE" b="1" dirty="0" err="1"/>
              <a:t>teanga</a:t>
            </a:r>
            <a:r>
              <a:rPr lang="en-IE" b="1" dirty="0"/>
              <a:t> </a:t>
            </a:r>
            <a:r>
              <a:rPr lang="en-IE" b="1" dirty="0" err="1"/>
              <a:t>bhreise</a:t>
            </a:r>
            <a:r>
              <a:rPr lang="en-IE" b="1" dirty="0"/>
              <a:t> </a:t>
            </a:r>
            <a:r>
              <a:rPr lang="en-IE" b="1" dirty="0" err="1"/>
              <a:t>gan</a:t>
            </a:r>
            <a:r>
              <a:rPr lang="en-IE" b="1" dirty="0"/>
              <a:t> </a:t>
            </a:r>
            <a:r>
              <a:rPr lang="en-IE" b="1" dirty="0" err="1"/>
              <a:t>dochar</a:t>
            </a:r>
            <a:r>
              <a:rPr lang="en-IE" b="1" dirty="0"/>
              <a:t> a </a:t>
            </a:r>
            <a:r>
              <a:rPr lang="en-IE" b="1" dirty="0" err="1"/>
              <a:t>dhéanamh</a:t>
            </a:r>
            <a:r>
              <a:rPr lang="en-IE" b="1" dirty="0"/>
              <a:t> do </a:t>
            </a:r>
            <a:r>
              <a:rPr lang="en-IE" b="1" dirty="0" err="1"/>
              <a:t>shealbhú</a:t>
            </a:r>
            <a:r>
              <a:rPr lang="en-IE" b="1" dirty="0"/>
              <a:t> </a:t>
            </a:r>
            <a:r>
              <a:rPr lang="en-IE" b="1" dirty="0" err="1"/>
              <a:t>na</a:t>
            </a:r>
            <a:r>
              <a:rPr lang="en-IE" b="1" dirty="0"/>
              <a:t> </a:t>
            </a:r>
            <a:r>
              <a:rPr lang="en-IE" b="1" dirty="0" err="1"/>
              <a:t>máthairtheanga</a:t>
            </a:r>
            <a:r>
              <a:rPr lang="en-IE" b="1" dirty="0"/>
              <a:t> </a:t>
            </a:r>
            <a:r>
              <a:rPr lang="en-IE" dirty="0"/>
              <a:t>(Harris et al., 2006; Shiel et al., 2011)</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0" i="0" u="none" strike="noStrike" kern="1200" cap="none" spc="0" baseline="0" dirty="0">
              <a:solidFill>
                <a:srgbClr val="000000"/>
              </a:solidFill>
              <a:effectLst/>
              <a:uFillTx/>
              <a:latin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1" i="0" u="none" strike="noStrike" kern="1200" cap="none" spc="0" baseline="0" dirty="0" err="1">
                <a:solidFill>
                  <a:srgbClr val="000000"/>
                </a:solidFill>
                <a:effectLst/>
                <a:uFillTx/>
                <a:latin typeface="Calibri"/>
              </a:rPr>
              <a:t>Ón</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léargais</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níl</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mórán</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taighde</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déanta</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ar</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riachtanais</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páistí</a:t>
            </a:r>
            <a:r>
              <a:rPr lang="en-IE" sz="1200" b="1" i="0" u="none" strike="noStrike" kern="1200" cap="none" spc="0" baseline="0" dirty="0">
                <a:solidFill>
                  <a:srgbClr val="000000"/>
                </a:solidFill>
                <a:effectLst/>
                <a:uFillTx/>
                <a:latin typeface="Calibri"/>
              </a:rPr>
              <a:t> a </a:t>
            </a:r>
            <a:r>
              <a:rPr lang="en-IE" sz="1200" b="1" i="0" u="none" strike="noStrike" kern="1200" cap="none" spc="0" baseline="0" dirty="0" err="1">
                <a:solidFill>
                  <a:srgbClr val="000000"/>
                </a:solidFill>
                <a:effectLst/>
                <a:uFillTx/>
                <a:latin typeface="Calibri"/>
              </a:rPr>
              <a:t>bhfuil</a:t>
            </a:r>
            <a:r>
              <a:rPr lang="en-IE" sz="1200" b="1" i="0" u="none" strike="noStrike" kern="1200" cap="none" spc="0" baseline="0" dirty="0">
                <a:solidFill>
                  <a:srgbClr val="000000"/>
                </a:solidFill>
                <a:effectLst/>
                <a:uFillTx/>
                <a:latin typeface="Calibri"/>
              </a:rPr>
              <a:t> an </a:t>
            </a:r>
            <a:r>
              <a:rPr lang="en-IE" sz="1200" b="1" i="0" u="none" strike="noStrike" kern="1200" cap="none" spc="0" baseline="0" dirty="0" err="1">
                <a:solidFill>
                  <a:srgbClr val="000000"/>
                </a:solidFill>
                <a:effectLst/>
                <a:uFillTx/>
                <a:latin typeface="Calibri"/>
              </a:rPr>
              <a:t>Béarla</a:t>
            </a:r>
            <a:r>
              <a:rPr lang="en-IE" sz="1200" b="1" i="0" u="none" strike="noStrike" kern="1200" cap="none" spc="0" baseline="0" dirty="0">
                <a:solidFill>
                  <a:srgbClr val="000000"/>
                </a:solidFill>
                <a:effectLst/>
                <a:uFillTx/>
                <a:latin typeface="Calibri"/>
              </a:rPr>
              <a:t> mar </a:t>
            </a:r>
            <a:r>
              <a:rPr lang="en-IE" sz="1200" b="1" i="0" u="none" strike="noStrike" kern="1200" cap="none" spc="0" baseline="0" dirty="0" err="1">
                <a:solidFill>
                  <a:srgbClr val="000000"/>
                </a:solidFill>
                <a:effectLst/>
                <a:uFillTx/>
                <a:latin typeface="Calibri"/>
              </a:rPr>
              <a:t>theanga</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bhreise</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acu</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sa</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chóras</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tumoideachais</a:t>
            </a:r>
            <a:r>
              <a:rPr lang="en-IE" sz="1200" b="1" i="0" u="none" strike="noStrike" kern="1200" cap="none" spc="0" baseline="0" dirty="0">
                <a:solidFill>
                  <a:srgbClr val="000000"/>
                </a:solidFill>
                <a:effectLst/>
                <a:uFillTx/>
                <a:latin typeface="Calibri"/>
              </a:rPr>
              <a:t> </a:t>
            </a:r>
            <a:r>
              <a:rPr lang="en-IE" sz="1200" b="0" i="0" u="none" strike="noStrike" kern="1200" cap="none" spc="0" baseline="0" dirty="0">
                <a:solidFill>
                  <a:srgbClr val="000000"/>
                </a:solidFill>
                <a:effectLst/>
                <a:uFillTx/>
                <a:latin typeface="Calibri"/>
              </a:rPr>
              <a:t>(Mac Intyre Coyle </a:t>
            </a:r>
            <a:r>
              <a:rPr lang="en-IE" sz="1200" b="0" i="0" u="none" strike="noStrike" kern="1200" cap="none" spc="0" baseline="0" dirty="0" err="1">
                <a:solidFill>
                  <a:srgbClr val="000000"/>
                </a:solidFill>
                <a:effectLst/>
                <a:uFillTx/>
                <a:latin typeface="Calibri"/>
              </a:rPr>
              <a:t>agus</a:t>
            </a:r>
            <a:r>
              <a:rPr lang="en-IE" sz="1200" b="0" i="0" u="none" strike="noStrike" kern="1200" cap="none" spc="0" baseline="0" dirty="0">
                <a:solidFill>
                  <a:srgbClr val="000000"/>
                </a:solidFill>
                <a:effectLst/>
                <a:uFillTx/>
                <a:latin typeface="Calibri"/>
              </a:rPr>
              <a:t> Nic Aindriú, 2023), </a:t>
            </a:r>
            <a:r>
              <a:rPr lang="en-IE" sz="1200" b="1" i="0" u="none" strike="noStrike" kern="1200" cap="none" spc="0" baseline="0" dirty="0">
                <a:solidFill>
                  <a:srgbClr val="000000"/>
                </a:solidFill>
                <a:effectLst/>
                <a:uFillTx/>
                <a:latin typeface="Calibri"/>
              </a:rPr>
              <a:t>ach </a:t>
            </a:r>
            <a:r>
              <a:rPr lang="en-IE" sz="1200" b="1" i="0" u="none" strike="noStrike" kern="1200" cap="none" spc="0" baseline="0" dirty="0" err="1">
                <a:solidFill>
                  <a:srgbClr val="000000"/>
                </a:solidFill>
                <a:effectLst/>
                <a:uFillTx/>
                <a:latin typeface="Calibri"/>
              </a:rPr>
              <a:t>sa</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taighde</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atá</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ar</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fáil</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léiríonn</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tuismitheoirí</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buntáiste</a:t>
            </a:r>
            <a:r>
              <a:rPr lang="en-IE" sz="1200" b="1" i="0" u="none" strike="noStrike" kern="1200" cap="none" spc="0" baseline="0" dirty="0">
                <a:solidFill>
                  <a:srgbClr val="000000"/>
                </a:solidFill>
                <a:effectLst/>
                <a:uFillTx/>
                <a:latin typeface="Calibri"/>
              </a:rPr>
              <a:t> an </a:t>
            </a:r>
            <a:r>
              <a:rPr lang="en-IE" sz="1200" b="1" i="0" u="none" strike="noStrike" kern="1200" cap="none" spc="0" baseline="0" dirty="0" err="1">
                <a:solidFill>
                  <a:srgbClr val="000000"/>
                </a:solidFill>
                <a:effectLst/>
                <a:uFillTx/>
                <a:latin typeface="Calibri"/>
              </a:rPr>
              <a:t>chórais</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oideachais</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i</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dtéarmaí</a:t>
            </a:r>
            <a:r>
              <a:rPr lang="en-IE" sz="1200" b="1" i="0" u="none" strike="noStrike" kern="1200" cap="none" spc="0" baseline="0" dirty="0">
                <a:solidFill>
                  <a:srgbClr val="000000"/>
                </a:solidFill>
                <a:effectLst/>
                <a:uFillTx/>
                <a:latin typeface="Calibri"/>
              </a:rPr>
              <a:t> </a:t>
            </a:r>
            <a:r>
              <a:rPr lang="en-IE" sz="1200" b="1" i="0" u="none" strike="noStrike" kern="1200" cap="none" spc="0" baseline="0" dirty="0" err="1">
                <a:solidFill>
                  <a:srgbClr val="000000"/>
                </a:solidFill>
                <a:effectLst/>
                <a:uFillTx/>
                <a:latin typeface="Calibri"/>
              </a:rPr>
              <a:t>bhuntáistí</a:t>
            </a:r>
            <a:r>
              <a:rPr lang="en-IE" sz="1200" b="1" i="0" u="none" strike="noStrike" kern="1200" cap="none" spc="0" baseline="0" dirty="0">
                <a:solidFill>
                  <a:srgbClr val="000000"/>
                </a:solidFill>
                <a:effectLst/>
                <a:uFillTx/>
                <a:latin typeface="Calibri"/>
              </a:rPr>
              <a:t> an </a:t>
            </a:r>
            <a:r>
              <a:rPr lang="en-IE" sz="1200" b="1" i="0" u="none" strike="noStrike" kern="1200" cap="none" spc="0" baseline="0" dirty="0" err="1">
                <a:solidFill>
                  <a:srgbClr val="000000"/>
                </a:solidFill>
                <a:effectLst/>
                <a:uFillTx/>
                <a:latin typeface="Calibri"/>
              </a:rPr>
              <a:t>ilteangachais</a:t>
            </a:r>
            <a:r>
              <a:rPr lang="en-IE" sz="1200" b="1" i="0" u="none" strike="noStrike" kern="1200" cap="none" spc="0" baseline="0" dirty="0">
                <a:solidFill>
                  <a:srgbClr val="000000"/>
                </a:solidFill>
                <a:effectLst/>
                <a:uFillTx/>
                <a:latin typeface="Calibri"/>
              </a:rPr>
              <a:t> </a:t>
            </a:r>
            <a:r>
              <a:rPr lang="en-IE" sz="1200" b="0" i="0" u="none" strike="noStrike" kern="1200" cap="none" spc="0" baseline="0" dirty="0">
                <a:solidFill>
                  <a:srgbClr val="000000"/>
                </a:solidFill>
                <a:effectLst/>
                <a:uFillTx/>
                <a:latin typeface="Calibri"/>
              </a:rPr>
              <a:t>(Ní </a:t>
            </a:r>
            <a:r>
              <a:rPr lang="en-IE" sz="1200" b="0" i="0" u="none" strike="noStrike" kern="1200" cap="none" spc="0" baseline="0" dirty="0" err="1">
                <a:solidFill>
                  <a:srgbClr val="000000"/>
                </a:solidFill>
                <a:effectLst/>
                <a:uFillTx/>
                <a:latin typeface="Calibri"/>
              </a:rPr>
              <a:t>Dhiorbháin</a:t>
            </a:r>
            <a:r>
              <a:rPr lang="en-IE" sz="1200" b="0" i="0" u="none" strike="noStrike" kern="1200" cap="none" spc="0" baseline="0" dirty="0">
                <a:solidFill>
                  <a:srgbClr val="000000"/>
                </a:solidFill>
                <a:effectLst/>
                <a:uFillTx/>
                <a:latin typeface="Calibri"/>
              </a:rPr>
              <a:t>, Connaughton-Crean </a:t>
            </a:r>
            <a:r>
              <a:rPr lang="en-IE" sz="1200" b="0" i="0" u="none" strike="noStrike" kern="1200" cap="none" spc="0" baseline="0" dirty="0" err="1">
                <a:solidFill>
                  <a:srgbClr val="000000"/>
                </a:solidFill>
                <a:effectLst/>
                <a:uFillTx/>
                <a:latin typeface="Calibri"/>
              </a:rPr>
              <a:t>agus</a:t>
            </a:r>
            <a:r>
              <a:rPr lang="en-IE" sz="1200" b="0" i="0" u="none" strike="noStrike" kern="1200" cap="none" spc="0" baseline="0" dirty="0">
                <a:solidFill>
                  <a:srgbClr val="000000"/>
                </a:solidFill>
                <a:effectLst/>
                <a:uFillTx/>
                <a:latin typeface="Calibri"/>
              </a:rPr>
              <a:t> Ó </a:t>
            </a:r>
            <a:r>
              <a:rPr lang="en-IE" sz="1200" b="0" i="0" u="none" strike="noStrike" kern="1200" cap="none" spc="0" baseline="0" dirty="0" err="1">
                <a:solidFill>
                  <a:srgbClr val="000000"/>
                </a:solidFill>
                <a:effectLst/>
                <a:uFillTx/>
                <a:latin typeface="Calibri"/>
              </a:rPr>
              <a:t>Duibhir</a:t>
            </a:r>
            <a:r>
              <a:rPr lang="en-IE" sz="1200" b="0" i="0" u="none" strike="noStrike" kern="1200" cap="none" spc="0" baseline="0" dirty="0">
                <a:solidFill>
                  <a:srgbClr val="000000"/>
                </a:solidFill>
                <a:effectLst/>
                <a:uFillTx/>
                <a:latin typeface="Calibri"/>
              </a:rPr>
              <a:t>, 2023).</a:t>
            </a:r>
          </a:p>
          <a:p>
            <a:endParaRPr lang="en-US" dirty="0">
              <a:ea typeface="Calibri"/>
              <a:cs typeface="Calibri"/>
            </a:endParaRPr>
          </a:p>
          <a:p>
            <a:r>
              <a:rPr lang="en-US" dirty="0" err="1"/>
              <a:t>Déanfaidh</a:t>
            </a:r>
            <a:r>
              <a:rPr lang="en-US" dirty="0"/>
              <a:t> </a:t>
            </a:r>
            <a:r>
              <a:rPr lang="en-US" dirty="0" err="1"/>
              <a:t>muid</a:t>
            </a:r>
            <a:r>
              <a:rPr lang="en-US" dirty="0"/>
              <a:t> </a:t>
            </a:r>
            <a:r>
              <a:rPr lang="en-US" dirty="0" err="1"/>
              <a:t>achoimre</a:t>
            </a:r>
            <a:r>
              <a:rPr lang="en-US" dirty="0"/>
              <a:t> </a:t>
            </a:r>
            <a:r>
              <a:rPr lang="en-US" dirty="0" err="1"/>
              <a:t>ar</a:t>
            </a:r>
            <a:r>
              <a:rPr lang="en-US" dirty="0"/>
              <a:t> </a:t>
            </a:r>
            <a:r>
              <a:rPr lang="en-US" dirty="0" err="1"/>
              <a:t>cuid</a:t>
            </a:r>
            <a:r>
              <a:rPr lang="en-US" dirty="0"/>
              <a:t> de </a:t>
            </a:r>
            <a:r>
              <a:rPr lang="en-US" dirty="0" err="1"/>
              <a:t>na</a:t>
            </a:r>
            <a:r>
              <a:rPr lang="en-US" dirty="0"/>
              <a:t> </a:t>
            </a:r>
            <a:r>
              <a:rPr lang="en-US" dirty="0" err="1"/>
              <a:t>buntaistí</a:t>
            </a:r>
            <a:r>
              <a:rPr lang="en-US" dirty="0"/>
              <a:t> </a:t>
            </a:r>
            <a:r>
              <a:rPr lang="en-US" dirty="0" err="1"/>
              <a:t>anois</a:t>
            </a:r>
            <a:r>
              <a:rPr lang="en-US" dirty="0"/>
              <a:t> </a:t>
            </a:r>
            <a:r>
              <a:rPr lang="en-US" dirty="0" err="1"/>
              <a:t>faoi</a:t>
            </a:r>
            <a:r>
              <a:rPr lang="en-US" dirty="0"/>
              <a:t> 6 </a:t>
            </a:r>
            <a:r>
              <a:rPr lang="en-US" dirty="0" err="1"/>
              <a:t>cheann</a:t>
            </a:r>
            <a:r>
              <a:rPr lang="en-US" dirty="0"/>
              <a:t> </a:t>
            </a:r>
            <a:r>
              <a:rPr lang="en-US" dirty="0" err="1"/>
              <a:t>teideal</a:t>
            </a:r>
            <a:r>
              <a:rPr lang="en-US" dirty="0"/>
              <a:t> den </a:t>
            </a:r>
            <a:r>
              <a:rPr lang="en-US" dirty="0" err="1"/>
              <a:t>tumoideachais</a:t>
            </a:r>
            <a:r>
              <a:rPr lang="en-US" dirty="0"/>
              <a:t>;</a:t>
            </a:r>
            <a:br>
              <a:rPr lang="en-US" dirty="0">
                <a:ea typeface="Calibri"/>
                <a:cs typeface="Calibri"/>
              </a:rPr>
            </a:br>
            <a:endParaRPr lang="en-US" dirty="0">
              <a:ea typeface="Calibri"/>
              <a:cs typeface="Calibri"/>
            </a:endParaRPr>
          </a:p>
          <a:p>
            <a:r>
              <a:rPr lang="en-US" b="1" dirty="0" err="1"/>
              <a:t>Acadúla</a:t>
            </a:r>
            <a:r>
              <a:rPr lang="en-US" b="1" dirty="0"/>
              <a:t>;</a:t>
            </a:r>
          </a:p>
          <a:p>
            <a:pPr marL="165346" indent="-165346">
              <a:buFont typeface="Arial" panose="020B0604020202020204" pitchFamily="34" charset="0"/>
              <a:buChar char="•"/>
            </a:pPr>
            <a:r>
              <a:rPr lang="en-US" dirty="0" err="1"/>
              <a:t>Bíonn</a:t>
            </a:r>
            <a:r>
              <a:rPr lang="en-US" dirty="0"/>
              <a:t> </a:t>
            </a:r>
            <a:r>
              <a:rPr lang="en-US" dirty="0" err="1"/>
              <a:t>meoin</a:t>
            </a:r>
            <a:r>
              <a:rPr lang="en-US" dirty="0"/>
              <a:t> </a:t>
            </a:r>
            <a:r>
              <a:rPr lang="en-US" dirty="0" err="1"/>
              <a:t>scáití</a:t>
            </a:r>
            <a:r>
              <a:rPr lang="en-US" dirty="0"/>
              <a:t> go </a:t>
            </a:r>
            <a:r>
              <a:rPr lang="en-US" dirty="0" err="1"/>
              <a:t>mbíonn</a:t>
            </a:r>
            <a:r>
              <a:rPr lang="en-US" dirty="0"/>
              <a:t> </a:t>
            </a:r>
            <a:r>
              <a:rPr lang="en-US" dirty="0" err="1"/>
              <a:t>gach</a:t>
            </a:r>
            <a:r>
              <a:rPr lang="en-US" dirty="0"/>
              <a:t> </a:t>
            </a:r>
            <a:r>
              <a:rPr lang="en-US" dirty="0" err="1"/>
              <a:t>rud</a:t>
            </a:r>
            <a:r>
              <a:rPr lang="en-US" dirty="0"/>
              <a:t> </a:t>
            </a:r>
            <a:r>
              <a:rPr lang="en-US" dirty="0" err="1"/>
              <a:t>níos</a:t>
            </a:r>
            <a:r>
              <a:rPr lang="en-US" dirty="0"/>
              <a:t> </a:t>
            </a:r>
            <a:r>
              <a:rPr lang="en-US" dirty="0" err="1"/>
              <a:t>deacra</a:t>
            </a:r>
            <a:r>
              <a:rPr lang="en-US" dirty="0"/>
              <a:t> </a:t>
            </a:r>
            <a:r>
              <a:rPr lang="en-US" dirty="0" err="1"/>
              <a:t>trí</a:t>
            </a:r>
            <a:r>
              <a:rPr lang="en-US" dirty="0"/>
              <a:t> </a:t>
            </a:r>
            <a:r>
              <a:rPr lang="en-US" dirty="0" err="1"/>
              <a:t>Ghaeilge</a:t>
            </a:r>
            <a:r>
              <a:rPr lang="en-US" dirty="0"/>
              <a:t>, ach de </a:t>
            </a:r>
            <a:r>
              <a:rPr lang="en-US" dirty="0" err="1"/>
              <a:t>réir</a:t>
            </a:r>
            <a:r>
              <a:rPr lang="en-US" dirty="0"/>
              <a:t> an </a:t>
            </a:r>
            <a:r>
              <a:rPr lang="en-US" dirty="0" err="1"/>
              <a:t>taighde</a:t>
            </a:r>
            <a:r>
              <a:rPr lang="en-US" dirty="0"/>
              <a:t> </a:t>
            </a:r>
            <a:r>
              <a:rPr lang="en-US" dirty="0" err="1"/>
              <a:t>éiríonn</a:t>
            </a:r>
            <a:r>
              <a:rPr lang="en-US" dirty="0"/>
              <a:t> </a:t>
            </a:r>
            <a:r>
              <a:rPr lang="en-US" dirty="0" err="1"/>
              <a:t>chomh</a:t>
            </a:r>
            <a:r>
              <a:rPr lang="en-US" dirty="0"/>
              <a:t> </a:t>
            </a:r>
            <a:r>
              <a:rPr lang="en-US" dirty="0" err="1"/>
              <a:t>maith</a:t>
            </a:r>
            <a:r>
              <a:rPr lang="en-US" dirty="0"/>
              <a:t> </a:t>
            </a:r>
            <a:r>
              <a:rPr lang="en-US" dirty="0" err="1"/>
              <a:t>nó</a:t>
            </a:r>
            <a:r>
              <a:rPr lang="en-US" dirty="0"/>
              <a:t> </a:t>
            </a:r>
            <a:r>
              <a:rPr lang="en-US" dirty="0" err="1"/>
              <a:t>níos</a:t>
            </a:r>
            <a:r>
              <a:rPr lang="en-US" dirty="0"/>
              <a:t> </a:t>
            </a:r>
            <a:r>
              <a:rPr lang="en-US" dirty="0" err="1"/>
              <a:t>fearr</a:t>
            </a:r>
            <a:r>
              <a:rPr lang="en-US" dirty="0"/>
              <a:t> le </a:t>
            </a:r>
            <a:r>
              <a:rPr lang="en-US" dirty="0" err="1"/>
              <a:t>páistí</a:t>
            </a:r>
            <a:r>
              <a:rPr lang="en-US" dirty="0"/>
              <a:t> </a:t>
            </a:r>
            <a:r>
              <a:rPr lang="en-US" dirty="0" err="1"/>
              <a:t>i</a:t>
            </a:r>
            <a:r>
              <a:rPr lang="en-US" dirty="0"/>
              <a:t> </a:t>
            </a:r>
            <a:r>
              <a:rPr lang="en-US" dirty="0" err="1"/>
              <a:t>scoileanna</a:t>
            </a:r>
            <a:r>
              <a:rPr lang="en-US" dirty="0"/>
              <a:t> </a:t>
            </a:r>
            <a:r>
              <a:rPr lang="en-US" dirty="0" err="1"/>
              <a:t>tumoideachais</a:t>
            </a:r>
            <a:r>
              <a:rPr lang="en-US" dirty="0"/>
              <a:t> le </a:t>
            </a:r>
            <a:r>
              <a:rPr lang="en-US" dirty="0" err="1"/>
              <a:t>hais</a:t>
            </a:r>
            <a:r>
              <a:rPr lang="en-US" dirty="0"/>
              <a:t> </a:t>
            </a:r>
            <a:r>
              <a:rPr lang="en-US" dirty="0" err="1"/>
              <a:t>páistí</a:t>
            </a:r>
            <a:r>
              <a:rPr lang="en-US" dirty="0"/>
              <a:t> </a:t>
            </a:r>
            <a:r>
              <a:rPr lang="en-US" dirty="0" err="1"/>
              <a:t>i</a:t>
            </a:r>
            <a:r>
              <a:rPr lang="en-US" dirty="0"/>
              <a:t> </a:t>
            </a:r>
            <a:r>
              <a:rPr lang="en-US" dirty="0" err="1"/>
              <a:t>scoileanna</a:t>
            </a:r>
            <a:r>
              <a:rPr lang="en-US" dirty="0"/>
              <a:t> </a:t>
            </a:r>
            <a:r>
              <a:rPr lang="en-US" dirty="0" err="1"/>
              <a:t>lán-Bhéarla</a:t>
            </a:r>
            <a:r>
              <a:rPr lang="en-US" dirty="0"/>
              <a:t>. </a:t>
            </a:r>
          </a:p>
          <a:p>
            <a:pPr marL="165346" indent="-165346">
              <a:buFont typeface="Arial" panose="020B0604020202020204" pitchFamily="34" charset="0"/>
              <a:buChar char="•"/>
            </a:pPr>
            <a:r>
              <a:rPr lang="en-US" dirty="0"/>
              <a:t>Mar an </a:t>
            </a:r>
            <a:r>
              <a:rPr lang="en-US" dirty="0" err="1"/>
              <a:t>gcéanna</a:t>
            </a:r>
            <a:r>
              <a:rPr lang="en-US" dirty="0"/>
              <a:t> </a:t>
            </a:r>
            <a:r>
              <a:rPr lang="en-US" dirty="0" err="1"/>
              <a:t>lena</a:t>
            </a:r>
            <a:r>
              <a:rPr lang="en-US" dirty="0"/>
              <a:t> </a:t>
            </a:r>
            <a:r>
              <a:rPr lang="en-US" dirty="0" err="1"/>
              <a:t>bpiaraí</a:t>
            </a:r>
            <a:r>
              <a:rPr lang="en-US" dirty="0"/>
              <a:t>, </a:t>
            </a:r>
            <a:r>
              <a:rPr lang="en-US" dirty="0" err="1"/>
              <a:t>baineann</a:t>
            </a:r>
            <a:r>
              <a:rPr lang="en-US" dirty="0"/>
              <a:t> </a:t>
            </a:r>
            <a:r>
              <a:rPr lang="en-US" dirty="0" err="1"/>
              <a:t>páistí</a:t>
            </a:r>
            <a:r>
              <a:rPr lang="en-US" dirty="0"/>
              <a:t> le </a:t>
            </a:r>
            <a:r>
              <a:rPr lang="en-US" dirty="0" err="1"/>
              <a:t>riachtanais</a:t>
            </a:r>
            <a:r>
              <a:rPr lang="en-US" dirty="0"/>
              <a:t> </a:t>
            </a:r>
            <a:r>
              <a:rPr lang="en-US" dirty="0" err="1"/>
              <a:t>speisialta</a:t>
            </a:r>
            <a:r>
              <a:rPr lang="en-US" dirty="0"/>
              <a:t> </a:t>
            </a:r>
            <a:r>
              <a:rPr lang="en-US" dirty="0" err="1"/>
              <a:t>agus</a:t>
            </a:r>
            <a:r>
              <a:rPr lang="en-US" dirty="0"/>
              <a:t> </a:t>
            </a:r>
            <a:r>
              <a:rPr lang="en-US" dirty="0" err="1"/>
              <a:t>riachtanais</a:t>
            </a:r>
            <a:r>
              <a:rPr lang="en-US" dirty="0"/>
              <a:t> </a:t>
            </a:r>
            <a:r>
              <a:rPr lang="en-US" dirty="0" err="1"/>
              <a:t>bhreise</a:t>
            </a:r>
            <a:r>
              <a:rPr lang="en-US" dirty="0"/>
              <a:t> </a:t>
            </a:r>
            <a:r>
              <a:rPr lang="en-US" dirty="0" err="1"/>
              <a:t>oideachais</a:t>
            </a:r>
            <a:r>
              <a:rPr lang="en-US" dirty="0"/>
              <a:t> </a:t>
            </a:r>
            <a:r>
              <a:rPr lang="en-US" dirty="0" err="1"/>
              <a:t>buntáistí</a:t>
            </a:r>
            <a:r>
              <a:rPr lang="en-US" dirty="0"/>
              <a:t> </a:t>
            </a:r>
            <a:r>
              <a:rPr lang="en-US" dirty="0" err="1"/>
              <a:t>amach</a:t>
            </a:r>
            <a:r>
              <a:rPr lang="en-US" dirty="0"/>
              <a:t> </a:t>
            </a:r>
            <a:r>
              <a:rPr lang="en-US" dirty="0" err="1"/>
              <a:t>sa</a:t>
            </a:r>
            <a:r>
              <a:rPr lang="en-US" dirty="0"/>
              <a:t> </a:t>
            </a:r>
            <a:r>
              <a:rPr lang="en-US" dirty="0" err="1"/>
              <a:t>chóras</a:t>
            </a:r>
            <a:r>
              <a:rPr lang="en-US" dirty="0"/>
              <a:t> </a:t>
            </a:r>
            <a:r>
              <a:rPr lang="en-US" dirty="0" err="1"/>
              <a:t>tumoideachais</a:t>
            </a:r>
            <a:r>
              <a:rPr lang="en-US" dirty="0"/>
              <a:t> </a:t>
            </a:r>
            <a:r>
              <a:rPr lang="en-US" dirty="0" err="1"/>
              <a:t>i</a:t>
            </a:r>
            <a:r>
              <a:rPr lang="en-US" dirty="0"/>
              <a:t> go </a:t>
            </a:r>
            <a:r>
              <a:rPr lang="en-US" dirty="0" err="1"/>
              <a:t>leor</a:t>
            </a:r>
            <a:r>
              <a:rPr lang="en-US" dirty="0"/>
              <a:t> de </a:t>
            </a:r>
            <a:r>
              <a:rPr lang="en-US" dirty="0" err="1"/>
              <a:t>na</a:t>
            </a:r>
            <a:r>
              <a:rPr lang="en-US" dirty="0"/>
              <a:t> </a:t>
            </a:r>
            <a:r>
              <a:rPr lang="en-US" dirty="0" err="1"/>
              <a:t>réimsí</a:t>
            </a:r>
            <a:r>
              <a:rPr lang="en-US" dirty="0"/>
              <a:t> </a:t>
            </a:r>
            <a:r>
              <a:rPr lang="en-US" dirty="0" err="1"/>
              <a:t>céanna</a:t>
            </a:r>
            <a:r>
              <a:rPr lang="en-US" dirty="0"/>
              <a:t> </a:t>
            </a:r>
            <a:r>
              <a:rPr lang="en-US" dirty="0" err="1"/>
              <a:t>acadúla</a:t>
            </a:r>
            <a:r>
              <a:rPr lang="en-US" dirty="0"/>
              <a:t> </a:t>
            </a:r>
            <a:r>
              <a:rPr lang="en-US" dirty="0" err="1"/>
              <a:t>agus</a:t>
            </a:r>
            <a:r>
              <a:rPr lang="en-US" dirty="0"/>
              <a:t> </a:t>
            </a:r>
            <a:r>
              <a:rPr lang="en-US" dirty="0" err="1"/>
              <a:t>forbartha</a:t>
            </a:r>
            <a:r>
              <a:rPr lang="en-US" dirty="0"/>
              <a:t>: an </a:t>
            </a:r>
            <a:r>
              <a:rPr lang="en-US" dirty="0" err="1"/>
              <a:t>dátheangachas</a:t>
            </a:r>
            <a:r>
              <a:rPr lang="en-US" dirty="0"/>
              <a:t>, </a:t>
            </a:r>
            <a:r>
              <a:rPr lang="en-US" dirty="0" err="1"/>
              <a:t>cumas</a:t>
            </a:r>
            <a:r>
              <a:rPr lang="en-US" dirty="0"/>
              <a:t> </a:t>
            </a:r>
            <a:r>
              <a:rPr lang="en-US" dirty="0" err="1"/>
              <a:t>sa</a:t>
            </a:r>
            <a:r>
              <a:rPr lang="en-US" dirty="0"/>
              <a:t> </a:t>
            </a:r>
            <a:r>
              <a:rPr lang="en-US" dirty="0" err="1"/>
              <a:t>Ghaeilge</a:t>
            </a:r>
            <a:r>
              <a:rPr lang="en-US" dirty="0"/>
              <a:t>, </a:t>
            </a:r>
            <a:r>
              <a:rPr lang="en-US" dirty="0" err="1"/>
              <a:t>féinmhuinín</a:t>
            </a:r>
            <a:r>
              <a:rPr lang="en-US" dirty="0"/>
              <a:t> </a:t>
            </a:r>
            <a:r>
              <a:rPr lang="en-US" dirty="0" err="1"/>
              <a:t>agus</a:t>
            </a:r>
            <a:r>
              <a:rPr lang="en-US" dirty="0"/>
              <a:t> </a:t>
            </a:r>
            <a:r>
              <a:rPr lang="en-US" dirty="0" err="1"/>
              <a:t>cultúr</a:t>
            </a:r>
            <a:r>
              <a:rPr lang="en-US" dirty="0"/>
              <a:t> </a:t>
            </a:r>
            <a:r>
              <a:rPr lang="en-US" dirty="0" err="1"/>
              <a:t>dearfach</a:t>
            </a:r>
            <a:r>
              <a:rPr lang="en-US" dirty="0"/>
              <a:t> </a:t>
            </a:r>
            <a:r>
              <a:rPr lang="en-US" dirty="0" err="1"/>
              <a:t>scoile</a:t>
            </a:r>
            <a:r>
              <a:rPr lang="en-US" dirty="0"/>
              <a:t>. </a:t>
            </a:r>
          </a:p>
          <a:p>
            <a:pPr marL="0" indent="0">
              <a:buFont typeface="Arial" panose="020B0604020202020204" pitchFamily="34" charset="0"/>
              <a:buNone/>
            </a:pPr>
            <a:endParaRPr lang="en-US" dirty="0"/>
          </a:p>
          <a:p>
            <a:r>
              <a:rPr lang="en-US" b="1" dirty="0" err="1"/>
              <a:t>Teangeolaíocha</a:t>
            </a:r>
            <a:r>
              <a:rPr lang="en-US" b="1" dirty="0"/>
              <a:t>; </a:t>
            </a:r>
          </a:p>
          <a:p>
            <a:pPr marL="165346" indent="-165346">
              <a:buFont typeface="Arial" panose="020B0604020202020204" pitchFamily="34" charset="0"/>
              <a:buChar char="•"/>
            </a:pPr>
            <a:r>
              <a:rPr lang="en-US" dirty="0" err="1"/>
              <a:t>Baineann</a:t>
            </a:r>
            <a:r>
              <a:rPr lang="en-US" dirty="0"/>
              <a:t> </a:t>
            </a:r>
            <a:r>
              <a:rPr lang="en-US" dirty="0" err="1"/>
              <a:t>páistí</a:t>
            </a:r>
            <a:r>
              <a:rPr lang="en-US" dirty="0"/>
              <a:t> </a:t>
            </a:r>
            <a:r>
              <a:rPr lang="en-US" dirty="0" err="1"/>
              <a:t>sa</a:t>
            </a:r>
            <a:r>
              <a:rPr lang="en-US" dirty="0"/>
              <a:t> </a:t>
            </a:r>
            <a:r>
              <a:rPr lang="en-US" dirty="0" err="1"/>
              <a:t>chóras</a:t>
            </a:r>
            <a:r>
              <a:rPr lang="en-US" dirty="0"/>
              <a:t> </a:t>
            </a:r>
            <a:r>
              <a:rPr lang="en-US" dirty="0" err="1"/>
              <a:t>tumoideachais</a:t>
            </a:r>
            <a:r>
              <a:rPr lang="en-US" dirty="0"/>
              <a:t> </a:t>
            </a:r>
            <a:r>
              <a:rPr lang="en-US" dirty="0" err="1"/>
              <a:t>ardchumas</a:t>
            </a:r>
            <a:r>
              <a:rPr lang="en-US" dirty="0"/>
              <a:t> </a:t>
            </a:r>
            <a:r>
              <a:rPr lang="en-US" dirty="0" err="1"/>
              <a:t>amach</a:t>
            </a:r>
            <a:r>
              <a:rPr lang="en-US" dirty="0"/>
              <a:t> </a:t>
            </a:r>
            <a:r>
              <a:rPr lang="en-US" dirty="0" err="1"/>
              <a:t>i</a:t>
            </a:r>
            <a:r>
              <a:rPr lang="en-US" dirty="0"/>
              <a:t> </a:t>
            </a:r>
            <a:r>
              <a:rPr lang="en-US" dirty="0" err="1"/>
              <a:t>gcoitinne</a:t>
            </a:r>
            <a:r>
              <a:rPr lang="en-US" dirty="0"/>
              <a:t> </a:t>
            </a:r>
            <a:r>
              <a:rPr lang="en-US" dirty="0" err="1"/>
              <a:t>sa</a:t>
            </a:r>
            <a:r>
              <a:rPr lang="en-US" dirty="0"/>
              <a:t> </a:t>
            </a:r>
            <a:r>
              <a:rPr lang="en-US" dirty="0" err="1"/>
              <a:t>Bhéarla</a:t>
            </a:r>
            <a:r>
              <a:rPr lang="en-US" dirty="0"/>
              <a:t>. </a:t>
            </a:r>
          </a:p>
          <a:p>
            <a:pPr marL="165346" indent="-165346">
              <a:buFont typeface="Arial" panose="020B0604020202020204" pitchFamily="34" charset="0"/>
              <a:buChar char="•"/>
            </a:pPr>
            <a:r>
              <a:rPr lang="en-US" dirty="0" err="1"/>
              <a:t>Cothaíonn</a:t>
            </a:r>
            <a:r>
              <a:rPr lang="en-US" dirty="0"/>
              <a:t> an </a:t>
            </a:r>
            <a:r>
              <a:rPr lang="en-US" dirty="0" err="1"/>
              <a:t>córas</a:t>
            </a:r>
            <a:r>
              <a:rPr lang="en-US" dirty="0"/>
              <a:t> </a:t>
            </a:r>
            <a:r>
              <a:rPr lang="en-US" dirty="0" err="1"/>
              <a:t>tumoideachais</a:t>
            </a:r>
            <a:r>
              <a:rPr lang="en-US" dirty="0"/>
              <a:t> </a:t>
            </a:r>
            <a:r>
              <a:rPr lang="en-US" dirty="0" err="1"/>
              <a:t>inniúlacht</a:t>
            </a:r>
            <a:r>
              <a:rPr lang="en-US" dirty="0"/>
              <a:t> </a:t>
            </a:r>
            <a:r>
              <a:rPr lang="en-US" dirty="0" err="1"/>
              <a:t>níos</a:t>
            </a:r>
            <a:r>
              <a:rPr lang="en-US" dirty="0"/>
              <a:t> </a:t>
            </a:r>
            <a:r>
              <a:rPr lang="en-US" dirty="0" err="1"/>
              <a:t>airde</a:t>
            </a:r>
            <a:r>
              <a:rPr lang="en-US" dirty="0"/>
              <a:t> </a:t>
            </a:r>
            <a:r>
              <a:rPr lang="en-US" dirty="0" err="1"/>
              <a:t>sa</a:t>
            </a:r>
            <a:r>
              <a:rPr lang="en-US" dirty="0"/>
              <a:t> </a:t>
            </a:r>
            <a:r>
              <a:rPr lang="en-US" dirty="0" err="1"/>
              <a:t>Ghaeilge</a:t>
            </a:r>
            <a:endParaRPr lang="en-US" dirty="0"/>
          </a:p>
          <a:p>
            <a:pPr marL="165346" indent="-165346">
              <a:buFont typeface="Arial" panose="020B0604020202020204" pitchFamily="34" charset="0"/>
              <a:buChar char="•"/>
            </a:pPr>
            <a:r>
              <a:rPr lang="en-US" dirty="0" err="1"/>
              <a:t>Tacaíonn</a:t>
            </a:r>
            <a:r>
              <a:rPr lang="en-US" dirty="0"/>
              <a:t> an </a:t>
            </a:r>
            <a:r>
              <a:rPr lang="en-US" dirty="0" err="1"/>
              <a:t>tumoideachas</a:t>
            </a:r>
            <a:r>
              <a:rPr lang="en-US" dirty="0"/>
              <a:t> le </a:t>
            </a:r>
            <a:r>
              <a:rPr lang="en-US" dirty="0" err="1"/>
              <a:t>dearcthaí</a:t>
            </a:r>
            <a:r>
              <a:rPr lang="en-US" dirty="0"/>
              <a:t> </a:t>
            </a:r>
            <a:r>
              <a:rPr lang="en-US" dirty="0" err="1"/>
              <a:t>dearfacha</a:t>
            </a:r>
            <a:r>
              <a:rPr lang="en-US" dirty="0"/>
              <a:t> </a:t>
            </a:r>
            <a:r>
              <a:rPr lang="en-US" dirty="0" err="1"/>
              <a:t>i</a:t>
            </a:r>
            <a:r>
              <a:rPr lang="en-US" dirty="0"/>
              <a:t> </a:t>
            </a:r>
            <a:r>
              <a:rPr lang="en-US" dirty="0" err="1"/>
              <a:t>leith</a:t>
            </a:r>
            <a:r>
              <a:rPr lang="en-US" dirty="0"/>
              <a:t> </a:t>
            </a:r>
            <a:r>
              <a:rPr lang="en-US" dirty="0" err="1"/>
              <a:t>fhoghlaim</a:t>
            </a:r>
            <a:r>
              <a:rPr lang="en-US" dirty="0"/>
              <a:t> </a:t>
            </a:r>
            <a:r>
              <a:rPr lang="en-US" dirty="0" err="1"/>
              <a:t>na</a:t>
            </a:r>
            <a:r>
              <a:rPr lang="en-US" dirty="0"/>
              <a:t> </a:t>
            </a:r>
            <a:r>
              <a:rPr lang="en-US" dirty="0" err="1"/>
              <a:t>Gaeilge</a:t>
            </a:r>
            <a:r>
              <a:rPr lang="en-US" dirty="0"/>
              <a:t> </a:t>
            </a:r>
            <a:r>
              <a:rPr lang="en-US" dirty="0" err="1"/>
              <a:t>agus</a:t>
            </a:r>
            <a:r>
              <a:rPr lang="en-US" dirty="0"/>
              <a:t> do </a:t>
            </a:r>
            <a:r>
              <a:rPr lang="en-US" dirty="0" err="1"/>
              <a:t>na</a:t>
            </a:r>
            <a:r>
              <a:rPr lang="en-US" dirty="0"/>
              <a:t> </a:t>
            </a:r>
            <a:r>
              <a:rPr lang="en-US" dirty="0" err="1"/>
              <a:t>páistí</a:t>
            </a:r>
            <a:r>
              <a:rPr lang="en-US" dirty="0"/>
              <a:t> GTB, </a:t>
            </a:r>
            <a:r>
              <a:rPr lang="en-US" dirty="0" err="1"/>
              <a:t>cuireann</a:t>
            </a:r>
            <a:r>
              <a:rPr lang="en-US" dirty="0"/>
              <a:t> </a:t>
            </a:r>
            <a:r>
              <a:rPr lang="en-US" dirty="0" err="1"/>
              <a:t>sé</a:t>
            </a:r>
            <a:r>
              <a:rPr lang="en-US" dirty="0"/>
              <a:t> </a:t>
            </a:r>
            <a:r>
              <a:rPr lang="en-US" dirty="0" err="1"/>
              <a:t>seo</a:t>
            </a:r>
            <a:r>
              <a:rPr lang="en-US" dirty="0"/>
              <a:t> go </a:t>
            </a:r>
            <a:r>
              <a:rPr lang="en-US" dirty="0" err="1"/>
              <a:t>mór</a:t>
            </a:r>
            <a:r>
              <a:rPr lang="en-US" dirty="0"/>
              <a:t> leis an </a:t>
            </a:r>
            <a:r>
              <a:rPr lang="en-US" dirty="0" err="1"/>
              <a:t>meoin</a:t>
            </a:r>
            <a:r>
              <a:rPr lang="en-US" dirty="0"/>
              <a:t> </a:t>
            </a:r>
            <a:r>
              <a:rPr lang="en-US" dirty="0" err="1"/>
              <a:t>atá</a:t>
            </a:r>
            <a:r>
              <a:rPr lang="en-US" dirty="0"/>
              <a:t> </a:t>
            </a:r>
            <a:r>
              <a:rPr lang="en-US" dirty="0" err="1"/>
              <a:t>acu</a:t>
            </a:r>
            <a:r>
              <a:rPr lang="en-US" dirty="0"/>
              <a:t> </a:t>
            </a:r>
            <a:r>
              <a:rPr lang="en-US" dirty="0" err="1"/>
              <a:t>i</a:t>
            </a:r>
            <a:r>
              <a:rPr lang="en-US" dirty="0"/>
              <a:t> </a:t>
            </a:r>
            <a:r>
              <a:rPr lang="en-US" dirty="0" err="1"/>
              <a:t>leith</a:t>
            </a:r>
            <a:r>
              <a:rPr lang="en-US" dirty="0"/>
              <a:t> </a:t>
            </a:r>
            <a:r>
              <a:rPr lang="en-US" dirty="0" err="1"/>
              <a:t>ár</a:t>
            </a:r>
            <a:r>
              <a:rPr lang="en-US" dirty="0"/>
              <a:t> </a:t>
            </a:r>
            <a:r>
              <a:rPr lang="en-US" dirty="0" err="1"/>
              <a:t>gcultúr</a:t>
            </a:r>
            <a:r>
              <a:rPr lang="en-US" dirty="0"/>
              <a:t>. </a:t>
            </a:r>
          </a:p>
          <a:p>
            <a:pPr marL="0" indent="0">
              <a:buFont typeface="Arial" panose="020B0604020202020204" pitchFamily="34" charset="0"/>
              <a:buNone/>
            </a:pPr>
            <a:endParaRPr lang="en-US" dirty="0">
              <a:ea typeface="Calibri"/>
              <a:cs typeface="Calibri"/>
            </a:endParaRPr>
          </a:p>
          <a:p>
            <a:r>
              <a:rPr lang="en-US" b="1" dirty="0" err="1">
                <a:ea typeface="Calibri"/>
                <a:cs typeface="Calibri"/>
              </a:rPr>
              <a:t>Ilteangacha</a:t>
            </a:r>
            <a:endParaRPr lang="en-US" dirty="0">
              <a:ea typeface="Calibri"/>
              <a:cs typeface="Calibri"/>
            </a:endParaRPr>
          </a:p>
          <a:p>
            <a:pPr marL="165346" indent="-165346">
              <a:buFont typeface="Arial" panose="020B0604020202020204" pitchFamily="34" charset="0"/>
              <a:buChar char="•"/>
            </a:pPr>
            <a:r>
              <a:rPr lang="en-US" dirty="0"/>
              <a:t>Sa </a:t>
            </a:r>
            <a:r>
              <a:rPr lang="en-US" dirty="0" err="1"/>
              <a:t>tumoideachas</a:t>
            </a:r>
            <a:r>
              <a:rPr lang="en-US" dirty="0"/>
              <a:t>, </a:t>
            </a:r>
            <a:r>
              <a:rPr lang="en-US" dirty="0" err="1"/>
              <a:t>léiríonn</a:t>
            </a:r>
            <a:r>
              <a:rPr lang="en-US" dirty="0"/>
              <a:t> </a:t>
            </a:r>
            <a:r>
              <a:rPr lang="en-US" dirty="0" err="1"/>
              <a:t>páistí</a:t>
            </a:r>
            <a:r>
              <a:rPr lang="en-US" dirty="0"/>
              <a:t> </a:t>
            </a:r>
            <a:r>
              <a:rPr lang="en-US" dirty="0" err="1"/>
              <a:t>spéis</a:t>
            </a:r>
            <a:r>
              <a:rPr lang="en-US" dirty="0"/>
              <a:t> </a:t>
            </a:r>
            <a:r>
              <a:rPr lang="en-US" dirty="0" err="1"/>
              <a:t>i</a:t>
            </a:r>
            <a:r>
              <a:rPr lang="en-US" dirty="0"/>
              <a:t> </a:t>
            </a:r>
            <a:r>
              <a:rPr lang="en-US" dirty="0" err="1"/>
              <a:t>dteangacha</a:t>
            </a:r>
            <a:r>
              <a:rPr lang="en-US" dirty="0"/>
              <a:t> </a:t>
            </a:r>
            <a:r>
              <a:rPr lang="en-US" dirty="0" err="1"/>
              <a:t>eile</a:t>
            </a:r>
            <a:r>
              <a:rPr lang="en-US" dirty="0"/>
              <a:t> a </a:t>
            </a:r>
            <a:r>
              <a:rPr lang="en-US" dirty="0" err="1"/>
              <a:t>fhoghlaim</a:t>
            </a:r>
            <a:r>
              <a:rPr lang="en-US" dirty="0"/>
              <a:t> </a:t>
            </a:r>
            <a:r>
              <a:rPr lang="en-US" dirty="0" err="1"/>
              <a:t>chomh</a:t>
            </a:r>
            <a:r>
              <a:rPr lang="en-US" dirty="0"/>
              <a:t> maith….mo thaithí….na </a:t>
            </a:r>
            <a:r>
              <a:rPr lang="en-US" dirty="0" err="1"/>
              <a:t>páistí</a:t>
            </a:r>
            <a:r>
              <a:rPr lang="en-US" dirty="0"/>
              <a:t> ag </a:t>
            </a:r>
            <a:r>
              <a:rPr lang="en-US" dirty="0" err="1"/>
              <a:t>iarraidh</a:t>
            </a:r>
            <a:r>
              <a:rPr lang="en-US" dirty="0"/>
              <a:t> </a:t>
            </a:r>
            <a:r>
              <a:rPr lang="en-US" dirty="0" err="1"/>
              <a:t>teanga</a:t>
            </a:r>
            <a:r>
              <a:rPr lang="en-US" dirty="0"/>
              <a:t> </a:t>
            </a:r>
            <a:r>
              <a:rPr lang="en-US" dirty="0" err="1"/>
              <a:t>na</a:t>
            </a:r>
            <a:r>
              <a:rPr lang="en-US" dirty="0"/>
              <a:t> </a:t>
            </a:r>
            <a:r>
              <a:rPr lang="en-US" dirty="0" err="1"/>
              <a:t>foghlaimeoirí</a:t>
            </a:r>
            <a:r>
              <a:rPr lang="en-US" dirty="0"/>
              <a:t> GTB a </a:t>
            </a:r>
            <a:r>
              <a:rPr lang="en-US" dirty="0" err="1"/>
              <a:t>fhoghlaim</a:t>
            </a:r>
            <a:r>
              <a:rPr lang="en-US" dirty="0"/>
              <a:t> </a:t>
            </a:r>
            <a:r>
              <a:rPr lang="en-US" dirty="0" err="1"/>
              <a:t>agus</a:t>
            </a:r>
            <a:r>
              <a:rPr lang="en-US" dirty="0"/>
              <a:t> </a:t>
            </a:r>
            <a:r>
              <a:rPr lang="en-US" dirty="0" err="1"/>
              <a:t>cuireann</a:t>
            </a:r>
            <a:r>
              <a:rPr lang="en-US" dirty="0"/>
              <a:t> </a:t>
            </a:r>
            <a:r>
              <a:rPr lang="en-US" dirty="0" err="1"/>
              <a:t>sé</a:t>
            </a:r>
            <a:r>
              <a:rPr lang="en-US" dirty="0"/>
              <a:t> sin leis an </a:t>
            </a:r>
            <a:r>
              <a:rPr lang="en-US" dirty="0" err="1"/>
              <a:t>ionchuimsiú</a:t>
            </a:r>
            <a:endParaRPr lang="en-US" dirty="0"/>
          </a:p>
          <a:p>
            <a:pPr marL="165346" indent="-165346">
              <a:buFont typeface="Arial" panose="020B0604020202020204" pitchFamily="34" charset="0"/>
              <a:buChar char="•"/>
            </a:pPr>
            <a:r>
              <a:rPr lang="en-US" dirty="0"/>
              <a:t>Sa </a:t>
            </a:r>
            <a:r>
              <a:rPr lang="en-US" dirty="0" err="1"/>
              <a:t>tumoideachas</a:t>
            </a:r>
            <a:r>
              <a:rPr lang="en-US" dirty="0"/>
              <a:t>, </a:t>
            </a:r>
            <a:r>
              <a:rPr lang="en-US" dirty="0" err="1"/>
              <a:t>léiríonn</a:t>
            </a:r>
            <a:r>
              <a:rPr lang="en-US" dirty="0"/>
              <a:t> </a:t>
            </a:r>
            <a:r>
              <a:rPr lang="en-US" dirty="0" err="1"/>
              <a:t>páistí</a:t>
            </a:r>
            <a:r>
              <a:rPr lang="en-US" dirty="0"/>
              <a:t> bua </a:t>
            </a:r>
            <a:r>
              <a:rPr lang="en-US" dirty="0" err="1"/>
              <a:t>i</a:t>
            </a:r>
            <a:r>
              <a:rPr lang="en-US" dirty="0"/>
              <a:t> </a:t>
            </a:r>
            <a:r>
              <a:rPr lang="en-US" dirty="0" err="1"/>
              <a:t>bhfoghlaim</a:t>
            </a:r>
            <a:r>
              <a:rPr lang="en-US" dirty="0"/>
              <a:t> an </a:t>
            </a:r>
            <a:r>
              <a:rPr lang="en-US" dirty="0" err="1"/>
              <a:t>tríú</a:t>
            </a:r>
            <a:r>
              <a:rPr lang="en-US" dirty="0"/>
              <a:t> </a:t>
            </a:r>
            <a:r>
              <a:rPr lang="en-US" dirty="0" err="1"/>
              <a:t>teanga</a:t>
            </a:r>
            <a:r>
              <a:rPr lang="en-US" dirty="0"/>
              <a:t>. Dar </a:t>
            </a:r>
            <a:r>
              <a:rPr lang="en-US" dirty="0" err="1"/>
              <a:t>ndóigh</a:t>
            </a:r>
            <a:r>
              <a:rPr lang="en-US" dirty="0"/>
              <a:t> is </a:t>
            </a:r>
            <a:r>
              <a:rPr lang="en-US" dirty="0" err="1"/>
              <a:t>buntáistí</a:t>
            </a:r>
            <a:r>
              <a:rPr lang="en-US" dirty="0"/>
              <a:t> é </a:t>
            </a:r>
            <a:r>
              <a:rPr lang="en-US" dirty="0" err="1"/>
              <a:t>seo</a:t>
            </a:r>
            <a:r>
              <a:rPr lang="en-US" dirty="0"/>
              <a:t> do </a:t>
            </a:r>
            <a:r>
              <a:rPr lang="en-US" dirty="0" err="1"/>
              <a:t>na</a:t>
            </a:r>
            <a:r>
              <a:rPr lang="en-US" dirty="0"/>
              <a:t> </a:t>
            </a:r>
            <a:r>
              <a:rPr lang="en-US" dirty="0" err="1"/>
              <a:t>foghlaimeoirí</a:t>
            </a:r>
            <a:r>
              <a:rPr lang="en-US" dirty="0"/>
              <a:t> GTB. </a:t>
            </a:r>
          </a:p>
          <a:p>
            <a:pPr marL="165346" indent="-165346">
              <a:buFont typeface="Arial" panose="020B0604020202020204" pitchFamily="34" charset="0"/>
              <a:buChar char="•"/>
            </a:pPr>
            <a:r>
              <a:rPr lang="en-US" dirty="0"/>
              <a:t>Rud a </a:t>
            </a:r>
            <a:r>
              <a:rPr lang="en-US" dirty="0" err="1"/>
              <a:t>luaigh</a:t>
            </a:r>
            <a:r>
              <a:rPr lang="en-US" dirty="0"/>
              <a:t> </a:t>
            </a:r>
            <a:r>
              <a:rPr lang="en-US" dirty="0" err="1"/>
              <a:t>tuistí</a:t>
            </a:r>
            <a:r>
              <a:rPr lang="en-US" dirty="0"/>
              <a:t> </a:t>
            </a:r>
            <a:r>
              <a:rPr lang="en-US" dirty="0" err="1"/>
              <a:t>liomsa</a:t>
            </a:r>
            <a:r>
              <a:rPr lang="en-US" dirty="0"/>
              <a:t> </a:t>
            </a:r>
            <a:r>
              <a:rPr lang="en-US" dirty="0" err="1"/>
              <a:t>ná</a:t>
            </a:r>
            <a:r>
              <a:rPr lang="en-US" dirty="0"/>
              <a:t> go </a:t>
            </a:r>
            <a:r>
              <a:rPr lang="en-US" dirty="0" err="1"/>
              <a:t>raibh</a:t>
            </a:r>
            <a:r>
              <a:rPr lang="en-US" dirty="0"/>
              <a:t> </a:t>
            </a:r>
            <a:r>
              <a:rPr lang="en-US" dirty="0" err="1"/>
              <a:t>na</a:t>
            </a:r>
            <a:r>
              <a:rPr lang="en-US" dirty="0"/>
              <a:t> </a:t>
            </a:r>
            <a:r>
              <a:rPr lang="en-US" dirty="0" err="1"/>
              <a:t>páistí</a:t>
            </a:r>
            <a:r>
              <a:rPr lang="en-US" dirty="0"/>
              <a:t> ag </a:t>
            </a:r>
            <a:r>
              <a:rPr lang="en-US" dirty="0" err="1"/>
              <a:t>foghlaim</a:t>
            </a:r>
            <a:r>
              <a:rPr lang="en-US" dirty="0"/>
              <a:t> </a:t>
            </a:r>
            <a:r>
              <a:rPr lang="en-US" dirty="0" err="1"/>
              <a:t>Béarla</a:t>
            </a:r>
            <a:r>
              <a:rPr lang="en-US" dirty="0"/>
              <a:t> </a:t>
            </a:r>
            <a:r>
              <a:rPr lang="en-US" dirty="0" err="1"/>
              <a:t>ina</a:t>
            </a:r>
            <a:r>
              <a:rPr lang="en-US" dirty="0"/>
              <a:t> </a:t>
            </a:r>
            <a:r>
              <a:rPr lang="en-US" dirty="0" err="1"/>
              <a:t>tír</a:t>
            </a:r>
            <a:r>
              <a:rPr lang="en-US" dirty="0"/>
              <a:t> </a:t>
            </a:r>
            <a:r>
              <a:rPr lang="en-US" dirty="0" err="1"/>
              <a:t>féin</a:t>
            </a:r>
            <a:r>
              <a:rPr lang="en-US" dirty="0"/>
              <a:t> mar </a:t>
            </a:r>
            <a:r>
              <a:rPr lang="en-US" dirty="0" err="1"/>
              <a:t>ábhar</a:t>
            </a:r>
            <a:r>
              <a:rPr lang="en-US" dirty="0"/>
              <a:t>/rang </a:t>
            </a:r>
            <a:r>
              <a:rPr lang="en-US" dirty="0" err="1"/>
              <a:t>amháin</a:t>
            </a:r>
            <a:r>
              <a:rPr lang="en-US" dirty="0"/>
              <a:t> </a:t>
            </a:r>
            <a:r>
              <a:rPr lang="en-US" dirty="0" err="1"/>
              <a:t>agus</a:t>
            </a:r>
            <a:r>
              <a:rPr lang="en-US" dirty="0"/>
              <a:t> </a:t>
            </a:r>
            <a:r>
              <a:rPr lang="en-US" dirty="0" err="1"/>
              <a:t>nach</a:t>
            </a:r>
            <a:r>
              <a:rPr lang="en-US" dirty="0"/>
              <a:t> </a:t>
            </a:r>
            <a:r>
              <a:rPr lang="en-US" dirty="0" err="1"/>
              <a:t>raibh</a:t>
            </a:r>
            <a:r>
              <a:rPr lang="en-US" dirty="0"/>
              <a:t> </a:t>
            </a:r>
            <a:r>
              <a:rPr lang="en-US" dirty="0" err="1"/>
              <a:t>mórán</a:t>
            </a:r>
            <a:r>
              <a:rPr lang="en-US" dirty="0"/>
              <a:t> </a:t>
            </a:r>
            <a:r>
              <a:rPr lang="en-US" dirty="0" err="1"/>
              <a:t>dul</a:t>
            </a:r>
            <a:r>
              <a:rPr lang="en-US" dirty="0"/>
              <a:t> </a:t>
            </a:r>
            <a:r>
              <a:rPr lang="en-US" dirty="0" err="1"/>
              <a:t>chun</a:t>
            </a:r>
            <a:r>
              <a:rPr lang="en-US" dirty="0"/>
              <a:t> </a:t>
            </a:r>
            <a:r>
              <a:rPr lang="en-US" dirty="0" err="1"/>
              <a:t>cinn</a:t>
            </a:r>
            <a:r>
              <a:rPr lang="en-US" dirty="0"/>
              <a:t> le </a:t>
            </a:r>
            <a:r>
              <a:rPr lang="en-US" dirty="0" err="1"/>
              <a:t>feiceáil</a:t>
            </a:r>
            <a:r>
              <a:rPr lang="en-US" dirty="0"/>
              <a:t>. </a:t>
            </a:r>
            <a:r>
              <a:rPr lang="en-US" dirty="0" err="1"/>
              <a:t>Chonaic</a:t>
            </a:r>
            <a:r>
              <a:rPr lang="en-US" dirty="0"/>
              <a:t> </a:t>
            </a:r>
            <a:r>
              <a:rPr lang="en-US" dirty="0" err="1"/>
              <a:t>siad</a:t>
            </a:r>
            <a:r>
              <a:rPr lang="en-US" dirty="0"/>
              <a:t> a </a:t>
            </a:r>
            <a:r>
              <a:rPr lang="en-US" dirty="0" err="1"/>
              <a:t>mhalairt</a:t>
            </a:r>
            <a:r>
              <a:rPr lang="en-US" dirty="0"/>
              <a:t> </a:t>
            </a:r>
            <a:r>
              <a:rPr lang="en-US" dirty="0" err="1"/>
              <a:t>sa</a:t>
            </a:r>
            <a:r>
              <a:rPr lang="en-US" dirty="0"/>
              <a:t> </a:t>
            </a:r>
            <a:r>
              <a:rPr lang="en-US" dirty="0" err="1"/>
              <a:t>suíomh</a:t>
            </a:r>
            <a:r>
              <a:rPr lang="en-US" dirty="0"/>
              <a:t> Lán-</a:t>
            </a:r>
            <a:r>
              <a:rPr lang="en-US" dirty="0" err="1"/>
              <a:t>Ghaeilge</a:t>
            </a:r>
            <a:r>
              <a:rPr lang="en-US" dirty="0"/>
              <a:t>….</a:t>
            </a:r>
            <a:r>
              <a:rPr lang="en-US" dirty="0" err="1"/>
              <a:t>bhí</a:t>
            </a:r>
            <a:r>
              <a:rPr lang="en-US" dirty="0"/>
              <a:t> </a:t>
            </a:r>
            <a:r>
              <a:rPr lang="en-US" dirty="0" err="1"/>
              <a:t>na</a:t>
            </a:r>
            <a:r>
              <a:rPr lang="en-US" dirty="0"/>
              <a:t> </a:t>
            </a:r>
            <a:r>
              <a:rPr lang="en-US" dirty="0" err="1"/>
              <a:t>tuistí</a:t>
            </a:r>
            <a:r>
              <a:rPr lang="en-US" dirty="0"/>
              <a:t> </a:t>
            </a:r>
            <a:r>
              <a:rPr lang="en-US" dirty="0" err="1"/>
              <a:t>spreagtha</a:t>
            </a:r>
            <a:r>
              <a:rPr lang="en-US" dirty="0"/>
              <a:t> le </a:t>
            </a:r>
            <a:r>
              <a:rPr lang="en-US" dirty="0" err="1"/>
              <a:t>dul</a:t>
            </a:r>
            <a:r>
              <a:rPr lang="en-US" dirty="0"/>
              <a:t> </a:t>
            </a:r>
            <a:r>
              <a:rPr lang="en-US" dirty="0" err="1"/>
              <a:t>chuig</a:t>
            </a:r>
            <a:r>
              <a:rPr lang="en-US" dirty="0"/>
              <a:t> </a:t>
            </a:r>
            <a:r>
              <a:rPr lang="en-US" dirty="0" err="1"/>
              <a:t>ranganna</a:t>
            </a:r>
            <a:r>
              <a:rPr lang="en-US" dirty="0"/>
              <a:t> </a:t>
            </a:r>
            <a:r>
              <a:rPr lang="en-US" dirty="0" err="1"/>
              <a:t>Gaeilge</a:t>
            </a:r>
            <a:r>
              <a:rPr lang="en-US" dirty="0"/>
              <a:t>…</a:t>
            </a:r>
            <a:r>
              <a:rPr lang="en-US" dirty="0" err="1"/>
              <a:t>páistí</a:t>
            </a:r>
            <a:r>
              <a:rPr lang="en-US" dirty="0"/>
              <a:t> ag </a:t>
            </a:r>
            <a:r>
              <a:rPr lang="en-US" dirty="0" err="1"/>
              <a:t>cabhrú</a:t>
            </a:r>
            <a:r>
              <a:rPr lang="en-US" dirty="0"/>
              <a:t> </a:t>
            </a:r>
            <a:r>
              <a:rPr lang="en-US" dirty="0" err="1"/>
              <a:t>leo</a:t>
            </a:r>
            <a:endParaRPr lang="en-US" dirty="0"/>
          </a:p>
          <a:p>
            <a:endParaRPr lang="en-IE" b="1" noProof="0" dirty="0"/>
          </a:p>
          <a:p>
            <a:r>
              <a:rPr lang="ga-IE" b="1" noProof="0" dirty="0"/>
              <a:t>Sóisialta;​</a:t>
            </a:r>
            <a:endParaRPr lang="ga-IE" b="1" noProof="0" dirty="0">
              <a:ea typeface="Calibri"/>
              <a:cs typeface="Calibri"/>
            </a:endParaRPr>
          </a:p>
          <a:p>
            <a:r>
              <a:rPr lang="en-IE" noProof="0" dirty="0" err="1"/>
              <a:t>Léiríonn</a:t>
            </a:r>
            <a:r>
              <a:rPr lang="en-IE" noProof="0" dirty="0"/>
              <a:t> </a:t>
            </a:r>
            <a:r>
              <a:rPr lang="ga-IE" noProof="0" dirty="0"/>
              <a:t>páistí roinnt buntáistí sóisialta maidir le cairdeas a dhéanamh agus a bhuanú</a:t>
            </a:r>
            <a:r>
              <a:rPr lang="en-IE" noProof="0" dirty="0"/>
              <a:t>. </a:t>
            </a:r>
            <a:r>
              <a:rPr lang="en-IE" noProof="0" dirty="0" err="1"/>
              <a:t>B’fhiú</a:t>
            </a:r>
            <a:r>
              <a:rPr lang="en-IE" noProof="0" dirty="0"/>
              <a:t> </a:t>
            </a:r>
            <a:r>
              <a:rPr lang="en-IE" noProof="0" dirty="0" err="1"/>
              <a:t>smaoineamh</a:t>
            </a:r>
            <a:r>
              <a:rPr lang="en-IE" noProof="0" dirty="0"/>
              <a:t> </a:t>
            </a:r>
            <a:r>
              <a:rPr lang="en-IE" noProof="0" dirty="0" err="1"/>
              <a:t>ar</a:t>
            </a:r>
            <a:r>
              <a:rPr lang="en-IE" noProof="0" dirty="0"/>
              <a:t> an </a:t>
            </a:r>
            <a:r>
              <a:rPr lang="en-IE" noProof="0" dirty="0" err="1"/>
              <a:t>chineáltas</a:t>
            </a:r>
            <a:r>
              <a:rPr lang="en-IE" noProof="0" dirty="0"/>
              <a:t> a </a:t>
            </a:r>
            <a:r>
              <a:rPr lang="en-IE" noProof="0" dirty="0" err="1"/>
              <a:t>thaispeáin</a:t>
            </a:r>
            <a:r>
              <a:rPr lang="en-IE" noProof="0" dirty="0"/>
              <a:t> an rang do </a:t>
            </a:r>
            <a:r>
              <a:rPr lang="en-IE" noProof="0" dirty="0" err="1"/>
              <a:t>na</a:t>
            </a:r>
            <a:r>
              <a:rPr lang="en-IE" noProof="0" dirty="0"/>
              <a:t> </a:t>
            </a:r>
            <a:r>
              <a:rPr lang="en-IE" noProof="0" dirty="0" err="1"/>
              <a:t>páistí</a:t>
            </a:r>
            <a:r>
              <a:rPr lang="en-IE" noProof="0" dirty="0"/>
              <a:t> </a:t>
            </a:r>
            <a:r>
              <a:rPr lang="en-IE" noProof="0" dirty="0" err="1"/>
              <a:t>seo</a:t>
            </a:r>
            <a:r>
              <a:rPr lang="en-IE" noProof="0" dirty="0"/>
              <a:t>. Mo </a:t>
            </a:r>
            <a:r>
              <a:rPr lang="en-IE" noProof="0" dirty="0" err="1"/>
              <a:t>thaithí</a:t>
            </a:r>
            <a:r>
              <a:rPr lang="en-IE" noProof="0" dirty="0"/>
              <a:t>; </a:t>
            </a:r>
            <a:r>
              <a:rPr lang="en-IE" noProof="0" dirty="0" err="1"/>
              <a:t>páiste</a:t>
            </a:r>
            <a:r>
              <a:rPr lang="en-IE" noProof="0" dirty="0"/>
              <a:t> le </a:t>
            </a:r>
            <a:r>
              <a:rPr lang="en-IE" noProof="0" dirty="0" err="1"/>
              <a:t>rs</a:t>
            </a:r>
            <a:r>
              <a:rPr lang="en-IE" noProof="0" dirty="0"/>
              <a:t>/</a:t>
            </a:r>
            <a:r>
              <a:rPr lang="en-IE" noProof="0" dirty="0" err="1"/>
              <a:t>liathróid</a:t>
            </a:r>
            <a:endParaRPr lang="ga-IE" noProof="0" dirty="0">
              <a:ea typeface="Calibri"/>
              <a:cs typeface="Calibri"/>
            </a:endParaRPr>
          </a:p>
          <a:p>
            <a:pPr marL="0" indent="0">
              <a:buFont typeface="Arial" panose="020B0604020202020204" pitchFamily="34" charset="0"/>
              <a:buNone/>
            </a:pPr>
            <a:endParaRPr lang="en-IE" b="1" noProof="0" dirty="0"/>
          </a:p>
          <a:p>
            <a:pPr marL="0" indent="0">
              <a:buFont typeface="Arial" panose="020B0604020202020204" pitchFamily="34" charset="0"/>
              <a:buNone/>
            </a:pPr>
            <a:r>
              <a:rPr lang="ga-IE" b="1" noProof="0" dirty="0"/>
              <a:t>Cultúrtha; ​</a:t>
            </a:r>
            <a:br>
              <a:rPr lang="ga-IE" noProof="0" dirty="0">
                <a:ea typeface="Calibri"/>
                <a:cs typeface="Calibri"/>
              </a:rPr>
            </a:br>
            <a:r>
              <a:rPr lang="en-IE" noProof="0" dirty="0"/>
              <a:t>De </a:t>
            </a:r>
            <a:r>
              <a:rPr lang="en-IE" noProof="0" dirty="0" err="1"/>
              <a:t>réir</a:t>
            </a:r>
            <a:r>
              <a:rPr lang="en-IE" noProof="0" dirty="0"/>
              <a:t> an </a:t>
            </a:r>
            <a:r>
              <a:rPr lang="en-IE" noProof="0" dirty="0" err="1"/>
              <a:t>taighde</a:t>
            </a:r>
            <a:r>
              <a:rPr lang="en-IE" noProof="0" dirty="0"/>
              <a:t> </a:t>
            </a:r>
            <a:r>
              <a:rPr lang="en-IE" noProof="0" dirty="0" err="1"/>
              <a:t>faigheann</a:t>
            </a:r>
            <a:r>
              <a:rPr lang="en-IE" noProof="0" dirty="0"/>
              <a:t> </a:t>
            </a:r>
            <a:r>
              <a:rPr lang="ga-IE" noProof="0" dirty="0"/>
              <a:t>páistí níos mó deiseanna a bheith ag plé leis na </a:t>
            </a:r>
            <a:r>
              <a:rPr lang="ga-IE" noProof="0" dirty="0" err="1"/>
              <a:t>healaíona</a:t>
            </a:r>
            <a:r>
              <a:rPr lang="ga-IE" noProof="0" dirty="0"/>
              <a:t> agus le himeachtaí cultúrtha I scoileanna </a:t>
            </a:r>
            <a:r>
              <a:rPr lang="ga-IE" noProof="0" dirty="0" err="1"/>
              <a:t>tumoideachais</a:t>
            </a:r>
            <a:r>
              <a:rPr lang="en-IE" noProof="0" dirty="0"/>
              <a:t> </a:t>
            </a:r>
            <a:r>
              <a:rPr lang="en-IE" noProof="0" dirty="0" err="1"/>
              <a:t>agus</a:t>
            </a:r>
            <a:r>
              <a:rPr lang="ga-IE" noProof="0" dirty="0"/>
              <a:t> léann páistí níos minice mar chaitheamh.</a:t>
            </a:r>
            <a:endParaRPr lang="en-GB" noProof="0" dirty="0"/>
          </a:p>
          <a:p>
            <a:pPr marL="0" indent="0">
              <a:buFont typeface="Arial" panose="020B0604020202020204" pitchFamily="34" charset="0"/>
              <a:buNone/>
            </a:pPr>
            <a:endParaRPr lang="en-IE" b="0" noProof="0" dirty="0">
              <a:ea typeface="Calibri"/>
              <a:cs typeface="Calibri"/>
            </a:endParaRPr>
          </a:p>
          <a:p>
            <a:pPr marL="0" indent="0">
              <a:buFont typeface="Arial" panose="020B0604020202020204" pitchFamily="34" charset="0"/>
              <a:buNone/>
            </a:pPr>
            <a:r>
              <a:rPr lang="en-GB" b="1" noProof="0" dirty="0" err="1">
                <a:ea typeface="Calibri"/>
                <a:cs typeface="Calibri"/>
              </a:rPr>
              <a:t>Cognaíocha</a:t>
            </a:r>
            <a:endParaRPr lang="en-GB" b="1" noProof="0" dirty="0">
              <a:ea typeface="Calibri"/>
              <a:cs typeface="Calibri"/>
            </a:endParaRPr>
          </a:p>
          <a:p>
            <a:pPr marL="171450" indent="-171450">
              <a:buFont typeface="Arial" panose="020B0604020202020204" pitchFamily="34" charset="0"/>
              <a:buChar char="•"/>
            </a:pPr>
            <a:r>
              <a:rPr lang="ga-IE" noProof="0" dirty="0"/>
              <a:t>Sa tumoideachas, léiríonn páistí roinnt buntáistí cognaíocha, go háirithe maidir le tascanna casta feidhm feidhmiúcháin, rud a chiallaíonn go bhfuil siad in ann rudaí a shórtáil agus a rangú</a:t>
            </a:r>
            <a:r>
              <a:rPr lang="en-IE" noProof="0" dirty="0"/>
              <a:t>….mo </a:t>
            </a:r>
            <a:r>
              <a:rPr lang="en-IE" noProof="0" dirty="0" err="1"/>
              <a:t>thaithí</a:t>
            </a:r>
            <a:r>
              <a:rPr lang="en-IE" noProof="0" dirty="0"/>
              <a:t>…</a:t>
            </a:r>
            <a:r>
              <a:rPr lang="en-IE" noProof="0" dirty="0" err="1"/>
              <a:t>mata</a:t>
            </a:r>
            <a:r>
              <a:rPr lang="en-IE" noProof="0" dirty="0"/>
              <a:t>, </a:t>
            </a:r>
            <a:r>
              <a:rPr lang="en-IE" noProof="0" dirty="0" err="1"/>
              <a:t>thaispeáin</a:t>
            </a:r>
            <a:r>
              <a:rPr lang="en-IE" noProof="0" dirty="0"/>
              <a:t> an </a:t>
            </a:r>
            <a:r>
              <a:rPr lang="en-IE" noProof="0" dirty="0" err="1"/>
              <a:t>dalta</a:t>
            </a:r>
            <a:r>
              <a:rPr lang="en-IE" noProof="0" dirty="0"/>
              <a:t> </a:t>
            </a:r>
            <a:r>
              <a:rPr lang="en-IE" noProof="0" dirty="0" err="1"/>
              <a:t>dúinn</a:t>
            </a:r>
            <a:r>
              <a:rPr lang="en-IE" noProof="0" dirty="0"/>
              <a:t> </a:t>
            </a:r>
            <a:r>
              <a:rPr lang="en-IE" noProof="0" dirty="0" err="1"/>
              <a:t>bealaí</a:t>
            </a:r>
            <a:r>
              <a:rPr lang="en-IE" noProof="0" dirty="0"/>
              <a:t> </a:t>
            </a:r>
            <a:r>
              <a:rPr lang="en-IE" noProof="0" dirty="0" err="1"/>
              <a:t>eile</a:t>
            </a:r>
            <a:r>
              <a:rPr lang="en-IE" noProof="0" dirty="0"/>
              <a:t> le </a:t>
            </a:r>
            <a:r>
              <a:rPr lang="en-IE" noProof="0" dirty="0" err="1"/>
              <a:t>méadú</a:t>
            </a:r>
            <a:r>
              <a:rPr lang="en-IE" noProof="0" dirty="0"/>
              <a:t>/</a:t>
            </a:r>
            <a:r>
              <a:rPr lang="en-IE" noProof="0" dirty="0" err="1"/>
              <a:t>roinnt</a:t>
            </a:r>
            <a:r>
              <a:rPr lang="en-IE" noProof="0" dirty="0"/>
              <a:t> </a:t>
            </a:r>
            <a:r>
              <a:rPr lang="en-IE" noProof="0" dirty="0" err="1"/>
              <a:t>fhada</a:t>
            </a:r>
            <a:r>
              <a:rPr lang="en-IE" noProof="0" dirty="0"/>
              <a:t> a </a:t>
            </a:r>
            <a:r>
              <a:rPr lang="en-IE" noProof="0" dirty="0" err="1"/>
              <a:t>dhéanamh</a:t>
            </a:r>
            <a:endParaRPr lang="en-GB" noProof="0" dirty="0"/>
          </a:p>
          <a:p>
            <a:pPr marL="0" indent="0">
              <a:buFont typeface="Arial" panose="020B0604020202020204" pitchFamily="34" charset="0"/>
              <a:buNone/>
            </a:pPr>
            <a:endParaRPr lang="en-IE" b="1" noProof="0" dirty="0">
              <a:ea typeface="Calibri"/>
              <a:cs typeface="Calibri"/>
            </a:endParaRPr>
          </a:p>
          <a:p>
            <a:pPr marL="0" indent="0">
              <a:buFont typeface="Arial" panose="020B0604020202020204" pitchFamily="34" charset="0"/>
              <a:buNone/>
            </a:pPr>
            <a:r>
              <a:rPr lang="en-IE" b="1" noProof="0" dirty="0" err="1">
                <a:ea typeface="Calibri"/>
                <a:cs typeface="Calibri"/>
              </a:rPr>
              <a:t>Físeán</a:t>
            </a:r>
            <a:endParaRPr lang="ga-IE" b="1" noProof="0" dirty="0">
              <a:ea typeface="Calibri"/>
              <a:cs typeface="Calibri"/>
            </a:endParaRPr>
          </a:p>
          <a:p>
            <a:pPr marL="0" indent="0">
              <a:buFont typeface="Arial" panose="020B0604020202020204" pitchFamily="34" charset="0"/>
              <a:buNone/>
            </a:pPr>
            <a:endParaRPr lang="en-US" dirty="0"/>
          </a:p>
          <a:p>
            <a:br>
              <a:rPr lang="en-US" dirty="0">
                <a:ea typeface="Calibri"/>
                <a:cs typeface="Calibri"/>
              </a:rPr>
            </a:br>
            <a:endParaRPr lang="en-US" dirty="0"/>
          </a:p>
          <a:p>
            <a:endParaRPr lang="en-US" dirty="0"/>
          </a:p>
          <a:p>
            <a:endParaRPr lang="en-IE" dirty="0"/>
          </a:p>
        </p:txBody>
      </p:sp>
      <p:sp>
        <p:nvSpPr>
          <p:cNvPr id="4" name="Slide Number Placeholder 3"/>
          <p:cNvSpPr>
            <a:spLocks noGrp="1"/>
          </p:cNvSpPr>
          <p:nvPr>
            <p:ph type="sldNum" sz="quarter" idx="5"/>
          </p:nvPr>
        </p:nvSpPr>
        <p:spPr/>
        <p:txBody>
          <a:bodyPr/>
          <a:lstStyle/>
          <a:p>
            <a:pPr lvl="0"/>
            <a:fld id="{AF6BECD2-6E34-4FC8-81A3-E7A6EED2AFA1}" type="slidenum">
              <a:rPr lang="en-IE" smtClean="0"/>
              <a:t>4</a:t>
            </a:fld>
            <a:endParaRPr lang="en-IE"/>
          </a:p>
        </p:txBody>
      </p:sp>
    </p:spTree>
    <p:extLst>
      <p:ext uri="{BB962C8B-B14F-4D97-AF65-F5344CB8AC3E}">
        <p14:creationId xmlns:p14="http://schemas.microsoft.com/office/powerpoint/2010/main" val="334528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4"/>
        <p:cNvGrpSpPr/>
        <p:nvPr/>
      </p:nvGrpSpPr>
      <p:grpSpPr>
        <a:xfrm>
          <a:off x="0" y="0"/>
          <a:ext cx="0" cy="0"/>
          <a:chOff x="0" y="0"/>
          <a:chExt cx="0" cy="0"/>
        </a:xfrm>
      </p:grpSpPr>
      <p:sp>
        <p:nvSpPr>
          <p:cNvPr id="7406" name="Google Shape;7406;p9:notes"/>
          <p:cNvSpPr txBox="1">
            <a:spLocks noGrp="1"/>
          </p:cNvSpPr>
          <p:nvPr>
            <p:ph type="body" idx="1"/>
          </p:nvPr>
        </p:nvSpPr>
        <p:spPr/>
        <p:txBody>
          <a:bodyPr/>
          <a:lstStyle/>
          <a:p>
            <a:r>
              <a:rPr lang="en-IE" dirty="0"/>
              <a:t>Am: 1 </a:t>
            </a:r>
            <a:r>
              <a:rPr lang="en-IE" dirty="0" err="1"/>
              <a:t>nóim</a:t>
            </a:r>
            <a:endParaRPr lang="en-IE" dirty="0"/>
          </a:p>
          <a:p>
            <a:endParaRPr lang="en-IE" dirty="0"/>
          </a:p>
          <a:p>
            <a:r>
              <a:rPr lang="ga-IE" dirty="0"/>
              <a:t>Cuspóir:</a:t>
            </a:r>
          </a:p>
          <a:p>
            <a:r>
              <a:rPr lang="ga-IE" dirty="0"/>
              <a:t>Machnamh a dhéanamh ar láidreachtaí agus riachtanais na bhFoghlaimeoirí GTB, ag aithint go bhfuil níos mó ná GTB amháin i ngach scoil.</a:t>
            </a:r>
            <a:endParaRPr lang="en-IE" dirty="0"/>
          </a:p>
          <a:p>
            <a:endParaRPr lang="en-IE" dirty="0">
              <a:ea typeface="Calibri"/>
              <a:cs typeface="Calibri"/>
            </a:endParaRPr>
          </a:p>
          <a:p>
            <a:r>
              <a:rPr lang="en-IE" dirty="0" err="1">
                <a:ea typeface="Calibri"/>
                <a:cs typeface="Calibri"/>
              </a:rPr>
              <a:t>Cuid</a:t>
            </a:r>
            <a:r>
              <a:rPr lang="en-IE" dirty="0">
                <a:ea typeface="Calibri"/>
                <a:cs typeface="Calibri"/>
              </a:rPr>
              <a:t> de </a:t>
            </a:r>
            <a:r>
              <a:rPr lang="en-IE" dirty="0" err="1">
                <a:ea typeface="Calibri"/>
                <a:cs typeface="Calibri"/>
              </a:rPr>
              <a:t>na</a:t>
            </a:r>
            <a:r>
              <a:rPr lang="en-IE" dirty="0">
                <a:ea typeface="Calibri"/>
                <a:cs typeface="Calibri"/>
              </a:rPr>
              <a:t> </a:t>
            </a:r>
            <a:r>
              <a:rPr lang="en-IE" dirty="0" err="1">
                <a:ea typeface="Calibri"/>
                <a:cs typeface="Calibri"/>
              </a:rPr>
              <a:t>rudaí</a:t>
            </a:r>
            <a:r>
              <a:rPr lang="en-IE" dirty="0">
                <a:ea typeface="Calibri"/>
                <a:cs typeface="Calibri"/>
              </a:rPr>
              <a:t> </a:t>
            </a:r>
            <a:r>
              <a:rPr lang="en-IE" dirty="0" err="1">
                <a:ea typeface="Calibri"/>
                <a:cs typeface="Calibri"/>
              </a:rPr>
              <a:t>atá</a:t>
            </a:r>
            <a:r>
              <a:rPr lang="en-IE" dirty="0">
                <a:ea typeface="Calibri"/>
                <a:cs typeface="Calibri"/>
              </a:rPr>
              <a:t> le </a:t>
            </a:r>
            <a:r>
              <a:rPr lang="en-IE" dirty="0" err="1">
                <a:ea typeface="Calibri"/>
                <a:cs typeface="Calibri"/>
              </a:rPr>
              <a:t>rá</a:t>
            </a:r>
            <a:r>
              <a:rPr lang="en-IE" dirty="0">
                <a:ea typeface="Calibri"/>
                <a:cs typeface="Calibri"/>
              </a:rPr>
              <a:t> ag </a:t>
            </a:r>
            <a:r>
              <a:rPr lang="en-IE" dirty="0" err="1">
                <a:ea typeface="Calibri"/>
                <a:cs typeface="Calibri"/>
              </a:rPr>
              <a:t>ár</a:t>
            </a:r>
            <a:r>
              <a:rPr lang="en-IE" dirty="0">
                <a:ea typeface="Calibri"/>
                <a:cs typeface="Calibri"/>
              </a:rPr>
              <a:t> </a:t>
            </a:r>
            <a:r>
              <a:rPr lang="en-IE" dirty="0" err="1">
                <a:ea typeface="Calibri"/>
                <a:cs typeface="Calibri"/>
              </a:rPr>
              <a:t>bhfoghlaimeoirí</a:t>
            </a:r>
            <a:r>
              <a:rPr lang="en-IE" dirty="0">
                <a:ea typeface="Calibri"/>
                <a:cs typeface="Calibri"/>
              </a:rPr>
              <a:t> GTB </a:t>
            </a:r>
            <a:r>
              <a:rPr lang="en-IE" dirty="0" err="1">
                <a:ea typeface="Calibri"/>
                <a:cs typeface="Calibri"/>
              </a:rPr>
              <a:t>faoi</a:t>
            </a:r>
            <a:r>
              <a:rPr lang="en-IE" dirty="0">
                <a:ea typeface="Calibri"/>
                <a:cs typeface="Calibri"/>
              </a:rPr>
              <a:t> </a:t>
            </a:r>
            <a:r>
              <a:rPr lang="en-IE" dirty="0" err="1">
                <a:ea typeface="Calibri"/>
                <a:cs typeface="Calibri"/>
              </a:rPr>
              <a:t>céard</a:t>
            </a:r>
            <a:r>
              <a:rPr lang="en-IE" dirty="0">
                <a:ea typeface="Calibri"/>
                <a:cs typeface="Calibri"/>
              </a:rPr>
              <a:t> </a:t>
            </a:r>
            <a:r>
              <a:rPr lang="en-IE" dirty="0" err="1">
                <a:ea typeface="Calibri"/>
                <a:cs typeface="Calibri"/>
              </a:rPr>
              <a:t>atá</a:t>
            </a:r>
            <a:r>
              <a:rPr lang="en-IE" dirty="0">
                <a:ea typeface="Calibri"/>
                <a:cs typeface="Calibri"/>
              </a:rPr>
              <a:t> </a:t>
            </a:r>
            <a:r>
              <a:rPr lang="en-IE" dirty="0" err="1">
                <a:ea typeface="Calibri"/>
                <a:cs typeface="Calibri"/>
              </a:rPr>
              <a:t>uathu</a:t>
            </a:r>
            <a:r>
              <a:rPr lang="en-IE" dirty="0">
                <a:ea typeface="Calibri"/>
                <a:cs typeface="Calibri"/>
              </a:rPr>
              <a:t> </a:t>
            </a:r>
            <a:r>
              <a:rPr lang="en-IE" dirty="0" err="1">
                <a:ea typeface="Calibri"/>
                <a:cs typeface="Calibri"/>
              </a:rPr>
              <a:t>ar</a:t>
            </a:r>
            <a:r>
              <a:rPr lang="en-IE" dirty="0">
                <a:ea typeface="Calibri"/>
                <a:cs typeface="Calibri"/>
              </a:rPr>
              <a:t> </a:t>
            </a:r>
            <a:r>
              <a:rPr lang="en-IE" dirty="0" err="1">
                <a:ea typeface="Calibri"/>
                <a:cs typeface="Calibri"/>
              </a:rPr>
              <a:t>scoil</a:t>
            </a:r>
            <a:r>
              <a:rPr lang="en-IE" dirty="0">
                <a:ea typeface="Calibri"/>
                <a:cs typeface="Calibri"/>
              </a:rPr>
              <a:t> </a:t>
            </a:r>
            <a:r>
              <a:rPr lang="en-IE" dirty="0" err="1">
                <a:ea typeface="Calibri"/>
                <a:cs typeface="Calibri"/>
              </a:rPr>
              <a:t>ná</a:t>
            </a:r>
            <a:r>
              <a:rPr lang="en-IE" dirty="0">
                <a:ea typeface="Calibri"/>
                <a:cs typeface="Calibri"/>
              </a:rPr>
              <a:t>…*</a:t>
            </a:r>
            <a:r>
              <a:rPr lang="en-IE" dirty="0" err="1">
                <a:ea typeface="Calibri"/>
                <a:cs typeface="Calibri"/>
              </a:rPr>
              <a:t>léigh</a:t>
            </a:r>
            <a:r>
              <a:rPr lang="en-IE" dirty="0">
                <a:ea typeface="Calibri"/>
                <a:cs typeface="Calibri"/>
              </a:rPr>
              <a:t> </a:t>
            </a:r>
            <a:r>
              <a:rPr lang="en-IE" dirty="0" err="1">
                <a:ea typeface="Calibri"/>
                <a:cs typeface="Calibri"/>
              </a:rPr>
              <a:t>ón</a:t>
            </a:r>
            <a:r>
              <a:rPr lang="en-IE" dirty="0">
                <a:ea typeface="Calibri"/>
                <a:cs typeface="Calibri"/>
              </a:rPr>
              <a:t> </a:t>
            </a:r>
            <a:r>
              <a:rPr lang="en-IE" dirty="0" err="1">
                <a:ea typeface="Calibri"/>
                <a:cs typeface="Calibri"/>
              </a:rPr>
              <a:t>scáiláin</a:t>
            </a:r>
            <a:endParaRPr lang="en-IE" dirty="0">
              <a:ea typeface="Calibri"/>
              <a:cs typeface="Calibri"/>
            </a:endParaRPr>
          </a:p>
          <a:p>
            <a:endParaRPr lang="ga-IE" dirty="0">
              <a:solidFill>
                <a:srgbClr val="FF0000"/>
              </a:solidFill>
            </a:endParaRPr>
          </a:p>
          <a:p>
            <a:r>
              <a:rPr lang="ga-IE" dirty="0"/>
              <a:t>Tá sé soiléir ó na samplaí seo, </a:t>
            </a:r>
            <a:r>
              <a:rPr lang="en-IE" dirty="0"/>
              <a:t>an </a:t>
            </a:r>
            <a:r>
              <a:rPr lang="en-IE" dirty="0" err="1"/>
              <a:t>tabhacht</a:t>
            </a:r>
            <a:r>
              <a:rPr lang="en-IE" dirty="0"/>
              <a:t> de </a:t>
            </a:r>
            <a:r>
              <a:rPr lang="ga-IE" dirty="0"/>
              <a:t>fáilte chroíúil rompu sna scoileanna.</a:t>
            </a:r>
            <a:r>
              <a:rPr lang="en-IE" dirty="0"/>
              <a:t> </a:t>
            </a:r>
            <a:r>
              <a:rPr lang="en-IE" dirty="0" err="1"/>
              <a:t>Caithfidh</a:t>
            </a:r>
            <a:r>
              <a:rPr lang="en-IE" dirty="0"/>
              <a:t> </a:t>
            </a:r>
            <a:r>
              <a:rPr lang="en-IE" dirty="0" err="1"/>
              <a:t>muid</a:t>
            </a:r>
            <a:r>
              <a:rPr lang="en-IE" dirty="0"/>
              <a:t> </a:t>
            </a:r>
            <a:r>
              <a:rPr lang="en-IE" dirty="0" err="1"/>
              <a:t>tacaíocht</a:t>
            </a:r>
            <a:r>
              <a:rPr lang="en-IE" dirty="0"/>
              <a:t> a </a:t>
            </a:r>
            <a:r>
              <a:rPr lang="en-IE" dirty="0" err="1"/>
              <a:t>chuir</a:t>
            </a:r>
            <a:r>
              <a:rPr lang="en-IE" dirty="0"/>
              <a:t> </a:t>
            </a:r>
            <a:r>
              <a:rPr lang="en-IE" dirty="0" err="1"/>
              <a:t>ar</a:t>
            </a:r>
            <a:r>
              <a:rPr lang="en-IE" dirty="0"/>
              <a:t> </a:t>
            </a:r>
            <a:r>
              <a:rPr lang="en-IE" dirty="0" err="1"/>
              <a:t>fáill</a:t>
            </a:r>
            <a:r>
              <a:rPr lang="en-IE" dirty="0"/>
              <a:t> </a:t>
            </a:r>
            <a:r>
              <a:rPr lang="en-IE" dirty="0" err="1"/>
              <a:t>dóibh</a:t>
            </a:r>
            <a:r>
              <a:rPr lang="en-IE" dirty="0"/>
              <a:t>, </a:t>
            </a:r>
            <a:r>
              <a:rPr lang="en-IE" dirty="0" err="1"/>
              <a:t>ní</a:t>
            </a:r>
            <a:r>
              <a:rPr lang="en-IE" dirty="0"/>
              <a:t> </a:t>
            </a:r>
            <a:r>
              <a:rPr lang="en-IE" dirty="0" err="1"/>
              <a:t>amháin</a:t>
            </a:r>
            <a:r>
              <a:rPr lang="en-IE" dirty="0"/>
              <a:t> don </a:t>
            </a:r>
            <a:r>
              <a:rPr lang="en-IE" dirty="0" err="1"/>
              <a:t>teanga</a:t>
            </a:r>
            <a:r>
              <a:rPr lang="en-IE" dirty="0"/>
              <a:t>. </a:t>
            </a:r>
            <a:r>
              <a:rPr lang="ga-IE" dirty="0"/>
              <a:t>Mar a deir </a:t>
            </a:r>
            <a:r>
              <a:rPr lang="ga-IE" dirty="0" err="1"/>
              <a:t>Kay</a:t>
            </a:r>
            <a:r>
              <a:rPr lang="ga-IE" dirty="0"/>
              <a:t> </a:t>
            </a:r>
            <a:r>
              <a:rPr lang="ga-IE" dirty="0" err="1"/>
              <a:t>Crosse</a:t>
            </a:r>
            <a:r>
              <a:rPr lang="ga-IE" dirty="0"/>
              <a:t> in </a:t>
            </a:r>
            <a:r>
              <a:rPr lang="ga-IE" dirty="0" err="1"/>
              <a:t>Introducing</a:t>
            </a:r>
            <a:r>
              <a:rPr lang="ga-IE" dirty="0"/>
              <a:t> </a:t>
            </a:r>
            <a:r>
              <a:rPr lang="ga-IE" dirty="0" err="1"/>
              <a:t>English</a:t>
            </a:r>
            <a:r>
              <a:rPr lang="ga-IE" dirty="0"/>
              <a:t> as an </a:t>
            </a:r>
            <a:r>
              <a:rPr lang="ga-IE" dirty="0" err="1"/>
              <a:t>Additional</a:t>
            </a:r>
            <a:r>
              <a:rPr lang="ga-IE" dirty="0"/>
              <a:t> </a:t>
            </a:r>
            <a:r>
              <a:rPr lang="ga-IE" dirty="0" err="1"/>
              <a:t>Language</a:t>
            </a:r>
            <a:r>
              <a:rPr lang="ga-IE" dirty="0"/>
              <a:t> </a:t>
            </a:r>
            <a:r>
              <a:rPr lang="ga-IE" dirty="0" err="1"/>
              <a:t>to</a:t>
            </a:r>
            <a:r>
              <a:rPr lang="ga-IE" dirty="0"/>
              <a:t> </a:t>
            </a:r>
            <a:r>
              <a:rPr lang="ga-IE" dirty="0" err="1"/>
              <a:t>Young</a:t>
            </a:r>
            <a:r>
              <a:rPr lang="ga-IE" dirty="0"/>
              <a:t> </a:t>
            </a:r>
            <a:r>
              <a:rPr lang="ga-IE" dirty="0" err="1"/>
              <a:t>Children</a:t>
            </a:r>
            <a:r>
              <a:rPr lang="ga-IE" dirty="0"/>
              <a:t>:</a:t>
            </a:r>
            <a:endParaRPr lang="ga-IE" dirty="0">
              <a:ea typeface="Calibri"/>
              <a:cs typeface="Calibri"/>
            </a:endParaRPr>
          </a:p>
          <a:p>
            <a:r>
              <a:rPr lang="ga-IE" dirty="0"/>
              <a:t>"Ní bhaineann sé le teanga amháin, ach leis an bhfolláine iomlán – an taobh sóisialta, mothúchánach, teanga agus acadúil araon."</a:t>
            </a:r>
            <a:endParaRPr lang="ga-IE"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err="1">
                <a:ea typeface="Calibri"/>
                <a:cs typeface="Calibri"/>
              </a:rPr>
              <a:t>Tá</a:t>
            </a:r>
            <a:r>
              <a:rPr lang="en-IE" dirty="0">
                <a:ea typeface="Calibri"/>
                <a:cs typeface="Calibri"/>
              </a:rPr>
              <a:t> </a:t>
            </a:r>
            <a:r>
              <a:rPr lang="en-IE" dirty="0" err="1">
                <a:ea typeface="Calibri"/>
                <a:cs typeface="Calibri"/>
              </a:rPr>
              <a:t>muid</a:t>
            </a:r>
            <a:r>
              <a:rPr lang="en-IE" dirty="0">
                <a:ea typeface="Calibri"/>
                <a:cs typeface="Calibri"/>
              </a:rPr>
              <a:t> ag </a:t>
            </a:r>
            <a:r>
              <a:rPr lang="en-IE" dirty="0" err="1">
                <a:ea typeface="Calibri"/>
                <a:cs typeface="Calibri"/>
              </a:rPr>
              <a:t>iarraidh</a:t>
            </a:r>
            <a:r>
              <a:rPr lang="en-IE" dirty="0">
                <a:ea typeface="Calibri"/>
                <a:cs typeface="Calibri"/>
              </a:rPr>
              <a:t> go </a:t>
            </a:r>
            <a:r>
              <a:rPr lang="en-IE" dirty="0" err="1">
                <a:ea typeface="Calibri"/>
                <a:cs typeface="Calibri"/>
              </a:rPr>
              <a:t>mbeidh</a:t>
            </a:r>
            <a:r>
              <a:rPr lang="en-IE" dirty="0">
                <a:ea typeface="Calibri"/>
                <a:cs typeface="Calibri"/>
              </a:rPr>
              <a:t> </a:t>
            </a:r>
            <a:r>
              <a:rPr lang="en-IE" dirty="0" err="1">
                <a:ea typeface="Calibri"/>
                <a:cs typeface="Calibri"/>
              </a:rPr>
              <a:t>siad</a:t>
            </a:r>
            <a:r>
              <a:rPr lang="en-IE" dirty="0">
                <a:ea typeface="Calibri"/>
                <a:cs typeface="Calibri"/>
              </a:rPr>
              <a:t> ag </a:t>
            </a:r>
            <a:r>
              <a:rPr lang="ga-IE" dirty="0"/>
              <a:t>Mothú go maith faoina bhféiniúlacht i dtimpeallacht nua</a:t>
            </a:r>
            <a:r>
              <a:rPr lang="en-IE" dirty="0"/>
              <a:t> </a:t>
            </a:r>
            <a:r>
              <a:rPr lang="en-IE" dirty="0" err="1"/>
              <a:t>agus</a:t>
            </a:r>
            <a:r>
              <a:rPr lang="en-IE" dirty="0"/>
              <a:t> </a:t>
            </a:r>
            <a:r>
              <a:rPr lang="ga-IE" dirty="0"/>
              <a:t>Dearcaí dearfacha a fhorbairt faoin bhfoghlaim.</a:t>
            </a:r>
            <a:endParaRPr lang="ga-IE" dirty="0">
              <a:ea typeface="Calibri"/>
              <a:cs typeface="Calibri"/>
            </a:endParaRPr>
          </a:p>
          <a:p>
            <a:endParaRPr lang="en-IE" dirty="0"/>
          </a:p>
          <a:p>
            <a:endParaRPr lang="en-IE" dirty="0"/>
          </a:p>
          <a:p>
            <a:endParaRPr lang="ga-IE" dirty="0"/>
          </a:p>
          <a:p>
            <a:r>
              <a:rPr lang="ga-IE" b="1" dirty="0"/>
              <a:t>Acmhainn:</a:t>
            </a:r>
            <a:r>
              <a:rPr lang="en-IE" b="1" dirty="0"/>
              <a:t> *</a:t>
            </a:r>
            <a:r>
              <a:rPr lang="en-IE" b="1" dirty="0" err="1"/>
              <a:t>priondáil</a:t>
            </a:r>
            <a:r>
              <a:rPr lang="en-IE" b="1" dirty="0"/>
              <a:t> </a:t>
            </a:r>
            <a:r>
              <a:rPr lang="en-IE" b="1" dirty="0" err="1"/>
              <a:t>agus</a:t>
            </a:r>
            <a:r>
              <a:rPr lang="en-IE" b="1" dirty="0"/>
              <a:t> </a:t>
            </a:r>
            <a:r>
              <a:rPr lang="en-IE" b="1" dirty="0" err="1"/>
              <a:t>taispeáin</a:t>
            </a:r>
            <a:endParaRPr lang="ga-IE" b="1" dirty="0">
              <a:ea typeface="Calibri"/>
              <a:cs typeface="Calibri"/>
            </a:endParaRPr>
          </a:p>
          <a:p>
            <a:r>
              <a:rPr lang="ga-IE" dirty="0"/>
              <a:t>Tá treoir shonrach ar fáil anseo:</a:t>
            </a:r>
            <a:br>
              <a:rPr lang="ga-IE" dirty="0">
                <a:ea typeface="Calibri"/>
                <a:cs typeface="Calibri"/>
              </a:rPr>
            </a:br>
            <a:r>
              <a:rPr lang="ga-IE" dirty="0"/>
              <a:t>Ag Tacú le Folláine Leanaí ón Úcráin i do Scoil – Treoir do Bhunscoileanna</a:t>
            </a:r>
            <a:br>
              <a:rPr lang="ga-IE" dirty="0">
                <a:ea typeface="Calibri"/>
                <a:cs typeface="Calibri"/>
              </a:rPr>
            </a:br>
            <a:r>
              <a:rPr lang="ga-IE" dirty="0">
                <a:hlinkClick r:id="rId3"/>
              </a:rPr>
              <a:t>Léigh an doiciméad anseo.</a:t>
            </a:r>
            <a:endParaRPr lang="ga-IE" dirty="0"/>
          </a:p>
          <a:p>
            <a:endParaRPr lang="ga-IE" dirty="0"/>
          </a:p>
        </p:txBody>
      </p:sp>
      <p:sp>
        <p:nvSpPr>
          <p:cNvPr id="3" name="Slide Image Placeholder 2">
            <a:extLst>
              <a:ext uri="{FF2B5EF4-FFF2-40B4-BE49-F238E27FC236}">
                <a16:creationId xmlns:a16="http://schemas.microsoft.com/office/drawing/2014/main" id="{BBFE2EC1-1B79-B99B-26F3-07CC4D1D1C5B}"/>
              </a:ext>
            </a:extLst>
          </p:cNvPr>
          <p:cNvSpPr>
            <a:spLocks noGrp="1" noRot="1" noChangeAspect="1"/>
          </p:cNvSpPr>
          <p:nvPr>
            <p:ph type="sldImg"/>
          </p:nvPr>
        </p:nvSpPr>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inneálaí ionaid nótaí 2"/>
          <p:cNvSpPr>
            <a:spLocks noGrp="1"/>
          </p:cNvSpPr>
          <p:nvPr>
            <p:ph type="body" idx="1"/>
          </p:nvPr>
        </p:nvSpPr>
        <p:spPr/>
        <p:txBody>
          <a:bodyPr/>
          <a:lstStyle/>
          <a:p>
            <a:r>
              <a:rPr lang="ga-IE"/>
              <a:t>Cuspóir:</a:t>
            </a:r>
          </a:p>
          <a:p>
            <a:r>
              <a:rPr lang="ga-IE"/>
              <a:t>Eolas a bhailiú ó na rannpháirtithe faoi na rudaí a d'oibrigh go maith ina scoileanna féin nuair a thosaigh páistí nua GTB sa scoil.</a:t>
            </a:r>
            <a:endParaRPr lang="ga-IE">
              <a:ea typeface="Calibri"/>
              <a:cs typeface="Calibri"/>
            </a:endParaRPr>
          </a:p>
          <a:p>
            <a:r>
              <a:rPr lang="ga-IE"/>
              <a:t>Fad Ama:</a:t>
            </a:r>
            <a:endParaRPr lang="ga-IE">
              <a:ea typeface="Calibri"/>
              <a:cs typeface="Calibri"/>
            </a:endParaRPr>
          </a:p>
          <a:p>
            <a:r>
              <a:rPr lang="en-IE"/>
              <a:t>3 </a:t>
            </a:r>
            <a:r>
              <a:rPr lang="en-IE" err="1"/>
              <a:t>nóim</a:t>
            </a:r>
            <a:endParaRPr lang="ga-IE"/>
          </a:p>
          <a:p>
            <a:r>
              <a:rPr lang="ga-IE"/>
              <a:t>Script:</a:t>
            </a:r>
            <a:endParaRPr lang="ga-IE">
              <a:ea typeface="Calibri"/>
              <a:cs typeface="Calibri"/>
            </a:endParaRPr>
          </a:p>
          <a:p>
            <a:r>
              <a:rPr lang="ga-IE">
                <a:solidFill>
                  <a:srgbClr val="FF0000"/>
                </a:solidFill>
                <a:ea typeface="Calibri"/>
                <a:cs typeface="Calibri"/>
              </a:rPr>
              <a:t>Ba mhaith linn go bpléifidh sibh bhur cur chuige sa chéad cúpla lá nó céad cúpla seachtain ó thaobh foghlaimeoirí GTB a mheas i bhfoirm dhá réalt agus mian. Nuair a thosaigh foghlaimeoirí GTB sa scoil</a:t>
            </a:r>
            <a:r>
              <a:rPr lang="en-IE">
                <a:solidFill>
                  <a:srgbClr val="FF0000"/>
                </a:solidFill>
                <a:ea typeface="Calibri"/>
                <a:cs typeface="Calibri"/>
              </a:rPr>
              <a:t> </a:t>
            </a:r>
            <a:r>
              <a:rPr lang="en-IE" err="1">
                <a:solidFill>
                  <a:srgbClr val="FF0000"/>
                </a:solidFill>
                <a:ea typeface="Calibri"/>
                <a:cs typeface="Calibri"/>
              </a:rPr>
              <a:t>agaibhse</a:t>
            </a:r>
            <a:r>
              <a:rPr lang="ga-IE">
                <a:solidFill>
                  <a:srgbClr val="FF0000"/>
                </a:solidFill>
                <a:ea typeface="Calibri"/>
                <a:cs typeface="Calibri"/>
              </a:rPr>
              <a:t>; pléigh dhá rud a d'oibrigh go maith agus rud amháin a dhéanfá difriúil dá dtosóidh na páistí seo arís. </a:t>
            </a:r>
            <a:endParaRPr lang="ga-IE">
              <a:solidFill>
                <a:srgbClr val="FF0000"/>
              </a:solidFill>
            </a:endParaRPr>
          </a:p>
        </p:txBody>
      </p:sp>
      <p:sp>
        <p:nvSpPr>
          <p:cNvPr id="4" name="Coinneálaí ionaid uimhir sleamhnáin 3"/>
          <p:cNvSpPr>
            <a:spLocks noGrp="1"/>
          </p:cNvSpPr>
          <p:nvPr>
            <p:ph type="sldNum" sz="quarter" idx="5"/>
          </p:nvPr>
        </p:nvSpPr>
        <p:spPr/>
        <p:txBody>
          <a:bodyPr/>
          <a:lstStyle/>
          <a:p>
            <a:pPr lvl="0"/>
            <a:fld id="{AF6BECD2-6E34-4FC8-81A3-E7A6EED2AFA1}" type="slidenum">
              <a:rPr lang="ga-IE"/>
              <a:pPr lvl="0"/>
              <a:t>6</a:t>
            </a:fld>
            <a:endParaRPr lang="ga-IE"/>
          </a:p>
        </p:txBody>
      </p:sp>
      <p:sp>
        <p:nvSpPr>
          <p:cNvPr id="7" name="Slide Image Placeholder 6">
            <a:extLst>
              <a:ext uri="{FF2B5EF4-FFF2-40B4-BE49-F238E27FC236}">
                <a16:creationId xmlns:a16="http://schemas.microsoft.com/office/drawing/2014/main" id="{F3E3A297-5309-BF30-FD58-2A04C293B566}"/>
              </a:ext>
            </a:extLst>
          </p:cNvPr>
          <p:cNvSpPr>
            <a:spLocks noGrp="1" noRot="1" noChangeAspect="1"/>
          </p:cNvSpPr>
          <p:nvPr>
            <p:ph type="sldImg"/>
          </p:nvPr>
        </p:nvSpPr>
        <p:spPr/>
      </p:sp>
    </p:spTree>
    <p:extLst>
      <p:ext uri="{BB962C8B-B14F-4D97-AF65-F5344CB8AC3E}">
        <p14:creationId xmlns:p14="http://schemas.microsoft.com/office/powerpoint/2010/main" val="41826786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350B0-BB45-C54D-20AC-DBC04D34CF66}"/>
            </a:ext>
          </a:extLst>
        </p:cNvPr>
        <p:cNvGrpSpPr/>
        <p:nvPr/>
      </p:nvGrpSpPr>
      <p:grpSpPr>
        <a:xfrm>
          <a:off x="0" y="0"/>
          <a:ext cx="0" cy="0"/>
          <a:chOff x="0" y="0"/>
          <a:chExt cx="0" cy="0"/>
        </a:xfrm>
      </p:grpSpPr>
      <p:sp>
        <p:nvSpPr>
          <p:cNvPr id="3" name="Notes Placeholder 2">
            <a:extLst>
              <a:ext uri="{FF2B5EF4-FFF2-40B4-BE49-F238E27FC236}">
                <a16:creationId xmlns:a16="http://schemas.microsoft.com/office/drawing/2014/main" id="{9BC8956D-12E7-C3DB-7076-D40A3EDDCAEE}"/>
              </a:ext>
            </a:extLst>
          </p:cNvPr>
          <p:cNvSpPr>
            <a:spLocks noGrp="1"/>
          </p:cNvSpPr>
          <p:nvPr>
            <p:ph type="body" idx="1"/>
          </p:nvPr>
        </p:nvSpPr>
        <p:spPr/>
        <p:txBody>
          <a:bodyPr/>
          <a:lstStyle/>
          <a:p>
            <a:r>
              <a:rPr lang="ga-IE"/>
              <a:t>Cuspóir: Straitéisí agus dea-chleachtas a chur chun cinn maidir leis an gcéad chúpla lá do pháistí GTB sa scoil.</a:t>
            </a:r>
            <a:endParaRPr lang="en-US"/>
          </a:p>
          <a:p>
            <a:r>
              <a:rPr lang="ga-IE"/>
              <a:t>Fad Ama: </a:t>
            </a:r>
            <a:r>
              <a:rPr lang="en-IE"/>
              <a:t>3</a:t>
            </a:r>
            <a:r>
              <a:rPr lang="ga-IE"/>
              <a:t> nóiméad</a:t>
            </a:r>
            <a:endParaRPr lang="ga-IE">
              <a:ea typeface="Calibri"/>
              <a:cs typeface="Calibri"/>
            </a:endParaRPr>
          </a:p>
          <a:p>
            <a:endParaRPr lang="en-IE"/>
          </a:p>
          <a:p>
            <a:r>
              <a:rPr lang="ga-IE"/>
              <a:t>Script:</a:t>
            </a:r>
            <a:endParaRPr lang="ga-IE">
              <a:ea typeface="Calibri"/>
              <a:cs typeface="Calibri"/>
            </a:endParaRPr>
          </a:p>
          <a:p>
            <a:r>
              <a:rPr lang="en-IE" err="1"/>
              <a:t>Feicfidh</a:t>
            </a:r>
            <a:r>
              <a:rPr lang="en-IE"/>
              <a:t> </a:t>
            </a:r>
            <a:r>
              <a:rPr lang="en-IE" err="1"/>
              <a:t>sibh</a:t>
            </a:r>
            <a:r>
              <a:rPr lang="en-IE"/>
              <a:t> </a:t>
            </a:r>
            <a:r>
              <a:rPr lang="en-IE" err="1"/>
              <a:t>roinnt</a:t>
            </a:r>
            <a:r>
              <a:rPr lang="en-IE"/>
              <a:t> </a:t>
            </a:r>
            <a:r>
              <a:rPr lang="en-IE" err="1"/>
              <a:t>smaointí</a:t>
            </a:r>
            <a:r>
              <a:rPr lang="en-IE"/>
              <a:t> </a:t>
            </a:r>
            <a:r>
              <a:rPr lang="en-IE" err="1"/>
              <a:t>anseo</a:t>
            </a:r>
            <a:r>
              <a:rPr lang="en-IE"/>
              <a:t> </a:t>
            </a:r>
            <a:r>
              <a:rPr lang="en-IE" err="1"/>
              <a:t>faoi</a:t>
            </a:r>
            <a:r>
              <a:rPr lang="en-IE"/>
              <a:t> </a:t>
            </a:r>
            <a:r>
              <a:rPr lang="en-IE" err="1"/>
              <a:t>céard</a:t>
            </a:r>
            <a:r>
              <a:rPr lang="en-IE"/>
              <a:t> gur </a:t>
            </a:r>
            <a:r>
              <a:rPr lang="en-IE" err="1"/>
              <a:t>féidir</a:t>
            </a:r>
            <a:r>
              <a:rPr lang="en-IE"/>
              <a:t> linn a </a:t>
            </a:r>
            <a:r>
              <a:rPr lang="en-IE" err="1"/>
              <a:t>dhéanamh</a:t>
            </a:r>
            <a:r>
              <a:rPr lang="en-IE"/>
              <a:t> </a:t>
            </a:r>
            <a:r>
              <a:rPr lang="en-IE" err="1"/>
              <a:t>sa</a:t>
            </a:r>
            <a:r>
              <a:rPr lang="en-IE"/>
              <a:t> </a:t>
            </a:r>
            <a:r>
              <a:rPr lang="en-IE" err="1"/>
              <a:t>chéad</a:t>
            </a:r>
            <a:r>
              <a:rPr lang="en-IE"/>
              <a:t> </a:t>
            </a:r>
            <a:r>
              <a:rPr lang="en-IE" err="1"/>
              <a:t>cúpla</a:t>
            </a:r>
            <a:r>
              <a:rPr lang="en-IE"/>
              <a:t> </a:t>
            </a:r>
            <a:r>
              <a:rPr lang="en-IE" err="1"/>
              <a:t>lá</a:t>
            </a:r>
            <a:r>
              <a:rPr lang="en-IE"/>
              <a:t>…</a:t>
            </a:r>
            <a:endParaRPr lang="ga-IE">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a:t>1. </a:t>
            </a:r>
            <a:r>
              <a:rPr lang="ga-IE" b="1"/>
              <a:t>Bailigh an oiread eolais agus is féidir.</a:t>
            </a:r>
            <a:r>
              <a:rPr lang="en-IE" b="1"/>
              <a:t> </a:t>
            </a:r>
            <a:r>
              <a:rPr lang="ga-IE"/>
              <a:t>Cabhróidh an t-eolas seo le caidreamh a chothú leis an dalta, eolas a fháil ar a dtuiscint reatha, agus tuiscint a fháil ar a leibhéal foghlama.</a:t>
            </a:r>
            <a:endParaRPr lang="ga-IE" b="1">
              <a:ea typeface="Calibri"/>
              <a:cs typeface="Calibri"/>
            </a:endParaRPr>
          </a:p>
          <a:p>
            <a:r>
              <a:rPr lang="ga-IE"/>
              <a:t>Déan iarracht caidreamh a chruthú leis na tuismitheoirí.</a:t>
            </a:r>
            <a:endParaRPr lang="ga-IE">
              <a:ea typeface="Calibri"/>
              <a:cs typeface="Calibri"/>
            </a:endParaRPr>
          </a:p>
          <a:p>
            <a:r>
              <a:rPr lang="ga-IE"/>
              <a:t>Faigh an t-eolas tábhachtach</a:t>
            </a:r>
            <a:endParaRPr lang="en-IE"/>
          </a:p>
          <a:p>
            <a:r>
              <a:rPr lang="en-IE"/>
              <a:t>	</a:t>
            </a:r>
            <a:r>
              <a:rPr lang="ga-IE"/>
              <a:t>A (h)ainm agus conas é a fhuaimniú</a:t>
            </a:r>
            <a:r>
              <a:rPr lang="en-IE"/>
              <a:t>, </a:t>
            </a:r>
            <a:r>
              <a:rPr lang="en-IE" err="1"/>
              <a:t>b’fhiú</a:t>
            </a:r>
            <a:r>
              <a:rPr lang="en-IE"/>
              <a:t> é a </a:t>
            </a:r>
            <a:r>
              <a:rPr lang="en-IE" err="1"/>
              <a:t>dheimhniú</a:t>
            </a:r>
            <a:r>
              <a:rPr lang="en-IE"/>
              <a:t> leis </a:t>
            </a:r>
            <a:r>
              <a:rPr lang="en-IE" err="1"/>
              <a:t>na</a:t>
            </a:r>
            <a:r>
              <a:rPr lang="en-IE"/>
              <a:t> </a:t>
            </a:r>
            <a:r>
              <a:rPr lang="en-IE" err="1"/>
              <a:t>tuistí</a:t>
            </a:r>
            <a:r>
              <a:rPr lang="en-IE"/>
              <a:t>, </a:t>
            </a:r>
            <a:r>
              <a:rPr lang="en-IE" err="1"/>
              <a:t>páiste</a:t>
            </a:r>
            <a:r>
              <a:rPr lang="en-IE"/>
              <a:t> an-</a:t>
            </a:r>
            <a:r>
              <a:rPr lang="en-IE" err="1"/>
              <a:t>chúthaileach</a:t>
            </a:r>
            <a:r>
              <a:rPr lang="en-IE"/>
              <a:t> </a:t>
            </a:r>
            <a:r>
              <a:rPr lang="en-IE" err="1"/>
              <a:t>agamsa</a:t>
            </a:r>
            <a:r>
              <a:rPr lang="en-IE"/>
              <a:t>…</a:t>
            </a:r>
          </a:p>
          <a:p>
            <a:r>
              <a:rPr lang="en-IE"/>
              <a:t>	</a:t>
            </a:r>
            <a:r>
              <a:rPr lang="ga-IE"/>
              <a:t>A thír dhúchais agus na teangacha a labhraítear sa bhaile.</a:t>
            </a:r>
            <a:endParaRPr lang="ga-IE">
              <a:ea typeface="Calibri"/>
              <a:cs typeface="Calibri"/>
            </a:endParaRPr>
          </a:p>
          <a:p>
            <a:pPr lvl="1"/>
            <a:r>
              <a:rPr lang="en-IE"/>
              <a:t>	</a:t>
            </a:r>
            <a:r>
              <a:rPr lang="ga-IE"/>
              <a:t>Más féidir, an fáth ar tháinig siad go hÉirinn.</a:t>
            </a:r>
            <a:endParaRPr lang="ga-IE">
              <a:ea typeface="Calibri"/>
              <a:cs typeface="Calibri"/>
            </a:endParaRPr>
          </a:p>
          <a:p>
            <a:r>
              <a:rPr lang="en-IE"/>
              <a:t>2. </a:t>
            </a:r>
            <a:r>
              <a:rPr lang="en-IE" b="1" err="1"/>
              <a:t>Smaoinigh</a:t>
            </a:r>
            <a:r>
              <a:rPr lang="en-IE" b="1"/>
              <a:t> </a:t>
            </a:r>
            <a:r>
              <a:rPr lang="en-IE" b="1" err="1"/>
              <a:t>ar</a:t>
            </a:r>
            <a:r>
              <a:rPr lang="en-IE" b="1"/>
              <a:t> </a:t>
            </a:r>
            <a:r>
              <a:rPr lang="ga-IE" b="1"/>
              <a:t>Córas páirtíochta a bhunú </a:t>
            </a:r>
            <a:r>
              <a:rPr lang="ga-IE"/>
              <a:t>(ceangal le páiste eile a labhraíonn an teanga chéanna, más féidir).</a:t>
            </a:r>
            <a:endParaRPr lang="ga-IE">
              <a:ea typeface="Calibri"/>
              <a:cs typeface="Calibri"/>
            </a:endParaRPr>
          </a:p>
          <a:p>
            <a:r>
              <a:rPr lang="ga-IE"/>
              <a:t>Deiseanna a chruthú dóibh chun comhrá a bheith acu i rith an lae.</a:t>
            </a:r>
            <a:endParaRPr lang="en-IE"/>
          </a:p>
          <a:p>
            <a:endParaRPr lang="en-IE">
              <a:ea typeface="Calibri"/>
              <a:cs typeface="Calibri"/>
            </a:endParaRPr>
          </a:p>
          <a:p>
            <a:r>
              <a:rPr lang="en-IE" b="1"/>
              <a:t>3. </a:t>
            </a:r>
            <a:r>
              <a:rPr lang="ga-IE" b="1"/>
              <a:t>Teicneolaíocht inrochtana a úsáid.</a:t>
            </a:r>
            <a:endParaRPr lang="ga-IE" b="1">
              <a:ea typeface="Calibri"/>
              <a:cs typeface="Calibri"/>
            </a:endParaRPr>
          </a:p>
          <a:p>
            <a:r>
              <a:rPr lang="ga-IE"/>
              <a:t>D’fhéadfadh teicneolaíocht a bheith an-chabhrach chun cumarsáid a éascú le tuismitheoirí</a:t>
            </a:r>
            <a:r>
              <a:rPr lang="en-IE"/>
              <a:t>`ach </a:t>
            </a:r>
            <a:r>
              <a:rPr lang="en-IE" err="1"/>
              <a:t>freisin</a:t>
            </a:r>
            <a:r>
              <a:rPr lang="en-IE"/>
              <a:t> do </a:t>
            </a:r>
            <a:r>
              <a:rPr lang="en-IE" err="1"/>
              <a:t>na</a:t>
            </a:r>
            <a:r>
              <a:rPr lang="en-IE"/>
              <a:t> </a:t>
            </a:r>
            <a:r>
              <a:rPr lang="en-IE" err="1"/>
              <a:t>páistí</a:t>
            </a:r>
            <a:r>
              <a:rPr lang="en-IE"/>
              <a:t> </a:t>
            </a:r>
            <a:r>
              <a:rPr lang="en-IE" err="1"/>
              <a:t>seo</a:t>
            </a:r>
            <a:r>
              <a:rPr lang="en-IE"/>
              <a:t> </a:t>
            </a:r>
            <a:r>
              <a:rPr lang="en-IE" err="1"/>
              <a:t>déanfaidh</a:t>
            </a:r>
            <a:r>
              <a:rPr lang="en-IE"/>
              <a:t> </a:t>
            </a:r>
            <a:r>
              <a:rPr lang="en-IE" err="1"/>
              <a:t>muid</a:t>
            </a:r>
            <a:r>
              <a:rPr lang="en-IE"/>
              <a:t> </a:t>
            </a:r>
            <a:r>
              <a:rPr lang="en-IE" err="1"/>
              <a:t>gach</a:t>
            </a:r>
            <a:r>
              <a:rPr lang="en-IE"/>
              <a:t> </a:t>
            </a:r>
            <a:r>
              <a:rPr lang="en-IE" err="1"/>
              <a:t>iarracht</a:t>
            </a:r>
            <a:r>
              <a:rPr lang="en-IE"/>
              <a:t> </a:t>
            </a:r>
            <a:r>
              <a:rPr lang="en-IE" err="1"/>
              <a:t>rudaí</a:t>
            </a:r>
            <a:r>
              <a:rPr lang="en-IE"/>
              <a:t> a </a:t>
            </a:r>
            <a:r>
              <a:rPr lang="en-IE" err="1"/>
              <a:t>éascú</a:t>
            </a:r>
            <a:r>
              <a:rPr lang="en-IE"/>
              <a:t> go </a:t>
            </a:r>
            <a:r>
              <a:rPr lang="en-IE" err="1"/>
              <a:t>háirithe</a:t>
            </a:r>
            <a:r>
              <a:rPr lang="en-IE"/>
              <a:t> </a:t>
            </a:r>
            <a:r>
              <a:rPr lang="en-IE" err="1"/>
              <a:t>nuair</a:t>
            </a:r>
            <a:r>
              <a:rPr lang="en-IE"/>
              <a:t> </a:t>
            </a:r>
            <a:r>
              <a:rPr lang="en-IE" err="1"/>
              <a:t>atá</a:t>
            </a:r>
            <a:r>
              <a:rPr lang="en-IE"/>
              <a:t> </a:t>
            </a:r>
            <a:r>
              <a:rPr lang="en-IE" err="1"/>
              <a:t>siad</a:t>
            </a:r>
            <a:r>
              <a:rPr lang="en-IE"/>
              <a:t> ag </a:t>
            </a:r>
            <a:r>
              <a:rPr lang="en-IE" err="1"/>
              <a:t>tosnú</a:t>
            </a:r>
            <a:r>
              <a:rPr lang="en-IE"/>
              <a:t> </a:t>
            </a:r>
            <a:r>
              <a:rPr lang="en-IE" err="1"/>
              <a:t>amach</a:t>
            </a:r>
            <a:r>
              <a:rPr lang="en-IE"/>
              <a:t>. </a:t>
            </a:r>
            <a:endParaRPr lang="ga-IE">
              <a:ea typeface="Calibri"/>
              <a:cs typeface="Calibri"/>
            </a:endParaRPr>
          </a:p>
          <a:p>
            <a:endParaRPr lang="ga-IE">
              <a:ea typeface="Calibri"/>
              <a:cs typeface="Calibri"/>
            </a:endParaRPr>
          </a:p>
          <a:p>
            <a:r>
              <a:rPr lang="en-IE" b="1"/>
              <a:t>4. </a:t>
            </a:r>
            <a:r>
              <a:rPr lang="en-IE" b="1" err="1"/>
              <a:t>Beidh</a:t>
            </a:r>
            <a:r>
              <a:rPr lang="en-IE" b="1"/>
              <a:t> </a:t>
            </a:r>
            <a:r>
              <a:rPr lang="en-IE" b="1" err="1"/>
              <a:t>muid</a:t>
            </a:r>
            <a:r>
              <a:rPr lang="en-IE" b="1"/>
              <a:t> ag </a:t>
            </a:r>
            <a:r>
              <a:rPr lang="en-IE" b="1" err="1"/>
              <a:t>iarraidh</a:t>
            </a:r>
            <a:r>
              <a:rPr lang="en-IE" b="1"/>
              <a:t> </a:t>
            </a:r>
            <a:r>
              <a:rPr lang="ga-IE" b="1"/>
              <a:t>Timpeallacht </a:t>
            </a:r>
            <a:r>
              <a:rPr lang="ga-IE" b="1" err="1"/>
              <a:t>thacúil</a:t>
            </a:r>
            <a:r>
              <a:rPr lang="ga-IE" b="1"/>
              <a:t> a chruthú.</a:t>
            </a:r>
            <a:endParaRPr lang="ga-IE" b="1">
              <a:ea typeface="Calibri"/>
              <a:cs typeface="Calibri"/>
            </a:endParaRPr>
          </a:p>
          <a:p>
            <a:r>
              <a:rPr lang="ga-IE"/>
              <a:t>Cúpla focal ón dteanga dhúchais a bheith le feiceáil timpeall na scoile agus ar eolas ag baill foirne &amp; daltaí.</a:t>
            </a:r>
            <a:endParaRPr lang="ga-IE">
              <a:ea typeface="Calibri"/>
              <a:cs typeface="Calibri"/>
            </a:endParaRPr>
          </a:p>
          <a:p>
            <a:r>
              <a:rPr lang="ga-IE"/>
              <a:t>Moltar béim a chur ar an teanga seachas ar bhratacha nó siombailí tíre, go háirithe i gcás cogaidh nó coimhlintí.</a:t>
            </a:r>
            <a:endParaRPr lang="ga-IE">
              <a:ea typeface="Calibri"/>
              <a:cs typeface="Calibri"/>
            </a:endParaRPr>
          </a:p>
          <a:p>
            <a:r>
              <a:rPr lang="ga-IE"/>
              <a:t>Léarscáil den scoil a roinnt (seomra ranga, clós, leithris) agus grianghraif den scoil a chur ar fáil do thuismitheoirí mura bhfuil siad tar éis cuairt a thabhairt ar an scoil go fóill.</a:t>
            </a:r>
            <a:r>
              <a:rPr lang="en-IE"/>
              <a:t> Rud a </a:t>
            </a:r>
            <a:r>
              <a:rPr lang="en-IE" err="1"/>
              <a:t>d’oibrigh</a:t>
            </a:r>
            <a:r>
              <a:rPr lang="en-IE"/>
              <a:t> in </a:t>
            </a:r>
            <a:r>
              <a:rPr lang="en-IE" err="1"/>
              <a:t>ár</a:t>
            </a:r>
            <a:r>
              <a:rPr lang="en-IE"/>
              <a:t> </a:t>
            </a:r>
            <a:r>
              <a:rPr lang="en-IE" err="1"/>
              <a:t>scoil</a:t>
            </a:r>
            <a:r>
              <a:rPr lang="en-IE"/>
              <a:t> </a:t>
            </a:r>
            <a:r>
              <a:rPr lang="en-IE" err="1"/>
              <a:t>ná</a:t>
            </a:r>
            <a:r>
              <a:rPr lang="en-IE"/>
              <a:t> </a:t>
            </a:r>
            <a:r>
              <a:rPr lang="en-IE" err="1"/>
              <a:t>páiste</a:t>
            </a:r>
            <a:r>
              <a:rPr lang="en-IE"/>
              <a:t> </a:t>
            </a:r>
            <a:r>
              <a:rPr lang="en-IE" err="1"/>
              <a:t>eile</a:t>
            </a:r>
            <a:r>
              <a:rPr lang="en-IE"/>
              <a:t> a </a:t>
            </a:r>
            <a:r>
              <a:rPr lang="en-IE" err="1"/>
              <a:t>bhí</a:t>
            </a:r>
            <a:r>
              <a:rPr lang="en-IE"/>
              <a:t> </a:t>
            </a:r>
            <a:r>
              <a:rPr lang="en-IE" err="1"/>
              <a:t>théis</a:t>
            </a:r>
            <a:r>
              <a:rPr lang="en-IE"/>
              <a:t> </a:t>
            </a:r>
            <a:r>
              <a:rPr lang="en-IE" err="1"/>
              <a:t>socrú</a:t>
            </a:r>
            <a:r>
              <a:rPr lang="en-IE"/>
              <a:t> </a:t>
            </a:r>
            <a:r>
              <a:rPr lang="en-IE" err="1"/>
              <a:t>isteach</a:t>
            </a:r>
            <a:r>
              <a:rPr lang="en-IE"/>
              <a:t> ach a </a:t>
            </a:r>
            <a:r>
              <a:rPr lang="en-IE" err="1"/>
              <a:t>bhí</a:t>
            </a:r>
            <a:r>
              <a:rPr lang="en-IE"/>
              <a:t> </a:t>
            </a:r>
            <a:r>
              <a:rPr lang="en-IE" err="1"/>
              <a:t>nua</a:t>
            </a:r>
            <a:r>
              <a:rPr lang="en-IE"/>
              <a:t> go </a:t>
            </a:r>
            <a:r>
              <a:rPr lang="en-IE" err="1"/>
              <a:t>leor</a:t>
            </a:r>
            <a:r>
              <a:rPr lang="en-IE"/>
              <a:t> ag </a:t>
            </a:r>
            <a:r>
              <a:rPr lang="en-IE" err="1"/>
              <a:t>cabhrú</a:t>
            </a:r>
            <a:r>
              <a:rPr lang="en-IE"/>
              <a:t> ó </a:t>
            </a:r>
            <a:r>
              <a:rPr lang="en-IE" err="1"/>
              <a:t>thaobh</a:t>
            </a:r>
            <a:r>
              <a:rPr lang="en-IE"/>
              <a:t> </a:t>
            </a:r>
            <a:r>
              <a:rPr lang="en-IE" err="1"/>
              <a:t>turas</a:t>
            </a:r>
            <a:r>
              <a:rPr lang="en-IE"/>
              <a:t> den </a:t>
            </a:r>
            <a:r>
              <a:rPr lang="en-IE" err="1"/>
              <a:t>scoil</a:t>
            </a:r>
            <a:r>
              <a:rPr lang="en-IE"/>
              <a:t> a </a:t>
            </a:r>
            <a:r>
              <a:rPr lang="en-IE" err="1"/>
              <a:t>dhéanamh</a:t>
            </a:r>
            <a:r>
              <a:rPr lang="en-IE"/>
              <a:t>. </a:t>
            </a:r>
            <a:endParaRPr lang="en-IE">
              <a:ea typeface="Calibri"/>
              <a:cs typeface="Calibri"/>
            </a:endParaRPr>
          </a:p>
          <a:p>
            <a:r>
              <a:rPr lang="ga-IE"/>
              <a:t>Cóip de rialacha na scoile agus féilire na scoile a thabhairt do thuismitheoirí (ina dteanga féin, más féidir).</a:t>
            </a:r>
            <a:endParaRPr lang="ga-IE">
              <a:ea typeface="Calibri"/>
              <a:cs typeface="Calibri"/>
            </a:endParaRPr>
          </a:p>
          <a:p>
            <a:r>
              <a:rPr lang="ga-IE"/>
              <a:t>Nósanna na scoile a roinnt de réir a chéile chun cabhrú le socrú isteach.</a:t>
            </a:r>
            <a:r>
              <a:rPr lang="en-IE"/>
              <a:t> </a:t>
            </a:r>
            <a:r>
              <a:rPr lang="en-IE" err="1"/>
              <a:t>Bí</a:t>
            </a:r>
            <a:r>
              <a:rPr lang="en-IE"/>
              <a:t> </a:t>
            </a:r>
            <a:r>
              <a:rPr lang="en-IE" err="1"/>
              <a:t>cúramach</a:t>
            </a:r>
            <a:r>
              <a:rPr lang="en-IE"/>
              <a:t> </a:t>
            </a:r>
            <a:r>
              <a:rPr lang="en-IE" err="1"/>
              <a:t>nach</a:t>
            </a:r>
            <a:r>
              <a:rPr lang="en-IE"/>
              <a:t> </a:t>
            </a:r>
            <a:r>
              <a:rPr lang="en-IE" err="1"/>
              <a:t>bhfuil</a:t>
            </a:r>
            <a:r>
              <a:rPr lang="en-IE"/>
              <a:t> </a:t>
            </a:r>
            <a:r>
              <a:rPr lang="en-IE" err="1"/>
              <a:t>muid</a:t>
            </a:r>
            <a:r>
              <a:rPr lang="en-IE"/>
              <a:t> ag </a:t>
            </a:r>
            <a:r>
              <a:rPr lang="en-IE" err="1"/>
              <a:t>cuir</a:t>
            </a:r>
            <a:r>
              <a:rPr lang="en-IE"/>
              <a:t> </a:t>
            </a:r>
            <a:r>
              <a:rPr lang="en-IE" err="1"/>
              <a:t>uallach</a:t>
            </a:r>
            <a:r>
              <a:rPr lang="en-IE"/>
              <a:t> </a:t>
            </a:r>
            <a:r>
              <a:rPr lang="en-IE" err="1"/>
              <a:t>orthu</a:t>
            </a:r>
            <a:r>
              <a:rPr lang="en-IE"/>
              <a:t>. </a:t>
            </a:r>
            <a:endParaRPr lang="ga-IE">
              <a:ea typeface="Calibri"/>
              <a:cs typeface="Calibri"/>
            </a:endParaRPr>
          </a:p>
          <a:p>
            <a:r>
              <a:rPr lang="ga-IE"/>
              <a:t>Struchtúr an lae a dhéanamh soiléir.</a:t>
            </a:r>
            <a:endParaRPr lang="ga-IE">
              <a:ea typeface="Calibri"/>
              <a:cs typeface="Calibri"/>
            </a:endParaRPr>
          </a:p>
          <a:p>
            <a:r>
              <a:rPr lang="ga-IE"/>
              <a:t>Clár ama feiceálach le pictiúir do pháistí níos óige</a:t>
            </a:r>
            <a:r>
              <a:rPr lang="en-IE"/>
              <a:t> ach </a:t>
            </a:r>
            <a:r>
              <a:rPr lang="en-IE" err="1"/>
              <a:t>fiú</a:t>
            </a:r>
            <a:r>
              <a:rPr lang="en-IE"/>
              <a:t> do </a:t>
            </a:r>
            <a:r>
              <a:rPr lang="en-IE" err="1"/>
              <a:t>pháistí</a:t>
            </a:r>
            <a:r>
              <a:rPr lang="en-IE"/>
              <a:t> </a:t>
            </a:r>
            <a:r>
              <a:rPr lang="en-IE" err="1"/>
              <a:t>níos</a:t>
            </a:r>
            <a:r>
              <a:rPr lang="en-IE"/>
              <a:t> sin </a:t>
            </a:r>
            <a:r>
              <a:rPr lang="en-IE" err="1"/>
              <a:t>chun</a:t>
            </a:r>
            <a:r>
              <a:rPr lang="en-IE"/>
              <a:t> </a:t>
            </a:r>
            <a:r>
              <a:rPr lang="en-IE" err="1"/>
              <a:t>tacú</a:t>
            </a:r>
            <a:r>
              <a:rPr lang="en-IE"/>
              <a:t> leis an </a:t>
            </a:r>
            <a:r>
              <a:rPr lang="en-IE" err="1"/>
              <a:t>tuiscint</a:t>
            </a:r>
            <a:r>
              <a:rPr lang="en-IE"/>
              <a:t>. </a:t>
            </a:r>
            <a:endParaRPr lang="ga-IE">
              <a:ea typeface="Calibri"/>
              <a:cs typeface="Calibri"/>
            </a:endParaRPr>
          </a:p>
          <a:p>
            <a:endParaRPr lang="en-US"/>
          </a:p>
          <a:p>
            <a:endParaRPr lang="en-US"/>
          </a:p>
        </p:txBody>
      </p:sp>
      <p:sp>
        <p:nvSpPr>
          <p:cNvPr id="4" name="Slide Number Placeholder 3">
            <a:extLst>
              <a:ext uri="{FF2B5EF4-FFF2-40B4-BE49-F238E27FC236}">
                <a16:creationId xmlns:a16="http://schemas.microsoft.com/office/drawing/2014/main" id="{5D79431E-A327-AE82-AA0F-0BA4262B8A61}"/>
              </a:ext>
            </a:extLst>
          </p:cNvPr>
          <p:cNvSpPr>
            <a:spLocks noGrp="1"/>
          </p:cNvSpPr>
          <p:nvPr>
            <p:ph type="sldNum" sz="quarter" idx="5"/>
          </p:nvPr>
        </p:nvSpPr>
        <p:spPr/>
        <p:txBody>
          <a:bodyPr/>
          <a:lstStyle/>
          <a:p>
            <a:pPr lvl="0"/>
            <a:fld id="{AF6BECD2-6E34-4FC8-81A3-E7A6EED2AFA1}" type="slidenum">
              <a:rPr lang="en-IE" smtClean="0"/>
              <a:pPr lvl="0"/>
              <a:t>7</a:t>
            </a:fld>
            <a:endParaRPr lang="en-IE"/>
          </a:p>
        </p:txBody>
      </p:sp>
      <p:sp>
        <p:nvSpPr>
          <p:cNvPr id="10" name="Slide Image Placeholder 9">
            <a:extLst>
              <a:ext uri="{FF2B5EF4-FFF2-40B4-BE49-F238E27FC236}">
                <a16:creationId xmlns:a16="http://schemas.microsoft.com/office/drawing/2014/main" id="{7864ED3B-D12A-A1C0-7746-E3B570954C5C}"/>
              </a:ext>
            </a:extLst>
          </p:cNvPr>
          <p:cNvSpPr>
            <a:spLocks noGrp="1" noRot="1" noChangeAspect="1"/>
          </p:cNvSpPr>
          <p:nvPr>
            <p:ph type="sldImg"/>
          </p:nvPr>
        </p:nvSpPr>
        <p:spPr/>
      </p:sp>
    </p:spTree>
    <p:extLst>
      <p:ext uri="{BB962C8B-B14F-4D97-AF65-F5344CB8AC3E}">
        <p14:creationId xmlns:p14="http://schemas.microsoft.com/office/powerpoint/2010/main" val="4421648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033AEF-D5D3-CC55-6929-C746545E8ACA}"/>
            </a:ext>
          </a:extLst>
        </p:cNvPr>
        <p:cNvGrpSpPr/>
        <p:nvPr/>
      </p:nvGrpSpPr>
      <p:grpSpPr>
        <a:xfrm>
          <a:off x="0" y="0"/>
          <a:ext cx="0" cy="0"/>
          <a:chOff x="0" y="0"/>
          <a:chExt cx="0" cy="0"/>
        </a:xfrm>
      </p:grpSpPr>
      <p:sp>
        <p:nvSpPr>
          <p:cNvPr id="3" name="Notes Placeholder 2">
            <a:extLst>
              <a:ext uri="{FF2B5EF4-FFF2-40B4-BE49-F238E27FC236}">
                <a16:creationId xmlns:a16="http://schemas.microsoft.com/office/drawing/2014/main" id="{6E6084B5-A290-7D26-BADE-6412916D3063}"/>
              </a:ext>
            </a:extLst>
          </p:cNvPr>
          <p:cNvSpPr>
            <a:spLocks noGrp="1"/>
          </p:cNvSpPr>
          <p:nvPr>
            <p:ph type="body" idx="1"/>
          </p:nvPr>
        </p:nvSpPr>
        <p:spPr/>
        <p:txBody>
          <a:bodyPr/>
          <a:lstStyle/>
          <a:p>
            <a:r>
              <a:rPr lang="ga-IE"/>
              <a:t>Cuspóir: Straitéisí agus dea-chleachtas a chur chun cinn maidir leis an gcéad chúpla seachtain do pháistí GTB sa scoil.</a:t>
            </a:r>
          </a:p>
          <a:p>
            <a:r>
              <a:rPr lang="ga-IE"/>
              <a:t>Fad Ama:</a:t>
            </a:r>
            <a:br>
              <a:rPr lang="ga-IE">
                <a:ea typeface="Calibri"/>
                <a:cs typeface="Calibri"/>
              </a:rPr>
            </a:br>
            <a:r>
              <a:rPr lang="ga-IE"/>
              <a:t>4 nóiméad</a:t>
            </a:r>
            <a:endParaRPr lang="ga-IE">
              <a:ea typeface="Calibri"/>
              <a:cs typeface="Calibri"/>
            </a:endParaRPr>
          </a:p>
          <a:p>
            <a:endParaRPr lang="en-IE"/>
          </a:p>
          <a:p>
            <a:r>
              <a:rPr lang="ga-IE"/>
              <a:t>Script:</a:t>
            </a:r>
            <a:br>
              <a:rPr lang="ga-IE">
                <a:ea typeface="Calibri"/>
                <a:cs typeface="Calibri"/>
              </a:rPr>
            </a:br>
            <a:r>
              <a:rPr lang="ga-IE"/>
              <a:t>Ag teacht leis an treoir in Ullmhúchán don Teagasc agus don Fhoghlaim, is í ár n-aidhm láidreachtaí, ábhair spéise agus riachtanais na bpáistí a aithint, chomh maith le heolas a bhailiú sa tréimhse thábhachtach seo.</a:t>
            </a:r>
            <a:endParaRPr lang="ga-IE">
              <a:ea typeface="Calibri"/>
              <a:cs typeface="Calibri"/>
            </a:endParaRPr>
          </a:p>
          <a:p>
            <a:endParaRPr lang="en-IE"/>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IE" err="1"/>
              <a:t>Tá</a:t>
            </a:r>
            <a:r>
              <a:rPr lang="en-IE"/>
              <a:t> </a:t>
            </a:r>
            <a:r>
              <a:rPr lang="en-IE" err="1"/>
              <a:t>muid</a:t>
            </a:r>
            <a:r>
              <a:rPr lang="en-IE"/>
              <a:t> ag </a:t>
            </a:r>
            <a:r>
              <a:rPr lang="en-IE" err="1"/>
              <a:t>iarraidh</a:t>
            </a:r>
            <a:r>
              <a:rPr lang="en-IE"/>
              <a:t> </a:t>
            </a:r>
            <a:r>
              <a:rPr lang="en-IE" err="1"/>
              <a:t>tús</a:t>
            </a:r>
            <a:r>
              <a:rPr lang="en-IE"/>
              <a:t> </a:t>
            </a:r>
            <a:r>
              <a:rPr lang="en-IE" err="1"/>
              <a:t>maith</a:t>
            </a:r>
            <a:r>
              <a:rPr lang="en-IE"/>
              <a:t> a </a:t>
            </a:r>
            <a:r>
              <a:rPr lang="en-IE" err="1"/>
              <a:t>thabhairt</a:t>
            </a:r>
            <a:r>
              <a:rPr lang="en-IE"/>
              <a:t> do </a:t>
            </a:r>
            <a:r>
              <a:rPr lang="en-IE" err="1"/>
              <a:t>na</a:t>
            </a:r>
            <a:r>
              <a:rPr lang="en-IE"/>
              <a:t> </a:t>
            </a:r>
            <a:r>
              <a:rPr lang="en-IE" err="1"/>
              <a:t>páistí</a:t>
            </a:r>
            <a:r>
              <a:rPr lang="en-IE"/>
              <a:t> </a:t>
            </a:r>
            <a:r>
              <a:rPr lang="en-IE" err="1"/>
              <a:t>seo</a:t>
            </a:r>
            <a:r>
              <a:rPr lang="en-IE"/>
              <a:t> </a:t>
            </a:r>
            <a:r>
              <a:rPr lang="en-IE" err="1"/>
              <a:t>sna</a:t>
            </a:r>
            <a:r>
              <a:rPr lang="en-IE"/>
              <a:t> </a:t>
            </a:r>
            <a:r>
              <a:rPr lang="en-IE" err="1"/>
              <a:t>seomraí</a:t>
            </a:r>
            <a:r>
              <a:rPr lang="en-IE"/>
              <a:t> </a:t>
            </a:r>
            <a:r>
              <a:rPr lang="en-IE" err="1"/>
              <a:t>ranga</a:t>
            </a:r>
            <a:r>
              <a:rPr lang="en-IE"/>
              <a:t> </a:t>
            </a:r>
            <a:r>
              <a:rPr lang="en-IE" err="1"/>
              <a:t>tríd</a:t>
            </a:r>
            <a:r>
              <a:rPr lang="en-IE"/>
              <a:t> </a:t>
            </a:r>
            <a:r>
              <a:rPr lang="en-IE" err="1"/>
              <a:t>iad</a:t>
            </a:r>
            <a:r>
              <a:rPr lang="en-IE"/>
              <a:t> a </a:t>
            </a:r>
            <a:r>
              <a:rPr lang="en-IE" err="1"/>
              <a:t>fháiltiú</a:t>
            </a:r>
            <a:r>
              <a:rPr lang="en-IE"/>
              <a:t>. </a:t>
            </a:r>
            <a:r>
              <a:rPr lang="en-IE" err="1"/>
              <a:t>Smaoinigh</a:t>
            </a:r>
            <a:r>
              <a:rPr lang="en-IE"/>
              <a:t> </a:t>
            </a:r>
            <a:r>
              <a:rPr lang="en-IE" err="1"/>
              <a:t>ar</a:t>
            </a:r>
            <a:r>
              <a:rPr lang="en-IE"/>
              <a:t> </a:t>
            </a:r>
            <a:r>
              <a:rPr lang="en-IE" err="1"/>
              <a:t>gníomhaíochtaí</a:t>
            </a:r>
            <a:r>
              <a:rPr lang="en-IE"/>
              <a:t> a </a:t>
            </a:r>
            <a:r>
              <a:rPr lang="en-IE" err="1"/>
              <a:t>dhéanamh</a:t>
            </a:r>
            <a:r>
              <a:rPr lang="en-IE"/>
              <a:t> </a:t>
            </a:r>
            <a:r>
              <a:rPr lang="en-IE" err="1"/>
              <a:t>sa</a:t>
            </a:r>
            <a:r>
              <a:rPr lang="en-IE"/>
              <a:t> </a:t>
            </a:r>
            <a:r>
              <a:rPr lang="en-IE" err="1"/>
              <a:t>chaoi</a:t>
            </a:r>
            <a:r>
              <a:rPr lang="en-IE"/>
              <a:t> go </a:t>
            </a:r>
            <a:r>
              <a:rPr lang="en-IE" err="1"/>
              <a:t>gcuirfidh</a:t>
            </a:r>
            <a:r>
              <a:rPr lang="en-IE"/>
              <a:t> </a:t>
            </a:r>
            <a:r>
              <a:rPr lang="en-IE" err="1"/>
              <a:t>na</a:t>
            </a:r>
            <a:r>
              <a:rPr lang="en-IE"/>
              <a:t> </a:t>
            </a:r>
            <a:r>
              <a:rPr lang="en-IE" err="1"/>
              <a:t>páiste</a:t>
            </a:r>
            <a:r>
              <a:rPr lang="en-IE"/>
              <a:t> </a:t>
            </a:r>
            <a:r>
              <a:rPr lang="en-IE" err="1"/>
              <a:t>aithne</a:t>
            </a:r>
            <a:r>
              <a:rPr lang="en-IE"/>
              <a:t> </a:t>
            </a:r>
            <a:r>
              <a:rPr lang="en-IE" err="1"/>
              <a:t>ar</a:t>
            </a:r>
            <a:r>
              <a:rPr lang="en-IE"/>
              <a:t> a </a:t>
            </a:r>
            <a:r>
              <a:rPr lang="en-IE" err="1"/>
              <a:t>chéile</a:t>
            </a:r>
            <a:r>
              <a:rPr lang="en-IE"/>
              <a:t>. Rud a </a:t>
            </a:r>
            <a:r>
              <a:rPr lang="en-IE" err="1"/>
              <a:t>chabhraigh</a:t>
            </a:r>
            <a:r>
              <a:rPr lang="en-IE"/>
              <a:t> go </a:t>
            </a:r>
            <a:r>
              <a:rPr lang="en-IE" err="1"/>
              <a:t>mór</a:t>
            </a:r>
            <a:r>
              <a:rPr lang="en-IE"/>
              <a:t> </a:t>
            </a:r>
            <a:r>
              <a:rPr lang="en-IE" err="1"/>
              <a:t>i</a:t>
            </a:r>
            <a:r>
              <a:rPr lang="en-IE"/>
              <a:t> </a:t>
            </a:r>
            <a:r>
              <a:rPr lang="en-IE" err="1"/>
              <a:t>mo</a:t>
            </a:r>
            <a:r>
              <a:rPr lang="en-IE"/>
              <a:t> rang </a:t>
            </a:r>
            <a:r>
              <a:rPr lang="en-IE" err="1"/>
              <a:t>fhéín</a:t>
            </a:r>
            <a:r>
              <a:rPr lang="en-IE"/>
              <a:t>, </a:t>
            </a:r>
            <a:r>
              <a:rPr lang="en-IE" err="1"/>
              <a:t>chaith</a:t>
            </a:r>
            <a:r>
              <a:rPr lang="en-IE"/>
              <a:t> </a:t>
            </a:r>
            <a:r>
              <a:rPr lang="en-IE" err="1"/>
              <a:t>muid</a:t>
            </a:r>
            <a:r>
              <a:rPr lang="en-IE"/>
              <a:t> go </a:t>
            </a:r>
            <a:r>
              <a:rPr lang="en-IE" err="1"/>
              <a:t>leor</a:t>
            </a:r>
            <a:r>
              <a:rPr lang="en-IE"/>
              <a:t> am ag </a:t>
            </a:r>
            <a:r>
              <a:rPr lang="en-IE" err="1"/>
              <a:t>spraoi</a:t>
            </a:r>
            <a:r>
              <a:rPr lang="en-IE"/>
              <a:t> </a:t>
            </a:r>
            <a:r>
              <a:rPr lang="en-IE" err="1"/>
              <a:t>cluichí</a:t>
            </a:r>
            <a:r>
              <a:rPr lang="en-IE"/>
              <a:t> </a:t>
            </a:r>
            <a:r>
              <a:rPr lang="en-IE" err="1"/>
              <a:t>clóis</a:t>
            </a:r>
            <a:r>
              <a:rPr lang="en-IE"/>
              <a:t>. </a:t>
            </a:r>
            <a:r>
              <a:rPr lang="en-IE" err="1"/>
              <a:t>Tá</a:t>
            </a:r>
            <a:r>
              <a:rPr lang="en-IE"/>
              <a:t> </a:t>
            </a:r>
            <a:r>
              <a:rPr lang="en-IE" err="1"/>
              <a:t>sé</a:t>
            </a:r>
            <a:r>
              <a:rPr lang="en-IE"/>
              <a:t> </a:t>
            </a:r>
            <a:r>
              <a:rPr lang="en-IE" err="1"/>
              <a:t>tabhachtach</a:t>
            </a:r>
            <a:r>
              <a:rPr lang="en-IE"/>
              <a:t> </a:t>
            </a:r>
            <a:r>
              <a:rPr lang="en-IE" err="1"/>
              <a:t>freisin</a:t>
            </a:r>
            <a:r>
              <a:rPr lang="en-IE"/>
              <a:t>; d</a:t>
            </a:r>
            <a:r>
              <a:rPr lang="ga-IE" err="1"/>
              <a:t>eiseanna</a:t>
            </a:r>
            <a:r>
              <a:rPr lang="ga-IE"/>
              <a:t> a thabhairt do na páistí labhairt ina gcéad teanga más féidir.</a:t>
            </a:r>
            <a:r>
              <a:rPr lang="en-IE"/>
              <a:t> Rud a </a:t>
            </a:r>
            <a:r>
              <a:rPr lang="en-IE" err="1"/>
              <a:t>d’oibrigh</a:t>
            </a:r>
            <a:r>
              <a:rPr lang="en-IE"/>
              <a:t> </a:t>
            </a:r>
            <a:r>
              <a:rPr lang="en-IE" err="1"/>
              <a:t>dhomsa</a:t>
            </a:r>
            <a:r>
              <a:rPr lang="en-IE"/>
              <a:t> </a:t>
            </a:r>
            <a:r>
              <a:rPr lang="en-IE" err="1"/>
              <a:t>ná</a:t>
            </a:r>
            <a:r>
              <a:rPr lang="en-IE"/>
              <a:t> </a:t>
            </a:r>
            <a:r>
              <a:rPr lang="en-IE" err="1"/>
              <a:t>na</a:t>
            </a:r>
            <a:r>
              <a:rPr lang="en-IE"/>
              <a:t> </a:t>
            </a:r>
            <a:r>
              <a:rPr lang="en-IE" err="1"/>
              <a:t>teicneolaíocht</a:t>
            </a:r>
            <a:r>
              <a:rPr lang="en-IE"/>
              <a:t> a </a:t>
            </a:r>
            <a:r>
              <a:rPr lang="en-IE" err="1"/>
              <a:t>úsáid</a:t>
            </a:r>
            <a:r>
              <a:rPr lang="en-IE"/>
              <a:t> don </a:t>
            </a:r>
            <a:r>
              <a:rPr lang="en-IE" err="1"/>
              <a:t>nuacht</a:t>
            </a:r>
            <a:r>
              <a:rPr lang="en-IE"/>
              <a:t> </a:t>
            </a:r>
            <a:r>
              <a:rPr lang="en-IE" err="1"/>
              <a:t>ar</a:t>
            </a:r>
            <a:r>
              <a:rPr lang="en-IE"/>
              <a:t> </a:t>
            </a:r>
            <a:r>
              <a:rPr lang="en-IE" err="1"/>
              <a:t>maidin</a:t>
            </a:r>
            <a:r>
              <a:rPr lang="en-IE"/>
              <a:t> – </a:t>
            </a:r>
            <a:r>
              <a:rPr lang="en-IE" err="1"/>
              <a:t>sayhi</a:t>
            </a:r>
            <a:r>
              <a:rPr lang="en-IE"/>
              <a:t>- </a:t>
            </a:r>
            <a:r>
              <a:rPr lang="en-IE" err="1"/>
              <a:t>nuacht</a:t>
            </a:r>
            <a:r>
              <a:rPr lang="en-IE"/>
              <a:t> a </a:t>
            </a:r>
            <a:r>
              <a:rPr lang="en-IE" err="1"/>
              <a:t>insint</a:t>
            </a:r>
            <a:r>
              <a:rPr lang="en-IE"/>
              <a:t>….</a:t>
            </a:r>
            <a:r>
              <a:rPr lang="en-IE" err="1"/>
              <a:t>abairt</a:t>
            </a:r>
            <a:r>
              <a:rPr lang="en-IE"/>
              <a:t> </a:t>
            </a:r>
            <a:r>
              <a:rPr lang="en-IE" err="1"/>
              <a:t>amháin</a:t>
            </a:r>
            <a:r>
              <a:rPr lang="en-IE"/>
              <a:t> </a:t>
            </a:r>
            <a:r>
              <a:rPr lang="en-IE" err="1"/>
              <a:t>i</a:t>
            </a:r>
            <a:r>
              <a:rPr lang="en-IE"/>
              <a:t> </a:t>
            </a:r>
            <a:r>
              <a:rPr lang="en-IE" err="1"/>
              <a:t>nGaeilge</a:t>
            </a:r>
            <a:r>
              <a:rPr lang="en-IE"/>
              <a:t>/</a:t>
            </a:r>
            <a:r>
              <a:rPr lang="en-IE" err="1"/>
              <a:t>athrá</a:t>
            </a:r>
            <a:r>
              <a:rPr lang="en-IE"/>
              <a:t>. </a:t>
            </a:r>
            <a:r>
              <a:rPr lang="en-IE" err="1"/>
              <a:t>Muradh</a:t>
            </a:r>
            <a:r>
              <a:rPr lang="en-IE"/>
              <a:t> é sin </a:t>
            </a:r>
            <a:r>
              <a:rPr lang="en-IE" err="1"/>
              <a:t>ní</a:t>
            </a:r>
            <a:r>
              <a:rPr lang="en-IE"/>
              <a:t> </a:t>
            </a:r>
            <a:r>
              <a:rPr lang="en-IE" err="1"/>
              <a:t>bheadh</a:t>
            </a:r>
            <a:r>
              <a:rPr lang="en-IE"/>
              <a:t> </a:t>
            </a:r>
            <a:r>
              <a:rPr lang="en-IE" err="1"/>
              <a:t>fhios</a:t>
            </a:r>
            <a:r>
              <a:rPr lang="en-IE"/>
              <a:t> </a:t>
            </a:r>
            <a:r>
              <a:rPr lang="en-IE" err="1"/>
              <a:t>agam</a:t>
            </a:r>
            <a:r>
              <a:rPr lang="en-IE"/>
              <a:t> </a:t>
            </a:r>
            <a:r>
              <a:rPr lang="en-IE" err="1"/>
              <a:t>cén</a:t>
            </a:r>
            <a:r>
              <a:rPr lang="en-IE"/>
              <a:t> </a:t>
            </a:r>
            <a:r>
              <a:rPr lang="en-IE" err="1"/>
              <a:t>caitheamh</a:t>
            </a:r>
            <a:r>
              <a:rPr lang="en-IE"/>
              <a:t> </a:t>
            </a:r>
            <a:r>
              <a:rPr lang="en-IE" err="1"/>
              <a:t>aimsire</a:t>
            </a:r>
            <a:r>
              <a:rPr lang="en-IE"/>
              <a:t> a </a:t>
            </a:r>
            <a:r>
              <a:rPr lang="en-IE" err="1"/>
              <a:t>bhí</a:t>
            </a:r>
            <a:r>
              <a:rPr lang="en-IE"/>
              <a:t> ag an </a:t>
            </a:r>
            <a:r>
              <a:rPr lang="en-IE" err="1"/>
              <a:t>pháiste</a:t>
            </a:r>
            <a:r>
              <a:rPr lang="en-IE"/>
              <a:t>. </a:t>
            </a:r>
            <a:r>
              <a:rPr lang="en-IE" err="1"/>
              <a:t>Bhí</a:t>
            </a:r>
            <a:r>
              <a:rPr lang="en-IE"/>
              <a:t> </a:t>
            </a:r>
            <a:r>
              <a:rPr lang="en-IE" err="1"/>
              <a:t>leabhar</a:t>
            </a:r>
            <a:r>
              <a:rPr lang="en-IE"/>
              <a:t> </a:t>
            </a:r>
            <a:r>
              <a:rPr lang="en-IE" err="1"/>
              <a:t>tacaíochta</a:t>
            </a:r>
            <a:r>
              <a:rPr lang="en-IE"/>
              <a:t> </a:t>
            </a:r>
            <a:r>
              <a:rPr lang="en-IE" err="1"/>
              <a:t>teanga</a:t>
            </a:r>
            <a:r>
              <a:rPr lang="en-IE"/>
              <a:t> ag an </a:t>
            </a:r>
            <a:r>
              <a:rPr lang="en-IE" err="1"/>
              <a:t>pháiste</a:t>
            </a:r>
            <a:r>
              <a:rPr lang="en-IE"/>
              <a:t>, </a:t>
            </a:r>
            <a:r>
              <a:rPr lang="en-IE" err="1"/>
              <a:t>d’fhág</a:t>
            </a:r>
            <a:r>
              <a:rPr lang="en-IE"/>
              <a:t> </a:t>
            </a:r>
            <a:r>
              <a:rPr lang="en-IE" err="1"/>
              <a:t>mé</a:t>
            </a:r>
            <a:r>
              <a:rPr lang="en-IE"/>
              <a:t> </a:t>
            </a:r>
            <a:r>
              <a:rPr lang="en-IE" err="1"/>
              <a:t>clár</a:t>
            </a:r>
            <a:r>
              <a:rPr lang="en-IE"/>
              <a:t> </a:t>
            </a:r>
            <a:r>
              <a:rPr lang="en-IE" err="1"/>
              <a:t>bán</a:t>
            </a:r>
            <a:r>
              <a:rPr lang="en-IE"/>
              <a:t> le </a:t>
            </a:r>
            <a:r>
              <a:rPr lang="en-IE" err="1"/>
              <a:t>marcóir</a:t>
            </a:r>
            <a:r>
              <a:rPr lang="en-IE"/>
              <a:t> </a:t>
            </a:r>
            <a:r>
              <a:rPr lang="en-IE" err="1"/>
              <a:t>ar</a:t>
            </a:r>
            <a:r>
              <a:rPr lang="en-IE"/>
              <a:t> an </a:t>
            </a:r>
            <a:r>
              <a:rPr lang="en-IE" err="1"/>
              <a:t>deisc</a:t>
            </a:r>
            <a:r>
              <a:rPr lang="en-IE"/>
              <a:t> </a:t>
            </a:r>
            <a:r>
              <a:rPr lang="en-IE" err="1"/>
              <a:t>i</a:t>
            </a:r>
            <a:r>
              <a:rPr lang="en-IE"/>
              <a:t> </a:t>
            </a:r>
            <a:r>
              <a:rPr lang="en-IE" err="1"/>
              <a:t>gcónaí</a:t>
            </a:r>
            <a:r>
              <a:rPr lang="en-IE"/>
              <a:t> </a:t>
            </a:r>
            <a:r>
              <a:rPr lang="en-IE" err="1"/>
              <a:t>sa</a:t>
            </a:r>
            <a:r>
              <a:rPr lang="en-IE"/>
              <a:t> </a:t>
            </a:r>
            <a:r>
              <a:rPr lang="en-IE" err="1"/>
              <a:t>chaoi</a:t>
            </a:r>
            <a:r>
              <a:rPr lang="en-IE"/>
              <a:t> go </a:t>
            </a:r>
            <a:r>
              <a:rPr lang="en-IE" err="1"/>
              <a:t>mbeadh</a:t>
            </a:r>
            <a:r>
              <a:rPr lang="en-IE"/>
              <a:t> </a:t>
            </a:r>
            <a:r>
              <a:rPr lang="en-IE" err="1"/>
              <a:t>mé</a:t>
            </a:r>
            <a:r>
              <a:rPr lang="en-IE"/>
              <a:t> in </a:t>
            </a:r>
            <a:r>
              <a:rPr lang="en-IE" err="1"/>
              <a:t>ann</a:t>
            </a:r>
            <a:r>
              <a:rPr lang="en-IE"/>
              <a:t> </a:t>
            </a:r>
            <a:r>
              <a:rPr lang="en-IE" err="1"/>
              <a:t>abairtí</a:t>
            </a:r>
            <a:r>
              <a:rPr lang="en-IE"/>
              <a:t>/</a:t>
            </a:r>
            <a:r>
              <a:rPr lang="en-IE" err="1"/>
              <a:t>foclóir</a:t>
            </a:r>
            <a:r>
              <a:rPr lang="en-IE"/>
              <a:t> a </a:t>
            </a:r>
            <a:r>
              <a:rPr lang="en-IE" err="1"/>
              <a:t>thabhairt</a:t>
            </a:r>
            <a:r>
              <a:rPr lang="en-IE"/>
              <a:t> </a:t>
            </a:r>
            <a:r>
              <a:rPr lang="en-IE" err="1"/>
              <a:t>dhó</a:t>
            </a:r>
            <a:r>
              <a:rPr lang="en-IE"/>
              <a:t> de </a:t>
            </a:r>
            <a:r>
              <a:rPr lang="en-IE" err="1"/>
              <a:t>réir</a:t>
            </a:r>
            <a:r>
              <a:rPr lang="en-IE"/>
              <a:t> mar a </a:t>
            </a:r>
            <a:r>
              <a:rPr lang="en-IE" err="1"/>
              <a:t>tháínig</a:t>
            </a:r>
            <a:r>
              <a:rPr lang="en-IE"/>
              <a:t> </a:t>
            </a:r>
            <a:r>
              <a:rPr lang="en-IE" err="1"/>
              <a:t>siad</a:t>
            </a:r>
            <a:r>
              <a:rPr lang="en-IE"/>
              <a:t> </a:t>
            </a:r>
            <a:r>
              <a:rPr lang="en-IE" err="1"/>
              <a:t>aníos</a:t>
            </a:r>
            <a:r>
              <a:rPr lang="en-IE"/>
              <a:t>. </a:t>
            </a:r>
          </a:p>
          <a:p>
            <a:pPr marL="228600" indent="-228600">
              <a:buAutoNum type="arabicPeriod"/>
            </a:pPr>
            <a:r>
              <a:rPr lang="ga-IE"/>
              <a:t>Lipéid a chur ar ábhair agus ar acmhainní timpeall an tseomra (le habairtí iomlána chun tacú le foghlaim na teanga).</a:t>
            </a:r>
            <a:endParaRPr lang="en-IE">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ga-IE"/>
              <a:t>Gníomhaíochtaí éagsúla a eagrú – cluichí laistigh agus lasmuigh chun comhtháthú a spreagadh.</a:t>
            </a:r>
            <a:r>
              <a:rPr lang="en-IE">
                <a:ea typeface="Calibri"/>
                <a:cs typeface="Calibri"/>
              </a:rPr>
              <a:t> </a:t>
            </a:r>
            <a:r>
              <a:rPr lang="ga-IE"/>
              <a:t>Spás do shúgradh agus do spraoi a chur ar fáil.</a:t>
            </a:r>
            <a:r>
              <a:rPr lang="en-IE"/>
              <a:t> </a:t>
            </a:r>
            <a:r>
              <a:rPr lang="ga-IE"/>
              <a:t>Deiseanna nádúrtha a chruthú do na páistí páirt a ghlacadh i gcomhráite.</a:t>
            </a:r>
            <a:r>
              <a:rPr lang="en-IE"/>
              <a:t> Rud a </a:t>
            </a:r>
            <a:r>
              <a:rPr lang="en-IE" err="1"/>
              <a:t>d’oibrigh</a:t>
            </a:r>
            <a:r>
              <a:rPr lang="en-IE"/>
              <a:t> </a:t>
            </a:r>
            <a:r>
              <a:rPr lang="en-IE" err="1"/>
              <a:t>dhomsa</a:t>
            </a:r>
            <a:r>
              <a:rPr lang="en-IE"/>
              <a:t> </a:t>
            </a:r>
            <a:r>
              <a:rPr lang="en-IE" err="1"/>
              <a:t>ná</a:t>
            </a:r>
            <a:r>
              <a:rPr lang="en-IE"/>
              <a:t> </a:t>
            </a:r>
            <a:r>
              <a:rPr lang="en-IE" err="1"/>
              <a:t>smaoineamh</a:t>
            </a:r>
            <a:r>
              <a:rPr lang="en-IE"/>
              <a:t> </a:t>
            </a:r>
            <a:r>
              <a:rPr lang="en-IE" err="1"/>
              <a:t>ar</a:t>
            </a:r>
            <a:r>
              <a:rPr lang="en-IE"/>
              <a:t> </a:t>
            </a:r>
            <a:r>
              <a:rPr lang="en-IE" err="1"/>
              <a:t>suimeanna</a:t>
            </a:r>
            <a:r>
              <a:rPr lang="en-IE"/>
              <a:t> </a:t>
            </a:r>
            <a:r>
              <a:rPr lang="en-IE" err="1"/>
              <a:t>na</a:t>
            </a:r>
            <a:r>
              <a:rPr lang="en-IE"/>
              <a:t> </a:t>
            </a:r>
            <a:r>
              <a:rPr lang="en-IE" err="1"/>
              <a:t>páistí</a:t>
            </a:r>
            <a:r>
              <a:rPr lang="en-IE"/>
              <a:t> </a:t>
            </a:r>
            <a:r>
              <a:rPr lang="en-IE" err="1"/>
              <a:t>eile</a:t>
            </a:r>
            <a:r>
              <a:rPr lang="en-IE"/>
              <a:t> </a:t>
            </a:r>
            <a:r>
              <a:rPr lang="en-IE" err="1"/>
              <a:t>sa</a:t>
            </a:r>
            <a:r>
              <a:rPr lang="en-IE"/>
              <a:t> rang. An-</a:t>
            </a:r>
            <a:r>
              <a:rPr lang="en-IE" err="1"/>
              <a:t>tógtha</a:t>
            </a:r>
            <a:r>
              <a:rPr lang="en-IE"/>
              <a:t> le </a:t>
            </a:r>
            <a:r>
              <a:rPr lang="en-IE" err="1"/>
              <a:t>sacar</a:t>
            </a:r>
            <a:r>
              <a:rPr lang="en-IE"/>
              <a:t>, </a:t>
            </a:r>
            <a:r>
              <a:rPr lang="en-IE" err="1"/>
              <a:t>mhínigh</a:t>
            </a:r>
            <a:r>
              <a:rPr lang="en-IE"/>
              <a:t> </a:t>
            </a:r>
            <a:r>
              <a:rPr lang="en-IE" err="1"/>
              <a:t>mé</a:t>
            </a:r>
            <a:r>
              <a:rPr lang="en-IE"/>
              <a:t> </a:t>
            </a:r>
            <a:r>
              <a:rPr lang="en-IE" err="1"/>
              <a:t>dhóibh</a:t>
            </a:r>
            <a:r>
              <a:rPr lang="en-IE"/>
              <a:t> an </a:t>
            </a:r>
            <a:r>
              <a:rPr lang="en-IE" err="1"/>
              <a:t>tabhacht</a:t>
            </a:r>
            <a:r>
              <a:rPr lang="en-IE"/>
              <a:t> don </a:t>
            </a:r>
            <a:r>
              <a:rPr lang="en-IE" err="1"/>
              <a:t>teanga</a:t>
            </a:r>
            <a:r>
              <a:rPr lang="en-IE"/>
              <a:t> don </a:t>
            </a:r>
            <a:r>
              <a:rPr lang="en-IE" err="1"/>
              <a:t>pháiste</a:t>
            </a:r>
            <a:r>
              <a:rPr lang="en-IE"/>
              <a:t> </a:t>
            </a:r>
            <a:r>
              <a:rPr lang="en-IE" err="1"/>
              <a:t>nua</a:t>
            </a:r>
            <a:r>
              <a:rPr lang="en-IE"/>
              <a:t>…</a:t>
            </a:r>
            <a:r>
              <a:rPr lang="en-IE" err="1"/>
              <a:t>théis</a:t>
            </a:r>
            <a:r>
              <a:rPr lang="en-IE"/>
              <a:t> </a:t>
            </a:r>
            <a:r>
              <a:rPr lang="en-IE" err="1"/>
              <a:t>cúpla</a:t>
            </a:r>
            <a:r>
              <a:rPr lang="en-IE"/>
              <a:t> </a:t>
            </a:r>
            <a:r>
              <a:rPr lang="en-IE" err="1"/>
              <a:t>lá</a:t>
            </a:r>
            <a:r>
              <a:rPr lang="en-IE"/>
              <a:t>, “</a:t>
            </a:r>
            <a:r>
              <a:rPr lang="en-IE" err="1"/>
              <a:t>cúl</a:t>
            </a:r>
            <a:r>
              <a:rPr lang="en-IE"/>
              <a:t>”, “</a:t>
            </a:r>
            <a:r>
              <a:rPr lang="en-IE" err="1"/>
              <a:t>ar</a:t>
            </a:r>
            <a:r>
              <a:rPr lang="en-IE"/>
              <a:t> an </a:t>
            </a:r>
            <a:r>
              <a:rPr lang="en-IE" err="1"/>
              <a:t>gcliatháin</a:t>
            </a:r>
            <a:r>
              <a:rPr lang="en-IE"/>
              <a:t>”…</a:t>
            </a:r>
            <a:endParaRPr lang="en-IE">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ga-IE"/>
              <a:t>Bosca gníomhaíochtaí a sholáthar le hábhair </a:t>
            </a:r>
            <a:r>
              <a:rPr lang="ga-IE" err="1"/>
              <a:t>spéisiúla</a:t>
            </a:r>
            <a:r>
              <a:rPr lang="ga-IE"/>
              <a:t> d’fhoghlaimeoirí GTB.</a:t>
            </a:r>
            <a:r>
              <a:rPr lang="en-IE"/>
              <a:t> </a:t>
            </a:r>
            <a:r>
              <a:rPr lang="en-IE" err="1"/>
              <a:t>Páiste</a:t>
            </a:r>
            <a:r>
              <a:rPr lang="en-IE"/>
              <a:t> le </a:t>
            </a:r>
            <a:r>
              <a:rPr lang="en-IE" err="1"/>
              <a:t>rs</a:t>
            </a:r>
            <a:r>
              <a:rPr lang="en-IE"/>
              <a:t> </a:t>
            </a:r>
            <a:r>
              <a:rPr lang="en-IE" err="1"/>
              <a:t>i</a:t>
            </a:r>
            <a:r>
              <a:rPr lang="en-IE"/>
              <a:t> </a:t>
            </a:r>
            <a:r>
              <a:rPr lang="en-IE" err="1"/>
              <a:t>mo</a:t>
            </a:r>
            <a:r>
              <a:rPr lang="en-IE"/>
              <a:t> rang </a:t>
            </a:r>
            <a:r>
              <a:rPr lang="en-IE" err="1"/>
              <a:t>ón</a:t>
            </a:r>
            <a:r>
              <a:rPr lang="en-IE"/>
              <a:t> </a:t>
            </a:r>
            <a:r>
              <a:rPr lang="en-IE" err="1"/>
              <a:t>Úcráín</a:t>
            </a:r>
            <a:r>
              <a:rPr lang="en-IE"/>
              <a:t> a </a:t>
            </a:r>
            <a:r>
              <a:rPr lang="en-IE" err="1"/>
              <a:t>bhí</a:t>
            </a:r>
            <a:r>
              <a:rPr lang="en-IE"/>
              <a:t> an </a:t>
            </a:r>
            <a:r>
              <a:rPr lang="en-IE" err="1"/>
              <a:t>tógtha</a:t>
            </a:r>
            <a:r>
              <a:rPr lang="en-IE"/>
              <a:t> le </a:t>
            </a:r>
            <a:r>
              <a:rPr lang="en-IE" err="1"/>
              <a:t>leabhra</a:t>
            </a:r>
            <a:r>
              <a:rPr lang="en-IE"/>
              <a:t> “where’s wally”….</a:t>
            </a:r>
            <a:r>
              <a:rPr lang="en-IE" err="1"/>
              <a:t>d’oibrigh</a:t>
            </a:r>
            <a:r>
              <a:rPr lang="en-IE"/>
              <a:t> </a:t>
            </a:r>
            <a:r>
              <a:rPr lang="en-IE" err="1"/>
              <a:t>mé</a:t>
            </a:r>
            <a:r>
              <a:rPr lang="en-IE"/>
              <a:t> </a:t>
            </a:r>
            <a:r>
              <a:rPr lang="en-IE" err="1"/>
              <a:t>timpeall</a:t>
            </a:r>
            <a:r>
              <a:rPr lang="en-IE"/>
              <a:t> </a:t>
            </a:r>
            <a:r>
              <a:rPr lang="en-IE" err="1"/>
              <a:t>ar</a:t>
            </a:r>
            <a:r>
              <a:rPr lang="en-IE"/>
              <a:t> </a:t>
            </a:r>
            <a:r>
              <a:rPr lang="en-IE" err="1"/>
              <a:t>seo</a:t>
            </a:r>
            <a:r>
              <a:rPr lang="en-IE"/>
              <a:t>, </a:t>
            </a:r>
            <a:r>
              <a:rPr lang="en-IE" err="1"/>
              <a:t>foclóir</a:t>
            </a:r>
            <a:r>
              <a:rPr lang="en-IE"/>
              <a:t> a </a:t>
            </a:r>
            <a:r>
              <a:rPr lang="en-IE" err="1"/>
              <a:t>chuir</a:t>
            </a:r>
            <a:r>
              <a:rPr lang="en-IE"/>
              <a:t> </a:t>
            </a:r>
            <a:r>
              <a:rPr lang="en-IE" err="1"/>
              <a:t>isteach</a:t>
            </a:r>
            <a:r>
              <a:rPr lang="en-IE"/>
              <a:t> </a:t>
            </a:r>
            <a:r>
              <a:rPr lang="en-IE" err="1"/>
              <a:t>sa</a:t>
            </a:r>
            <a:r>
              <a:rPr lang="en-IE"/>
              <a:t> </a:t>
            </a:r>
            <a:r>
              <a:rPr lang="en-IE" err="1"/>
              <a:t>leabhar</a:t>
            </a:r>
            <a:r>
              <a:rPr lang="en-IE"/>
              <a:t>, </a:t>
            </a:r>
            <a:r>
              <a:rPr lang="en-IE" err="1"/>
              <a:t>frásaí</a:t>
            </a:r>
            <a:r>
              <a:rPr lang="en-IE"/>
              <a:t> a </a:t>
            </a:r>
            <a:r>
              <a:rPr lang="en-IE" err="1"/>
              <a:t>chleachtadh</a:t>
            </a:r>
            <a:r>
              <a:rPr lang="en-IE"/>
              <a:t>..</a:t>
            </a:r>
            <a:r>
              <a:rPr lang="en-IE">
                <a:ea typeface="Calibri"/>
                <a:cs typeface="Calibri"/>
              </a:rPr>
              <a:t> </a:t>
            </a:r>
            <a:r>
              <a:rPr lang="en-IE" err="1">
                <a:ea typeface="Calibri"/>
                <a:cs typeface="Calibri"/>
              </a:rPr>
              <a:t>D’fhéadfaidg</a:t>
            </a:r>
            <a:r>
              <a:rPr lang="en-IE">
                <a:ea typeface="Calibri"/>
                <a:cs typeface="Calibri"/>
              </a:rPr>
              <a:t> l</a:t>
            </a:r>
            <a:r>
              <a:rPr lang="ga-IE"/>
              <a:t>eabhar gearrthóg le leathanaigh lipéadaithe i gcatagóirí éagsúla</a:t>
            </a:r>
            <a:r>
              <a:rPr lang="en-IE"/>
              <a:t> a </a:t>
            </a:r>
            <a:r>
              <a:rPr lang="en-IE" err="1"/>
              <a:t>úsáid</a:t>
            </a:r>
            <a:r>
              <a:rPr lang="en-IE"/>
              <a:t> </a:t>
            </a:r>
            <a:r>
              <a:rPr lang="ga-IE"/>
              <a:t>chun stór focal a fhorbairt.</a:t>
            </a:r>
            <a:r>
              <a:rPr lang="en-IE"/>
              <a:t> Rud a </a:t>
            </a:r>
            <a:r>
              <a:rPr lang="en-IE" err="1"/>
              <a:t>chabhraigh</a:t>
            </a:r>
            <a:r>
              <a:rPr lang="en-IE"/>
              <a:t> go </a:t>
            </a:r>
            <a:r>
              <a:rPr lang="en-IE" err="1"/>
              <a:t>mór</a:t>
            </a:r>
            <a:r>
              <a:rPr lang="en-IE"/>
              <a:t> </a:t>
            </a:r>
            <a:r>
              <a:rPr lang="en-IE" err="1"/>
              <a:t>sna</a:t>
            </a:r>
            <a:r>
              <a:rPr lang="en-IE"/>
              <a:t> </a:t>
            </a:r>
            <a:r>
              <a:rPr lang="en-IE" err="1"/>
              <a:t>hardranganna</a:t>
            </a:r>
            <a:r>
              <a:rPr lang="en-IE"/>
              <a:t> </a:t>
            </a:r>
            <a:r>
              <a:rPr lang="en-IE" err="1"/>
              <a:t>ná</a:t>
            </a:r>
            <a:r>
              <a:rPr lang="en-IE"/>
              <a:t> </a:t>
            </a:r>
            <a:r>
              <a:rPr lang="en-IE" err="1"/>
              <a:t>bheadh</a:t>
            </a:r>
            <a:r>
              <a:rPr lang="en-IE"/>
              <a:t> </a:t>
            </a:r>
            <a:r>
              <a:rPr lang="en-IE" err="1"/>
              <a:t>muidne</a:t>
            </a:r>
            <a:r>
              <a:rPr lang="en-IE"/>
              <a:t> ag </a:t>
            </a:r>
            <a:r>
              <a:rPr lang="en-IE" err="1"/>
              <a:t>déanamh</a:t>
            </a:r>
            <a:r>
              <a:rPr lang="en-IE"/>
              <a:t> </a:t>
            </a:r>
            <a:r>
              <a:rPr lang="en-IE" err="1"/>
              <a:t>cairde</a:t>
            </a:r>
            <a:r>
              <a:rPr lang="en-IE"/>
              <a:t> </a:t>
            </a:r>
            <a:r>
              <a:rPr lang="en-IE" err="1"/>
              <a:t>léitheoireachta</a:t>
            </a:r>
            <a:r>
              <a:rPr lang="en-IE"/>
              <a:t> </a:t>
            </a:r>
            <a:r>
              <a:rPr lang="en-IE" err="1"/>
              <a:t>i</a:t>
            </a:r>
            <a:r>
              <a:rPr lang="en-IE"/>
              <a:t> Rang a 4 le </a:t>
            </a:r>
            <a:r>
              <a:rPr lang="en-IE" err="1"/>
              <a:t>na</a:t>
            </a:r>
            <a:r>
              <a:rPr lang="en-IE"/>
              <a:t> </a:t>
            </a:r>
            <a:r>
              <a:rPr lang="en-IE" err="1"/>
              <a:t>Naíonáin</a:t>
            </a:r>
            <a:r>
              <a:rPr lang="en-IE"/>
              <a:t>. </a:t>
            </a:r>
            <a:r>
              <a:rPr lang="en-IE" err="1"/>
              <a:t>Bhí</a:t>
            </a:r>
            <a:r>
              <a:rPr lang="en-IE"/>
              <a:t> </a:t>
            </a:r>
            <a:r>
              <a:rPr lang="en-IE" err="1"/>
              <a:t>níos</a:t>
            </a:r>
            <a:r>
              <a:rPr lang="en-IE"/>
              <a:t> </a:t>
            </a:r>
            <a:r>
              <a:rPr lang="en-IE" err="1"/>
              <a:t>mó</a:t>
            </a:r>
            <a:r>
              <a:rPr lang="en-IE"/>
              <a:t> </a:t>
            </a:r>
            <a:r>
              <a:rPr lang="en-IE" err="1"/>
              <a:t>páistí</a:t>
            </a:r>
            <a:r>
              <a:rPr lang="en-IE"/>
              <a:t> </a:t>
            </a:r>
            <a:r>
              <a:rPr lang="en-IE" err="1"/>
              <a:t>i</a:t>
            </a:r>
            <a:r>
              <a:rPr lang="en-IE"/>
              <a:t> </a:t>
            </a:r>
            <a:r>
              <a:rPr lang="en-IE" err="1"/>
              <a:t>mo</a:t>
            </a:r>
            <a:r>
              <a:rPr lang="en-IE"/>
              <a:t> rang </a:t>
            </a:r>
            <a:r>
              <a:rPr lang="en-IE" err="1"/>
              <a:t>agus</a:t>
            </a:r>
            <a:r>
              <a:rPr lang="en-IE"/>
              <a:t> mar sin </a:t>
            </a:r>
            <a:r>
              <a:rPr lang="en-IE" err="1"/>
              <a:t>bhí</a:t>
            </a:r>
            <a:r>
              <a:rPr lang="en-IE"/>
              <a:t> </a:t>
            </a:r>
            <a:r>
              <a:rPr lang="en-IE" err="1"/>
              <a:t>orm</a:t>
            </a:r>
            <a:r>
              <a:rPr lang="en-IE"/>
              <a:t> </a:t>
            </a:r>
            <a:r>
              <a:rPr lang="en-IE" err="1"/>
              <a:t>beirt</a:t>
            </a:r>
            <a:r>
              <a:rPr lang="en-IE"/>
              <a:t> ó R4 a </a:t>
            </a:r>
            <a:r>
              <a:rPr lang="en-IE" err="1"/>
              <a:t>chuir</a:t>
            </a:r>
            <a:r>
              <a:rPr lang="en-IE"/>
              <a:t> le </a:t>
            </a:r>
            <a:r>
              <a:rPr lang="en-IE" err="1"/>
              <a:t>duine</a:t>
            </a:r>
            <a:r>
              <a:rPr lang="en-IE"/>
              <a:t> ó </a:t>
            </a:r>
            <a:r>
              <a:rPr lang="en-IE" err="1"/>
              <a:t>na</a:t>
            </a:r>
            <a:r>
              <a:rPr lang="en-IE"/>
              <a:t> </a:t>
            </a:r>
            <a:r>
              <a:rPr lang="en-IE" err="1"/>
              <a:t>Naíonáin</a:t>
            </a:r>
            <a:r>
              <a:rPr lang="en-IE"/>
              <a:t>. </a:t>
            </a:r>
            <a:r>
              <a:rPr lang="en-IE" err="1"/>
              <a:t>Chuir</a:t>
            </a:r>
            <a:r>
              <a:rPr lang="en-IE"/>
              <a:t> </a:t>
            </a:r>
            <a:r>
              <a:rPr lang="en-IE" err="1"/>
              <a:t>mé</a:t>
            </a:r>
            <a:r>
              <a:rPr lang="en-IE"/>
              <a:t> an </a:t>
            </a:r>
            <a:r>
              <a:rPr lang="en-IE" err="1"/>
              <a:t>pháiste</a:t>
            </a:r>
            <a:r>
              <a:rPr lang="en-IE"/>
              <a:t> GTB </a:t>
            </a:r>
            <a:r>
              <a:rPr lang="en-IE" err="1"/>
              <a:t>i</a:t>
            </a:r>
            <a:r>
              <a:rPr lang="en-IE"/>
              <a:t> </a:t>
            </a:r>
            <a:r>
              <a:rPr lang="en-IE" err="1"/>
              <a:t>mo</a:t>
            </a:r>
            <a:r>
              <a:rPr lang="en-IE"/>
              <a:t> rang </a:t>
            </a:r>
            <a:r>
              <a:rPr lang="en-IE" err="1"/>
              <a:t>agus</a:t>
            </a:r>
            <a:r>
              <a:rPr lang="en-IE"/>
              <a:t> </a:t>
            </a:r>
            <a:r>
              <a:rPr lang="en-IE" err="1"/>
              <a:t>páiste</a:t>
            </a:r>
            <a:r>
              <a:rPr lang="en-IE"/>
              <a:t> </a:t>
            </a:r>
            <a:r>
              <a:rPr lang="en-IE" err="1"/>
              <a:t>eile</a:t>
            </a:r>
            <a:r>
              <a:rPr lang="en-IE"/>
              <a:t> </a:t>
            </a:r>
            <a:r>
              <a:rPr lang="en-IE" err="1"/>
              <a:t>ón</a:t>
            </a:r>
            <a:r>
              <a:rPr lang="en-IE"/>
              <a:t> rang (a </a:t>
            </a:r>
            <a:r>
              <a:rPr lang="en-IE" err="1"/>
              <a:t>bhí</a:t>
            </a:r>
            <a:r>
              <a:rPr lang="en-IE"/>
              <a:t> </a:t>
            </a:r>
            <a:r>
              <a:rPr lang="en-IE" err="1"/>
              <a:t>ar</a:t>
            </a:r>
            <a:r>
              <a:rPr lang="en-IE"/>
              <a:t> </a:t>
            </a:r>
            <a:r>
              <a:rPr lang="en-IE" err="1"/>
              <a:t>ardchumas</a:t>
            </a:r>
            <a:r>
              <a:rPr lang="en-IE"/>
              <a:t> </a:t>
            </a:r>
            <a:r>
              <a:rPr lang="en-IE" err="1"/>
              <a:t>Gaeilge</a:t>
            </a:r>
            <a:r>
              <a:rPr lang="en-IE"/>
              <a:t> ach </a:t>
            </a:r>
            <a:r>
              <a:rPr lang="en-IE" err="1"/>
              <a:t>níos</a:t>
            </a:r>
            <a:r>
              <a:rPr lang="en-IE"/>
              <a:t> </a:t>
            </a:r>
            <a:r>
              <a:rPr lang="en-IE" err="1"/>
              <a:t>mó</a:t>
            </a:r>
            <a:r>
              <a:rPr lang="en-IE"/>
              <a:t> </a:t>
            </a:r>
            <a:r>
              <a:rPr lang="en-IE" err="1"/>
              <a:t>ná</a:t>
            </a:r>
            <a:r>
              <a:rPr lang="en-IE"/>
              <a:t> sin a </a:t>
            </a:r>
            <a:r>
              <a:rPr lang="en-IE" err="1"/>
              <a:t>bhí</a:t>
            </a:r>
            <a:r>
              <a:rPr lang="en-IE"/>
              <a:t> thar a </a:t>
            </a:r>
            <a:r>
              <a:rPr lang="en-IE" err="1"/>
              <a:t>bheith</a:t>
            </a:r>
            <a:r>
              <a:rPr lang="en-IE"/>
              <a:t> </a:t>
            </a:r>
            <a:r>
              <a:rPr lang="en-IE" err="1"/>
              <a:t>cabhracht</a:t>
            </a:r>
            <a:r>
              <a:rPr lang="en-IE"/>
              <a:t> </a:t>
            </a:r>
            <a:r>
              <a:rPr lang="en-IE" err="1"/>
              <a:t>agus</a:t>
            </a:r>
            <a:r>
              <a:rPr lang="en-IE"/>
              <a:t> </a:t>
            </a:r>
            <a:r>
              <a:rPr lang="en-IE" err="1"/>
              <a:t>bhí</a:t>
            </a:r>
            <a:r>
              <a:rPr lang="en-IE"/>
              <a:t> </a:t>
            </a:r>
            <a:r>
              <a:rPr lang="en-IE" err="1"/>
              <a:t>fhios</a:t>
            </a:r>
            <a:r>
              <a:rPr lang="en-IE"/>
              <a:t> </a:t>
            </a:r>
            <a:r>
              <a:rPr lang="en-IE" err="1"/>
              <a:t>agam</a:t>
            </a:r>
            <a:r>
              <a:rPr lang="en-IE"/>
              <a:t> an </a:t>
            </a:r>
            <a:r>
              <a:rPr lang="en-IE" err="1"/>
              <a:t>tacaíocht</a:t>
            </a:r>
            <a:r>
              <a:rPr lang="en-IE"/>
              <a:t> a </a:t>
            </a:r>
            <a:r>
              <a:rPr lang="en-IE" err="1"/>
              <a:t>thabharfadh</a:t>
            </a:r>
            <a:r>
              <a:rPr lang="en-IE"/>
              <a:t> </a:t>
            </a:r>
            <a:r>
              <a:rPr lang="en-IE" err="1"/>
              <a:t>sé</a:t>
            </a:r>
            <a:r>
              <a:rPr lang="en-IE"/>
              <a:t>) leis an </a:t>
            </a:r>
            <a:r>
              <a:rPr lang="en-IE" err="1"/>
              <a:t>pháiste</a:t>
            </a:r>
            <a:r>
              <a:rPr lang="en-IE"/>
              <a:t> GTB </a:t>
            </a:r>
            <a:r>
              <a:rPr lang="en-IE" err="1"/>
              <a:t>sna</a:t>
            </a:r>
            <a:r>
              <a:rPr lang="en-IE"/>
              <a:t> </a:t>
            </a:r>
            <a:r>
              <a:rPr lang="en-IE" err="1"/>
              <a:t>Naíonáin</a:t>
            </a:r>
            <a:r>
              <a:rPr lang="en-IE"/>
              <a:t>. </a:t>
            </a:r>
            <a:r>
              <a:rPr lang="en-IE" err="1"/>
              <a:t>Bhí</a:t>
            </a:r>
            <a:r>
              <a:rPr lang="en-IE"/>
              <a:t> an </a:t>
            </a:r>
            <a:r>
              <a:rPr lang="en-IE" err="1"/>
              <a:t>pháiste</a:t>
            </a:r>
            <a:r>
              <a:rPr lang="en-IE"/>
              <a:t> </a:t>
            </a:r>
            <a:r>
              <a:rPr lang="en-IE" err="1"/>
              <a:t>i</a:t>
            </a:r>
            <a:r>
              <a:rPr lang="en-IE"/>
              <a:t> </a:t>
            </a:r>
            <a:r>
              <a:rPr lang="en-IE" err="1"/>
              <a:t>mo</a:t>
            </a:r>
            <a:r>
              <a:rPr lang="en-IE"/>
              <a:t> rang ag </a:t>
            </a:r>
            <a:r>
              <a:rPr lang="en-IE" err="1"/>
              <a:t>foghlaim</a:t>
            </a:r>
            <a:r>
              <a:rPr lang="en-IE"/>
              <a:t> ag an am </a:t>
            </a:r>
            <a:r>
              <a:rPr lang="en-IE" err="1"/>
              <a:t>céanna</a:t>
            </a:r>
            <a:r>
              <a:rPr lang="en-IE"/>
              <a:t> leis an </a:t>
            </a:r>
            <a:r>
              <a:rPr lang="en-IE" err="1"/>
              <a:t>léamh</a:t>
            </a:r>
            <a:r>
              <a:rPr lang="en-IE"/>
              <a:t> mar </a:t>
            </a:r>
            <a:r>
              <a:rPr lang="en-IE" err="1"/>
              <a:t>gheall</a:t>
            </a:r>
            <a:r>
              <a:rPr lang="en-IE"/>
              <a:t> </a:t>
            </a:r>
            <a:r>
              <a:rPr lang="en-IE" err="1"/>
              <a:t>ar</a:t>
            </a:r>
            <a:r>
              <a:rPr lang="en-IE"/>
              <a:t> an </a:t>
            </a:r>
            <a:r>
              <a:rPr lang="en-IE" err="1"/>
              <a:t>tacaíocht</a:t>
            </a:r>
            <a:r>
              <a:rPr lang="en-IE"/>
              <a:t> </a:t>
            </a:r>
            <a:r>
              <a:rPr lang="en-IE" err="1"/>
              <a:t>ón</a:t>
            </a:r>
            <a:r>
              <a:rPr lang="en-IE"/>
              <a:t> </a:t>
            </a:r>
            <a:r>
              <a:rPr lang="en-IE" err="1"/>
              <a:t>chara</a:t>
            </a:r>
            <a:r>
              <a:rPr lang="en-IE"/>
              <a:t> ach </a:t>
            </a:r>
            <a:r>
              <a:rPr lang="en-IE" err="1"/>
              <a:t>chuir</a:t>
            </a:r>
            <a:r>
              <a:rPr lang="en-IE"/>
              <a:t> </a:t>
            </a:r>
            <a:r>
              <a:rPr lang="en-IE" err="1"/>
              <a:t>sé</a:t>
            </a:r>
            <a:r>
              <a:rPr lang="en-IE"/>
              <a:t> go </a:t>
            </a:r>
            <a:r>
              <a:rPr lang="en-IE" err="1"/>
              <a:t>mór</a:t>
            </a:r>
            <a:r>
              <a:rPr lang="en-IE"/>
              <a:t> </a:t>
            </a:r>
            <a:r>
              <a:rPr lang="en-IE" err="1"/>
              <a:t>lena</a:t>
            </a:r>
            <a:r>
              <a:rPr lang="en-IE"/>
              <a:t> </a:t>
            </a:r>
            <a:r>
              <a:rPr lang="en-IE" err="1"/>
              <a:t>mhuinín</a:t>
            </a:r>
            <a:r>
              <a:rPr lang="en-IE"/>
              <a:t> mar </a:t>
            </a:r>
            <a:r>
              <a:rPr lang="en-IE" err="1"/>
              <a:t>ní</a:t>
            </a:r>
            <a:r>
              <a:rPr lang="en-IE"/>
              <a:t> shin an </a:t>
            </a:r>
            <a:r>
              <a:rPr lang="en-IE" err="1"/>
              <a:t>chuspóir</a:t>
            </a:r>
            <a:r>
              <a:rPr lang="en-IE"/>
              <a:t> a </a:t>
            </a:r>
            <a:r>
              <a:rPr lang="en-IE" err="1"/>
              <a:t>bhí</a:t>
            </a:r>
            <a:r>
              <a:rPr lang="en-IE"/>
              <a:t> </a:t>
            </a:r>
            <a:r>
              <a:rPr lang="en-IE" err="1"/>
              <a:t>feiceálach</a:t>
            </a:r>
            <a:r>
              <a:rPr lang="en-IE"/>
              <a:t>….</a:t>
            </a:r>
            <a:endParaRPr lang="en-IE">
              <a:ea typeface="Calibri"/>
              <a:cs typeface="Calibri"/>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IE">
                <a:ea typeface="Calibri"/>
                <a:cs typeface="Calibri"/>
              </a:rPr>
              <a:t>Ó </a:t>
            </a:r>
            <a:r>
              <a:rPr lang="en-IE" err="1">
                <a:ea typeface="Calibri"/>
                <a:cs typeface="Calibri"/>
              </a:rPr>
              <a:t>thaobh</a:t>
            </a:r>
            <a:r>
              <a:rPr lang="en-IE">
                <a:ea typeface="Calibri"/>
                <a:cs typeface="Calibri"/>
              </a:rPr>
              <a:t> an </a:t>
            </a:r>
            <a:r>
              <a:rPr lang="ga-IE"/>
              <a:t>Matamaitic:</a:t>
            </a:r>
            <a:r>
              <a:rPr lang="en-IE">
                <a:ea typeface="Calibri"/>
                <a:cs typeface="Calibri"/>
              </a:rPr>
              <a:t> </a:t>
            </a:r>
            <a:r>
              <a:rPr lang="ga-IE"/>
              <a:t>Neart áiseanna coincréiteacha a chur ar fáil chun coincheapa a mhíniú agus a threisiú.</a:t>
            </a:r>
            <a:r>
              <a:rPr lang="en-IE"/>
              <a:t> </a:t>
            </a:r>
            <a:r>
              <a:rPr lang="en-IE" err="1"/>
              <a:t>Tá</a:t>
            </a:r>
            <a:r>
              <a:rPr lang="en-IE"/>
              <a:t> an </a:t>
            </a:r>
            <a:r>
              <a:rPr lang="en-IE" err="1"/>
              <a:t>mata</a:t>
            </a:r>
            <a:r>
              <a:rPr lang="en-IE"/>
              <a:t> </a:t>
            </a:r>
            <a:r>
              <a:rPr lang="en-IE" err="1"/>
              <a:t>i</a:t>
            </a:r>
            <a:r>
              <a:rPr lang="en-IE"/>
              <a:t> </a:t>
            </a:r>
            <a:r>
              <a:rPr lang="en-IE" err="1"/>
              <a:t>ndáiríre</a:t>
            </a:r>
            <a:r>
              <a:rPr lang="en-IE"/>
              <a:t> </a:t>
            </a:r>
            <a:r>
              <a:rPr lang="en-IE" err="1"/>
              <a:t>uilíoch</a:t>
            </a:r>
            <a:r>
              <a:rPr lang="en-IE"/>
              <a:t> </a:t>
            </a:r>
            <a:r>
              <a:rPr lang="en-IE" err="1"/>
              <a:t>agus</a:t>
            </a:r>
            <a:r>
              <a:rPr lang="en-IE"/>
              <a:t> </a:t>
            </a:r>
            <a:r>
              <a:rPr lang="en-IE" err="1"/>
              <a:t>chabhraigh</a:t>
            </a:r>
            <a:r>
              <a:rPr lang="en-IE"/>
              <a:t> </a:t>
            </a:r>
            <a:r>
              <a:rPr lang="en-IE" err="1"/>
              <a:t>sé</a:t>
            </a:r>
            <a:r>
              <a:rPr lang="en-IE"/>
              <a:t> </a:t>
            </a:r>
            <a:r>
              <a:rPr lang="en-IE" err="1"/>
              <a:t>seo</a:t>
            </a:r>
            <a:r>
              <a:rPr lang="en-IE"/>
              <a:t> go </a:t>
            </a:r>
            <a:r>
              <a:rPr lang="en-IE" err="1"/>
              <a:t>mór</a:t>
            </a:r>
            <a:r>
              <a:rPr lang="en-IE"/>
              <a:t> </a:t>
            </a:r>
            <a:r>
              <a:rPr lang="en-IE" err="1"/>
              <a:t>sna</a:t>
            </a:r>
            <a:r>
              <a:rPr lang="en-IE"/>
              <a:t> </a:t>
            </a:r>
            <a:r>
              <a:rPr lang="en-IE" err="1"/>
              <a:t>hardranganna</a:t>
            </a:r>
            <a:r>
              <a:rPr lang="en-IE"/>
              <a:t> mar </a:t>
            </a:r>
            <a:r>
              <a:rPr lang="en-IE" err="1"/>
              <a:t>bhí</a:t>
            </a:r>
            <a:r>
              <a:rPr lang="en-IE"/>
              <a:t> </a:t>
            </a:r>
            <a:r>
              <a:rPr lang="en-IE" err="1"/>
              <a:t>na</a:t>
            </a:r>
            <a:r>
              <a:rPr lang="en-IE"/>
              <a:t> </a:t>
            </a:r>
            <a:r>
              <a:rPr lang="en-IE" err="1"/>
              <a:t>páistí</a:t>
            </a:r>
            <a:r>
              <a:rPr lang="en-IE"/>
              <a:t> go </a:t>
            </a:r>
            <a:r>
              <a:rPr lang="en-IE" err="1"/>
              <a:t>minic</a:t>
            </a:r>
            <a:r>
              <a:rPr lang="en-IE"/>
              <a:t> </a:t>
            </a:r>
            <a:r>
              <a:rPr lang="en-IE" err="1"/>
              <a:t>ar</a:t>
            </a:r>
            <a:r>
              <a:rPr lang="en-IE"/>
              <a:t> an </a:t>
            </a:r>
            <a:r>
              <a:rPr lang="en-IE" err="1"/>
              <a:t>leibhéal</a:t>
            </a:r>
            <a:r>
              <a:rPr lang="en-IE"/>
              <a:t> </a:t>
            </a:r>
            <a:r>
              <a:rPr lang="en-IE" err="1"/>
              <a:t>céanna</a:t>
            </a:r>
            <a:r>
              <a:rPr lang="en-IE"/>
              <a:t>. </a:t>
            </a:r>
            <a:r>
              <a:rPr lang="en-IE" err="1"/>
              <a:t>Caithfidh</a:t>
            </a:r>
            <a:r>
              <a:rPr lang="en-IE"/>
              <a:t> </a:t>
            </a:r>
            <a:r>
              <a:rPr lang="en-IE" err="1"/>
              <a:t>muid</a:t>
            </a:r>
            <a:r>
              <a:rPr lang="en-IE"/>
              <a:t> </a:t>
            </a:r>
            <a:r>
              <a:rPr lang="en-IE" err="1"/>
              <a:t>bheith</a:t>
            </a:r>
            <a:r>
              <a:rPr lang="en-IE"/>
              <a:t> </a:t>
            </a:r>
            <a:r>
              <a:rPr lang="en-IE" err="1"/>
              <a:t>cúramach</a:t>
            </a:r>
            <a:r>
              <a:rPr lang="en-IE"/>
              <a:t> </a:t>
            </a:r>
            <a:r>
              <a:rPr lang="en-IE" err="1"/>
              <a:t>faoi</a:t>
            </a:r>
            <a:r>
              <a:rPr lang="en-IE"/>
              <a:t> an t-</a:t>
            </a:r>
            <a:r>
              <a:rPr lang="en-IE" err="1"/>
              <a:t>ábhar</a:t>
            </a:r>
            <a:r>
              <a:rPr lang="en-IE"/>
              <a:t>/</a:t>
            </a:r>
            <a:r>
              <a:rPr lang="en-IE" err="1"/>
              <a:t>bíonn</a:t>
            </a:r>
            <a:r>
              <a:rPr lang="en-IE"/>
              <a:t> </a:t>
            </a:r>
            <a:r>
              <a:rPr lang="en-IE" err="1"/>
              <a:t>náire</a:t>
            </a:r>
            <a:r>
              <a:rPr lang="en-IE"/>
              <a:t> </a:t>
            </a:r>
            <a:r>
              <a:rPr lang="en-IE" err="1"/>
              <a:t>ar</a:t>
            </a:r>
            <a:r>
              <a:rPr lang="en-IE"/>
              <a:t> </a:t>
            </a:r>
            <a:r>
              <a:rPr lang="en-IE" err="1"/>
              <a:t>pháistí</a:t>
            </a:r>
            <a:r>
              <a:rPr lang="en-IE"/>
              <a:t> </a:t>
            </a:r>
            <a:r>
              <a:rPr lang="en-IE" err="1"/>
              <a:t>rud</a:t>
            </a:r>
            <a:r>
              <a:rPr lang="en-IE"/>
              <a:t> </a:t>
            </a:r>
            <a:r>
              <a:rPr lang="en-IE" err="1"/>
              <a:t>difriúl</a:t>
            </a:r>
            <a:r>
              <a:rPr lang="en-IE"/>
              <a:t> a </a:t>
            </a:r>
            <a:r>
              <a:rPr lang="en-IE" err="1"/>
              <a:t>dhéanamh</a:t>
            </a:r>
            <a:r>
              <a:rPr lang="en-IE"/>
              <a:t>….</a:t>
            </a: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ga-IE"/>
              <a:t>Mar a fheiceann sibh anseo, tá íomhá an FCÁT (Foghlaim Chomhtháite Ábhar agus Teanga) le feiceáil.</a:t>
            </a:r>
            <a:br>
              <a:rPr lang="ga-IE">
                <a:ea typeface="Calibri"/>
                <a:cs typeface="Calibri"/>
              </a:rPr>
            </a:br>
            <a:r>
              <a:rPr lang="ga-IE"/>
              <a:t>Seo dea-chleachtais atá forleathan i scoileanna </a:t>
            </a:r>
            <a:r>
              <a:rPr lang="ga-IE" err="1"/>
              <a:t>tumoideachais</a:t>
            </a:r>
            <a:r>
              <a:rPr lang="ga-IE"/>
              <a:t> agus a chuidíonn le forbairt ábhair agus teanga ag an am céanna.</a:t>
            </a:r>
            <a:br>
              <a:rPr lang="ga-IE">
                <a:ea typeface="Calibri"/>
                <a:cs typeface="Calibri"/>
              </a:rPr>
            </a:br>
            <a:r>
              <a:rPr lang="ga-IE"/>
              <a:t>Tá straitéisí an FCÁT fite fuaite sa mhúinteoireacht (</a:t>
            </a:r>
            <a:r>
              <a:rPr lang="ga-IE" err="1"/>
              <a:t>réamhmhúineadh</a:t>
            </a:r>
            <a:r>
              <a:rPr lang="ga-IE"/>
              <a:t>, scafall, gníomhaíochtaí </a:t>
            </a:r>
            <a:r>
              <a:rPr lang="ga-IE" err="1"/>
              <a:t>tascbhunaithe</a:t>
            </a:r>
            <a:r>
              <a:rPr lang="ga-IE"/>
              <a:t>, srl.), agus tá sé tábhachtach aitheantas a thabhairt dóibh mar mhodheolaíocht éifeachtach.</a:t>
            </a:r>
            <a:endParaRPr lang="ga-IE">
              <a:ea typeface="Calibri"/>
              <a:cs typeface="Calibri"/>
            </a:endParaRPr>
          </a:p>
        </p:txBody>
      </p:sp>
      <p:sp>
        <p:nvSpPr>
          <p:cNvPr id="4" name="Slide Number Placeholder 3">
            <a:extLst>
              <a:ext uri="{FF2B5EF4-FFF2-40B4-BE49-F238E27FC236}">
                <a16:creationId xmlns:a16="http://schemas.microsoft.com/office/drawing/2014/main" id="{381888B3-5984-C024-7880-5365D5E29FA9}"/>
              </a:ext>
            </a:extLst>
          </p:cNvPr>
          <p:cNvSpPr>
            <a:spLocks noGrp="1"/>
          </p:cNvSpPr>
          <p:nvPr>
            <p:ph type="sldNum" sz="quarter" idx="5"/>
          </p:nvPr>
        </p:nvSpPr>
        <p:spPr/>
        <p:txBody>
          <a:bodyPr/>
          <a:lstStyle/>
          <a:p>
            <a:pPr lvl="0"/>
            <a:fld id="{AF6BECD2-6E34-4FC8-81A3-E7A6EED2AFA1}" type="slidenum">
              <a:rPr lang="en-IE" smtClean="0"/>
              <a:pPr lvl="0"/>
              <a:t>8</a:t>
            </a:fld>
            <a:endParaRPr lang="en-IE"/>
          </a:p>
        </p:txBody>
      </p:sp>
      <p:sp>
        <p:nvSpPr>
          <p:cNvPr id="10" name="Slide Image Placeholder 9">
            <a:extLst>
              <a:ext uri="{FF2B5EF4-FFF2-40B4-BE49-F238E27FC236}">
                <a16:creationId xmlns:a16="http://schemas.microsoft.com/office/drawing/2014/main" id="{D7D1D6DB-37AF-AE38-9EF8-38CCAED3EBE5}"/>
              </a:ext>
            </a:extLst>
          </p:cNvPr>
          <p:cNvSpPr>
            <a:spLocks noGrp="1" noRot="1" noChangeAspect="1"/>
          </p:cNvSpPr>
          <p:nvPr>
            <p:ph type="sldImg"/>
          </p:nvPr>
        </p:nvSpPr>
        <p:spPr/>
      </p:sp>
    </p:spTree>
    <p:extLst>
      <p:ext uri="{BB962C8B-B14F-4D97-AF65-F5344CB8AC3E}">
        <p14:creationId xmlns:p14="http://schemas.microsoft.com/office/powerpoint/2010/main" val="24825073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inneálaí ionaid nótaí 2"/>
          <p:cNvSpPr>
            <a:spLocks noGrp="1"/>
          </p:cNvSpPr>
          <p:nvPr>
            <p:ph type="body" idx="1"/>
          </p:nvPr>
        </p:nvSpPr>
        <p:spPr/>
        <p:txBody>
          <a:bodyPr/>
          <a:lstStyle/>
          <a:p>
            <a:r>
              <a:rPr lang="ga-IE" dirty="0"/>
              <a:t>Cuspóir:</a:t>
            </a:r>
          </a:p>
          <a:p>
            <a:r>
              <a:rPr lang="ga-IE" dirty="0"/>
              <a:t>Go dtuigfí na rannpháirtí go bhfuil céimeanna i gceist le teanga a fhoghlaim agus gan a bheith amhrasach faoi thréimhsí faoi leith (tostach/</a:t>
            </a:r>
            <a:r>
              <a:rPr lang="ga-IE" dirty="0" err="1"/>
              <a:t>códmhalartú</a:t>
            </a:r>
            <a:r>
              <a:rPr lang="ga-IE" dirty="0"/>
              <a:t>) mar a ghabhann siad leis an mórphictiúr de foghlaim teanga.</a:t>
            </a:r>
            <a:endParaRPr lang="ga-IE" dirty="0">
              <a:ea typeface="Calibri"/>
              <a:cs typeface="Calibri"/>
            </a:endParaRPr>
          </a:p>
          <a:p>
            <a:r>
              <a:rPr lang="ga-IE" dirty="0"/>
              <a:t>Fad Ama: </a:t>
            </a:r>
            <a:r>
              <a:rPr lang="en-IE" dirty="0"/>
              <a:t>3</a:t>
            </a:r>
            <a:r>
              <a:rPr lang="ga-IE" dirty="0"/>
              <a:t> </a:t>
            </a:r>
            <a:r>
              <a:rPr lang="ga-IE" dirty="0" err="1"/>
              <a:t>nóim</a:t>
            </a:r>
            <a:endParaRPr lang="ga-IE" dirty="0"/>
          </a:p>
          <a:p>
            <a:endParaRPr lang="en-IE" dirty="0"/>
          </a:p>
          <a:p>
            <a:r>
              <a:rPr lang="ga-IE" dirty="0"/>
              <a:t>Script:</a:t>
            </a:r>
            <a:endParaRPr lang="en-IE" dirty="0"/>
          </a:p>
          <a:p>
            <a:endParaRPr lang="ga-IE" dirty="0">
              <a:ea typeface="Calibri"/>
              <a:cs typeface="Calibri"/>
            </a:endParaRPr>
          </a:p>
          <a:p>
            <a:r>
              <a:rPr lang="ga-IE" dirty="0"/>
              <a:t>Agus tuiscint níos doimhne againn ar na buntáistí a bhaineann leis an Tumoideachas, ní mór dúinn féachaint ar na conairí forbartha.</a:t>
            </a:r>
            <a:endParaRPr lang="ga-IE" dirty="0">
              <a:ea typeface="Calibri"/>
              <a:cs typeface="Calibri"/>
            </a:endParaRPr>
          </a:p>
          <a:p>
            <a:r>
              <a:rPr lang="ga-IE" dirty="0"/>
              <a:t>Mar a mhínítear sa doiciméad seo </a:t>
            </a:r>
            <a:r>
              <a:rPr lang="ga-IE" dirty="0" err="1"/>
              <a:t>Cónairí</a:t>
            </a:r>
            <a:r>
              <a:rPr lang="ga-IE" dirty="0"/>
              <a:t> Forbartha leis an nGaeilge a Fhoghlaim mar Dhara Teanga - Ábhar tacaíochta ón NCCA, foghlaimíonn leanaí teanga ach córas na teanga a oibriú amach trí idirghníomhú le cainteoirí a bhfuil an teanga sin ar a dtoil acu. Chomh fada is go dtuigeann an múinteoir an próiseas foghlama i leith an dara teanga</a:t>
            </a:r>
            <a:r>
              <a:rPr lang="en-IE" dirty="0"/>
              <a:t>/</a:t>
            </a:r>
            <a:r>
              <a:rPr lang="en-IE" dirty="0" err="1"/>
              <a:t>teanga</a:t>
            </a:r>
            <a:r>
              <a:rPr lang="en-IE" dirty="0"/>
              <a:t> </a:t>
            </a:r>
            <a:r>
              <a:rPr lang="en-IE" dirty="0" err="1"/>
              <a:t>breise</a:t>
            </a:r>
            <a:r>
              <a:rPr lang="ga-IE" dirty="0"/>
              <a:t>, is féidir leis a chuid ionchuir a mionchoigeartú chun í a chur in oiriúint do leibhéal teanga na leanaí.</a:t>
            </a:r>
            <a:endParaRPr lang="en-IE" dirty="0"/>
          </a:p>
          <a:p>
            <a:r>
              <a:rPr lang="ga-IE" dirty="0"/>
              <a:t>Seo’d thuas cuid de na céimeanna a </a:t>
            </a:r>
            <a:r>
              <a:rPr lang="ga-IE" dirty="0" err="1"/>
              <a:t>sheasann</a:t>
            </a:r>
            <a:r>
              <a:rPr lang="ga-IE" dirty="0"/>
              <a:t> amach:</a:t>
            </a:r>
            <a:endParaRPr lang="ga-IE" dirty="0">
              <a:ea typeface="Calibri"/>
              <a:cs typeface="Calibri"/>
            </a:endParaRPr>
          </a:p>
          <a:p>
            <a:endParaRPr lang="en-IE" dirty="0"/>
          </a:p>
          <a:p>
            <a:pPr marL="228600" indent="-228600">
              <a:buAutoNum type="arabicPeriod"/>
            </a:pPr>
            <a:r>
              <a:rPr lang="ga-IE" dirty="0"/>
              <a:t>Ar dtús, teastaíonn roinnt ama uaidh an pháiste le tuiscint gur féidir brí a dhéanamh i dteanga nach í an chéad teanga. Ag an stáitse seo bíonn ar an múinteoir cur le hurlabhra le comharthaí, leideanna, áiseanna amhairc, fíor-rudaí agus </a:t>
            </a:r>
            <a:r>
              <a:rPr lang="ga-IE" dirty="0" err="1"/>
              <a:t>fíoreispéiris</a:t>
            </a:r>
            <a:r>
              <a:rPr lang="ga-IE" dirty="0"/>
              <a:t>, ionas go mbeidh an bhrí soiléir ón gcomhthéacs.</a:t>
            </a:r>
            <a:endParaRPr lang="en-IE" dirty="0">
              <a:ea typeface="Calibri"/>
              <a:cs typeface="Calibri"/>
            </a:endParaRPr>
          </a:p>
          <a:p>
            <a:pPr marL="228600" indent="-228600">
              <a:buAutoNum type="arabicPeriod"/>
            </a:pPr>
            <a:r>
              <a:rPr lang="ga-IE" dirty="0"/>
              <a:t>Ina dhiadh sin, go minic bíonn na páistí sa thréimhse thostach maidir leis an dara teanga. Dar leis an taighde, níor chóir an iomarca brú a chur orthu maidir le caint ag an stáitse seo. Tá an páiste fós ag sú isteach an teanga ag an tráth seo agus</a:t>
            </a:r>
            <a:r>
              <a:rPr lang="en-IE" dirty="0"/>
              <a:t> </a:t>
            </a:r>
            <a:r>
              <a:rPr lang="en-IE" dirty="0" err="1"/>
              <a:t>agus</a:t>
            </a:r>
            <a:r>
              <a:rPr lang="en-IE" dirty="0"/>
              <a:t> </a:t>
            </a:r>
            <a:r>
              <a:rPr lang="ga-IE" dirty="0"/>
              <a:t>ag forbairt scileanna éisteachta.</a:t>
            </a:r>
            <a:endParaRPr lang="en-IE" dirty="0">
              <a:ea typeface="Calibri"/>
              <a:cs typeface="Calibri"/>
            </a:endParaRPr>
          </a:p>
          <a:p>
            <a:pPr marL="228600" indent="-228600">
              <a:buAutoNum type="arabicPeriod"/>
            </a:pPr>
            <a:r>
              <a:rPr lang="ga-IE" dirty="0"/>
              <a:t>Seans go mbeidh tréimhse ina bhfreagróidh siad i dteanga eile ach fós taispeánann sé seo dul chun cinn ó thaobh tuiscint.</a:t>
            </a:r>
            <a:endParaRPr lang="en-IE" dirty="0">
              <a:ea typeface="Calibri"/>
              <a:cs typeface="Calibri"/>
            </a:endParaRPr>
          </a:p>
          <a:p>
            <a:pPr marL="228600" indent="-228600">
              <a:buAutoNum type="arabicPeriod"/>
            </a:pPr>
            <a:r>
              <a:rPr lang="ga-IE" dirty="0"/>
              <a:t>Ansin, beidh an pháiste ag leanúint treoracha go fisiciúil nó ag comhlíonadh treoracha a thugtar dóibh. Arís, seans nach bhfuil siad ag cur iad féin in iúl ó bhéil, ach tá siad ag comhlíonadh/freagairt do theanga fós.</a:t>
            </a:r>
            <a:endParaRPr lang="en-IE" dirty="0">
              <a:ea typeface="Calibri"/>
              <a:cs typeface="Calibri"/>
            </a:endParaRPr>
          </a:p>
          <a:p>
            <a:pPr marL="228600" indent="-228600">
              <a:buAutoNum type="arabicPeriod"/>
            </a:pPr>
            <a:r>
              <a:rPr lang="ga-IE" dirty="0"/>
              <a:t>Tosóidh siad ag déanamh athrá ar an méid a dúirt an múinteoir.</a:t>
            </a:r>
            <a:endParaRPr lang="en-IE" dirty="0">
              <a:ea typeface="Calibri"/>
              <a:cs typeface="Calibri"/>
            </a:endParaRPr>
          </a:p>
          <a:p>
            <a:pPr marL="228600" indent="-228600">
              <a:buAutoNum type="arabicPeriod"/>
            </a:pPr>
            <a:r>
              <a:rPr lang="ga-IE" dirty="0"/>
              <a:t>Beidh roinnt </a:t>
            </a:r>
            <a:r>
              <a:rPr lang="ga-IE" dirty="0" err="1"/>
              <a:t>códmhalartú</a:t>
            </a:r>
            <a:r>
              <a:rPr lang="ga-IE" dirty="0"/>
              <a:t>; ciallaíonn sé seo abairtí mheasctha ina n-úsáidtear an Ghaeilge agus teanga eile. "</a:t>
            </a:r>
            <a:r>
              <a:rPr lang="ga-IE" dirty="0" err="1"/>
              <a:t>When</a:t>
            </a:r>
            <a:r>
              <a:rPr lang="ga-IE" dirty="0"/>
              <a:t> </a:t>
            </a:r>
            <a:r>
              <a:rPr lang="ga-IE" dirty="0" err="1"/>
              <a:t>will</a:t>
            </a:r>
            <a:r>
              <a:rPr lang="ga-IE" dirty="0"/>
              <a:t> </a:t>
            </a:r>
            <a:r>
              <a:rPr lang="ga-IE" dirty="0" err="1"/>
              <a:t>it</a:t>
            </a:r>
            <a:r>
              <a:rPr lang="ga-IE" dirty="0"/>
              <a:t> </a:t>
            </a:r>
            <a:r>
              <a:rPr lang="ga-IE" dirty="0" err="1"/>
              <a:t>be</a:t>
            </a:r>
            <a:r>
              <a:rPr lang="ga-IE" dirty="0"/>
              <a:t> am lóin?"; go minic is seift é atá ag an pháiste chun </a:t>
            </a:r>
            <a:r>
              <a:rPr lang="ga-IE" dirty="0" err="1"/>
              <a:t>scafálú</a:t>
            </a:r>
            <a:r>
              <a:rPr lang="ga-IE" dirty="0"/>
              <a:t> a dhéanamh ar an teanga atá siad ag foghlaim. Ní thaispeánann sé </a:t>
            </a:r>
            <a:r>
              <a:rPr lang="ga-IE" dirty="0" err="1"/>
              <a:t>laigeacht</a:t>
            </a:r>
            <a:r>
              <a:rPr lang="ga-IE" dirty="0"/>
              <a:t> sa teanga, ach cuireann sé  le muinín an pháiste teanga a úsáid.</a:t>
            </a:r>
            <a:r>
              <a:rPr lang="en-IE" dirty="0"/>
              <a:t> Is </a:t>
            </a:r>
            <a:r>
              <a:rPr lang="en-IE" dirty="0" err="1"/>
              <a:t>rud</a:t>
            </a:r>
            <a:r>
              <a:rPr lang="en-IE" dirty="0"/>
              <a:t> </a:t>
            </a:r>
            <a:r>
              <a:rPr lang="en-IE" dirty="0" err="1"/>
              <a:t>nádúrtha</a:t>
            </a:r>
            <a:r>
              <a:rPr lang="en-IE" dirty="0"/>
              <a:t> é </a:t>
            </a:r>
            <a:r>
              <a:rPr lang="en-IE" dirty="0" err="1"/>
              <a:t>i</a:t>
            </a:r>
            <a:r>
              <a:rPr lang="en-IE" dirty="0"/>
              <a:t> </a:t>
            </a:r>
            <a:r>
              <a:rPr lang="en-IE" dirty="0" err="1"/>
              <a:t>bhfoghlaim</a:t>
            </a:r>
            <a:r>
              <a:rPr lang="en-IE" dirty="0"/>
              <a:t> </a:t>
            </a:r>
            <a:r>
              <a:rPr lang="en-IE" dirty="0" err="1"/>
              <a:t>teanga</a:t>
            </a:r>
            <a:r>
              <a:rPr lang="en-IE" dirty="0"/>
              <a:t>. de </a:t>
            </a:r>
            <a:r>
              <a:rPr lang="en-IE" dirty="0" err="1"/>
              <a:t>réir</a:t>
            </a:r>
            <a:r>
              <a:rPr lang="en-IE" dirty="0"/>
              <a:t> an </a:t>
            </a:r>
            <a:r>
              <a:rPr lang="en-IE" dirty="0" err="1"/>
              <a:t>taighde</a:t>
            </a:r>
            <a:r>
              <a:rPr lang="en-IE" dirty="0"/>
              <a:t> is </a:t>
            </a:r>
            <a:r>
              <a:rPr lang="en-IE" dirty="0" err="1"/>
              <a:t>nuálacha</a:t>
            </a:r>
            <a:r>
              <a:rPr lang="en-IE" dirty="0"/>
              <a:t> go </a:t>
            </a:r>
            <a:r>
              <a:rPr lang="en-IE" dirty="0" err="1"/>
              <a:t>taispeánann</a:t>
            </a:r>
            <a:r>
              <a:rPr lang="en-IE" dirty="0"/>
              <a:t> </a:t>
            </a:r>
            <a:r>
              <a:rPr lang="ga-IE" dirty="0" err="1"/>
              <a:t>códmhalartú</a:t>
            </a:r>
            <a:r>
              <a:rPr lang="ga-IE" dirty="0"/>
              <a:t> tuiscint maith ar c</a:t>
            </a:r>
            <a:r>
              <a:rPr lang="en-IE" dirty="0"/>
              <a:t>h</a:t>
            </a:r>
            <a:r>
              <a:rPr lang="ga-IE" dirty="0" err="1"/>
              <a:t>óras</a:t>
            </a:r>
            <a:r>
              <a:rPr lang="ga-IE" dirty="0"/>
              <a:t> gramadaí an dá t</a:t>
            </a:r>
            <a:r>
              <a:rPr lang="en-IE" dirty="0"/>
              <a:t>h</a:t>
            </a:r>
            <a:r>
              <a:rPr lang="ga-IE" dirty="0" err="1"/>
              <a:t>eanga</a:t>
            </a:r>
            <a:r>
              <a:rPr lang="ga-IE" dirty="0"/>
              <a:t> agus go bhfuil siad ábalta idirdhealú idir an dá teanga a dhéanamh. </a:t>
            </a:r>
            <a:endParaRPr lang="en-IE" dirty="0"/>
          </a:p>
          <a:p>
            <a:pPr marL="228600" indent="-228600">
              <a:buAutoNum type="arabicPeriod"/>
            </a:pPr>
            <a:r>
              <a:rPr lang="ga-IE" dirty="0"/>
              <a:t>De réir a chéile, beidh dul chun ina mbeidh abairtí gearra ag forbairt isteach in abairtí iomlána agus faoi dheireadh caint agus </a:t>
            </a:r>
            <a:r>
              <a:rPr lang="ga-IE" dirty="0" err="1"/>
              <a:t>cómhrá</a:t>
            </a:r>
            <a:r>
              <a:rPr lang="ga-IE" dirty="0"/>
              <a:t> cruthaitheach.</a:t>
            </a:r>
            <a:endParaRPr lang="en-IE" dirty="0"/>
          </a:p>
          <a:p>
            <a:endParaRPr lang="ga-IE" dirty="0"/>
          </a:p>
          <a:p>
            <a:r>
              <a:rPr lang="ga-IE" dirty="0"/>
              <a:t>Tá sonraí sa bhreis ar fáil i </a:t>
            </a:r>
            <a:r>
              <a:rPr lang="ga-IE" dirty="0" err="1"/>
              <a:t>gcontanam</a:t>
            </a:r>
            <a:r>
              <a:rPr lang="ga-IE" dirty="0"/>
              <a:t> dul chun Cinn</a:t>
            </a:r>
            <a:r>
              <a:rPr lang="en-IE" dirty="0"/>
              <a:t> go </a:t>
            </a:r>
            <a:r>
              <a:rPr lang="ga-IE" dirty="0"/>
              <a:t>Curaclam Teanga na Bunscoile</a:t>
            </a:r>
            <a:r>
              <a:rPr lang="en-IE" dirty="0"/>
              <a:t>. </a:t>
            </a:r>
            <a:r>
              <a:rPr lang="en-IE" dirty="0" err="1"/>
              <a:t>Labhróidh</a:t>
            </a:r>
            <a:r>
              <a:rPr lang="en-IE" dirty="0"/>
              <a:t> </a:t>
            </a:r>
            <a:r>
              <a:rPr lang="en-IE" dirty="0" err="1"/>
              <a:t>muid</a:t>
            </a:r>
            <a:r>
              <a:rPr lang="en-IE" dirty="0"/>
              <a:t> </a:t>
            </a:r>
            <a:r>
              <a:rPr lang="en-IE" dirty="0" err="1"/>
              <a:t>anois</a:t>
            </a:r>
            <a:r>
              <a:rPr lang="en-IE" dirty="0"/>
              <a:t> </a:t>
            </a:r>
            <a:r>
              <a:rPr lang="en-IE" dirty="0" err="1"/>
              <a:t>faoi</a:t>
            </a:r>
            <a:r>
              <a:rPr lang="en-IE" dirty="0"/>
              <a:t> </a:t>
            </a:r>
            <a:r>
              <a:rPr lang="en-IE" dirty="0" err="1"/>
              <a:t>stráitéisí</a:t>
            </a:r>
            <a:r>
              <a:rPr lang="en-IE" dirty="0"/>
              <a:t> gur </a:t>
            </a:r>
            <a:r>
              <a:rPr lang="en-IE" dirty="0" err="1"/>
              <a:t>féidir</a:t>
            </a:r>
            <a:r>
              <a:rPr lang="en-IE" dirty="0"/>
              <a:t> linn a </a:t>
            </a:r>
            <a:r>
              <a:rPr lang="en-IE" dirty="0" err="1"/>
              <a:t>chuir</a:t>
            </a:r>
            <a:r>
              <a:rPr lang="en-IE" dirty="0"/>
              <a:t> I </a:t>
            </a:r>
            <a:r>
              <a:rPr lang="en-IE" dirty="0" err="1"/>
              <a:t>bhfeidhm</a:t>
            </a:r>
            <a:r>
              <a:rPr lang="en-IE" dirty="0"/>
              <a:t> ag </a:t>
            </a:r>
            <a:r>
              <a:rPr lang="en-IE" dirty="0" err="1"/>
              <a:t>gach</a:t>
            </a:r>
            <a:r>
              <a:rPr lang="en-IE" dirty="0"/>
              <a:t> </a:t>
            </a:r>
            <a:r>
              <a:rPr lang="en-IE" dirty="0" err="1"/>
              <a:t>leibhéal</a:t>
            </a:r>
            <a:br>
              <a:rPr lang="en-US" dirty="0">
                <a:solidFill>
                  <a:srgbClr val="444444"/>
                </a:solidFill>
              </a:rPr>
            </a:br>
            <a:endParaRPr lang="en-US" dirty="0">
              <a:solidFill>
                <a:srgbClr val="444444"/>
              </a:solidFill>
            </a:endParaRPr>
          </a:p>
          <a:p>
            <a:endParaRPr lang="ga-IE" dirty="0">
              <a:ea typeface="Calibri"/>
              <a:cs typeface="Calibri"/>
            </a:endParaRPr>
          </a:p>
        </p:txBody>
      </p:sp>
      <p:sp>
        <p:nvSpPr>
          <p:cNvPr id="4" name="Coinneálaí ionaid uimhir sleamhnáin 3"/>
          <p:cNvSpPr>
            <a:spLocks noGrp="1"/>
          </p:cNvSpPr>
          <p:nvPr>
            <p:ph type="sldNum" sz="quarter" idx="5"/>
          </p:nvPr>
        </p:nvSpPr>
        <p:spPr/>
        <p:txBody>
          <a:bodyPr/>
          <a:lstStyle/>
          <a:p>
            <a:pPr lvl="0"/>
            <a:fld id="{AF6BECD2-6E34-4FC8-81A3-E7A6EED2AFA1}" type="slidenum">
              <a:rPr lang="ga-IE"/>
              <a:pPr lvl="0"/>
              <a:t>9</a:t>
            </a:fld>
            <a:endParaRPr lang="ga-IE"/>
          </a:p>
        </p:txBody>
      </p:sp>
      <p:sp>
        <p:nvSpPr>
          <p:cNvPr id="7" name="Slide Image Placeholder 6">
            <a:extLst>
              <a:ext uri="{FF2B5EF4-FFF2-40B4-BE49-F238E27FC236}">
                <a16:creationId xmlns:a16="http://schemas.microsoft.com/office/drawing/2014/main" id="{8E0AC297-9EFA-BDBE-ECA1-794FBCD7B283}"/>
              </a:ext>
            </a:extLst>
          </p:cNvPr>
          <p:cNvSpPr>
            <a:spLocks noGrp="1" noRot="1" noChangeAspect="1"/>
          </p:cNvSpPr>
          <p:nvPr>
            <p:ph type="sldImg"/>
          </p:nvPr>
        </p:nvSpPr>
        <p:spPr/>
      </p:sp>
    </p:spTree>
    <p:extLst>
      <p:ext uri="{BB962C8B-B14F-4D97-AF65-F5344CB8AC3E}">
        <p14:creationId xmlns:p14="http://schemas.microsoft.com/office/powerpoint/2010/main" val="3305040496"/>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12.sv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8.svg"/><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svg"/><Relationship Id="rId2" Type="http://schemas.openxmlformats.org/officeDocument/2006/relationships/image" Target="../media/image13.jpeg"/><Relationship Id="rId1" Type="http://schemas.openxmlformats.org/officeDocument/2006/relationships/slideMaster" Target="../slideMasters/slideMaster1.xml"/><Relationship Id="rId6" Type="http://schemas.openxmlformats.org/officeDocument/2006/relationships/image" Target="../media/image17.svg"/><Relationship Id="rId11" Type="http://schemas.openxmlformats.org/officeDocument/2006/relationships/image" Target="../media/image1.png"/><Relationship Id="rId5" Type="http://schemas.openxmlformats.org/officeDocument/2006/relationships/image" Target="../media/image16.png"/><Relationship Id="rId10" Type="http://schemas.openxmlformats.org/officeDocument/2006/relationships/image" Target="../media/image8.svg"/><Relationship Id="rId4" Type="http://schemas.openxmlformats.org/officeDocument/2006/relationships/image" Target="../media/image15.svg"/><Relationship Id="rId9"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4.svg"/><Relationship Id="rId7"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23.emf"/><Relationship Id="rId5" Type="http://schemas.openxmlformats.org/officeDocument/2006/relationships/image" Target="../media/image6.sv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svg"/><Relationship Id="rId7" Type="http://schemas.openxmlformats.org/officeDocument/2006/relationships/image" Target="../media/image8.svg"/><Relationship Id="rId2" Type="http://schemas.openxmlformats.org/officeDocument/2006/relationships/image" Target="../media/image9.png"/><Relationship Id="rId1" Type="http://schemas.openxmlformats.org/officeDocument/2006/relationships/slideMaster" Target="../slideMasters/slideMaster2.xml"/><Relationship Id="rId6" Type="http://schemas.openxmlformats.org/officeDocument/2006/relationships/image" Target="../media/image7.png"/><Relationship Id="rId5" Type="http://schemas.openxmlformats.org/officeDocument/2006/relationships/image" Target="../media/image25.svg"/><Relationship Id="rId4" Type="http://schemas.openxmlformats.org/officeDocument/2006/relationships/image" Target="../media/image24.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jpeg"/><Relationship Id="rId1" Type="http://schemas.openxmlformats.org/officeDocument/2006/relationships/slideMaster" Target="../slideMasters/slideMaster2.xml"/><Relationship Id="rId6" Type="http://schemas.openxmlformats.org/officeDocument/2006/relationships/image" Target="../media/image17.svg"/><Relationship Id="rId11" Type="http://schemas.openxmlformats.org/officeDocument/2006/relationships/image" Target="../media/image8.svg"/><Relationship Id="rId5" Type="http://schemas.openxmlformats.org/officeDocument/2006/relationships/image" Target="../media/image16.png"/><Relationship Id="rId10" Type="http://schemas.openxmlformats.org/officeDocument/2006/relationships/image" Target="../media/image7.png"/><Relationship Id="rId4" Type="http://schemas.openxmlformats.org/officeDocument/2006/relationships/image" Target="../media/image15.svg"/><Relationship Id="rId9" Type="http://schemas.openxmlformats.org/officeDocument/2006/relationships/image" Target="../media/image23.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1_Title &amp; Subtitle light">
    <p:bg>
      <p:bgPr>
        <a:gradFill>
          <a:gsLst>
            <a:gs pos="0">
              <a:srgbClr val="246076"/>
            </a:gs>
            <a:gs pos="100000">
              <a:srgbClr val="1987A8"/>
            </a:gs>
          </a:gsLst>
          <a:lin ang="17040000"/>
        </a:gradFill>
        <a:effectLst/>
      </p:bgPr>
    </p:bg>
    <p:spTree>
      <p:nvGrpSpPr>
        <p:cNvPr id="1" name=""/>
        <p:cNvGrpSpPr/>
        <p:nvPr/>
      </p:nvGrpSpPr>
      <p:grpSpPr>
        <a:xfrm>
          <a:off x="0" y="0"/>
          <a:ext cx="0" cy="0"/>
          <a:chOff x="0" y="0"/>
          <a:chExt cx="0" cy="0"/>
        </a:xfrm>
      </p:grpSpPr>
      <p:pic>
        <p:nvPicPr>
          <p:cNvPr id="2" name="Graphic 5">
            <a:extLst>
              <a:ext uri="{FF2B5EF4-FFF2-40B4-BE49-F238E27FC236}">
                <a16:creationId xmlns:a16="http://schemas.microsoft.com/office/drawing/2014/main" id="{ACF9D2F1-1219-3A02-F1D2-0FCA99A4D9C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11592" y="805778"/>
            <a:ext cx="5974982" cy="1029029"/>
          </a:xfrm>
          <a:prstGeom prst="rect">
            <a:avLst/>
          </a:prstGeom>
          <a:noFill/>
          <a:ln cap="flat">
            <a:noFill/>
          </a:ln>
        </p:spPr>
      </p:pic>
      <p:pic>
        <p:nvPicPr>
          <p:cNvPr id="3" name="Graphic 14">
            <a:extLst>
              <a:ext uri="{FF2B5EF4-FFF2-40B4-BE49-F238E27FC236}">
                <a16:creationId xmlns:a16="http://schemas.microsoft.com/office/drawing/2014/main" id="{CDCBFE2C-D639-76CE-726C-101D614A0B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0" y="5118097"/>
            <a:ext cx="6494690" cy="1739902"/>
          </a:xfrm>
          <a:prstGeom prst="rect">
            <a:avLst/>
          </a:prstGeom>
          <a:noFill/>
          <a:ln cap="flat">
            <a:noFill/>
          </a:ln>
        </p:spPr>
      </p:pic>
      <p:pic>
        <p:nvPicPr>
          <p:cNvPr id="4" name="Graphic 20">
            <a:extLst>
              <a:ext uri="{FF2B5EF4-FFF2-40B4-BE49-F238E27FC236}">
                <a16:creationId xmlns:a16="http://schemas.microsoft.com/office/drawing/2014/main" id="{3967F665-F5EC-2BD0-7976-96C2CEB7FE8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91466" y="4044948"/>
            <a:ext cx="10500539" cy="2813051"/>
          </a:xfrm>
          <a:prstGeom prst="rect">
            <a:avLst/>
          </a:prstGeom>
          <a:noFill/>
          <a:ln cap="flat">
            <a:noFill/>
          </a:ln>
        </p:spPr>
      </p:pic>
      <p:pic>
        <p:nvPicPr>
          <p:cNvPr id="5" name="Creative Commons logo">
            <a:extLst>
              <a:ext uri="{FF2B5EF4-FFF2-40B4-BE49-F238E27FC236}">
                <a16:creationId xmlns:a16="http://schemas.microsoft.com/office/drawing/2014/main" id="{8DA5BEAE-A0D6-CEA8-CDF7-671C86F8FBC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821969" y="6264472"/>
            <a:ext cx="1143000" cy="400050"/>
          </a:xfrm>
          <a:prstGeom prst="rect">
            <a:avLst/>
          </a:prstGeom>
          <a:noFill/>
          <a:ln cap="flat">
            <a:noFill/>
          </a:ln>
        </p:spPr>
      </p:pic>
      <p:sp>
        <p:nvSpPr>
          <p:cNvPr id="6" name="Title Text">
            <a:extLst>
              <a:ext uri="{FF2B5EF4-FFF2-40B4-BE49-F238E27FC236}">
                <a16:creationId xmlns:a16="http://schemas.microsoft.com/office/drawing/2014/main" id="{04F9A874-EFED-49E4-DB54-80DC7C7A689B}"/>
              </a:ext>
            </a:extLst>
          </p:cNvPr>
          <p:cNvSpPr txBox="1">
            <a:spLocks noGrp="1"/>
          </p:cNvSpPr>
          <p:nvPr>
            <p:ph type="title"/>
          </p:nvPr>
        </p:nvSpPr>
        <p:spPr>
          <a:xfrm>
            <a:off x="1726158" y="1907008"/>
            <a:ext cx="9576840" cy="2619573"/>
          </a:xfrm>
          <a:prstGeom prst="rect">
            <a:avLst/>
          </a:prstGeom>
          <a:noFill/>
          <a:ln>
            <a:noFill/>
          </a:ln>
        </p:spPr>
        <p:txBody>
          <a:bodyPr vert="horz" wrap="square" lIns="91440" tIns="45720" rIns="91440" bIns="45720" anchor="b" anchorCtr="0" compatLnSpc="1">
            <a:normAutofit/>
          </a:bodyPr>
          <a:lstStyle>
            <a:lvl1pPr marL="0" marR="0" lvl="0" indent="0" fontAlgn="auto">
              <a:lnSpc>
                <a:spcPct val="80000"/>
              </a:lnSpc>
              <a:spcBef>
                <a:spcPts val="0"/>
              </a:spcBef>
              <a:spcAft>
                <a:spcPts val="0"/>
              </a:spcAft>
              <a:tabLst/>
              <a:defRPr lang="en-GB" sz="8000" b="0" i="0" u="none" strike="noStrike" cap="none" spc="-136" baseline="0">
                <a:solidFill>
                  <a:srgbClr val="FFFFFF"/>
                </a:solidFill>
                <a:uFillTx/>
                <a:latin typeface="Arial"/>
                <a:ea typeface="Calibri Light"/>
                <a:cs typeface="Calibri Light"/>
              </a:defRPr>
            </a:lvl1pPr>
          </a:lstStyle>
          <a:p>
            <a:pPr lvl="0"/>
            <a:r>
              <a:rPr lang="en-GB"/>
              <a:t>Click to edit Master title style</a:t>
            </a:r>
          </a:p>
        </p:txBody>
      </p:sp>
      <p:sp>
        <p:nvSpPr>
          <p:cNvPr id="7" name="Body Level One…">
            <a:extLst>
              <a:ext uri="{FF2B5EF4-FFF2-40B4-BE49-F238E27FC236}">
                <a16:creationId xmlns:a16="http://schemas.microsoft.com/office/drawing/2014/main" id="{9E29F8F1-07A2-A22F-454C-4E0FF3D6EC9A}"/>
              </a:ext>
            </a:extLst>
          </p:cNvPr>
          <p:cNvSpPr txBox="1">
            <a:spLocks noGrp="1"/>
          </p:cNvSpPr>
          <p:nvPr>
            <p:ph type="body" sz="quarter" idx="4294967295"/>
          </p:nvPr>
        </p:nvSpPr>
        <p:spPr>
          <a:xfrm>
            <a:off x="1726158" y="4741164"/>
            <a:ext cx="9576840" cy="1503401"/>
          </a:xfrm>
          <a:prstGeom prst="rect">
            <a:avLst/>
          </a:prstGeom>
          <a:noFill/>
          <a:ln>
            <a:noFill/>
          </a:ln>
        </p:spPr>
        <p:txBody>
          <a:bodyPr vert="horz" wrap="square" lIns="91440" tIns="45720" rIns="91440" bIns="45720" anchor="t" anchorCtr="0" compatLnSpc="1">
            <a:noAutofit/>
          </a:bodyPr>
          <a:lstStyle>
            <a:lvl1pPr marL="0" marR="0" lvl="0" indent="0" fontAlgn="auto">
              <a:lnSpc>
                <a:spcPct val="120000"/>
              </a:lnSpc>
              <a:spcAft>
                <a:spcPts val="0"/>
              </a:spcAft>
              <a:buNone/>
              <a:tabLst/>
              <a:defRPr lang="en-US" sz="4000" b="0" i="0" u="none" strike="noStrike" cap="none" spc="0" baseline="0">
                <a:solidFill>
                  <a:srgbClr val="FFFFFF"/>
                </a:solidFill>
                <a:uFillTx/>
                <a:latin typeface="Arial"/>
                <a:ea typeface="Calibri Light"/>
                <a:cs typeface="Calibri Light"/>
              </a:defRPr>
            </a:lvl1pPr>
          </a:lstStyle>
          <a:p>
            <a:pPr lvl="0"/>
            <a:r>
              <a:rPr lang="en-US"/>
              <a:t>Click to edit Master text styles</a:t>
            </a:r>
          </a:p>
        </p:txBody>
      </p:sp>
    </p:spTree>
    <p:extLst>
      <p:ext uri="{BB962C8B-B14F-4D97-AF65-F5344CB8AC3E}">
        <p14:creationId xmlns:p14="http://schemas.microsoft.com/office/powerpoint/2010/main" val="536147855"/>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full image and content: Dark Blue">
  <p:cSld name="Title, full image and content: Dark Blue">
    <p:bg>
      <p:bgPr>
        <a:blipFill>
          <a:blip r:embed="rId2">
            <a:alphaModFix/>
          </a:blip>
          <a:stretch>
            <a:fillRect/>
          </a:stretch>
        </a:blipFill>
        <a:effectLst/>
      </p:bgPr>
    </p:bg>
    <p:spTree>
      <p:nvGrpSpPr>
        <p:cNvPr id="1" name="Shape 114"/>
        <p:cNvGrpSpPr/>
        <p:nvPr/>
      </p:nvGrpSpPr>
      <p:grpSpPr>
        <a:xfrm>
          <a:off x="0" y="0"/>
          <a:ext cx="0" cy="0"/>
          <a:chOff x="0" y="0"/>
          <a:chExt cx="0" cy="0"/>
        </a:xfrm>
      </p:grpSpPr>
      <p:sp>
        <p:nvSpPr>
          <p:cNvPr id="223" name="Google Shape;223;p3"/>
          <p:cNvSpPr txBox="1">
            <a:spLocks noGrp="1"/>
          </p:cNvSpPr>
          <p:nvPr>
            <p:ph type="title"/>
          </p:nvPr>
        </p:nvSpPr>
        <p:spPr>
          <a:xfrm>
            <a:off x="514800" y="434983"/>
            <a:ext cx="4752400" cy="12556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lt1"/>
              </a:buClr>
              <a:buSzPts val="2100"/>
              <a:buFont typeface="Calibri"/>
              <a:buNone/>
              <a:defRPr>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r>
              <a:rPr lang="en-GB"/>
              <a:t>Click to edit Master title style</a:t>
            </a:r>
            <a:endParaRPr/>
          </a:p>
        </p:txBody>
      </p:sp>
      <p:sp>
        <p:nvSpPr>
          <p:cNvPr id="225" name="Google Shape;225;p3"/>
          <p:cNvSpPr txBox="1">
            <a:spLocks noGrp="1"/>
          </p:cNvSpPr>
          <p:nvPr>
            <p:ph type="body" idx="1"/>
          </p:nvPr>
        </p:nvSpPr>
        <p:spPr>
          <a:xfrm>
            <a:off x="514800" y="3104964"/>
            <a:ext cx="4752400" cy="2857600"/>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400"/>
              </a:spcBef>
              <a:spcAft>
                <a:spcPts val="0"/>
              </a:spcAft>
              <a:buClr>
                <a:schemeClr val="lt1"/>
              </a:buClr>
              <a:buSzPts val="1500"/>
              <a:buNone/>
              <a:defRPr>
                <a:solidFill>
                  <a:schemeClr val="lt1"/>
                </a:solidFill>
              </a:defRPr>
            </a:lvl1pPr>
            <a:lvl2pPr marL="1219170" lvl="1" indent="-304792" algn="l">
              <a:lnSpc>
                <a:spcPct val="90000"/>
              </a:lnSpc>
              <a:spcBef>
                <a:spcPts val="400"/>
              </a:spcBef>
              <a:spcAft>
                <a:spcPts val="0"/>
              </a:spcAft>
              <a:buClr>
                <a:schemeClr val="lt1"/>
              </a:buClr>
              <a:buSzPts val="1400"/>
              <a:buNone/>
              <a:defRPr>
                <a:solidFill>
                  <a:schemeClr val="lt1"/>
                </a:solidFill>
              </a:defRPr>
            </a:lvl2pPr>
            <a:lvl3pPr marL="1828754" lvl="2" indent="-423323" algn="l">
              <a:lnSpc>
                <a:spcPct val="90000"/>
              </a:lnSpc>
              <a:spcBef>
                <a:spcPts val="400"/>
              </a:spcBef>
              <a:spcAft>
                <a:spcPts val="0"/>
              </a:spcAft>
              <a:buClr>
                <a:schemeClr val="lt1"/>
              </a:buClr>
              <a:buSzPts val="1400"/>
              <a:buChar char="•"/>
              <a:defRPr>
                <a:solidFill>
                  <a:schemeClr val="lt1"/>
                </a:solidFill>
              </a:defRPr>
            </a:lvl3pPr>
            <a:lvl4pPr marL="2438339" lvl="3" indent="-406390" algn="l">
              <a:lnSpc>
                <a:spcPct val="90000"/>
              </a:lnSpc>
              <a:spcBef>
                <a:spcPts val="400"/>
              </a:spcBef>
              <a:spcAft>
                <a:spcPts val="0"/>
              </a:spcAft>
              <a:buClr>
                <a:schemeClr val="lt1"/>
              </a:buClr>
              <a:buSzPts val="1200"/>
              <a:buChar char="•"/>
              <a:defRPr>
                <a:solidFill>
                  <a:schemeClr val="lt1"/>
                </a:solidFill>
              </a:defRPr>
            </a:lvl4pPr>
            <a:lvl5pPr marL="3047924" lvl="4" indent="-304792" algn="l">
              <a:lnSpc>
                <a:spcPct val="90000"/>
              </a:lnSpc>
              <a:spcBef>
                <a:spcPts val="800"/>
              </a:spcBef>
              <a:spcAft>
                <a:spcPts val="0"/>
              </a:spcAft>
              <a:buClr>
                <a:schemeClr val="lt1"/>
              </a:buClr>
              <a:buSzPts val="1500"/>
              <a:buNone/>
              <a:defRPr>
                <a:solidFill>
                  <a:schemeClr val="lt1"/>
                </a:solidFill>
              </a:defRPr>
            </a:lvl5pPr>
            <a:lvl6pPr marL="3657509" lvl="5" indent="-423323" algn="l">
              <a:lnSpc>
                <a:spcPct val="90000"/>
              </a:lnSpc>
              <a:spcBef>
                <a:spcPts val="533"/>
              </a:spcBef>
              <a:spcAft>
                <a:spcPts val="0"/>
              </a:spcAft>
              <a:buClr>
                <a:srgbClr val="FF0000"/>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pPr lvl="0"/>
            <a:r>
              <a:rPr lang="en-GB"/>
              <a:t>Click to edit Master text styles</a:t>
            </a:r>
          </a:p>
        </p:txBody>
      </p:sp>
    </p:spTree>
    <p:extLst>
      <p:ext uri="{BB962C8B-B14F-4D97-AF65-F5344CB8AC3E}">
        <p14:creationId xmlns:p14="http://schemas.microsoft.com/office/powerpoint/2010/main" val="947913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References (2 column)">
  <p:cSld name="References (2 column)">
    <p:bg>
      <p:bgPr>
        <a:solidFill>
          <a:schemeClr val="lt1"/>
        </a:solidFill>
        <a:effectLst/>
      </p:bgPr>
    </p:bg>
    <p:spTree>
      <p:nvGrpSpPr>
        <p:cNvPr id="1" name="Shape 2227"/>
        <p:cNvGrpSpPr/>
        <p:nvPr/>
      </p:nvGrpSpPr>
      <p:grpSpPr>
        <a:xfrm>
          <a:off x="0" y="0"/>
          <a:ext cx="0" cy="0"/>
          <a:chOff x="0" y="0"/>
          <a:chExt cx="0" cy="0"/>
        </a:xfrm>
      </p:grpSpPr>
      <p:sp>
        <p:nvSpPr>
          <p:cNvPr id="2229" name="Google Shape;2229;p21"/>
          <p:cNvSpPr txBox="1">
            <a:spLocks noGrp="1"/>
          </p:cNvSpPr>
          <p:nvPr>
            <p:ph type="title"/>
          </p:nvPr>
        </p:nvSpPr>
        <p:spPr>
          <a:xfrm>
            <a:off x="514800" y="897616"/>
            <a:ext cx="5256400" cy="7932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2100"/>
              <a:buFont typeface="Calibri"/>
              <a:buNone/>
              <a:defRPr>
                <a:solidFill>
                  <a:schemeClr val="dk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r>
              <a:rPr lang="en-GB"/>
              <a:t>Click to edit Master title style</a:t>
            </a:r>
            <a:endParaRPr/>
          </a:p>
        </p:txBody>
      </p:sp>
      <p:sp>
        <p:nvSpPr>
          <p:cNvPr id="2233" name="Google Shape;2233;p21"/>
          <p:cNvSpPr txBox="1">
            <a:spLocks noGrp="1"/>
          </p:cNvSpPr>
          <p:nvPr>
            <p:ph type="body" idx="1"/>
          </p:nvPr>
        </p:nvSpPr>
        <p:spPr>
          <a:xfrm>
            <a:off x="514799" y="2263939"/>
            <a:ext cx="10010400" cy="3696400"/>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400"/>
              </a:spcBef>
              <a:spcAft>
                <a:spcPts val="0"/>
              </a:spcAft>
              <a:buClr>
                <a:schemeClr val="dk1"/>
              </a:buClr>
              <a:buSzPts val="1100"/>
              <a:buNone/>
              <a:defRPr sz="1467">
                <a:solidFill>
                  <a:schemeClr val="dk1"/>
                </a:solidFill>
              </a:defRPr>
            </a:lvl1pPr>
            <a:lvl2pPr marL="1219170" lvl="1" indent="-304792" algn="l">
              <a:lnSpc>
                <a:spcPct val="90000"/>
              </a:lnSpc>
              <a:spcBef>
                <a:spcPts val="400"/>
              </a:spcBef>
              <a:spcAft>
                <a:spcPts val="0"/>
              </a:spcAft>
              <a:buClr>
                <a:schemeClr val="dk1"/>
              </a:buClr>
              <a:buSzPts val="900"/>
              <a:buNone/>
              <a:defRPr sz="1200">
                <a:solidFill>
                  <a:schemeClr val="dk1"/>
                </a:solidFill>
              </a:defRPr>
            </a:lvl2pPr>
            <a:lvl3pPr marL="1828754" lvl="2" indent="-380990" algn="l">
              <a:lnSpc>
                <a:spcPct val="90000"/>
              </a:lnSpc>
              <a:spcBef>
                <a:spcPts val="400"/>
              </a:spcBef>
              <a:spcAft>
                <a:spcPts val="0"/>
              </a:spcAft>
              <a:buClr>
                <a:schemeClr val="accent2"/>
              </a:buClr>
              <a:buSzPts val="900"/>
              <a:buChar char="•"/>
              <a:defRPr sz="1200" b="0">
                <a:solidFill>
                  <a:schemeClr val="dk1"/>
                </a:solidFill>
              </a:defRPr>
            </a:lvl3pPr>
            <a:lvl4pPr marL="2438339" lvl="3" indent="-372524" algn="l">
              <a:lnSpc>
                <a:spcPct val="90000"/>
              </a:lnSpc>
              <a:spcBef>
                <a:spcPts val="400"/>
              </a:spcBef>
              <a:spcAft>
                <a:spcPts val="0"/>
              </a:spcAft>
              <a:buClr>
                <a:schemeClr val="accent2"/>
              </a:buClr>
              <a:buSzPts val="800"/>
              <a:buChar char="•"/>
              <a:defRPr sz="1067">
                <a:solidFill>
                  <a:schemeClr val="dk1"/>
                </a:solidFill>
              </a:defRPr>
            </a:lvl4pPr>
            <a:lvl5pPr marL="3047924" lvl="4" indent="-304792" algn="l">
              <a:lnSpc>
                <a:spcPct val="90000"/>
              </a:lnSpc>
              <a:spcBef>
                <a:spcPts val="800"/>
              </a:spcBef>
              <a:spcAft>
                <a:spcPts val="0"/>
              </a:spcAft>
              <a:buClr>
                <a:schemeClr val="dk1"/>
              </a:buClr>
              <a:buSzPts val="1100"/>
              <a:buNone/>
              <a:defRPr sz="1467">
                <a:solidFill>
                  <a:schemeClr val="dk1"/>
                </a:solidFill>
              </a:defRPr>
            </a:lvl5pPr>
            <a:lvl6pPr marL="3657509" lvl="5" indent="-423323" algn="l">
              <a:lnSpc>
                <a:spcPct val="90000"/>
              </a:lnSpc>
              <a:spcBef>
                <a:spcPts val="533"/>
              </a:spcBef>
              <a:spcAft>
                <a:spcPts val="0"/>
              </a:spcAft>
              <a:buClr>
                <a:srgbClr val="FF0000"/>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pPr lvl="0"/>
            <a:r>
              <a:rPr lang="en-GB"/>
              <a:t>Click to edit Master text styles</a:t>
            </a:r>
          </a:p>
        </p:txBody>
      </p:sp>
    </p:spTree>
    <p:extLst>
      <p:ext uri="{BB962C8B-B14F-4D97-AF65-F5344CB8AC3E}">
        <p14:creationId xmlns:p14="http://schemas.microsoft.com/office/powerpoint/2010/main" val="2081698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p:cSld name="Title and content">
    <p:bg>
      <p:bgPr>
        <a:solidFill>
          <a:schemeClr val="lt1"/>
        </a:solidFill>
        <a:effectLst/>
      </p:bgPr>
    </p:bg>
    <p:spTree>
      <p:nvGrpSpPr>
        <p:cNvPr id="1" name="Shape 230"/>
        <p:cNvGrpSpPr/>
        <p:nvPr/>
      </p:nvGrpSpPr>
      <p:grpSpPr>
        <a:xfrm>
          <a:off x="0" y="0"/>
          <a:ext cx="0" cy="0"/>
          <a:chOff x="0" y="0"/>
          <a:chExt cx="0" cy="0"/>
        </a:xfrm>
      </p:grpSpPr>
      <p:sp>
        <p:nvSpPr>
          <p:cNvPr id="232" name="Google Shape;232;p4"/>
          <p:cNvSpPr txBox="1">
            <a:spLocks noGrp="1"/>
          </p:cNvSpPr>
          <p:nvPr>
            <p:ph type="title"/>
          </p:nvPr>
        </p:nvSpPr>
        <p:spPr>
          <a:xfrm>
            <a:off x="514800" y="897616"/>
            <a:ext cx="5256400" cy="7932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accent2"/>
              </a:buClr>
              <a:buSzPts val="2100"/>
              <a:buFont typeface="Calibri"/>
              <a:buNone/>
              <a:defRPr>
                <a:solidFill>
                  <a:schemeClr val="accent2"/>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r>
              <a:rPr lang="en-GB"/>
              <a:t>Click to edit Master title style</a:t>
            </a:r>
            <a:endParaRPr/>
          </a:p>
        </p:txBody>
      </p:sp>
      <p:sp>
        <p:nvSpPr>
          <p:cNvPr id="236" name="Google Shape;236;p4"/>
          <p:cNvSpPr txBox="1">
            <a:spLocks noGrp="1"/>
          </p:cNvSpPr>
          <p:nvPr>
            <p:ph type="body" idx="1"/>
          </p:nvPr>
        </p:nvSpPr>
        <p:spPr>
          <a:xfrm>
            <a:off x="514799" y="2263939"/>
            <a:ext cx="10010400" cy="3696400"/>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400"/>
              </a:spcBef>
              <a:spcAft>
                <a:spcPts val="0"/>
              </a:spcAft>
              <a:buClr>
                <a:schemeClr val="dk2"/>
              </a:buClr>
              <a:buSzPts val="1500"/>
              <a:buNone/>
              <a:defRPr>
                <a:solidFill>
                  <a:schemeClr val="dk2"/>
                </a:solidFill>
              </a:defRPr>
            </a:lvl1pPr>
            <a:lvl2pPr marL="1219170" lvl="1" indent="-304792" algn="l">
              <a:lnSpc>
                <a:spcPct val="90000"/>
              </a:lnSpc>
              <a:spcBef>
                <a:spcPts val="400"/>
              </a:spcBef>
              <a:spcAft>
                <a:spcPts val="0"/>
              </a:spcAft>
              <a:buClr>
                <a:schemeClr val="dk2"/>
              </a:buClr>
              <a:buSzPts val="1400"/>
              <a:buNone/>
              <a:defRPr>
                <a:solidFill>
                  <a:schemeClr val="dk2"/>
                </a:solidFill>
              </a:defRPr>
            </a:lvl2pPr>
            <a:lvl3pPr marL="1828754" lvl="2" indent="-423323" algn="l">
              <a:lnSpc>
                <a:spcPct val="90000"/>
              </a:lnSpc>
              <a:spcBef>
                <a:spcPts val="400"/>
              </a:spcBef>
              <a:spcAft>
                <a:spcPts val="0"/>
              </a:spcAft>
              <a:buClr>
                <a:schemeClr val="accent2"/>
              </a:buClr>
              <a:buSzPts val="1400"/>
              <a:buChar char="•"/>
              <a:defRPr>
                <a:solidFill>
                  <a:schemeClr val="dk2"/>
                </a:solidFill>
              </a:defRPr>
            </a:lvl3pPr>
            <a:lvl4pPr marL="2438339" lvl="3" indent="-406390" algn="l">
              <a:lnSpc>
                <a:spcPct val="90000"/>
              </a:lnSpc>
              <a:spcBef>
                <a:spcPts val="400"/>
              </a:spcBef>
              <a:spcAft>
                <a:spcPts val="0"/>
              </a:spcAft>
              <a:buClr>
                <a:schemeClr val="accent2"/>
              </a:buClr>
              <a:buSzPts val="1200"/>
              <a:buChar char="•"/>
              <a:defRPr>
                <a:solidFill>
                  <a:schemeClr val="dk2"/>
                </a:solidFill>
              </a:defRPr>
            </a:lvl4pPr>
            <a:lvl5pPr marL="3047924" lvl="4" indent="-304792" algn="l">
              <a:lnSpc>
                <a:spcPct val="90000"/>
              </a:lnSpc>
              <a:spcBef>
                <a:spcPts val="800"/>
              </a:spcBef>
              <a:spcAft>
                <a:spcPts val="0"/>
              </a:spcAft>
              <a:buClr>
                <a:schemeClr val="dk2"/>
              </a:buClr>
              <a:buSzPts val="1500"/>
              <a:buNone/>
              <a:defRPr>
                <a:solidFill>
                  <a:schemeClr val="dk2"/>
                </a:solidFill>
              </a:defRPr>
            </a:lvl5pPr>
            <a:lvl6pPr marL="3657509" lvl="5" indent="-423323" algn="l">
              <a:lnSpc>
                <a:spcPct val="90000"/>
              </a:lnSpc>
              <a:spcBef>
                <a:spcPts val="533"/>
              </a:spcBef>
              <a:spcAft>
                <a:spcPts val="0"/>
              </a:spcAft>
              <a:buClr>
                <a:srgbClr val="FF0000"/>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pPr lvl="0"/>
            <a:r>
              <a:rPr lang="en-GB"/>
              <a:t>Click to edit Master text styles</a:t>
            </a:r>
          </a:p>
        </p:txBody>
      </p:sp>
    </p:spTree>
    <p:extLst>
      <p:ext uri="{BB962C8B-B14F-4D97-AF65-F5344CB8AC3E}">
        <p14:creationId xmlns:p14="http://schemas.microsoft.com/office/powerpoint/2010/main" val="316805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content and image: White">
  <p:cSld name="Title, content and image: White">
    <p:bg>
      <p:bgPr>
        <a:solidFill>
          <a:schemeClr val="lt1"/>
        </a:solidFill>
        <a:effectLst/>
      </p:bgPr>
    </p:bg>
    <p:spTree>
      <p:nvGrpSpPr>
        <p:cNvPr id="1" name="Shape 1890"/>
        <p:cNvGrpSpPr/>
        <p:nvPr/>
      </p:nvGrpSpPr>
      <p:grpSpPr>
        <a:xfrm>
          <a:off x="0" y="0"/>
          <a:ext cx="0" cy="0"/>
          <a:chOff x="0" y="0"/>
          <a:chExt cx="0" cy="0"/>
        </a:xfrm>
      </p:grpSpPr>
      <p:sp>
        <p:nvSpPr>
          <p:cNvPr id="1892" name="Google Shape;1892;p18"/>
          <p:cNvSpPr txBox="1">
            <a:spLocks noGrp="1"/>
          </p:cNvSpPr>
          <p:nvPr>
            <p:ph type="title"/>
          </p:nvPr>
        </p:nvSpPr>
        <p:spPr>
          <a:xfrm>
            <a:off x="6456039" y="897616"/>
            <a:ext cx="5256400" cy="7932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accent2"/>
              </a:buClr>
              <a:buSzPts val="2100"/>
              <a:buFont typeface="Calibri"/>
              <a:buNone/>
              <a:defRPr>
                <a:solidFill>
                  <a:schemeClr val="accent2"/>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r>
              <a:rPr lang="en-GB"/>
              <a:t>Click to edit Master title style</a:t>
            </a:r>
            <a:endParaRPr/>
          </a:p>
        </p:txBody>
      </p:sp>
      <p:sp>
        <p:nvSpPr>
          <p:cNvPr id="1893" name="Google Shape;1893;p18"/>
          <p:cNvSpPr txBox="1">
            <a:spLocks noGrp="1"/>
          </p:cNvSpPr>
          <p:nvPr>
            <p:ph type="dt" idx="10"/>
          </p:nvPr>
        </p:nvSpPr>
        <p:spPr>
          <a:xfrm>
            <a:off x="695400" y="6496604"/>
            <a:ext cx="5580800" cy="160000"/>
          </a:xfrm>
          <a:prstGeom prst="rect">
            <a:avLst/>
          </a:prstGeom>
          <a:noFill/>
          <a:ln>
            <a:noFill/>
          </a:ln>
        </p:spPr>
        <p:txBody>
          <a:bodyPr spcFirstLastPara="1" wrap="square" lIns="68575" tIns="34275" rIns="68575" bIns="34275" anchor="t"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894" name="Google Shape;1894;p18"/>
          <p:cNvSpPr txBox="1">
            <a:spLocks noGrp="1"/>
          </p:cNvSpPr>
          <p:nvPr>
            <p:ph type="ftr" idx="11"/>
          </p:nvPr>
        </p:nvSpPr>
        <p:spPr>
          <a:xfrm>
            <a:off x="695400" y="6416541"/>
            <a:ext cx="5580800" cy="160000"/>
          </a:xfrm>
          <a:prstGeom prst="rect">
            <a:avLst/>
          </a:prstGeom>
          <a:noFill/>
          <a:ln>
            <a:noFill/>
          </a:ln>
        </p:spPr>
        <p:txBody>
          <a:bodyPr spcFirstLastPara="1" wrap="square" lIns="68575" tIns="34275" rIns="68575" bIns="34275" anchor="t" anchorCtr="0">
            <a:noAutofit/>
          </a:bodyPr>
          <a:lstStyle>
            <a:lvl1pPr lvl="0" algn="l">
              <a:lnSpc>
                <a:spcPct val="100000"/>
              </a:lnSpc>
              <a:spcBef>
                <a:spcPts val="0"/>
              </a:spcBef>
              <a:spcAft>
                <a:spcPts val="0"/>
              </a:spcAft>
              <a:buSzPts val="11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r>
              <a:rPr lang="en-GB"/>
              <a:t>ggg</a:t>
            </a:r>
            <a:endParaRPr/>
          </a:p>
        </p:txBody>
      </p:sp>
      <p:sp>
        <p:nvSpPr>
          <p:cNvPr id="1895" name="Google Shape;1895;p18"/>
          <p:cNvSpPr txBox="1">
            <a:spLocks noGrp="1"/>
          </p:cNvSpPr>
          <p:nvPr>
            <p:ph type="sldNum" idx="12"/>
          </p:nvPr>
        </p:nvSpPr>
        <p:spPr>
          <a:xfrm>
            <a:off x="-12703" y="6356351"/>
            <a:ext cx="793200" cy="3652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1200"/>
              <a:buFont typeface="Arial"/>
              <a:buNone/>
              <a:defRPr sz="1600" b="1" i="0" u="none" strike="noStrike" cap="none">
                <a:solidFill>
                  <a:schemeClr val="accent2"/>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600" b="1" i="0" u="none" strike="noStrike" cap="none">
                <a:solidFill>
                  <a:schemeClr val="accent2"/>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600" b="1" i="0" u="none" strike="noStrike" cap="none">
                <a:solidFill>
                  <a:schemeClr val="accent2"/>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600" b="1" i="0" u="none" strike="noStrike" cap="none">
                <a:solidFill>
                  <a:schemeClr val="accent2"/>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600" b="1" i="0" u="none" strike="noStrike" cap="none">
                <a:solidFill>
                  <a:schemeClr val="accent2"/>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600" b="1" i="0" u="none" strike="noStrike" cap="none">
                <a:solidFill>
                  <a:schemeClr val="accent2"/>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600" b="1" i="0" u="none" strike="noStrike" cap="none">
                <a:solidFill>
                  <a:schemeClr val="accent2"/>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600" b="1" i="0" u="none" strike="noStrike" cap="none">
                <a:solidFill>
                  <a:schemeClr val="accent2"/>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600" b="1" i="0" u="none" strike="noStrike" cap="none">
                <a:solidFill>
                  <a:schemeClr val="accent2"/>
                </a:solidFill>
                <a:latin typeface="Calibri"/>
                <a:ea typeface="Calibri"/>
                <a:cs typeface="Calibri"/>
                <a:sym typeface="Calibri"/>
              </a:defRPr>
            </a:lvl9pPr>
          </a:lstStyle>
          <a:p>
            <a:fld id="{00000000-1234-1234-1234-123412341234}" type="slidenum">
              <a:rPr lang="en-GB" smtClean="0"/>
              <a:pPr/>
              <a:t>‹#›</a:t>
            </a:fld>
            <a:endParaRPr lang="en-GB"/>
          </a:p>
        </p:txBody>
      </p:sp>
      <p:sp>
        <p:nvSpPr>
          <p:cNvPr id="1897" name="Google Shape;1897;p18"/>
          <p:cNvSpPr txBox="1">
            <a:spLocks noGrp="1"/>
          </p:cNvSpPr>
          <p:nvPr>
            <p:ph type="body" idx="1"/>
          </p:nvPr>
        </p:nvSpPr>
        <p:spPr>
          <a:xfrm>
            <a:off x="6455233" y="2263939"/>
            <a:ext cx="4471600" cy="3698800"/>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400"/>
              </a:spcBef>
              <a:spcAft>
                <a:spcPts val="0"/>
              </a:spcAft>
              <a:buClr>
                <a:schemeClr val="dk2"/>
              </a:buClr>
              <a:buSzPts val="1500"/>
              <a:buNone/>
              <a:defRPr>
                <a:solidFill>
                  <a:schemeClr val="dk2"/>
                </a:solidFill>
              </a:defRPr>
            </a:lvl1pPr>
            <a:lvl2pPr marL="1219170" lvl="1" indent="-304792" algn="l">
              <a:lnSpc>
                <a:spcPct val="90000"/>
              </a:lnSpc>
              <a:spcBef>
                <a:spcPts val="400"/>
              </a:spcBef>
              <a:spcAft>
                <a:spcPts val="0"/>
              </a:spcAft>
              <a:buClr>
                <a:schemeClr val="dk2"/>
              </a:buClr>
              <a:buSzPts val="1400"/>
              <a:buNone/>
              <a:defRPr>
                <a:solidFill>
                  <a:schemeClr val="dk2"/>
                </a:solidFill>
              </a:defRPr>
            </a:lvl2pPr>
            <a:lvl3pPr marL="1828754" lvl="2" indent="-423323" algn="l">
              <a:lnSpc>
                <a:spcPct val="90000"/>
              </a:lnSpc>
              <a:spcBef>
                <a:spcPts val="400"/>
              </a:spcBef>
              <a:spcAft>
                <a:spcPts val="0"/>
              </a:spcAft>
              <a:buClr>
                <a:schemeClr val="accent2"/>
              </a:buClr>
              <a:buSzPts val="1400"/>
              <a:buChar char="•"/>
              <a:defRPr>
                <a:solidFill>
                  <a:schemeClr val="dk2"/>
                </a:solidFill>
              </a:defRPr>
            </a:lvl3pPr>
            <a:lvl4pPr marL="2438339" lvl="3" indent="-406390" algn="l">
              <a:lnSpc>
                <a:spcPct val="90000"/>
              </a:lnSpc>
              <a:spcBef>
                <a:spcPts val="400"/>
              </a:spcBef>
              <a:spcAft>
                <a:spcPts val="0"/>
              </a:spcAft>
              <a:buClr>
                <a:schemeClr val="accent2"/>
              </a:buClr>
              <a:buSzPts val="1200"/>
              <a:buChar char="•"/>
              <a:defRPr>
                <a:solidFill>
                  <a:schemeClr val="dk2"/>
                </a:solidFill>
              </a:defRPr>
            </a:lvl4pPr>
            <a:lvl5pPr marL="3047924" lvl="4" indent="-304792" algn="l">
              <a:lnSpc>
                <a:spcPct val="90000"/>
              </a:lnSpc>
              <a:spcBef>
                <a:spcPts val="800"/>
              </a:spcBef>
              <a:spcAft>
                <a:spcPts val="0"/>
              </a:spcAft>
              <a:buClr>
                <a:schemeClr val="dk2"/>
              </a:buClr>
              <a:buSzPts val="1500"/>
              <a:buNone/>
              <a:defRPr>
                <a:solidFill>
                  <a:schemeClr val="dk2"/>
                </a:solidFill>
              </a:defRPr>
            </a:lvl5pPr>
            <a:lvl6pPr marL="3657509" lvl="5" indent="-423323" algn="l">
              <a:lnSpc>
                <a:spcPct val="90000"/>
              </a:lnSpc>
              <a:spcBef>
                <a:spcPts val="533"/>
              </a:spcBef>
              <a:spcAft>
                <a:spcPts val="0"/>
              </a:spcAft>
              <a:buClr>
                <a:srgbClr val="FF0000"/>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pPr lvl="0"/>
            <a:r>
              <a:rPr lang="en-GB"/>
              <a:t>Click to edit Master text styles</a:t>
            </a:r>
          </a:p>
        </p:txBody>
      </p:sp>
    </p:spTree>
    <p:extLst>
      <p:ext uri="{BB962C8B-B14F-4D97-AF65-F5344CB8AC3E}">
        <p14:creationId xmlns:p14="http://schemas.microsoft.com/office/powerpoint/2010/main" val="3981952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1_Title and content">
  <p:cSld name="11_Title and content">
    <p:spTree>
      <p:nvGrpSpPr>
        <p:cNvPr id="1" name="Shape 6361"/>
        <p:cNvGrpSpPr/>
        <p:nvPr/>
      </p:nvGrpSpPr>
      <p:grpSpPr>
        <a:xfrm>
          <a:off x="0" y="0"/>
          <a:ext cx="0" cy="0"/>
          <a:chOff x="0" y="0"/>
          <a:chExt cx="0" cy="0"/>
        </a:xfrm>
      </p:grpSpPr>
      <p:sp>
        <p:nvSpPr>
          <p:cNvPr id="6362" name="Google Shape;6362;p50"/>
          <p:cNvSpPr/>
          <p:nvPr/>
        </p:nvSpPr>
        <p:spPr>
          <a:xfrm>
            <a:off x="0" y="0"/>
            <a:ext cx="12204400" cy="6858000"/>
          </a:xfrm>
          <a:prstGeom prst="rect">
            <a:avLst/>
          </a:prstGeom>
          <a:solidFill>
            <a:schemeClr val="lt1"/>
          </a:solidFill>
          <a:ln>
            <a:noFill/>
          </a:ln>
        </p:spPr>
        <p:txBody>
          <a:bodyPr spcFirstLastPara="1" wrap="square" lIns="91433" tIns="45700" rIns="91433" bIns="45700"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467" b="0" i="0" u="none" strike="noStrike" cap="none">
              <a:solidFill>
                <a:srgbClr val="FFFFFF"/>
              </a:solidFill>
              <a:latin typeface="Arial"/>
              <a:ea typeface="Arial"/>
              <a:cs typeface="Arial"/>
              <a:sym typeface="Arial"/>
            </a:endParaRPr>
          </a:p>
        </p:txBody>
      </p:sp>
      <p:sp>
        <p:nvSpPr>
          <p:cNvPr id="6363" name="Google Shape;6363;p50"/>
          <p:cNvSpPr txBox="1">
            <a:spLocks noGrp="1"/>
          </p:cNvSpPr>
          <p:nvPr>
            <p:ph type="title"/>
          </p:nvPr>
        </p:nvSpPr>
        <p:spPr>
          <a:xfrm>
            <a:off x="514800" y="897616"/>
            <a:ext cx="5256800" cy="7932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accent2"/>
              </a:buClr>
              <a:buSzPts val="2100"/>
              <a:buFont typeface="Calibri"/>
              <a:buNone/>
              <a:defRPr>
                <a:solidFill>
                  <a:schemeClr val="accent2"/>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6364" name="Google Shape;6364;p50"/>
          <p:cNvSpPr txBox="1">
            <a:spLocks noGrp="1"/>
          </p:cNvSpPr>
          <p:nvPr>
            <p:ph type="dt" idx="10"/>
          </p:nvPr>
        </p:nvSpPr>
        <p:spPr>
          <a:xfrm>
            <a:off x="695400" y="6496604"/>
            <a:ext cx="5580800" cy="160400"/>
          </a:xfrm>
          <a:prstGeom prst="rect">
            <a:avLst/>
          </a:prstGeom>
          <a:noFill/>
          <a:ln>
            <a:noFill/>
          </a:ln>
        </p:spPr>
        <p:txBody>
          <a:bodyPr spcFirstLastPara="1" wrap="square" lIns="68575" tIns="34275" rIns="68575" bIns="34275" anchor="t" anchorCtr="0">
            <a:noAutofit/>
          </a:bodyPr>
          <a:lstStyle>
            <a:lvl1pPr lvl="0" algn="l">
              <a:lnSpc>
                <a:spcPct val="100000"/>
              </a:lnSpc>
              <a:spcBef>
                <a:spcPts val="0"/>
              </a:spcBef>
              <a:spcAft>
                <a:spcPts val="0"/>
              </a:spcAft>
              <a:buClr>
                <a:srgbClr val="888888"/>
              </a:buClr>
              <a:buSzPts val="1100"/>
              <a:buFont typeface="Calibri"/>
              <a:buNone/>
              <a:defRPr/>
            </a:lvl1pPr>
            <a:lvl2pPr lvl="1" algn="l">
              <a:lnSpc>
                <a:spcPct val="100000"/>
              </a:lnSpc>
              <a:spcBef>
                <a:spcPts val="0"/>
              </a:spcBef>
              <a:spcAft>
                <a:spcPts val="0"/>
              </a:spcAft>
              <a:buClr>
                <a:schemeClr val="dk1"/>
              </a:buClr>
              <a:buSzPts val="1100"/>
              <a:buFont typeface="Calibri"/>
              <a:buNone/>
              <a:defRPr/>
            </a:lvl2pPr>
            <a:lvl3pPr lvl="2" algn="l">
              <a:lnSpc>
                <a:spcPct val="100000"/>
              </a:lnSpc>
              <a:spcBef>
                <a:spcPts val="0"/>
              </a:spcBef>
              <a:spcAft>
                <a:spcPts val="0"/>
              </a:spcAft>
              <a:buClr>
                <a:schemeClr val="dk1"/>
              </a:buClr>
              <a:buSzPts val="1100"/>
              <a:buFont typeface="Calibri"/>
              <a:buNone/>
              <a:defRPr/>
            </a:lvl3pPr>
            <a:lvl4pPr lvl="3" algn="l">
              <a:lnSpc>
                <a:spcPct val="100000"/>
              </a:lnSpc>
              <a:spcBef>
                <a:spcPts val="0"/>
              </a:spcBef>
              <a:spcAft>
                <a:spcPts val="0"/>
              </a:spcAft>
              <a:buClr>
                <a:schemeClr val="dk1"/>
              </a:buClr>
              <a:buSzPts val="1100"/>
              <a:buFont typeface="Calibri"/>
              <a:buNone/>
              <a:defRPr/>
            </a:lvl4pPr>
            <a:lvl5pPr lvl="4" algn="l">
              <a:lnSpc>
                <a:spcPct val="100000"/>
              </a:lnSpc>
              <a:spcBef>
                <a:spcPts val="0"/>
              </a:spcBef>
              <a:spcAft>
                <a:spcPts val="0"/>
              </a:spcAft>
              <a:buClr>
                <a:schemeClr val="dk1"/>
              </a:buClr>
              <a:buSzPts val="1100"/>
              <a:buFont typeface="Calibri"/>
              <a:buNone/>
              <a:defRPr/>
            </a:lvl5pPr>
            <a:lvl6pPr lvl="5" algn="l">
              <a:lnSpc>
                <a:spcPct val="100000"/>
              </a:lnSpc>
              <a:spcBef>
                <a:spcPts val="0"/>
              </a:spcBef>
              <a:spcAft>
                <a:spcPts val="0"/>
              </a:spcAft>
              <a:buClr>
                <a:schemeClr val="dk1"/>
              </a:buClr>
              <a:buSzPts val="1100"/>
              <a:buFont typeface="Calibri"/>
              <a:buNone/>
              <a:defRPr/>
            </a:lvl6pPr>
            <a:lvl7pPr lvl="6" algn="l">
              <a:lnSpc>
                <a:spcPct val="100000"/>
              </a:lnSpc>
              <a:spcBef>
                <a:spcPts val="0"/>
              </a:spcBef>
              <a:spcAft>
                <a:spcPts val="0"/>
              </a:spcAft>
              <a:buClr>
                <a:schemeClr val="dk1"/>
              </a:buClr>
              <a:buSzPts val="1100"/>
              <a:buFont typeface="Calibri"/>
              <a:buNone/>
              <a:defRPr/>
            </a:lvl7pPr>
            <a:lvl8pPr lvl="7" algn="l">
              <a:lnSpc>
                <a:spcPct val="100000"/>
              </a:lnSpc>
              <a:spcBef>
                <a:spcPts val="0"/>
              </a:spcBef>
              <a:spcAft>
                <a:spcPts val="0"/>
              </a:spcAft>
              <a:buClr>
                <a:schemeClr val="dk1"/>
              </a:buClr>
              <a:buSzPts val="1100"/>
              <a:buFont typeface="Calibri"/>
              <a:buNone/>
              <a:defRPr/>
            </a:lvl8pPr>
            <a:lvl9pPr lvl="8" algn="l">
              <a:lnSpc>
                <a:spcPct val="100000"/>
              </a:lnSpc>
              <a:spcBef>
                <a:spcPts val="0"/>
              </a:spcBef>
              <a:spcAft>
                <a:spcPts val="0"/>
              </a:spcAft>
              <a:buClr>
                <a:schemeClr val="dk1"/>
              </a:buClr>
              <a:buSzPts val="1100"/>
              <a:buFont typeface="Calibri"/>
              <a:buNone/>
              <a:defRPr/>
            </a:lvl9pPr>
          </a:lstStyle>
          <a:p>
            <a:endParaRPr/>
          </a:p>
        </p:txBody>
      </p:sp>
      <p:sp>
        <p:nvSpPr>
          <p:cNvPr id="6365" name="Google Shape;6365;p50"/>
          <p:cNvSpPr txBox="1">
            <a:spLocks noGrp="1"/>
          </p:cNvSpPr>
          <p:nvPr>
            <p:ph type="ftr" idx="11"/>
          </p:nvPr>
        </p:nvSpPr>
        <p:spPr>
          <a:xfrm>
            <a:off x="695400" y="6416541"/>
            <a:ext cx="5580800" cy="160400"/>
          </a:xfrm>
          <a:prstGeom prst="rect">
            <a:avLst/>
          </a:prstGeom>
          <a:noFill/>
          <a:ln>
            <a:noFill/>
          </a:ln>
        </p:spPr>
        <p:txBody>
          <a:bodyPr spcFirstLastPara="1" wrap="square" lIns="68575" tIns="34275" rIns="68575" bIns="34275" anchor="t" anchorCtr="0">
            <a:noAutofit/>
          </a:bodyPr>
          <a:lstStyle>
            <a:lvl1pPr lvl="0" algn="l">
              <a:lnSpc>
                <a:spcPct val="100000"/>
              </a:lnSpc>
              <a:spcBef>
                <a:spcPts val="0"/>
              </a:spcBef>
              <a:spcAft>
                <a:spcPts val="0"/>
              </a:spcAft>
              <a:buClr>
                <a:srgbClr val="888888"/>
              </a:buClr>
              <a:buSzPts val="1100"/>
              <a:buFont typeface="Calibri"/>
              <a:buNone/>
              <a:defRPr/>
            </a:lvl1pPr>
            <a:lvl2pPr lvl="1" algn="l">
              <a:lnSpc>
                <a:spcPct val="100000"/>
              </a:lnSpc>
              <a:spcBef>
                <a:spcPts val="0"/>
              </a:spcBef>
              <a:spcAft>
                <a:spcPts val="0"/>
              </a:spcAft>
              <a:buClr>
                <a:schemeClr val="dk1"/>
              </a:buClr>
              <a:buSzPts val="1100"/>
              <a:buFont typeface="Calibri"/>
              <a:buNone/>
              <a:defRPr/>
            </a:lvl2pPr>
            <a:lvl3pPr lvl="2" algn="l">
              <a:lnSpc>
                <a:spcPct val="100000"/>
              </a:lnSpc>
              <a:spcBef>
                <a:spcPts val="0"/>
              </a:spcBef>
              <a:spcAft>
                <a:spcPts val="0"/>
              </a:spcAft>
              <a:buClr>
                <a:schemeClr val="dk1"/>
              </a:buClr>
              <a:buSzPts val="1100"/>
              <a:buFont typeface="Calibri"/>
              <a:buNone/>
              <a:defRPr/>
            </a:lvl3pPr>
            <a:lvl4pPr lvl="3" algn="l">
              <a:lnSpc>
                <a:spcPct val="100000"/>
              </a:lnSpc>
              <a:spcBef>
                <a:spcPts val="0"/>
              </a:spcBef>
              <a:spcAft>
                <a:spcPts val="0"/>
              </a:spcAft>
              <a:buClr>
                <a:schemeClr val="dk1"/>
              </a:buClr>
              <a:buSzPts val="1100"/>
              <a:buFont typeface="Calibri"/>
              <a:buNone/>
              <a:defRPr/>
            </a:lvl4pPr>
            <a:lvl5pPr lvl="4" algn="l">
              <a:lnSpc>
                <a:spcPct val="100000"/>
              </a:lnSpc>
              <a:spcBef>
                <a:spcPts val="0"/>
              </a:spcBef>
              <a:spcAft>
                <a:spcPts val="0"/>
              </a:spcAft>
              <a:buClr>
                <a:schemeClr val="dk1"/>
              </a:buClr>
              <a:buSzPts val="1100"/>
              <a:buFont typeface="Calibri"/>
              <a:buNone/>
              <a:defRPr/>
            </a:lvl5pPr>
            <a:lvl6pPr lvl="5" algn="l">
              <a:lnSpc>
                <a:spcPct val="100000"/>
              </a:lnSpc>
              <a:spcBef>
                <a:spcPts val="0"/>
              </a:spcBef>
              <a:spcAft>
                <a:spcPts val="0"/>
              </a:spcAft>
              <a:buClr>
                <a:schemeClr val="dk1"/>
              </a:buClr>
              <a:buSzPts val="1100"/>
              <a:buFont typeface="Calibri"/>
              <a:buNone/>
              <a:defRPr/>
            </a:lvl6pPr>
            <a:lvl7pPr lvl="6" algn="l">
              <a:lnSpc>
                <a:spcPct val="100000"/>
              </a:lnSpc>
              <a:spcBef>
                <a:spcPts val="0"/>
              </a:spcBef>
              <a:spcAft>
                <a:spcPts val="0"/>
              </a:spcAft>
              <a:buClr>
                <a:schemeClr val="dk1"/>
              </a:buClr>
              <a:buSzPts val="1100"/>
              <a:buFont typeface="Calibri"/>
              <a:buNone/>
              <a:defRPr/>
            </a:lvl7pPr>
            <a:lvl8pPr lvl="7" algn="l">
              <a:lnSpc>
                <a:spcPct val="100000"/>
              </a:lnSpc>
              <a:spcBef>
                <a:spcPts val="0"/>
              </a:spcBef>
              <a:spcAft>
                <a:spcPts val="0"/>
              </a:spcAft>
              <a:buClr>
                <a:schemeClr val="dk1"/>
              </a:buClr>
              <a:buSzPts val="1100"/>
              <a:buFont typeface="Calibri"/>
              <a:buNone/>
              <a:defRPr/>
            </a:lvl8pPr>
            <a:lvl9pPr lvl="8" algn="l">
              <a:lnSpc>
                <a:spcPct val="100000"/>
              </a:lnSpc>
              <a:spcBef>
                <a:spcPts val="0"/>
              </a:spcBef>
              <a:spcAft>
                <a:spcPts val="0"/>
              </a:spcAft>
              <a:buClr>
                <a:schemeClr val="dk1"/>
              </a:buClr>
              <a:buSzPts val="1100"/>
              <a:buFont typeface="Calibri"/>
              <a:buNone/>
              <a:defRPr/>
            </a:lvl9pPr>
          </a:lstStyle>
          <a:p>
            <a:r>
              <a:rPr lang="en-GB"/>
              <a:t>ggg</a:t>
            </a:r>
            <a:endParaRPr/>
          </a:p>
        </p:txBody>
      </p:sp>
      <p:sp>
        <p:nvSpPr>
          <p:cNvPr id="6366" name="Google Shape;6366;p50"/>
          <p:cNvSpPr txBox="1">
            <a:spLocks noGrp="1"/>
          </p:cNvSpPr>
          <p:nvPr>
            <p:ph type="sldNum" idx="12"/>
          </p:nvPr>
        </p:nvSpPr>
        <p:spPr>
          <a:xfrm>
            <a:off x="-12703" y="6356351"/>
            <a:ext cx="793200" cy="3652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1200"/>
              <a:buFont typeface="Arial"/>
              <a:buNone/>
              <a:defRPr sz="1600" b="1" i="0" u="none" strike="noStrike" cap="none">
                <a:solidFill>
                  <a:srgbClr val="408763"/>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600" b="1" i="0" u="none" strike="noStrike" cap="none">
                <a:solidFill>
                  <a:srgbClr val="408763"/>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600" b="1" i="0" u="none" strike="noStrike" cap="none">
                <a:solidFill>
                  <a:srgbClr val="408763"/>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600" b="1" i="0" u="none" strike="noStrike" cap="none">
                <a:solidFill>
                  <a:srgbClr val="408763"/>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600" b="1" i="0" u="none" strike="noStrike" cap="none">
                <a:solidFill>
                  <a:srgbClr val="408763"/>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600" b="1" i="0" u="none" strike="noStrike" cap="none">
                <a:solidFill>
                  <a:srgbClr val="408763"/>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600" b="1" i="0" u="none" strike="noStrike" cap="none">
                <a:solidFill>
                  <a:srgbClr val="408763"/>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600" b="1" i="0" u="none" strike="noStrike" cap="none">
                <a:solidFill>
                  <a:srgbClr val="408763"/>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600" b="1" i="0" u="none" strike="noStrike" cap="none">
                <a:solidFill>
                  <a:srgbClr val="408763"/>
                </a:solidFill>
                <a:latin typeface="Calibri"/>
                <a:ea typeface="Calibri"/>
                <a:cs typeface="Calibri"/>
                <a:sym typeface="Calibri"/>
              </a:defRPr>
            </a:lvl9pPr>
          </a:lstStyle>
          <a:p>
            <a:fld id="{00000000-1234-1234-1234-123412341234}" type="slidenum">
              <a:rPr lang="en-GB" smtClean="0"/>
              <a:pPr/>
              <a:t>‹#›</a:t>
            </a:fld>
            <a:endParaRPr lang="en-GB"/>
          </a:p>
        </p:txBody>
      </p:sp>
      <p:sp>
        <p:nvSpPr>
          <p:cNvPr id="6367" name="Google Shape;6367;p50"/>
          <p:cNvSpPr txBox="1">
            <a:spLocks noGrp="1"/>
          </p:cNvSpPr>
          <p:nvPr>
            <p:ph type="body" idx="1"/>
          </p:nvPr>
        </p:nvSpPr>
        <p:spPr>
          <a:xfrm>
            <a:off x="514799" y="2263939"/>
            <a:ext cx="10010400" cy="3696400"/>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400"/>
              </a:spcBef>
              <a:spcAft>
                <a:spcPts val="0"/>
              </a:spcAft>
              <a:buClr>
                <a:schemeClr val="lt2"/>
              </a:buClr>
              <a:buSzPts val="1500"/>
              <a:buNone/>
              <a:defRPr>
                <a:solidFill>
                  <a:schemeClr val="lt2"/>
                </a:solidFill>
              </a:defRPr>
            </a:lvl1pPr>
            <a:lvl2pPr marL="1219170" lvl="1" indent="-304792" algn="l">
              <a:lnSpc>
                <a:spcPct val="90000"/>
              </a:lnSpc>
              <a:spcBef>
                <a:spcPts val="400"/>
              </a:spcBef>
              <a:spcAft>
                <a:spcPts val="0"/>
              </a:spcAft>
              <a:buClr>
                <a:schemeClr val="lt2"/>
              </a:buClr>
              <a:buSzPts val="1400"/>
              <a:buNone/>
              <a:defRPr>
                <a:solidFill>
                  <a:schemeClr val="lt2"/>
                </a:solidFill>
              </a:defRPr>
            </a:lvl2pPr>
            <a:lvl3pPr marL="1828754" lvl="2" indent="-423323" algn="l">
              <a:lnSpc>
                <a:spcPct val="90000"/>
              </a:lnSpc>
              <a:spcBef>
                <a:spcPts val="400"/>
              </a:spcBef>
              <a:spcAft>
                <a:spcPts val="0"/>
              </a:spcAft>
              <a:buClr>
                <a:schemeClr val="accent2"/>
              </a:buClr>
              <a:buSzPts val="1400"/>
              <a:buChar char="•"/>
              <a:defRPr>
                <a:solidFill>
                  <a:schemeClr val="lt2"/>
                </a:solidFill>
              </a:defRPr>
            </a:lvl3pPr>
            <a:lvl4pPr marL="2438339" lvl="3" indent="-406390" algn="l">
              <a:lnSpc>
                <a:spcPct val="90000"/>
              </a:lnSpc>
              <a:spcBef>
                <a:spcPts val="400"/>
              </a:spcBef>
              <a:spcAft>
                <a:spcPts val="0"/>
              </a:spcAft>
              <a:buClr>
                <a:schemeClr val="accent2"/>
              </a:buClr>
              <a:buSzPts val="1200"/>
              <a:buChar char="•"/>
              <a:defRPr>
                <a:solidFill>
                  <a:schemeClr val="lt2"/>
                </a:solidFill>
              </a:defRPr>
            </a:lvl4pPr>
            <a:lvl5pPr marL="3047924" lvl="4" indent="-304792" algn="l">
              <a:lnSpc>
                <a:spcPct val="90000"/>
              </a:lnSpc>
              <a:spcBef>
                <a:spcPts val="800"/>
              </a:spcBef>
              <a:spcAft>
                <a:spcPts val="0"/>
              </a:spcAft>
              <a:buClr>
                <a:schemeClr val="lt2"/>
              </a:buClr>
              <a:buSzPts val="1500"/>
              <a:buNone/>
              <a:defRPr>
                <a:solidFill>
                  <a:schemeClr val="lt2"/>
                </a:solidFill>
              </a:defRPr>
            </a:lvl5pPr>
            <a:lvl6pPr marL="3657509" lvl="5" indent="-423323" algn="l">
              <a:lnSpc>
                <a:spcPct val="90000"/>
              </a:lnSpc>
              <a:spcBef>
                <a:spcPts val="533"/>
              </a:spcBef>
              <a:spcAft>
                <a:spcPts val="0"/>
              </a:spcAft>
              <a:buClr>
                <a:schemeClr val="dk1"/>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endParaRPr/>
          </a:p>
        </p:txBody>
      </p:sp>
      <p:grpSp>
        <p:nvGrpSpPr>
          <p:cNvPr id="6368" name="Google Shape;6368;p50"/>
          <p:cNvGrpSpPr/>
          <p:nvPr/>
        </p:nvGrpSpPr>
        <p:grpSpPr>
          <a:xfrm>
            <a:off x="-2040903" y="3988724"/>
            <a:ext cx="1872300" cy="2902793"/>
            <a:chOff x="6195941" y="562596"/>
            <a:chExt cx="1872300" cy="2902793"/>
          </a:xfrm>
        </p:grpSpPr>
        <p:grpSp>
          <p:nvGrpSpPr>
            <p:cNvPr id="6369" name="Google Shape;6369;p50"/>
            <p:cNvGrpSpPr/>
            <p:nvPr/>
          </p:nvGrpSpPr>
          <p:grpSpPr>
            <a:xfrm>
              <a:off x="6195941" y="832605"/>
              <a:ext cx="1872300" cy="2632784"/>
              <a:chOff x="-1872716" y="660661"/>
              <a:chExt cx="1872300" cy="1974637"/>
            </a:xfrm>
          </p:grpSpPr>
          <p:sp>
            <p:nvSpPr>
              <p:cNvPr id="6370" name="Google Shape;6370;p50"/>
              <p:cNvSpPr txBox="1"/>
              <p:nvPr/>
            </p:nvSpPr>
            <p:spPr>
              <a:xfrm>
                <a:off x="-1872716" y="984698"/>
                <a:ext cx="1872300" cy="1650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GB" sz="1067" b="0" i="0" u="none" strike="noStrike" cap="none">
                    <a:solidFill>
                      <a:srgbClr val="000000"/>
                    </a:solidFill>
                    <a:latin typeface="Arial"/>
                    <a:ea typeface="Arial"/>
                    <a:cs typeface="Arial"/>
                    <a:sym typeface="Arial"/>
                  </a:rPr>
                  <a:t>To format the body text, simply highlight the specific line(s) of text and click ‘tab’ or press ‘increase/decrease list level’ button. If you continue to click the ‘Tab’ button and the text turns red you have tabbed too far and should use the ‘decrease level’ button to return to compliant text.</a:t>
                </a:r>
                <a:endParaRPr sz="1467"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1067"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en-GB" sz="1067" b="0" i="0" u="none" strike="noStrike" cap="none">
                    <a:solidFill>
                      <a:srgbClr val="000000"/>
                    </a:solidFill>
                    <a:latin typeface="Arial"/>
                    <a:ea typeface="Arial"/>
                    <a:cs typeface="Arial"/>
                    <a:sym typeface="Arial"/>
                  </a:rPr>
                  <a:t>Do not use the bullet point button to format your text.</a:t>
                </a:r>
                <a:endParaRPr sz="1467" b="0" i="0" u="none" strike="noStrike" cap="none">
                  <a:solidFill>
                    <a:srgbClr val="000000"/>
                  </a:solidFill>
                  <a:latin typeface="Arial"/>
                  <a:ea typeface="Arial"/>
                  <a:cs typeface="Arial"/>
                  <a:sym typeface="Arial"/>
                </a:endParaRPr>
              </a:p>
            </p:txBody>
          </p:sp>
          <p:pic>
            <p:nvPicPr>
              <p:cNvPr id="6371" name="Google Shape;6371;p50" descr="icon_information-white.png"/>
              <p:cNvPicPr preferRelativeResize="0"/>
              <p:nvPr/>
            </p:nvPicPr>
            <p:blipFill rotWithShape="1">
              <a:blip r:embed="rId2">
                <a:alphaModFix/>
              </a:blip>
              <a:srcRect/>
              <a:stretch/>
            </p:blipFill>
            <p:spPr>
              <a:xfrm>
                <a:off x="-1764703" y="660661"/>
                <a:ext cx="121592" cy="240085"/>
              </a:xfrm>
              <a:prstGeom prst="rect">
                <a:avLst/>
              </a:prstGeom>
              <a:noFill/>
              <a:ln>
                <a:noFill/>
              </a:ln>
            </p:spPr>
          </p:pic>
        </p:grpSp>
        <p:grpSp>
          <p:nvGrpSpPr>
            <p:cNvPr id="6372" name="Google Shape;6372;p50"/>
            <p:cNvGrpSpPr/>
            <p:nvPr/>
          </p:nvGrpSpPr>
          <p:grpSpPr>
            <a:xfrm>
              <a:off x="6303954" y="562596"/>
              <a:ext cx="540000" cy="540000"/>
              <a:chOff x="6303954" y="562596"/>
              <a:chExt cx="540000" cy="540000"/>
            </a:xfrm>
          </p:grpSpPr>
          <p:sp>
            <p:nvSpPr>
              <p:cNvPr id="6373" name="Google Shape;6373;p50"/>
              <p:cNvSpPr/>
              <p:nvPr/>
            </p:nvSpPr>
            <p:spPr>
              <a:xfrm>
                <a:off x="6303954" y="562596"/>
                <a:ext cx="540000" cy="540000"/>
              </a:xfrm>
              <a:prstGeom prst="donut">
                <a:avLst>
                  <a:gd name="adj" fmla="val 7083"/>
                </a:avLst>
              </a:prstGeom>
              <a:solidFill>
                <a:srgbClr val="00000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467" b="0" i="0" u="none" strike="noStrike" cap="none">
                  <a:solidFill>
                    <a:srgbClr val="595959"/>
                  </a:solidFill>
                  <a:latin typeface="Arial"/>
                  <a:ea typeface="Arial"/>
                  <a:cs typeface="Arial"/>
                  <a:sym typeface="Arial"/>
                </a:endParaRPr>
              </a:p>
            </p:txBody>
          </p:sp>
          <p:pic>
            <p:nvPicPr>
              <p:cNvPr id="6374" name="Google Shape;6374;p50" descr="increase_indent.png"/>
              <p:cNvPicPr preferRelativeResize="0"/>
              <p:nvPr/>
            </p:nvPicPr>
            <p:blipFill rotWithShape="1">
              <a:blip r:embed="rId3">
                <a:alphaModFix/>
              </a:blip>
              <a:srcRect/>
              <a:stretch/>
            </p:blipFill>
            <p:spPr>
              <a:xfrm>
                <a:off x="6425212" y="679422"/>
                <a:ext cx="317520" cy="317520"/>
              </a:xfrm>
              <a:prstGeom prst="rect">
                <a:avLst/>
              </a:prstGeom>
              <a:noFill/>
              <a:ln>
                <a:noFill/>
              </a:ln>
            </p:spPr>
          </p:pic>
        </p:grpSp>
      </p:grpSp>
      <p:sp>
        <p:nvSpPr>
          <p:cNvPr id="6375" name="Google Shape;6375;p50"/>
          <p:cNvSpPr/>
          <p:nvPr/>
        </p:nvSpPr>
        <p:spPr>
          <a:xfrm>
            <a:off x="3019073" y="1772952"/>
            <a:ext cx="12448508" cy="8717579"/>
          </a:xfrm>
          <a:custGeom>
            <a:avLst/>
            <a:gdLst/>
            <a:ahLst/>
            <a:cxnLst/>
            <a:rect l="l" t="t" r="r" b="b"/>
            <a:pathLst>
              <a:path w="3654" h="2558" extrusionOk="0">
                <a:moveTo>
                  <a:pt x="2505" y="639"/>
                </a:moveTo>
                <a:cubicBezTo>
                  <a:pt x="2466" y="428"/>
                  <a:pt x="2557" y="234"/>
                  <a:pt x="2707" y="207"/>
                </a:cubicBezTo>
                <a:cubicBezTo>
                  <a:pt x="2858" y="180"/>
                  <a:pt x="3011" y="329"/>
                  <a:pt x="3050" y="540"/>
                </a:cubicBezTo>
                <a:cubicBezTo>
                  <a:pt x="3089" y="751"/>
                  <a:pt x="2998" y="944"/>
                  <a:pt x="2847" y="972"/>
                </a:cubicBezTo>
                <a:cubicBezTo>
                  <a:pt x="2697" y="999"/>
                  <a:pt x="2544" y="850"/>
                  <a:pt x="2505" y="639"/>
                </a:cubicBezTo>
                <a:close/>
                <a:moveTo>
                  <a:pt x="2323" y="2448"/>
                </a:moveTo>
                <a:cubicBezTo>
                  <a:pt x="2417" y="2394"/>
                  <a:pt x="2890" y="2151"/>
                  <a:pt x="3499" y="2335"/>
                </a:cubicBezTo>
                <a:cubicBezTo>
                  <a:pt x="3499" y="2335"/>
                  <a:pt x="3231" y="2150"/>
                  <a:pt x="2857" y="2204"/>
                </a:cubicBezTo>
                <a:cubicBezTo>
                  <a:pt x="2867" y="2200"/>
                  <a:pt x="2877" y="2195"/>
                  <a:pt x="2887" y="2190"/>
                </a:cubicBezTo>
                <a:cubicBezTo>
                  <a:pt x="3654" y="1837"/>
                  <a:pt x="3620" y="1150"/>
                  <a:pt x="3085" y="1034"/>
                </a:cubicBezTo>
                <a:cubicBezTo>
                  <a:pt x="3010" y="1018"/>
                  <a:pt x="2939" y="1008"/>
                  <a:pt x="2872" y="1002"/>
                </a:cubicBezTo>
                <a:cubicBezTo>
                  <a:pt x="3053" y="956"/>
                  <a:pt x="3159" y="718"/>
                  <a:pt x="3112" y="458"/>
                </a:cubicBezTo>
                <a:cubicBezTo>
                  <a:pt x="3062" y="190"/>
                  <a:pt x="2868" y="0"/>
                  <a:pt x="2677" y="35"/>
                </a:cubicBezTo>
                <a:cubicBezTo>
                  <a:pt x="2486" y="70"/>
                  <a:pt x="2371" y="315"/>
                  <a:pt x="2420" y="584"/>
                </a:cubicBezTo>
                <a:cubicBezTo>
                  <a:pt x="2458" y="794"/>
                  <a:pt x="2586" y="955"/>
                  <a:pt x="2731" y="999"/>
                </a:cubicBezTo>
                <a:cubicBezTo>
                  <a:pt x="2283" y="1012"/>
                  <a:pt x="2006" y="1267"/>
                  <a:pt x="1720" y="1495"/>
                </a:cubicBezTo>
                <a:cubicBezTo>
                  <a:pt x="1277" y="1849"/>
                  <a:pt x="1050" y="1845"/>
                  <a:pt x="757" y="1549"/>
                </a:cubicBezTo>
                <a:cubicBezTo>
                  <a:pt x="461" y="1251"/>
                  <a:pt x="0" y="1311"/>
                  <a:pt x="0" y="1311"/>
                </a:cubicBezTo>
                <a:cubicBezTo>
                  <a:pt x="419" y="1311"/>
                  <a:pt x="412" y="1543"/>
                  <a:pt x="818" y="1877"/>
                </a:cubicBezTo>
                <a:cubicBezTo>
                  <a:pt x="1206" y="2196"/>
                  <a:pt x="1957" y="1650"/>
                  <a:pt x="2354" y="1344"/>
                </a:cubicBezTo>
                <a:cubicBezTo>
                  <a:pt x="2941" y="892"/>
                  <a:pt x="3436" y="1466"/>
                  <a:pt x="2965" y="1953"/>
                </a:cubicBezTo>
                <a:cubicBezTo>
                  <a:pt x="2817" y="2106"/>
                  <a:pt x="2642" y="2234"/>
                  <a:pt x="2513" y="2319"/>
                </a:cubicBezTo>
                <a:cubicBezTo>
                  <a:pt x="2467" y="2344"/>
                  <a:pt x="2420" y="2373"/>
                  <a:pt x="2373" y="2406"/>
                </a:cubicBezTo>
                <a:lnTo>
                  <a:pt x="2368" y="2410"/>
                </a:lnTo>
                <a:cubicBezTo>
                  <a:pt x="2344" y="2424"/>
                  <a:pt x="2331" y="2431"/>
                  <a:pt x="2331" y="2431"/>
                </a:cubicBezTo>
                <a:cubicBezTo>
                  <a:pt x="2331" y="2431"/>
                  <a:pt x="2335" y="2430"/>
                  <a:pt x="2345" y="2426"/>
                </a:cubicBezTo>
                <a:lnTo>
                  <a:pt x="2309" y="2452"/>
                </a:lnTo>
                <a:cubicBezTo>
                  <a:pt x="2308" y="2452"/>
                  <a:pt x="2307" y="2452"/>
                  <a:pt x="2306" y="2453"/>
                </a:cubicBezTo>
                <a:cubicBezTo>
                  <a:pt x="2303" y="2451"/>
                  <a:pt x="2299" y="2450"/>
                  <a:pt x="2296" y="2449"/>
                </a:cubicBezTo>
                <a:cubicBezTo>
                  <a:pt x="1712" y="1880"/>
                  <a:pt x="1129" y="2223"/>
                  <a:pt x="1129" y="2223"/>
                </a:cubicBezTo>
                <a:cubicBezTo>
                  <a:pt x="1754" y="2097"/>
                  <a:pt x="2202" y="2384"/>
                  <a:pt x="2290" y="2447"/>
                </a:cubicBezTo>
                <a:cubicBezTo>
                  <a:pt x="1687" y="2222"/>
                  <a:pt x="1072" y="2437"/>
                  <a:pt x="1057" y="2436"/>
                </a:cubicBezTo>
                <a:cubicBezTo>
                  <a:pt x="1842" y="2336"/>
                  <a:pt x="2296" y="2556"/>
                  <a:pt x="2301" y="2558"/>
                </a:cubicBezTo>
                <a:lnTo>
                  <a:pt x="2301" y="2558"/>
                </a:lnTo>
                <a:lnTo>
                  <a:pt x="2301" y="2558"/>
                </a:lnTo>
                <a:cubicBezTo>
                  <a:pt x="2301" y="2558"/>
                  <a:pt x="2301" y="2558"/>
                  <a:pt x="2301" y="2558"/>
                </a:cubicBezTo>
                <a:lnTo>
                  <a:pt x="2301" y="2558"/>
                </a:lnTo>
                <a:cubicBezTo>
                  <a:pt x="2307" y="2556"/>
                  <a:pt x="2779" y="2381"/>
                  <a:pt x="3551" y="2554"/>
                </a:cubicBezTo>
                <a:cubicBezTo>
                  <a:pt x="3535" y="2553"/>
                  <a:pt x="2945" y="2282"/>
                  <a:pt x="2323" y="2448"/>
                </a:cubicBezTo>
                <a:close/>
              </a:path>
            </a:pathLst>
          </a:custGeom>
          <a:solidFill>
            <a:srgbClr val="0D3253">
              <a:alpha val="5098"/>
            </a:srgbClr>
          </a:solidFill>
          <a:ln>
            <a:noFill/>
          </a:ln>
        </p:spPr>
        <p:txBody>
          <a:bodyPr spcFirstLastPara="1" wrap="square" lIns="91433" tIns="45700" rIns="91433" bIns="45700"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grpSp>
        <p:nvGrpSpPr>
          <p:cNvPr id="6376" name="Google Shape;6376;p50"/>
          <p:cNvGrpSpPr/>
          <p:nvPr/>
        </p:nvGrpSpPr>
        <p:grpSpPr>
          <a:xfrm>
            <a:off x="10555200" y="295200"/>
            <a:ext cx="1191853" cy="478685"/>
            <a:chOff x="1899" y="899"/>
            <a:chExt cx="4163" cy="1671"/>
          </a:xfrm>
        </p:grpSpPr>
        <p:sp>
          <p:nvSpPr>
            <p:cNvPr id="6377" name="Google Shape;6377;p50"/>
            <p:cNvSpPr/>
            <p:nvPr/>
          </p:nvSpPr>
          <p:spPr>
            <a:xfrm>
              <a:off x="1902" y="2206"/>
              <a:ext cx="79" cy="141"/>
            </a:xfrm>
            <a:custGeom>
              <a:avLst/>
              <a:gdLst/>
              <a:ahLst/>
              <a:cxnLst/>
              <a:rect l="l" t="t" r="r" b="b"/>
              <a:pathLst>
                <a:path w="170" h="303" extrusionOk="0">
                  <a:moveTo>
                    <a:pt x="59" y="143"/>
                  </a:moveTo>
                  <a:cubicBezTo>
                    <a:pt x="61" y="144"/>
                    <a:pt x="65" y="144"/>
                    <a:pt x="68" y="144"/>
                  </a:cubicBezTo>
                  <a:cubicBezTo>
                    <a:pt x="98" y="144"/>
                    <a:pt x="111" y="123"/>
                    <a:pt x="111" y="95"/>
                  </a:cubicBezTo>
                  <a:cubicBezTo>
                    <a:pt x="111" y="68"/>
                    <a:pt x="100" y="48"/>
                    <a:pt x="73" y="48"/>
                  </a:cubicBezTo>
                  <a:cubicBezTo>
                    <a:pt x="68" y="48"/>
                    <a:pt x="62" y="49"/>
                    <a:pt x="59" y="50"/>
                  </a:cubicBezTo>
                  <a:lnTo>
                    <a:pt x="59" y="143"/>
                  </a:lnTo>
                  <a:close/>
                  <a:moveTo>
                    <a:pt x="0" y="6"/>
                  </a:moveTo>
                  <a:cubicBezTo>
                    <a:pt x="16" y="3"/>
                    <a:pt x="39" y="0"/>
                    <a:pt x="61" y="0"/>
                  </a:cubicBezTo>
                  <a:cubicBezTo>
                    <a:pt x="96" y="0"/>
                    <a:pt x="124" y="5"/>
                    <a:pt x="144" y="24"/>
                  </a:cubicBezTo>
                  <a:cubicBezTo>
                    <a:pt x="162" y="39"/>
                    <a:pt x="170" y="64"/>
                    <a:pt x="170" y="90"/>
                  </a:cubicBezTo>
                  <a:cubicBezTo>
                    <a:pt x="170" y="123"/>
                    <a:pt x="160" y="145"/>
                    <a:pt x="144" y="162"/>
                  </a:cubicBezTo>
                  <a:cubicBezTo>
                    <a:pt x="125" y="182"/>
                    <a:pt x="95" y="191"/>
                    <a:pt x="70" y="191"/>
                  </a:cubicBezTo>
                  <a:lnTo>
                    <a:pt x="59" y="191"/>
                  </a:lnTo>
                  <a:lnTo>
                    <a:pt x="59" y="303"/>
                  </a:lnTo>
                  <a:lnTo>
                    <a:pt x="0" y="303"/>
                  </a:lnTo>
                  <a:lnTo>
                    <a:pt x="0" y="6"/>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78" name="Google Shape;6378;p50"/>
            <p:cNvSpPr/>
            <p:nvPr/>
          </p:nvSpPr>
          <p:spPr>
            <a:xfrm>
              <a:off x="1995" y="2244"/>
              <a:ext cx="52" cy="103"/>
            </a:xfrm>
            <a:custGeom>
              <a:avLst/>
              <a:gdLst/>
              <a:ahLst/>
              <a:cxnLst/>
              <a:rect l="l" t="t" r="r" b="b"/>
              <a:pathLst>
                <a:path w="111" h="222" extrusionOk="0">
                  <a:moveTo>
                    <a:pt x="1" y="69"/>
                  </a:moveTo>
                  <a:cubicBezTo>
                    <a:pt x="1" y="47"/>
                    <a:pt x="1" y="24"/>
                    <a:pt x="0" y="4"/>
                  </a:cubicBezTo>
                  <a:lnTo>
                    <a:pt x="51" y="4"/>
                  </a:lnTo>
                  <a:lnTo>
                    <a:pt x="54" y="35"/>
                  </a:lnTo>
                  <a:lnTo>
                    <a:pt x="55" y="35"/>
                  </a:lnTo>
                  <a:cubicBezTo>
                    <a:pt x="65" y="12"/>
                    <a:pt x="83" y="0"/>
                    <a:pt x="99" y="0"/>
                  </a:cubicBezTo>
                  <a:cubicBezTo>
                    <a:pt x="105" y="0"/>
                    <a:pt x="108" y="0"/>
                    <a:pt x="111" y="1"/>
                  </a:cubicBezTo>
                  <a:lnTo>
                    <a:pt x="111" y="59"/>
                  </a:lnTo>
                  <a:cubicBezTo>
                    <a:pt x="108" y="58"/>
                    <a:pt x="104" y="58"/>
                    <a:pt x="99" y="58"/>
                  </a:cubicBezTo>
                  <a:cubicBezTo>
                    <a:pt x="86" y="58"/>
                    <a:pt x="70" y="67"/>
                    <a:pt x="63" y="89"/>
                  </a:cubicBezTo>
                  <a:cubicBezTo>
                    <a:pt x="62" y="94"/>
                    <a:pt x="61" y="102"/>
                    <a:pt x="61" y="111"/>
                  </a:cubicBezTo>
                  <a:lnTo>
                    <a:pt x="61" y="222"/>
                  </a:lnTo>
                  <a:lnTo>
                    <a:pt x="1" y="222"/>
                  </a:lnTo>
                  <a:lnTo>
                    <a:pt x="1" y="69"/>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79" name="Google Shape;6379;p50"/>
            <p:cNvSpPr/>
            <p:nvPr/>
          </p:nvSpPr>
          <p:spPr>
            <a:xfrm>
              <a:off x="2055" y="2244"/>
              <a:ext cx="78" cy="104"/>
            </a:xfrm>
            <a:custGeom>
              <a:avLst/>
              <a:gdLst/>
              <a:ahLst/>
              <a:cxnLst/>
              <a:rect l="l" t="t" r="r" b="b"/>
              <a:pathLst>
                <a:path w="168" h="226" extrusionOk="0">
                  <a:moveTo>
                    <a:pt x="59" y="112"/>
                  </a:moveTo>
                  <a:cubicBezTo>
                    <a:pt x="59" y="150"/>
                    <a:pt x="65" y="181"/>
                    <a:pt x="86" y="181"/>
                  </a:cubicBezTo>
                  <a:cubicBezTo>
                    <a:pt x="105" y="181"/>
                    <a:pt x="110" y="144"/>
                    <a:pt x="110" y="112"/>
                  </a:cubicBezTo>
                  <a:cubicBezTo>
                    <a:pt x="110" y="82"/>
                    <a:pt x="105" y="44"/>
                    <a:pt x="85" y="44"/>
                  </a:cubicBezTo>
                  <a:cubicBezTo>
                    <a:pt x="63" y="44"/>
                    <a:pt x="59" y="82"/>
                    <a:pt x="59" y="112"/>
                  </a:cubicBezTo>
                  <a:close/>
                  <a:moveTo>
                    <a:pt x="168" y="112"/>
                  </a:moveTo>
                  <a:cubicBezTo>
                    <a:pt x="168" y="203"/>
                    <a:pt x="118" y="226"/>
                    <a:pt x="84" y="226"/>
                  </a:cubicBezTo>
                  <a:cubicBezTo>
                    <a:pt x="32" y="226"/>
                    <a:pt x="0" y="185"/>
                    <a:pt x="0" y="114"/>
                  </a:cubicBezTo>
                  <a:cubicBezTo>
                    <a:pt x="0" y="35"/>
                    <a:pt x="42" y="0"/>
                    <a:pt x="85" y="0"/>
                  </a:cubicBezTo>
                  <a:cubicBezTo>
                    <a:pt x="137" y="0"/>
                    <a:pt x="168" y="43"/>
                    <a:pt x="168" y="112"/>
                  </a:cubicBez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80" name="Google Shape;6380;p50"/>
            <p:cNvSpPr/>
            <p:nvPr/>
          </p:nvSpPr>
          <p:spPr>
            <a:xfrm>
              <a:off x="2141" y="2201"/>
              <a:ext cx="65" cy="146"/>
            </a:xfrm>
            <a:custGeom>
              <a:avLst/>
              <a:gdLst/>
              <a:ahLst/>
              <a:cxnLst/>
              <a:rect l="l" t="t" r="r" b="b"/>
              <a:pathLst>
                <a:path w="140" h="313" extrusionOk="0">
                  <a:moveTo>
                    <a:pt x="29" y="313"/>
                  </a:moveTo>
                  <a:lnTo>
                    <a:pt x="29" y="136"/>
                  </a:lnTo>
                  <a:lnTo>
                    <a:pt x="0" y="136"/>
                  </a:lnTo>
                  <a:lnTo>
                    <a:pt x="0" y="95"/>
                  </a:lnTo>
                  <a:lnTo>
                    <a:pt x="29" y="95"/>
                  </a:lnTo>
                  <a:lnTo>
                    <a:pt x="29" y="86"/>
                  </a:lnTo>
                  <a:cubicBezTo>
                    <a:pt x="29" y="61"/>
                    <a:pt x="34" y="38"/>
                    <a:pt x="52" y="20"/>
                  </a:cubicBezTo>
                  <a:cubicBezTo>
                    <a:pt x="65" y="7"/>
                    <a:pt x="84" y="0"/>
                    <a:pt x="104" y="0"/>
                  </a:cubicBezTo>
                  <a:cubicBezTo>
                    <a:pt x="119" y="0"/>
                    <a:pt x="131" y="2"/>
                    <a:pt x="140" y="5"/>
                  </a:cubicBezTo>
                  <a:lnTo>
                    <a:pt x="133" y="51"/>
                  </a:lnTo>
                  <a:cubicBezTo>
                    <a:pt x="128" y="49"/>
                    <a:pt x="122" y="48"/>
                    <a:pt x="115" y="48"/>
                  </a:cubicBezTo>
                  <a:cubicBezTo>
                    <a:pt x="95" y="48"/>
                    <a:pt x="88" y="65"/>
                    <a:pt x="88" y="84"/>
                  </a:cubicBezTo>
                  <a:lnTo>
                    <a:pt x="88" y="95"/>
                  </a:lnTo>
                  <a:lnTo>
                    <a:pt x="126" y="95"/>
                  </a:lnTo>
                  <a:lnTo>
                    <a:pt x="126" y="136"/>
                  </a:lnTo>
                  <a:lnTo>
                    <a:pt x="88" y="136"/>
                  </a:lnTo>
                  <a:lnTo>
                    <a:pt x="88" y="313"/>
                  </a:lnTo>
                  <a:lnTo>
                    <a:pt x="29" y="313"/>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81" name="Google Shape;6381;p50"/>
            <p:cNvSpPr/>
            <p:nvPr/>
          </p:nvSpPr>
          <p:spPr>
            <a:xfrm>
              <a:off x="2207" y="2244"/>
              <a:ext cx="75" cy="104"/>
            </a:xfrm>
            <a:custGeom>
              <a:avLst/>
              <a:gdLst/>
              <a:ahLst/>
              <a:cxnLst/>
              <a:rect l="l" t="t" r="r" b="b"/>
              <a:pathLst>
                <a:path w="162" h="225" extrusionOk="0">
                  <a:moveTo>
                    <a:pt x="109" y="93"/>
                  </a:moveTo>
                  <a:cubicBezTo>
                    <a:pt x="109" y="64"/>
                    <a:pt x="102" y="42"/>
                    <a:pt x="84" y="42"/>
                  </a:cubicBezTo>
                  <a:cubicBezTo>
                    <a:pt x="65" y="42"/>
                    <a:pt x="57" y="71"/>
                    <a:pt x="57" y="93"/>
                  </a:cubicBezTo>
                  <a:lnTo>
                    <a:pt x="109" y="93"/>
                  </a:lnTo>
                  <a:close/>
                  <a:moveTo>
                    <a:pt x="56" y="134"/>
                  </a:moveTo>
                  <a:cubicBezTo>
                    <a:pt x="57" y="168"/>
                    <a:pt x="77" y="180"/>
                    <a:pt x="103" y="180"/>
                  </a:cubicBezTo>
                  <a:cubicBezTo>
                    <a:pt x="120" y="180"/>
                    <a:pt x="135" y="177"/>
                    <a:pt x="145" y="173"/>
                  </a:cubicBezTo>
                  <a:lnTo>
                    <a:pt x="153" y="215"/>
                  </a:lnTo>
                  <a:cubicBezTo>
                    <a:pt x="138" y="221"/>
                    <a:pt x="115" y="225"/>
                    <a:pt x="92" y="225"/>
                  </a:cubicBezTo>
                  <a:cubicBezTo>
                    <a:pt x="33" y="225"/>
                    <a:pt x="0" y="186"/>
                    <a:pt x="0" y="117"/>
                  </a:cubicBezTo>
                  <a:cubicBezTo>
                    <a:pt x="0" y="44"/>
                    <a:pt x="38" y="0"/>
                    <a:pt x="88" y="0"/>
                  </a:cubicBezTo>
                  <a:cubicBezTo>
                    <a:pt x="135" y="0"/>
                    <a:pt x="162" y="37"/>
                    <a:pt x="162" y="103"/>
                  </a:cubicBezTo>
                  <a:cubicBezTo>
                    <a:pt x="162" y="119"/>
                    <a:pt x="162" y="127"/>
                    <a:pt x="161" y="134"/>
                  </a:cubicBezTo>
                  <a:lnTo>
                    <a:pt x="56" y="134"/>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82" name="Google Shape;6382;p50"/>
            <p:cNvSpPr/>
            <p:nvPr/>
          </p:nvSpPr>
          <p:spPr>
            <a:xfrm>
              <a:off x="2293" y="2244"/>
              <a:ext cx="60" cy="104"/>
            </a:xfrm>
            <a:custGeom>
              <a:avLst/>
              <a:gdLst/>
              <a:ahLst/>
              <a:cxnLst/>
              <a:rect l="l" t="t" r="r" b="b"/>
              <a:pathLst>
                <a:path w="128" h="225" extrusionOk="0">
                  <a:moveTo>
                    <a:pt x="11" y="169"/>
                  </a:moveTo>
                  <a:cubicBezTo>
                    <a:pt x="20" y="175"/>
                    <a:pt x="36" y="181"/>
                    <a:pt x="51" y="181"/>
                  </a:cubicBezTo>
                  <a:cubicBezTo>
                    <a:pt x="66" y="181"/>
                    <a:pt x="74" y="174"/>
                    <a:pt x="74" y="161"/>
                  </a:cubicBezTo>
                  <a:cubicBezTo>
                    <a:pt x="74" y="150"/>
                    <a:pt x="68" y="143"/>
                    <a:pt x="49" y="132"/>
                  </a:cubicBezTo>
                  <a:cubicBezTo>
                    <a:pt x="13" y="112"/>
                    <a:pt x="4" y="89"/>
                    <a:pt x="4" y="69"/>
                  </a:cubicBezTo>
                  <a:cubicBezTo>
                    <a:pt x="4" y="29"/>
                    <a:pt x="33" y="0"/>
                    <a:pt x="77" y="0"/>
                  </a:cubicBezTo>
                  <a:cubicBezTo>
                    <a:pt x="95" y="0"/>
                    <a:pt x="109" y="4"/>
                    <a:pt x="121" y="10"/>
                  </a:cubicBezTo>
                  <a:lnTo>
                    <a:pt x="111" y="53"/>
                  </a:lnTo>
                  <a:cubicBezTo>
                    <a:pt x="102" y="48"/>
                    <a:pt x="92" y="44"/>
                    <a:pt x="80" y="44"/>
                  </a:cubicBezTo>
                  <a:cubicBezTo>
                    <a:pt x="65" y="44"/>
                    <a:pt x="58" y="53"/>
                    <a:pt x="58" y="63"/>
                  </a:cubicBezTo>
                  <a:cubicBezTo>
                    <a:pt x="58" y="72"/>
                    <a:pt x="63" y="78"/>
                    <a:pt x="84" y="90"/>
                  </a:cubicBezTo>
                  <a:cubicBezTo>
                    <a:pt x="116" y="108"/>
                    <a:pt x="128" y="131"/>
                    <a:pt x="128" y="156"/>
                  </a:cubicBezTo>
                  <a:cubicBezTo>
                    <a:pt x="128" y="201"/>
                    <a:pt x="96" y="225"/>
                    <a:pt x="51" y="225"/>
                  </a:cubicBezTo>
                  <a:cubicBezTo>
                    <a:pt x="32" y="225"/>
                    <a:pt x="11" y="220"/>
                    <a:pt x="0" y="212"/>
                  </a:cubicBezTo>
                  <a:lnTo>
                    <a:pt x="11" y="169"/>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83" name="Google Shape;6383;p50"/>
            <p:cNvSpPr/>
            <p:nvPr/>
          </p:nvSpPr>
          <p:spPr>
            <a:xfrm>
              <a:off x="2363" y="2244"/>
              <a:ext cx="59" cy="104"/>
            </a:xfrm>
            <a:custGeom>
              <a:avLst/>
              <a:gdLst/>
              <a:ahLst/>
              <a:cxnLst/>
              <a:rect l="l" t="t" r="r" b="b"/>
              <a:pathLst>
                <a:path w="128" h="225" extrusionOk="0">
                  <a:moveTo>
                    <a:pt x="11" y="169"/>
                  </a:moveTo>
                  <a:cubicBezTo>
                    <a:pt x="19" y="175"/>
                    <a:pt x="35" y="181"/>
                    <a:pt x="50" y="181"/>
                  </a:cubicBezTo>
                  <a:cubicBezTo>
                    <a:pt x="65" y="181"/>
                    <a:pt x="74" y="174"/>
                    <a:pt x="74" y="161"/>
                  </a:cubicBezTo>
                  <a:cubicBezTo>
                    <a:pt x="74" y="150"/>
                    <a:pt x="68" y="143"/>
                    <a:pt x="48" y="132"/>
                  </a:cubicBezTo>
                  <a:cubicBezTo>
                    <a:pt x="12" y="112"/>
                    <a:pt x="4" y="89"/>
                    <a:pt x="4" y="69"/>
                  </a:cubicBezTo>
                  <a:cubicBezTo>
                    <a:pt x="4" y="29"/>
                    <a:pt x="32" y="0"/>
                    <a:pt x="76" y="0"/>
                  </a:cubicBezTo>
                  <a:cubicBezTo>
                    <a:pt x="95" y="0"/>
                    <a:pt x="109" y="4"/>
                    <a:pt x="121" y="10"/>
                  </a:cubicBezTo>
                  <a:lnTo>
                    <a:pt x="110" y="53"/>
                  </a:lnTo>
                  <a:cubicBezTo>
                    <a:pt x="102" y="48"/>
                    <a:pt x="92" y="44"/>
                    <a:pt x="80" y="44"/>
                  </a:cubicBezTo>
                  <a:cubicBezTo>
                    <a:pt x="65" y="44"/>
                    <a:pt x="58" y="53"/>
                    <a:pt x="58" y="63"/>
                  </a:cubicBezTo>
                  <a:cubicBezTo>
                    <a:pt x="58" y="72"/>
                    <a:pt x="63" y="78"/>
                    <a:pt x="83" y="90"/>
                  </a:cubicBezTo>
                  <a:cubicBezTo>
                    <a:pt x="116" y="108"/>
                    <a:pt x="128" y="131"/>
                    <a:pt x="128" y="156"/>
                  </a:cubicBezTo>
                  <a:cubicBezTo>
                    <a:pt x="128" y="201"/>
                    <a:pt x="96" y="225"/>
                    <a:pt x="50" y="225"/>
                  </a:cubicBezTo>
                  <a:cubicBezTo>
                    <a:pt x="32" y="225"/>
                    <a:pt x="10" y="220"/>
                    <a:pt x="0" y="212"/>
                  </a:cubicBezTo>
                  <a:lnTo>
                    <a:pt x="11" y="169"/>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84" name="Google Shape;6384;p50"/>
            <p:cNvSpPr/>
            <p:nvPr/>
          </p:nvSpPr>
          <p:spPr>
            <a:xfrm>
              <a:off x="2436" y="2204"/>
              <a:ext cx="28" cy="143"/>
            </a:xfrm>
            <a:custGeom>
              <a:avLst/>
              <a:gdLst/>
              <a:ahLst/>
              <a:cxnLst/>
              <a:rect l="l" t="t" r="r" b="b"/>
              <a:pathLst>
                <a:path w="61" h="308" extrusionOk="0">
                  <a:moveTo>
                    <a:pt x="2" y="308"/>
                  </a:moveTo>
                  <a:lnTo>
                    <a:pt x="2" y="90"/>
                  </a:lnTo>
                  <a:lnTo>
                    <a:pt x="61" y="90"/>
                  </a:lnTo>
                  <a:lnTo>
                    <a:pt x="61" y="308"/>
                  </a:lnTo>
                  <a:lnTo>
                    <a:pt x="2" y="308"/>
                  </a:lnTo>
                  <a:close/>
                  <a:moveTo>
                    <a:pt x="61" y="31"/>
                  </a:moveTo>
                  <a:cubicBezTo>
                    <a:pt x="61" y="50"/>
                    <a:pt x="48" y="63"/>
                    <a:pt x="30" y="63"/>
                  </a:cubicBezTo>
                  <a:cubicBezTo>
                    <a:pt x="14" y="63"/>
                    <a:pt x="0" y="50"/>
                    <a:pt x="1" y="31"/>
                  </a:cubicBezTo>
                  <a:cubicBezTo>
                    <a:pt x="0" y="12"/>
                    <a:pt x="15" y="0"/>
                    <a:pt x="31" y="0"/>
                  </a:cubicBezTo>
                  <a:cubicBezTo>
                    <a:pt x="48" y="0"/>
                    <a:pt x="61" y="12"/>
                    <a:pt x="61" y="31"/>
                  </a:cubicBez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85" name="Google Shape;6385;p50"/>
            <p:cNvSpPr/>
            <p:nvPr/>
          </p:nvSpPr>
          <p:spPr>
            <a:xfrm>
              <a:off x="2482" y="2244"/>
              <a:ext cx="77" cy="104"/>
            </a:xfrm>
            <a:custGeom>
              <a:avLst/>
              <a:gdLst/>
              <a:ahLst/>
              <a:cxnLst/>
              <a:rect l="l" t="t" r="r" b="b"/>
              <a:pathLst>
                <a:path w="168" h="226" extrusionOk="0">
                  <a:moveTo>
                    <a:pt x="58" y="112"/>
                  </a:moveTo>
                  <a:cubicBezTo>
                    <a:pt x="58" y="150"/>
                    <a:pt x="64" y="181"/>
                    <a:pt x="85" y="181"/>
                  </a:cubicBezTo>
                  <a:cubicBezTo>
                    <a:pt x="104" y="181"/>
                    <a:pt x="109" y="144"/>
                    <a:pt x="109" y="112"/>
                  </a:cubicBezTo>
                  <a:cubicBezTo>
                    <a:pt x="109" y="82"/>
                    <a:pt x="104" y="44"/>
                    <a:pt x="84" y="44"/>
                  </a:cubicBezTo>
                  <a:cubicBezTo>
                    <a:pt x="63" y="44"/>
                    <a:pt x="58" y="82"/>
                    <a:pt x="58" y="112"/>
                  </a:cubicBezTo>
                  <a:close/>
                  <a:moveTo>
                    <a:pt x="168" y="112"/>
                  </a:moveTo>
                  <a:cubicBezTo>
                    <a:pt x="168" y="203"/>
                    <a:pt x="117" y="226"/>
                    <a:pt x="84" y="226"/>
                  </a:cubicBezTo>
                  <a:cubicBezTo>
                    <a:pt x="31" y="226"/>
                    <a:pt x="0" y="185"/>
                    <a:pt x="0" y="114"/>
                  </a:cubicBezTo>
                  <a:cubicBezTo>
                    <a:pt x="0" y="35"/>
                    <a:pt x="41" y="0"/>
                    <a:pt x="85" y="0"/>
                  </a:cubicBezTo>
                  <a:cubicBezTo>
                    <a:pt x="136" y="0"/>
                    <a:pt x="168" y="43"/>
                    <a:pt x="168" y="112"/>
                  </a:cubicBez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86" name="Google Shape;6386;p50"/>
            <p:cNvSpPr/>
            <p:nvPr/>
          </p:nvSpPr>
          <p:spPr>
            <a:xfrm>
              <a:off x="2575" y="2244"/>
              <a:ext cx="78" cy="103"/>
            </a:xfrm>
            <a:custGeom>
              <a:avLst/>
              <a:gdLst/>
              <a:ahLst/>
              <a:cxnLst/>
              <a:rect l="l" t="t" r="r" b="b"/>
              <a:pathLst>
                <a:path w="167" h="222" extrusionOk="0">
                  <a:moveTo>
                    <a:pt x="2" y="69"/>
                  </a:moveTo>
                  <a:cubicBezTo>
                    <a:pt x="2" y="45"/>
                    <a:pt x="1" y="24"/>
                    <a:pt x="0" y="4"/>
                  </a:cubicBezTo>
                  <a:lnTo>
                    <a:pt x="51" y="4"/>
                  </a:lnTo>
                  <a:lnTo>
                    <a:pt x="54" y="29"/>
                  </a:lnTo>
                  <a:lnTo>
                    <a:pt x="55" y="29"/>
                  </a:lnTo>
                  <a:cubicBezTo>
                    <a:pt x="66" y="11"/>
                    <a:pt x="85" y="0"/>
                    <a:pt x="108" y="0"/>
                  </a:cubicBezTo>
                  <a:cubicBezTo>
                    <a:pt x="150" y="0"/>
                    <a:pt x="167" y="33"/>
                    <a:pt x="167" y="82"/>
                  </a:cubicBezTo>
                  <a:lnTo>
                    <a:pt x="167" y="222"/>
                  </a:lnTo>
                  <a:lnTo>
                    <a:pt x="108" y="222"/>
                  </a:lnTo>
                  <a:lnTo>
                    <a:pt x="108" y="85"/>
                  </a:lnTo>
                  <a:cubicBezTo>
                    <a:pt x="108" y="67"/>
                    <a:pt x="103" y="49"/>
                    <a:pt x="86" y="49"/>
                  </a:cubicBezTo>
                  <a:cubicBezTo>
                    <a:pt x="76" y="49"/>
                    <a:pt x="68" y="56"/>
                    <a:pt x="64" y="69"/>
                  </a:cubicBezTo>
                  <a:cubicBezTo>
                    <a:pt x="62" y="73"/>
                    <a:pt x="61" y="80"/>
                    <a:pt x="61" y="89"/>
                  </a:cubicBezTo>
                  <a:lnTo>
                    <a:pt x="61" y="222"/>
                  </a:lnTo>
                  <a:lnTo>
                    <a:pt x="2" y="222"/>
                  </a:lnTo>
                  <a:lnTo>
                    <a:pt x="2" y="69"/>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87" name="Google Shape;6387;p50"/>
            <p:cNvSpPr/>
            <p:nvPr/>
          </p:nvSpPr>
          <p:spPr>
            <a:xfrm>
              <a:off x="2667" y="2244"/>
              <a:ext cx="76" cy="104"/>
            </a:xfrm>
            <a:custGeom>
              <a:avLst/>
              <a:gdLst/>
              <a:ahLst/>
              <a:cxnLst/>
              <a:rect l="l" t="t" r="r" b="b"/>
              <a:pathLst>
                <a:path w="163" h="226" extrusionOk="0">
                  <a:moveTo>
                    <a:pt x="102" y="116"/>
                  </a:moveTo>
                  <a:cubicBezTo>
                    <a:pt x="83" y="116"/>
                    <a:pt x="56" y="123"/>
                    <a:pt x="56" y="153"/>
                  </a:cubicBezTo>
                  <a:cubicBezTo>
                    <a:pt x="56" y="175"/>
                    <a:pt x="68" y="183"/>
                    <a:pt x="77" y="183"/>
                  </a:cubicBezTo>
                  <a:cubicBezTo>
                    <a:pt x="86" y="183"/>
                    <a:pt x="97" y="177"/>
                    <a:pt x="101" y="164"/>
                  </a:cubicBezTo>
                  <a:cubicBezTo>
                    <a:pt x="102" y="161"/>
                    <a:pt x="102" y="157"/>
                    <a:pt x="102" y="154"/>
                  </a:cubicBezTo>
                  <a:lnTo>
                    <a:pt x="102" y="116"/>
                  </a:lnTo>
                  <a:close/>
                  <a:moveTo>
                    <a:pt x="110" y="222"/>
                  </a:moveTo>
                  <a:lnTo>
                    <a:pt x="107" y="201"/>
                  </a:lnTo>
                  <a:lnTo>
                    <a:pt x="106" y="201"/>
                  </a:lnTo>
                  <a:cubicBezTo>
                    <a:pt x="94" y="218"/>
                    <a:pt x="77" y="226"/>
                    <a:pt x="58" y="226"/>
                  </a:cubicBezTo>
                  <a:cubicBezTo>
                    <a:pt x="25" y="226"/>
                    <a:pt x="0" y="198"/>
                    <a:pt x="0" y="159"/>
                  </a:cubicBezTo>
                  <a:cubicBezTo>
                    <a:pt x="0" y="102"/>
                    <a:pt x="51" y="78"/>
                    <a:pt x="101" y="78"/>
                  </a:cubicBezTo>
                  <a:lnTo>
                    <a:pt x="101" y="73"/>
                  </a:lnTo>
                  <a:cubicBezTo>
                    <a:pt x="101" y="56"/>
                    <a:pt x="90" y="43"/>
                    <a:pt x="70" y="43"/>
                  </a:cubicBezTo>
                  <a:cubicBezTo>
                    <a:pt x="52" y="43"/>
                    <a:pt x="38" y="48"/>
                    <a:pt x="25" y="56"/>
                  </a:cubicBezTo>
                  <a:lnTo>
                    <a:pt x="14" y="17"/>
                  </a:lnTo>
                  <a:cubicBezTo>
                    <a:pt x="26" y="9"/>
                    <a:pt x="52" y="0"/>
                    <a:pt x="82" y="0"/>
                  </a:cubicBezTo>
                  <a:cubicBezTo>
                    <a:pt x="149" y="0"/>
                    <a:pt x="160" y="46"/>
                    <a:pt x="160" y="91"/>
                  </a:cubicBezTo>
                  <a:lnTo>
                    <a:pt x="160" y="172"/>
                  </a:lnTo>
                  <a:cubicBezTo>
                    <a:pt x="160" y="190"/>
                    <a:pt x="161" y="208"/>
                    <a:pt x="163" y="222"/>
                  </a:cubicBezTo>
                  <a:lnTo>
                    <a:pt x="110" y="222"/>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88" name="Google Shape;6388;p50"/>
            <p:cNvSpPr/>
            <p:nvPr/>
          </p:nvSpPr>
          <p:spPr>
            <a:xfrm>
              <a:off x="2762" y="2203"/>
              <a:ext cx="0" cy="0"/>
            </a:xfrm>
            <a:prstGeom prst="rect">
              <a:avLst/>
            </a:pr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89" name="Google Shape;6389;p50"/>
            <p:cNvSpPr/>
            <p:nvPr/>
          </p:nvSpPr>
          <p:spPr>
            <a:xfrm>
              <a:off x="2848" y="2206"/>
              <a:ext cx="84" cy="142"/>
            </a:xfrm>
            <a:custGeom>
              <a:avLst/>
              <a:gdLst/>
              <a:ahLst/>
              <a:cxnLst/>
              <a:rect l="l" t="t" r="r" b="b"/>
              <a:pathLst>
                <a:path w="183" h="306" extrusionOk="0">
                  <a:moveTo>
                    <a:pt x="59" y="257"/>
                  </a:moveTo>
                  <a:cubicBezTo>
                    <a:pt x="62" y="258"/>
                    <a:pt x="66" y="258"/>
                    <a:pt x="69" y="258"/>
                  </a:cubicBezTo>
                  <a:cubicBezTo>
                    <a:pt x="97" y="258"/>
                    <a:pt x="122" y="230"/>
                    <a:pt x="122" y="147"/>
                  </a:cubicBezTo>
                  <a:cubicBezTo>
                    <a:pt x="122" y="85"/>
                    <a:pt x="106" y="47"/>
                    <a:pt x="70" y="47"/>
                  </a:cubicBezTo>
                  <a:cubicBezTo>
                    <a:pt x="66" y="47"/>
                    <a:pt x="62" y="47"/>
                    <a:pt x="59" y="49"/>
                  </a:cubicBezTo>
                  <a:lnTo>
                    <a:pt x="59" y="257"/>
                  </a:lnTo>
                  <a:close/>
                  <a:moveTo>
                    <a:pt x="0" y="6"/>
                  </a:moveTo>
                  <a:cubicBezTo>
                    <a:pt x="15" y="3"/>
                    <a:pt x="36" y="0"/>
                    <a:pt x="60" y="0"/>
                  </a:cubicBezTo>
                  <a:cubicBezTo>
                    <a:pt x="98" y="0"/>
                    <a:pt x="124" y="9"/>
                    <a:pt x="144" y="27"/>
                  </a:cubicBezTo>
                  <a:cubicBezTo>
                    <a:pt x="170" y="51"/>
                    <a:pt x="183" y="90"/>
                    <a:pt x="183" y="149"/>
                  </a:cubicBezTo>
                  <a:cubicBezTo>
                    <a:pt x="183" y="210"/>
                    <a:pt x="168" y="253"/>
                    <a:pt x="141" y="276"/>
                  </a:cubicBezTo>
                  <a:cubicBezTo>
                    <a:pt x="121" y="296"/>
                    <a:pt x="91" y="306"/>
                    <a:pt x="48" y="306"/>
                  </a:cubicBezTo>
                  <a:cubicBezTo>
                    <a:pt x="30" y="306"/>
                    <a:pt x="12" y="304"/>
                    <a:pt x="0" y="302"/>
                  </a:cubicBezTo>
                  <a:lnTo>
                    <a:pt x="0" y="6"/>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90" name="Google Shape;6390;p50"/>
            <p:cNvSpPr/>
            <p:nvPr/>
          </p:nvSpPr>
          <p:spPr>
            <a:xfrm>
              <a:off x="2945" y="2244"/>
              <a:ext cx="75" cy="104"/>
            </a:xfrm>
            <a:custGeom>
              <a:avLst/>
              <a:gdLst/>
              <a:ahLst/>
              <a:cxnLst/>
              <a:rect l="l" t="t" r="r" b="b"/>
              <a:pathLst>
                <a:path w="162" h="225" extrusionOk="0">
                  <a:moveTo>
                    <a:pt x="109" y="93"/>
                  </a:moveTo>
                  <a:cubicBezTo>
                    <a:pt x="109" y="64"/>
                    <a:pt x="102" y="42"/>
                    <a:pt x="84" y="42"/>
                  </a:cubicBezTo>
                  <a:cubicBezTo>
                    <a:pt x="65" y="42"/>
                    <a:pt x="57" y="71"/>
                    <a:pt x="57" y="93"/>
                  </a:cubicBezTo>
                  <a:lnTo>
                    <a:pt x="109" y="93"/>
                  </a:lnTo>
                  <a:close/>
                  <a:moveTo>
                    <a:pt x="56" y="134"/>
                  </a:moveTo>
                  <a:cubicBezTo>
                    <a:pt x="57" y="168"/>
                    <a:pt x="77" y="180"/>
                    <a:pt x="103" y="180"/>
                  </a:cubicBezTo>
                  <a:cubicBezTo>
                    <a:pt x="120" y="180"/>
                    <a:pt x="134" y="177"/>
                    <a:pt x="145" y="173"/>
                  </a:cubicBezTo>
                  <a:lnTo>
                    <a:pt x="153" y="215"/>
                  </a:lnTo>
                  <a:cubicBezTo>
                    <a:pt x="138" y="221"/>
                    <a:pt x="115" y="225"/>
                    <a:pt x="92" y="225"/>
                  </a:cubicBezTo>
                  <a:cubicBezTo>
                    <a:pt x="32" y="225"/>
                    <a:pt x="0" y="186"/>
                    <a:pt x="0" y="117"/>
                  </a:cubicBezTo>
                  <a:cubicBezTo>
                    <a:pt x="0" y="44"/>
                    <a:pt x="38" y="0"/>
                    <a:pt x="88" y="0"/>
                  </a:cubicBezTo>
                  <a:cubicBezTo>
                    <a:pt x="135" y="0"/>
                    <a:pt x="162" y="37"/>
                    <a:pt x="162" y="103"/>
                  </a:cubicBezTo>
                  <a:cubicBezTo>
                    <a:pt x="162" y="119"/>
                    <a:pt x="162" y="127"/>
                    <a:pt x="160" y="134"/>
                  </a:cubicBezTo>
                  <a:lnTo>
                    <a:pt x="56" y="134"/>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91" name="Google Shape;6391;p50"/>
            <p:cNvSpPr/>
            <p:nvPr/>
          </p:nvSpPr>
          <p:spPr>
            <a:xfrm>
              <a:off x="3025" y="2246"/>
              <a:ext cx="80" cy="101"/>
            </a:xfrm>
            <a:custGeom>
              <a:avLst/>
              <a:gdLst/>
              <a:ahLst/>
              <a:cxnLst/>
              <a:rect l="l" t="t" r="r" b="b"/>
              <a:pathLst>
                <a:path w="172" h="218" extrusionOk="0">
                  <a:moveTo>
                    <a:pt x="62" y="0"/>
                  </a:moveTo>
                  <a:lnTo>
                    <a:pt x="79" y="97"/>
                  </a:lnTo>
                  <a:cubicBezTo>
                    <a:pt x="82" y="117"/>
                    <a:pt x="85" y="136"/>
                    <a:pt x="88" y="158"/>
                  </a:cubicBezTo>
                  <a:lnTo>
                    <a:pt x="89" y="158"/>
                  </a:lnTo>
                  <a:cubicBezTo>
                    <a:pt x="92" y="136"/>
                    <a:pt x="94" y="118"/>
                    <a:pt x="97" y="97"/>
                  </a:cubicBezTo>
                  <a:lnTo>
                    <a:pt x="115" y="0"/>
                  </a:lnTo>
                  <a:lnTo>
                    <a:pt x="172" y="0"/>
                  </a:lnTo>
                  <a:lnTo>
                    <a:pt x="114" y="218"/>
                  </a:lnTo>
                  <a:lnTo>
                    <a:pt x="59" y="218"/>
                  </a:lnTo>
                  <a:lnTo>
                    <a:pt x="0" y="0"/>
                  </a:lnTo>
                  <a:lnTo>
                    <a:pt x="62" y="0"/>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92" name="Google Shape;6392;p50"/>
            <p:cNvSpPr/>
            <p:nvPr/>
          </p:nvSpPr>
          <p:spPr>
            <a:xfrm>
              <a:off x="3111" y="2244"/>
              <a:ext cx="75" cy="104"/>
            </a:xfrm>
            <a:custGeom>
              <a:avLst/>
              <a:gdLst/>
              <a:ahLst/>
              <a:cxnLst/>
              <a:rect l="l" t="t" r="r" b="b"/>
              <a:pathLst>
                <a:path w="162" h="225" extrusionOk="0">
                  <a:moveTo>
                    <a:pt x="109" y="93"/>
                  </a:moveTo>
                  <a:cubicBezTo>
                    <a:pt x="109" y="64"/>
                    <a:pt x="102" y="42"/>
                    <a:pt x="84" y="42"/>
                  </a:cubicBezTo>
                  <a:cubicBezTo>
                    <a:pt x="65" y="42"/>
                    <a:pt x="57" y="71"/>
                    <a:pt x="57" y="93"/>
                  </a:cubicBezTo>
                  <a:lnTo>
                    <a:pt x="109" y="93"/>
                  </a:lnTo>
                  <a:close/>
                  <a:moveTo>
                    <a:pt x="56" y="134"/>
                  </a:moveTo>
                  <a:cubicBezTo>
                    <a:pt x="57" y="168"/>
                    <a:pt x="77" y="180"/>
                    <a:pt x="103" y="180"/>
                  </a:cubicBezTo>
                  <a:cubicBezTo>
                    <a:pt x="120" y="180"/>
                    <a:pt x="134" y="177"/>
                    <a:pt x="145" y="173"/>
                  </a:cubicBezTo>
                  <a:lnTo>
                    <a:pt x="153" y="215"/>
                  </a:lnTo>
                  <a:cubicBezTo>
                    <a:pt x="137" y="221"/>
                    <a:pt x="115" y="225"/>
                    <a:pt x="92" y="225"/>
                  </a:cubicBezTo>
                  <a:cubicBezTo>
                    <a:pt x="32" y="225"/>
                    <a:pt x="0" y="186"/>
                    <a:pt x="0" y="117"/>
                  </a:cubicBezTo>
                  <a:cubicBezTo>
                    <a:pt x="0" y="44"/>
                    <a:pt x="38" y="0"/>
                    <a:pt x="88" y="0"/>
                  </a:cubicBezTo>
                  <a:cubicBezTo>
                    <a:pt x="135" y="0"/>
                    <a:pt x="162" y="37"/>
                    <a:pt x="162" y="103"/>
                  </a:cubicBezTo>
                  <a:cubicBezTo>
                    <a:pt x="162" y="119"/>
                    <a:pt x="162" y="127"/>
                    <a:pt x="160" y="134"/>
                  </a:cubicBezTo>
                  <a:lnTo>
                    <a:pt x="56" y="134"/>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93" name="Google Shape;6393;p50"/>
            <p:cNvSpPr/>
            <p:nvPr/>
          </p:nvSpPr>
          <p:spPr>
            <a:xfrm>
              <a:off x="3203" y="2203"/>
              <a:ext cx="0" cy="0"/>
            </a:xfrm>
            <a:prstGeom prst="rect">
              <a:avLst/>
            </a:pr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94" name="Google Shape;6394;p50"/>
            <p:cNvSpPr/>
            <p:nvPr/>
          </p:nvSpPr>
          <p:spPr>
            <a:xfrm>
              <a:off x="3247" y="2244"/>
              <a:ext cx="78" cy="104"/>
            </a:xfrm>
            <a:custGeom>
              <a:avLst/>
              <a:gdLst/>
              <a:ahLst/>
              <a:cxnLst/>
              <a:rect l="l" t="t" r="r" b="b"/>
              <a:pathLst>
                <a:path w="168" h="226" extrusionOk="0">
                  <a:moveTo>
                    <a:pt x="59" y="112"/>
                  </a:moveTo>
                  <a:cubicBezTo>
                    <a:pt x="59" y="150"/>
                    <a:pt x="65" y="181"/>
                    <a:pt x="86" y="181"/>
                  </a:cubicBezTo>
                  <a:cubicBezTo>
                    <a:pt x="105" y="181"/>
                    <a:pt x="109" y="144"/>
                    <a:pt x="109" y="112"/>
                  </a:cubicBezTo>
                  <a:cubicBezTo>
                    <a:pt x="109" y="82"/>
                    <a:pt x="105" y="44"/>
                    <a:pt x="85" y="44"/>
                  </a:cubicBezTo>
                  <a:cubicBezTo>
                    <a:pt x="63" y="44"/>
                    <a:pt x="59" y="82"/>
                    <a:pt x="59" y="112"/>
                  </a:cubicBezTo>
                  <a:close/>
                  <a:moveTo>
                    <a:pt x="168" y="112"/>
                  </a:moveTo>
                  <a:cubicBezTo>
                    <a:pt x="168" y="203"/>
                    <a:pt x="118" y="226"/>
                    <a:pt x="84" y="226"/>
                  </a:cubicBezTo>
                  <a:cubicBezTo>
                    <a:pt x="32" y="226"/>
                    <a:pt x="0" y="185"/>
                    <a:pt x="0" y="114"/>
                  </a:cubicBezTo>
                  <a:cubicBezTo>
                    <a:pt x="0" y="35"/>
                    <a:pt x="42" y="0"/>
                    <a:pt x="85" y="0"/>
                  </a:cubicBezTo>
                  <a:cubicBezTo>
                    <a:pt x="137" y="0"/>
                    <a:pt x="168" y="43"/>
                    <a:pt x="168" y="112"/>
                  </a:cubicBez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95" name="Google Shape;6395;p50"/>
            <p:cNvSpPr/>
            <p:nvPr/>
          </p:nvSpPr>
          <p:spPr>
            <a:xfrm>
              <a:off x="3341" y="2244"/>
              <a:ext cx="79" cy="142"/>
            </a:xfrm>
            <a:custGeom>
              <a:avLst/>
              <a:gdLst/>
              <a:ahLst/>
              <a:cxnLst/>
              <a:rect l="l" t="t" r="r" b="b"/>
              <a:pathLst>
                <a:path w="170" h="308" extrusionOk="0">
                  <a:moveTo>
                    <a:pt x="61" y="142"/>
                  </a:moveTo>
                  <a:cubicBezTo>
                    <a:pt x="61" y="150"/>
                    <a:pt x="62" y="157"/>
                    <a:pt x="64" y="161"/>
                  </a:cubicBezTo>
                  <a:cubicBezTo>
                    <a:pt x="69" y="174"/>
                    <a:pt x="76" y="178"/>
                    <a:pt x="83" y="178"/>
                  </a:cubicBezTo>
                  <a:cubicBezTo>
                    <a:pt x="104" y="178"/>
                    <a:pt x="111" y="148"/>
                    <a:pt x="111" y="113"/>
                  </a:cubicBezTo>
                  <a:cubicBezTo>
                    <a:pt x="111" y="72"/>
                    <a:pt x="101" y="49"/>
                    <a:pt x="84" y="49"/>
                  </a:cubicBezTo>
                  <a:cubicBezTo>
                    <a:pt x="75" y="49"/>
                    <a:pt x="66" y="58"/>
                    <a:pt x="64" y="68"/>
                  </a:cubicBezTo>
                  <a:cubicBezTo>
                    <a:pt x="62" y="72"/>
                    <a:pt x="61" y="78"/>
                    <a:pt x="61" y="84"/>
                  </a:cubicBezTo>
                  <a:lnTo>
                    <a:pt x="61" y="142"/>
                  </a:lnTo>
                  <a:close/>
                  <a:moveTo>
                    <a:pt x="2" y="73"/>
                  </a:moveTo>
                  <a:cubicBezTo>
                    <a:pt x="2" y="46"/>
                    <a:pt x="1" y="24"/>
                    <a:pt x="0" y="4"/>
                  </a:cubicBezTo>
                  <a:lnTo>
                    <a:pt x="52" y="4"/>
                  </a:lnTo>
                  <a:lnTo>
                    <a:pt x="55" y="29"/>
                  </a:lnTo>
                  <a:lnTo>
                    <a:pt x="56" y="29"/>
                  </a:lnTo>
                  <a:cubicBezTo>
                    <a:pt x="65" y="11"/>
                    <a:pt x="81" y="0"/>
                    <a:pt x="102" y="0"/>
                  </a:cubicBezTo>
                  <a:cubicBezTo>
                    <a:pt x="150" y="0"/>
                    <a:pt x="170" y="52"/>
                    <a:pt x="170" y="113"/>
                  </a:cubicBezTo>
                  <a:cubicBezTo>
                    <a:pt x="170" y="191"/>
                    <a:pt x="135" y="226"/>
                    <a:pt x="98" y="226"/>
                  </a:cubicBezTo>
                  <a:cubicBezTo>
                    <a:pt x="80" y="226"/>
                    <a:pt x="68" y="215"/>
                    <a:pt x="62" y="204"/>
                  </a:cubicBezTo>
                  <a:lnTo>
                    <a:pt x="61" y="204"/>
                  </a:lnTo>
                  <a:lnTo>
                    <a:pt x="61" y="308"/>
                  </a:lnTo>
                  <a:lnTo>
                    <a:pt x="2" y="308"/>
                  </a:lnTo>
                  <a:lnTo>
                    <a:pt x="2" y="73"/>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96" name="Google Shape;6396;p50"/>
            <p:cNvSpPr/>
            <p:nvPr/>
          </p:nvSpPr>
          <p:spPr>
            <a:xfrm>
              <a:off x="3436" y="2244"/>
              <a:ext cx="123" cy="103"/>
            </a:xfrm>
            <a:custGeom>
              <a:avLst/>
              <a:gdLst/>
              <a:ahLst/>
              <a:cxnLst/>
              <a:rect l="l" t="t" r="r" b="b"/>
              <a:pathLst>
                <a:path w="266" h="222" extrusionOk="0">
                  <a:moveTo>
                    <a:pt x="2" y="69"/>
                  </a:moveTo>
                  <a:cubicBezTo>
                    <a:pt x="2" y="45"/>
                    <a:pt x="0" y="24"/>
                    <a:pt x="0" y="4"/>
                  </a:cubicBezTo>
                  <a:lnTo>
                    <a:pt x="51" y="4"/>
                  </a:lnTo>
                  <a:lnTo>
                    <a:pt x="54" y="29"/>
                  </a:lnTo>
                  <a:lnTo>
                    <a:pt x="55" y="29"/>
                  </a:lnTo>
                  <a:cubicBezTo>
                    <a:pt x="66" y="12"/>
                    <a:pt x="84" y="0"/>
                    <a:pt x="107" y="0"/>
                  </a:cubicBezTo>
                  <a:cubicBezTo>
                    <a:pt x="132" y="0"/>
                    <a:pt x="148" y="11"/>
                    <a:pt x="155" y="29"/>
                  </a:cubicBezTo>
                  <a:lnTo>
                    <a:pt x="156" y="29"/>
                  </a:lnTo>
                  <a:cubicBezTo>
                    <a:pt x="162" y="21"/>
                    <a:pt x="170" y="13"/>
                    <a:pt x="178" y="8"/>
                  </a:cubicBezTo>
                  <a:cubicBezTo>
                    <a:pt x="187" y="3"/>
                    <a:pt x="198" y="0"/>
                    <a:pt x="209" y="0"/>
                  </a:cubicBezTo>
                  <a:cubicBezTo>
                    <a:pt x="248" y="0"/>
                    <a:pt x="266" y="31"/>
                    <a:pt x="266" y="84"/>
                  </a:cubicBezTo>
                  <a:lnTo>
                    <a:pt x="266" y="222"/>
                  </a:lnTo>
                  <a:lnTo>
                    <a:pt x="207" y="222"/>
                  </a:lnTo>
                  <a:lnTo>
                    <a:pt x="207" y="93"/>
                  </a:lnTo>
                  <a:cubicBezTo>
                    <a:pt x="207" y="68"/>
                    <a:pt x="205" y="48"/>
                    <a:pt x="187" y="48"/>
                  </a:cubicBezTo>
                  <a:cubicBezTo>
                    <a:pt x="176" y="48"/>
                    <a:pt x="169" y="55"/>
                    <a:pt x="165" y="68"/>
                  </a:cubicBezTo>
                  <a:cubicBezTo>
                    <a:pt x="164" y="72"/>
                    <a:pt x="163" y="78"/>
                    <a:pt x="163" y="84"/>
                  </a:cubicBezTo>
                  <a:lnTo>
                    <a:pt x="163" y="222"/>
                  </a:lnTo>
                  <a:lnTo>
                    <a:pt x="105" y="222"/>
                  </a:lnTo>
                  <a:lnTo>
                    <a:pt x="105" y="85"/>
                  </a:lnTo>
                  <a:cubicBezTo>
                    <a:pt x="105" y="69"/>
                    <a:pt x="103" y="48"/>
                    <a:pt x="84" y="48"/>
                  </a:cubicBezTo>
                  <a:cubicBezTo>
                    <a:pt x="75" y="48"/>
                    <a:pt x="66" y="55"/>
                    <a:pt x="62" y="68"/>
                  </a:cubicBezTo>
                  <a:cubicBezTo>
                    <a:pt x="61" y="72"/>
                    <a:pt x="60" y="78"/>
                    <a:pt x="60" y="85"/>
                  </a:cubicBezTo>
                  <a:lnTo>
                    <a:pt x="60" y="222"/>
                  </a:lnTo>
                  <a:lnTo>
                    <a:pt x="2" y="222"/>
                  </a:lnTo>
                  <a:lnTo>
                    <a:pt x="2" y="69"/>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97" name="Google Shape;6397;p50"/>
            <p:cNvSpPr/>
            <p:nvPr/>
          </p:nvSpPr>
          <p:spPr>
            <a:xfrm>
              <a:off x="3576" y="2244"/>
              <a:ext cx="75" cy="104"/>
            </a:xfrm>
            <a:custGeom>
              <a:avLst/>
              <a:gdLst/>
              <a:ahLst/>
              <a:cxnLst/>
              <a:rect l="l" t="t" r="r" b="b"/>
              <a:pathLst>
                <a:path w="162" h="225" extrusionOk="0">
                  <a:moveTo>
                    <a:pt x="109" y="93"/>
                  </a:moveTo>
                  <a:cubicBezTo>
                    <a:pt x="109" y="64"/>
                    <a:pt x="102" y="42"/>
                    <a:pt x="84" y="42"/>
                  </a:cubicBezTo>
                  <a:cubicBezTo>
                    <a:pt x="65" y="42"/>
                    <a:pt x="57" y="71"/>
                    <a:pt x="57" y="93"/>
                  </a:cubicBezTo>
                  <a:lnTo>
                    <a:pt x="109" y="93"/>
                  </a:lnTo>
                  <a:close/>
                  <a:moveTo>
                    <a:pt x="56" y="134"/>
                  </a:moveTo>
                  <a:cubicBezTo>
                    <a:pt x="57" y="168"/>
                    <a:pt x="77" y="180"/>
                    <a:pt x="103" y="180"/>
                  </a:cubicBezTo>
                  <a:cubicBezTo>
                    <a:pt x="120" y="180"/>
                    <a:pt x="134" y="177"/>
                    <a:pt x="145" y="173"/>
                  </a:cubicBezTo>
                  <a:lnTo>
                    <a:pt x="153" y="215"/>
                  </a:lnTo>
                  <a:cubicBezTo>
                    <a:pt x="138" y="221"/>
                    <a:pt x="115" y="225"/>
                    <a:pt x="92" y="225"/>
                  </a:cubicBezTo>
                  <a:cubicBezTo>
                    <a:pt x="32" y="225"/>
                    <a:pt x="0" y="186"/>
                    <a:pt x="0" y="117"/>
                  </a:cubicBezTo>
                  <a:cubicBezTo>
                    <a:pt x="0" y="44"/>
                    <a:pt x="38" y="0"/>
                    <a:pt x="88" y="0"/>
                  </a:cubicBezTo>
                  <a:cubicBezTo>
                    <a:pt x="135" y="0"/>
                    <a:pt x="162" y="37"/>
                    <a:pt x="162" y="103"/>
                  </a:cubicBezTo>
                  <a:cubicBezTo>
                    <a:pt x="162" y="119"/>
                    <a:pt x="162" y="127"/>
                    <a:pt x="160" y="134"/>
                  </a:cubicBezTo>
                  <a:lnTo>
                    <a:pt x="56" y="134"/>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98" name="Google Shape;6398;p50"/>
            <p:cNvSpPr/>
            <p:nvPr/>
          </p:nvSpPr>
          <p:spPr>
            <a:xfrm>
              <a:off x="3668" y="2244"/>
              <a:ext cx="76" cy="103"/>
            </a:xfrm>
            <a:custGeom>
              <a:avLst/>
              <a:gdLst/>
              <a:ahLst/>
              <a:cxnLst/>
              <a:rect l="l" t="t" r="r" b="b"/>
              <a:pathLst>
                <a:path w="166" h="222" extrusionOk="0">
                  <a:moveTo>
                    <a:pt x="2" y="69"/>
                  </a:moveTo>
                  <a:cubicBezTo>
                    <a:pt x="2" y="45"/>
                    <a:pt x="0" y="24"/>
                    <a:pt x="0" y="4"/>
                  </a:cubicBezTo>
                  <a:lnTo>
                    <a:pt x="51" y="4"/>
                  </a:lnTo>
                  <a:lnTo>
                    <a:pt x="53" y="29"/>
                  </a:lnTo>
                  <a:lnTo>
                    <a:pt x="54" y="29"/>
                  </a:lnTo>
                  <a:cubicBezTo>
                    <a:pt x="66" y="11"/>
                    <a:pt x="85" y="0"/>
                    <a:pt x="108" y="0"/>
                  </a:cubicBezTo>
                  <a:cubicBezTo>
                    <a:pt x="149" y="0"/>
                    <a:pt x="166" y="33"/>
                    <a:pt x="166" y="82"/>
                  </a:cubicBezTo>
                  <a:lnTo>
                    <a:pt x="166" y="222"/>
                  </a:lnTo>
                  <a:lnTo>
                    <a:pt x="107" y="222"/>
                  </a:lnTo>
                  <a:lnTo>
                    <a:pt x="107" y="85"/>
                  </a:lnTo>
                  <a:cubicBezTo>
                    <a:pt x="107" y="67"/>
                    <a:pt x="103" y="49"/>
                    <a:pt x="86" y="49"/>
                  </a:cubicBezTo>
                  <a:cubicBezTo>
                    <a:pt x="76" y="49"/>
                    <a:pt x="68" y="56"/>
                    <a:pt x="64" y="69"/>
                  </a:cubicBezTo>
                  <a:cubicBezTo>
                    <a:pt x="62" y="73"/>
                    <a:pt x="60" y="80"/>
                    <a:pt x="60" y="89"/>
                  </a:cubicBezTo>
                  <a:lnTo>
                    <a:pt x="60" y="222"/>
                  </a:lnTo>
                  <a:lnTo>
                    <a:pt x="2" y="222"/>
                  </a:lnTo>
                  <a:lnTo>
                    <a:pt x="2" y="69"/>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399" name="Google Shape;6399;p50"/>
            <p:cNvSpPr/>
            <p:nvPr/>
          </p:nvSpPr>
          <p:spPr>
            <a:xfrm>
              <a:off x="3758" y="2218"/>
              <a:ext cx="59" cy="130"/>
            </a:xfrm>
            <a:custGeom>
              <a:avLst/>
              <a:gdLst/>
              <a:ahLst/>
              <a:cxnLst/>
              <a:rect l="l" t="t" r="r" b="b"/>
              <a:pathLst>
                <a:path w="128" h="281" extrusionOk="0">
                  <a:moveTo>
                    <a:pt x="85" y="0"/>
                  </a:moveTo>
                  <a:lnTo>
                    <a:pt x="85" y="60"/>
                  </a:lnTo>
                  <a:lnTo>
                    <a:pt x="128" y="60"/>
                  </a:lnTo>
                  <a:lnTo>
                    <a:pt x="128" y="101"/>
                  </a:lnTo>
                  <a:lnTo>
                    <a:pt x="85" y="101"/>
                  </a:lnTo>
                  <a:lnTo>
                    <a:pt x="85" y="201"/>
                  </a:lnTo>
                  <a:cubicBezTo>
                    <a:pt x="85" y="226"/>
                    <a:pt x="95" y="233"/>
                    <a:pt x="107" y="233"/>
                  </a:cubicBezTo>
                  <a:cubicBezTo>
                    <a:pt x="113" y="233"/>
                    <a:pt x="117" y="232"/>
                    <a:pt x="122" y="231"/>
                  </a:cubicBezTo>
                  <a:lnTo>
                    <a:pt x="123" y="277"/>
                  </a:lnTo>
                  <a:cubicBezTo>
                    <a:pt x="115" y="279"/>
                    <a:pt x="103" y="281"/>
                    <a:pt x="87" y="281"/>
                  </a:cubicBezTo>
                  <a:cubicBezTo>
                    <a:pt x="70" y="281"/>
                    <a:pt x="55" y="277"/>
                    <a:pt x="45" y="267"/>
                  </a:cubicBezTo>
                  <a:cubicBezTo>
                    <a:pt x="33" y="255"/>
                    <a:pt x="26" y="239"/>
                    <a:pt x="26" y="204"/>
                  </a:cubicBezTo>
                  <a:lnTo>
                    <a:pt x="26" y="101"/>
                  </a:lnTo>
                  <a:lnTo>
                    <a:pt x="0" y="101"/>
                  </a:lnTo>
                  <a:lnTo>
                    <a:pt x="0" y="60"/>
                  </a:lnTo>
                  <a:lnTo>
                    <a:pt x="26" y="60"/>
                  </a:lnTo>
                  <a:lnTo>
                    <a:pt x="26" y="14"/>
                  </a:lnTo>
                  <a:lnTo>
                    <a:pt x="85" y="0"/>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00" name="Google Shape;6400;p50"/>
            <p:cNvSpPr/>
            <p:nvPr/>
          </p:nvSpPr>
          <p:spPr>
            <a:xfrm>
              <a:off x="2139" y="2423"/>
              <a:ext cx="73" cy="142"/>
            </a:xfrm>
            <a:custGeom>
              <a:avLst/>
              <a:gdLst/>
              <a:ahLst/>
              <a:cxnLst/>
              <a:rect l="l" t="t" r="r" b="b"/>
              <a:pathLst>
                <a:path w="158" h="307" extrusionOk="0">
                  <a:moveTo>
                    <a:pt x="9" y="244"/>
                  </a:moveTo>
                  <a:cubicBezTo>
                    <a:pt x="21" y="251"/>
                    <a:pt x="41" y="256"/>
                    <a:pt x="58" y="256"/>
                  </a:cubicBezTo>
                  <a:cubicBezTo>
                    <a:pt x="86" y="256"/>
                    <a:pt x="100" y="241"/>
                    <a:pt x="100" y="222"/>
                  </a:cubicBezTo>
                  <a:cubicBezTo>
                    <a:pt x="100" y="200"/>
                    <a:pt x="86" y="189"/>
                    <a:pt x="61" y="172"/>
                  </a:cubicBezTo>
                  <a:cubicBezTo>
                    <a:pt x="19" y="147"/>
                    <a:pt x="4" y="116"/>
                    <a:pt x="4" y="88"/>
                  </a:cubicBezTo>
                  <a:cubicBezTo>
                    <a:pt x="4" y="40"/>
                    <a:pt x="36" y="0"/>
                    <a:pt x="99" y="0"/>
                  </a:cubicBezTo>
                  <a:cubicBezTo>
                    <a:pt x="119" y="0"/>
                    <a:pt x="138" y="5"/>
                    <a:pt x="147" y="10"/>
                  </a:cubicBezTo>
                  <a:lnTo>
                    <a:pt x="138" y="61"/>
                  </a:lnTo>
                  <a:cubicBezTo>
                    <a:pt x="129" y="56"/>
                    <a:pt x="116" y="51"/>
                    <a:pt x="99" y="51"/>
                  </a:cubicBezTo>
                  <a:cubicBezTo>
                    <a:pt x="74" y="51"/>
                    <a:pt x="62" y="66"/>
                    <a:pt x="62" y="82"/>
                  </a:cubicBezTo>
                  <a:cubicBezTo>
                    <a:pt x="62" y="100"/>
                    <a:pt x="71" y="109"/>
                    <a:pt x="103" y="129"/>
                  </a:cubicBezTo>
                  <a:cubicBezTo>
                    <a:pt x="143" y="153"/>
                    <a:pt x="158" y="184"/>
                    <a:pt x="158" y="215"/>
                  </a:cubicBezTo>
                  <a:cubicBezTo>
                    <a:pt x="158" y="270"/>
                    <a:pt x="117" y="307"/>
                    <a:pt x="58" y="307"/>
                  </a:cubicBezTo>
                  <a:cubicBezTo>
                    <a:pt x="34" y="307"/>
                    <a:pt x="10" y="300"/>
                    <a:pt x="0" y="295"/>
                  </a:cubicBezTo>
                  <a:lnTo>
                    <a:pt x="9" y="244"/>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01" name="Google Shape;6401;p50"/>
            <p:cNvSpPr/>
            <p:nvPr/>
          </p:nvSpPr>
          <p:spPr>
            <a:xfrm>
              <a:off x="2225" y="2461"/>
              <a:ext cx="76" cy="104"/>
            </a:xfrm>
            <a:custGeom>
              <a:avLst/>
              <a:gdLst/>
              <a:ahLst/>
              <a:cxnLst/>
              <a:rect l="l" t="t" r="r" b="b"/>
              <a:pathLst>
                <a:path w="163" h="225" extrusionOk="0">
                  <a:moveTo>
                    <a:pt x="109" y="92"/>
                  </a:moveTo>
                  <a:cubicBezTo>
                    <a:pt x="109" y="64"/>
                    <a:pt x="102" y="42"/>
                    <a:pt x="84" y="42"/>
                  </a:cubicBezTo>
                  <a:cubicBezTo>
                    <a:pt x="65" y="42"/>
                    <a:pt x="58" y="70"/>
                    <a:pt x="57" y="92"/>
                  </a:cubicBezTo>
                  <a:lnTo>
                    <a:pt x="109" y="92"/>
                  </a:lnTo>
                  <a:close/>
                  <a:moveTo>
                    <a:pt x="57" y="133"/>
                  </a:moveTo>
                  <a:cubicBezTo>
                    <a:pt x="58" y="167"/>
                    <a:pt x="77" y="180"/>
                    <a:pt x="103" y="180"/>
                  </a:cubicBezTo>
                  <a:cubicBezTo>
                    <a:pt x="120" y="180"/>
                    <a:pt x="135" y="176"/>
                    <a:pt x="145" y="173"/>
                  </a:cubicBezTo>
                  <a:lnTo>
                    <a:pt x="153" y="215"/>
                  </a:lnTo>
                  <a:cubicBezTo>
                    <a:pt x="138" y="221"/>
                    <a:pt x="115" y="225"/>
                    <a:pt x="93" y="225"/>
                  </a:cubicBezTo>
                  <a:cubicBezTo>
                    <a:pt x="33" y="225"/>
                    <a:pt x="0" y="185"/>
                    <a:pt x="0" y="117"/>
                  </a:cubicBezTo>
                  <a:cubicBezTo>
                    <a:pt x="0" y="43"/>
                    <a:pt x="38" y="0"/>
                    <a:pt x="88" y="0"/>
                  </a:cubicBezTo>
                  <a:cubicBezTo>
                    <a:pt x="135" y="0"/>
                    <a:pt x="163" y="37"/>
                    <a:pt x="163" y="103"/>
                  </a:cubicBezTo>
                  <a:cubicBezTo>
                    <a:pt x="163" y="119"/>
                    <a:pt x="162" y="127"/>
                    <a:pt x="161" y="133"/>
                  </a:cubicBezTo>
                  <a:lnTo>
                    <a:pt x="57" y="133"/>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02" name="Google Shape;6402;p50"/>
            <p:cNvSpPr/>
            <p:nvPr/>
          </p:nvSpPr>
          <p:spPr>
            <a:xfrm>
              <a:off x="2318" y="2461"/>
              <a:ext cx="52" cy="103"/>
            </a:xfrm>
            <a:custGeom>
              <a:avLst/>
              <a:gdLst/>
              <a:ahLst/>
              <a:cxnLst/>
              <a:rect l="l" t="t" r="r" b="b"/>
              <a:pathLst>
                <a:path w="112" h="222" extrusionOk="0">
                  <a:moveTo>
                    <a:pt x="2" y="69"/>
                  </a:moveTo>
                  <a:cubicBezTo>
                    <a:pt x="2" y="47"/>
                    <a:pt x="1" y="23"/>
                    <a:pt x="0" y="3"/>
                  </a:cubicBezTo>
                  <a:lnTo>
                    <a:pt x="52" y="3"/>
                  </a:lnTo>
                  <a:lnTo>
                    <a:pt x="55" y="35"/>
                  </a:lnTo>
                  <a:lnTo>
                    <a:pt x="56" y="35"/>
                  </a:lnTo>
                  <a:cubicBezTo>
                    <a:pt x="66" y="12"/>
                    <a:pt x="83" y="0"/>
                    <a:pt x="100" y="0"/>
                  </a:cubicBezTo>
                  <a:cubicBezTo>
                    <a:pt x="105" y="0"/>
                    <a:pt x="109" y="0"/>
                    <a:pt x="112" y="0"/>
                  </a:cubicBezTo>
                  <a:lnTo>
                    <a:pt x="112" y="59"/>
                  </a:lnTo>
                  <a:cubicBezTo>
                    <a:pt x="109" y="58"/>
                    <a:pt x="105" y="58"/>
                    <a:pt x="100" y="58"/>
                  </a:cubicBezTo>
                  <a:cubicBezTo>
                    <a:pt x="87" y="58"/>
                    <a:pt x="70" y="66"/>
                    <a:pt x="64" y="89"/>
                  </a:cubicBezTo>
                  <a:cubicBezTo>
                    <a:pt x="62" y="94"/>
                    <a:pt x="61" y="102"/>
                    <a:pt x="61" y="111"/>
                  </a:cubicBezTo>
                  <a:lnTo>
                    <a:pt x="61" y="222"/>
                  </a:lnTo>
                  <a:lnTo>
                    <a:pt x="2" y="222"/>
                  </a:lnTo>
                  <a:lnTo>
                    <a:pt x="2" y="69"/>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03" name="Google Shape;6403;p50"/>
            <p:cNvSpPr/>
            <p:nvPr/>
          </p:nvSpPr>
          <p:spPr>
            <a:xfrm>
              <a:off x="2376" y="2462"/>
              <a:ext cx="80" cy="102"/>
            </a:xfrm>
            <a:custGeom>
              <a:avLst/>
              <a:gdLst/>
              <a:ahLst/>
              <a:cxnLst/>
              <a:rect l="l" t="t" r="r" b="b"/>
              <a:pathLst>
                <a:path w="173" h="219" extrusionOk="0">
                  <a:moveTo>
                    <a:pt x="62" y="0"/>
                  </a:moveTo>
                  <a:lnTo>
                    <a:pt x="79" y="98"/>
                  </a:lnTo>
                  <a:cubicBezTo>
                    <a:pt x="82" y="117"/>
                    <a:pt x="85" y="137"/>
                    <a:pt x="88" y="159"/>
                  </a:cubicBezTo>
                  <a:lnTo>
                    <a:pt x="89" y="159"/>
                  </a:lnTo>
                  <a:cubicBezTo>
                    <a:pt x="92" y="137"/>
                    <a:pt x="95" y="118"/>
                    <a:pt x="98" y="98"/>
                  </a:cubicBezTo>
                  <a:lnTo>
                    <a:pt x="115" y="0"/>
                  </a:lnTo>
                  <a:lnTo>
                    <a:pt x="173" y="0"/>
                  </a:lnTo>
                  <a:lnTo>
                    <a:pt x="114" y="219"/>
                  </a:lnTo>
                  <a:lnTo>
                    <a:pt x="59" y="219"/>
                  </a:lnTo>
                  <a:lnTo>
                    <a:pt x="0" y="0"/>
                  </a:lnTo>
                  <a:lnTo>
                    <a:pt x="62" y="0"/>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04" name="Google Shape;6404;p50"/>
            <p:cNvSpPr/>
            <p:nvPr/>
          </p:nvSpPr>
          <p:spPr>
            <a:xfrm>
              <a:off x="2467" y="2421"/>
              <a:ext cx="28" cy="143"/>
            </a:xfrm>
            <a:custGeom>
              <a:avLst/>
              <a:gdLst/>
              <a:ahLst/>
              <a:cxnLst/>
              <a:rect l="l" t="t" r="r" b="b"/>
              <a:pathLst>
                <a:path w="62" h="309" extrusionOk="0">
                  <a:moveTo>
                    <a:pt x="2" y="309"/>
                  </a:moveTo>
                  <a:lnTo>
                    <a:pt x="2" y="90"/>
                  </a:lnTo>
                  <a:lnTo>
                    <a:pt x="61" y="90"/>
                  </a:lnTo>
                  <a:lnTo>
                    <a:pt x="61" y="309"/>
                  </a:lnTo>
                  <a:lnTo>
                    <a:pt x="2" y="309"/>
                  </a:lnTo>
                  <a:close/>
                  <a:moveTo>
                    <a:pt x="61" y="32"/>
                  </a:moveTo>
                  <a:cubicBezTo>
                    <a:pt x="62" y="51"/>
                    <a:pt x="48" y="64"/>
                    <a:pt x="30" y="64"/>
                  </a:cubicBezTo>
                  <a:cubicBezTo>
                    <a:pt x="14" y="64"/>
                    <a:pt x="0" y="51"/>
                    <a:pt x="1" y="32"/>
                  </a:cubicBezTo>
                  <a:cubicBezTo>
                    <a:pt x="0" y="12"/>
                    <a:pt x="15" y="0"/>
                    <a:pt x="31" y="0"/>
                  </a:cubicBezTo>
                  <a:cubicBezTo>
                    <a:pt x="48" y="0"/>
                    <a:pt x="61" y="12"/>
                    <a:pt x="61" y="32"/>
                  </a:cubicBez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05" name="Google Shape;6405;p50"/>
            <p:cNvSpPr/>
            <p:nvPr/>
          </p:nvSpPr>
          <p:spPr>
            <a:xfrm>
              <a:off x="2512" y="2461"/>
              <a:ext cx="61" cy="104"/>
            </a:xfrm>
            <a:custGeom>
              <a:avLst/>
              <a:gdLst/>
              <a:ahLst/>
              <a:cxnLst/>
              <a:rect l="l" t="t" r="r" b="b"/>
              <a:pathLst>
                <a:path w="132" h="225" extrusionOk="0">
                  <a:moveTo>
                    <a:pt x="129" y="218"/>
                  </a:moveTo>
                  <a:cubicBezTo>
                    <a:pt x="123" y="221"/>
                    <a:pt x="108" y="225"/>
                    <a:pt x="92" y="225"/>
                  </a:cubicBezTo>
                  <a:cubicBezTo>
                    <a:pt x="36" y="225"/>
                    <a:pt x="0" y="186"/>
                    <a:pt x="0" y="115"/>
                  </a:cubicBezTo>
                  <a:cubicBezTo>
                    <a:pt x="0" y="47"/>
                    <a:pt x="39" y="0"/>
                    <a:pt x="100" y="0"/>
                  </a:cubicBezTo>
                  <a:cubicBezTo>
                    <a:pt x="114" y="0"/>
                    <a:pt x="127" y="3"/>
                    <a:pt x="132" y="6"/>
                  </a:cubicBezTo>
                  <a:lnTo>
                    <a:pt x="125" y="52"/>
                  </a:lnTo>
                  <a:cubicBezTo>
                    <a:pt x="120" y="50"/>
                    <a:pt x="113" y="48"/>
                    <a:pt x="103" y="48"/>
                  </a:cubicBezTo>
                  <a:cubicBezTo>
                    <a:pt x="75" y="48"/>
                    <a:pt x="58" y="75"/>
                    <a:pt x="58" y="113"/>
                  </a:cubicBezTo>
                  <a:cubicBezTo>
                    <a:pt x="58" y="153"/>
                    <a:pt x="75" y="177"/>
                    <a:pt x="102" y="177"/>
                  </a:cubicBezTo>
                  <a:cubicBezTo>
                    <a:pt x="110" y="177"/>
                    <a:pt x="118" y="175"/>
                    <a:pt x="124" y="172"/>
                  </a:cubicBezTo>
                  <a:lnTo>
                    <a:pt x="129" y="218"/>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06" name="Google Shape;6406;p50"/>
            <p:cNvSpPr/>
            <p:nvPr/>
          </p:nvSpPr>
          <p:spPr>
            <a:xfrm>
              <a:off x="2580" y="2461"/>
              <a:ext cx="76" cy="104"/>
            </a:xfrm>
            <a:custGeom>
              <a:avLst/>
              <a:gdLst/>
              <a:ahLst/>
              <a:cxnLst/>
              <a:rect l="l" t="t" r="r" b="b"/>
              <a:pathLst>
                <a:path w="163" h="225" extrusionOk="0">
                  <a:moveTo>
                    <a:pt x="109" y="92"/>
                  </a:moveTo>
                  <a:cubicBezTo>
                    <a:pt x="109" y="64"/>
                    <a:pt x="102" y="42"/>
                    <a:pt x="85" y="42"/>
                  </a:cubicBezTo>
                  <a:cubicBezTo>
                    <a:pt x="65" y="42"/>
                    <a:pt x="58" y="70"/>
                    <a:pt x="57" y="92"/>
                  </a:cubicBezTo>
                  <a:lnTo>
                    <a:pt x="109" y="92"/>
                  </a:lnTo>
                  <a:close/>
                  <a:moveTo>
                    <a:pt x="57" y="133"/>
                  </a:moveTo>
                  <a:cubicBezTo>
                    <a:pt x="58" y="167"/>
                    <a:pt x="78" y="180"/>
                    <a:pt x="104" y="180"/>
                  </a:cubicBezTo>
                  <a:cubicBezTo>
                    <a:pt x="120" y="180"/>
                    <a:pt x="135" y="176"/>
                    <a:pt x="145" y="173"/>
                  </a:cubicBezTo>
                  <a:lnTo>
                    <a:pt x="153" y="215"/>
                  </a:lnTo>
                  <a:cubicBezTo>
                    <a:pt x="138" y="221"/>
                    <a:pt x="115" y="225"/>
                    <a:pt x="93" y="225"/>
                  </a:cubicBezTo>
                  <a:cubicBezTo>
                    <a:pt x="33" y="225"/>
                    <a:pt x="0" y="185"/>
                    <a:pt x="0" y="117"/>
                  </a:cubicBezTo>
                  <a:cubicBezTo>
                    <a:pt x="0" y="43"/>
                    <a:pt x="38" y="0"/>
                    <a:pt x="88" y="0"/>
                  </a:cubicBezTo>
                  <a:cubicBezTo>
                    <a:pt x="135" y="0"/>
                    <a:pt x="163" y="37"/>
                    <a:pt x="163" y="103"/>
                  </a:cubicBezTo>
                  <a:cubicBezTo>
                    <a:pt x="163" y="119"/>
                    <a:pt x="162" y="127"/>
                    <a:pt x="161" y="133"/>
                  </a:cubicBezTo>
                  <a:lnTo>
                    <a:pt x="57" y="133"/>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07" name="Google Shape;6407;p50"/>
            <p:cNvSpPr/>
            <p:nvPr/>
          </p:nvSpPr>
          <p:spPr>
            <a:xfrm>
              <a:off x="2698" y="2419"/>
              <a:ext cx="65" cy="145"/>
            </a:xfrm>
            <a:custGeom>
              <a:avLst/>
              <a:gdLst/>
              <a:ahLst/>
              <a:cxnLst/>
              <a:rect l="l" t="t" r="r" b="b"/>
              <a:pathLst>
                <a:path w="140" h="313" extrusionOk="0">
                  <a:moveTo>
                    <a:pt x="29" y="313"/>
                  </a:moveTo>
                  <a:lnTo>
                    <a:pt x="29" y="136"/>
                  </a:lnTo>
                  <a:lnTo>
                    <a:pt x="0" y="136"/>
                  </a:lnTo>
                  <a:lnTo>
                    <a:pt x="0" y="94"/>
                  </a:lnTo>
                  <a:lnTo>
                    <a:pt x="29" y="94"/>
                  </a:lnTo>
                  <a:lnTo>
                    <a:pt x="29" y="85"/>
                  </a:lnTo>
                  <a:cubicBezTo>
                    <a:pt x="29" y="61"/>
                    <a:pt x="34" y="38"/>
                    <a:pt x="52" y="20"/>
                  </a:cubicBezTo>
                  <a:cubicBezTo>
                    <a:pt x="65" y="7"/>
                    <a:pt x="84" y="0"/>
                    <a:pt x="104" y="0"/>
                  </a:cubicBezTo>
                  <a:cubicBezTo>
                    <a:pt x="120" y="0"/>
                    <a:pt x="131" y="2"/>
                    <a:pt x="140" y="5"/>
                  </a:cubicBezTo>
                  <a:lnTo>
                    <a:pt x="133" y="50"/>
                  </a:lnTo>
                  <a:cubicBezTo>
                    <a:pt x="129" y="49"/>
                    <a:pt x="122" y="48"/>
                    <a:pt x="115" y="48"/>
                  </a:cubicBezTo>
                  <a:cubicBezTo>
                    <a:pt x="95" y="48"/>
                    <a:pt x="88" y="65"/>
                    <a:pt x="88" y="84"/>
                  </a:cubicBezTo>
                  <a:lnTo>
                    <a:pt x="88" y="94"/>
                  </a:lnTo>
                  <a:lnTo>
                    <a:pt x="126" y="94"/>
                  </a:lnTo>
                  <a:lnTo>
                    <a:pt x="126" y="136"/>
                  </a:lnTo>
                  <a:lnTo>
                    <a:pt x="88" y="136"/>
                  </a:lnTo>
                  <a:lnTo>
                    <a:pt x="88" y="313"/>
                  </a:lnTo>
                  <a:lnTo>
                    <a:pt x="29" y="313"/>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08" name="Google Shape;6408;p50"/>
            <p:cNvSpPr/>
            <p:nvPr/>
          </p:nvSpPr>
          <p:spPr>
            <a:xfrm>
              <a:off x="2764" y="2461"/>
              <a:ext cx="78" cy="104"/>
            </a:xfrm>
            <a:custGeom>
              <a:avLst/>
              <a:gdLst/>
              <a:ahLst/>
              <a:cxnLst/>
              <a:rect l="l" t="t" r="r" b="b"/>
              <a:pathLst>
                <a:path w="168" h="225" extrusionOk="0">
                  <a:moveTo>
                    <a:pt x="59" y="112"/>
                  </a:moveTo>
                  <a:cubicBezTo>
                    <a:pt x="59" y="149"/>
                    <a:pt x="65" y="181"/>
                    <a:pt x="86" y="181"/>
                  </a:cubicBezTo>
                  <a:cubicBezTo>
                    <a:pt x="105" y="181"/>
                    <a:pt x="110" y="144"/>
                    <a:pt x="110" y="112"/>
                  </a:cubicBezTo>
                  <a:cubicBezTo>
                    <a:pt x="110" y="82"/>
                    <a:pt x="105" y="44"/>
                    <a:pt x="85" y="44"/>
                  </a:cubicBezTo>
                  <a:cubicBezTo>
                    <a:pt x="63" y="44"/>
                    <a:pt x="59" y="82"/>
                    <a:pt x="59" y="112"/>
                  </a:cubicBezTo>
                  <a:close/>
                  <a:moveTo>
                    <a:pt x="168" y="112"/>
                  </a:moveTo>
                  <a:cubicBezTo>
                    <a:pt x="168" y="203"/>
                    <a:pt x="118" y="225"/>
                    <a:pt x="84" y="225"/>
                  </a:cubicBezTo>
                  <a:cubicBezTo>
                    <a:pt x="32" y="225"/>
                    <a:pt x="0" y="184"/>
                    <a:pt x="0" y="113"/>
                  </a:cubicBezTo>
                  <a:cubicBezTo>
                    <a:pt x="0" y="34"/>
                    <a:pt x="42" y="0"/>
                    <a:pt x="85" y="0"/>
                  </a:cubicBezTo>
                  <a:cubicBezTo>
                    <a:pt x="137" y="0"/>
                    <a:pt x="168" y="43"/>
                    <a:pt x="168" y="112"/>
                  </a:cubicBez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09" name="Google Shape;6409;p50"/>
            <p:cNvSpPr/>
            <p:nvPr/>
          </p:nvSpPr>
          <p:spPr>
            <a:xfrm>
              <a:off x="2857" y="2461"/>
              <a:ext cx="52" cy="103"/>
            </a:xfrm>
            <a:custGeom>
              <a:avLst/>
              <a:gdLst/>
              <a:ahLst/>
              <a:cxnLst/>
              <a:rect l="l" t="t" r="r" b="b"/>
              <a:pathLst>
                <a:path w="112" h="222" extrusionOk="0">
                  <a:moveTo>
                    <a:pt x="2" y="69"/>
                  </a:moveTo>
                  <a:cubicBezTo>
                    <a:pt x="2" y="47"/>
                    <a:pt x="1" y="23"/>
                    <a:pt x="0" y="3"/>
                  </a:cubicBezTo>
                  <a:lnTo>
                    <a:pt x="51" y="3"/>
                  </a:lnTo>
                  <a:lnTo>
                    <a:pt x="55" y="35"/>
                  </a:lnTo>
                  <a:lnTo>
                    <a:pt x="56" y="35"/>
                  </a:lnTo>
                  <a:cubicBezTo>
                    <a:pt x="66" y="12"/>
                    <a:pt x="83" y="0"/>
                    <a:pt x="99" y="0"/>
                  </a:cubicBezTo>
                  <a:cubicBezTo>
                    <a:pt x="105" y="0"/>
                    <a:pt x="108" y="0"/>
                    <a:pt x="112" y="0"/>
                  </a:cubicBezTo>
                  <a:lnTo>
                    <a:pt x="112" y="59"/>
                  </a:lnTo>
                  <a:cubicBezTo>
                    <a:pt x="108" y="58"/>
                    <a:pt x="104" y="58"/>
                    <a:pt x="99" y="58"/>
                  </a:cubicBezTo>
                  <a:cubicBezTo>
                    <a:pt x="87" y="58"/>
                    <a:pt x="70" y="66"/>
                    <a:pt x="64" y="89"/>
                  </a:cubicBezTo>
                  <a:cubicBezTo>
                    <a:pt x="62" y="94"/>
                    <a:pt x="61" y="102"/>
                    <a:pt x="61" y="111"/>
                  </a:cubicBezTo>
                  <a:lnTo>
                    <a:pt x="61" y="222"/>
                  </a:lnTo>
                  <a:lnTo>
                    <a:pt x="2" y="222"/>
                  </a:lnTo>
                  <a:lnTo>
                    <a:pt x="2" y="69"/>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10" name="Google Shape;6410;p50"/>
            <p:cNvSpPr/>
            <p:nvPr/>
          </p:nvSpPr>
          <p:spPr>
            <a:xfrm>
              <a:off x="2944" y="2424"/>
              <a:ext cx="77" cy="140"/>
            </a:xfrm>
            <a:custGeom>
              <a:avLst/>
              <a:gdLst/>
              <a:ahLst/>
              <a:cxnLst/>
              <a:rect l="l" t="t" r="r" b="b"/>
              <a:pathLst>
                <a:path w="77" h="140" extrusionOk="0">
                  <a:moveTo>
                    <a:pt x="25" y="25"/>
                  </a:moveTo>
                  <a:lnTo>
                    <a:pt x="0" y="25"/>
                  </a:lnTo>
                  <a:lnTo>
                    <a:pt x="0" y="0"/>
                  </a:lnTo>
                  <a:lnTo>
                    <a:pt x="77" y="0"/>
                  </a:lnTo>
                  <a:lnTo>
                    <a:pt x="77" y="25"/>
                  </a:lnTo>
                  <a:lnTo>
                    <a:pt x="52" y="25"/>
                  </a:lnTo>
                  <a:lnTo>
                    <a:pt x="52" y="140"/>
                  </a:lnTo>
                  <a:lnTo>
                    <a:pt x="25" y="140"/>
                  </a:lnTo>
                  <a:lnTo>
                    <a:pt x="25" y="25"/>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11" name="Google Shape;6411;p50"/>
            <p:cNvSpPr/>
            <p:nvPr/>
          </p:nvSpPr>
          <p:spPr>
            <a:xfrm>
              <a:off x="3021" y="2461"/>
              <a:ext cx="75" cy="104"/>
            </a:xfrm>
            <a:custGeom>
              <a:avLst/>
              <a:gdLst/>
              <a:ahLst/>
              <a:cxnLst/>
              <a:rect l="l" t="t" r="r" b="b"/>
              <a:pathLst>
                <a:path w="162" h="225" extrusionOk="0">
                  <a:moveTo>
                    <a:pt x="109" y="92"/>
                  </a:moveTo>
                  <a:cubicBezTo>
                    <a:pt x="109" y="64"/>
                    <a:pt x="102" y="42"/>
                    <a:pt x="84" y="42"/>
                  </a:cubicBezTo>
                  <a:cubicBezTo>
                    <a:pt x="65" y="42"/>
                    <a:pt x="57" y="70"/>
                    <a:pt x="57" y="92"/>
                  </a:cubicBezTo>
                  <a:lnTo>
                    <a:pt x="109" y="92"/>
                  </a:lnTo>
                  <a:close/>
                  <a:moveTo>
                    <a:pt x="56" y="133"/>
                  </a:moveTo>
                  <a:cubicBezTo>
                    <a:pt x="57" y="167"/>
                    <a:pt x="77" y="180"/>
                    <a:pt x="103" y="180"/>
                  </a:cubicBezTo>
                  <a:cubicBezTo>
                    <a:pt x="120" y="180"/>
                    <a:pt x="134" y="176"/>
                    <a:pt x="145" y="173"/>
                  </a:cubicBezTo>
                  <a:lnTo>
                    <a:pt x="153" y="215"/>
                  </a:lnTo>
                  <a:cubicBezTo>
                    <a:pt x="138" y="221"/>
                    <a:pt x="115" y="225"/>
                    <a:pt x="92" y="225"/>
                  </a:cubicBezTo>
                  <a:cubicBezTo>
                    <a:pt x="33" y="225"/>
                    <a:pt x="0" y="185"/>
                    <a:pt x="0" y="117"/>
                  </a:cubicBezTo>
                  <a:cubicBezTo>
                    <a:pt x="0" y="43"/>
                    <a:pt x="38" y="0"/>
                    <a:pt x="88" y="0"/>
                  </a:cubicBezTo>
                  <a:cubicBezTo>
                    <a:pt x="135" y="0"/>
                    <a:pt x="162" y="37"/>
                    <a:pt x="162" y="103"/>
                  </a:cubicBezTo>
                  <a:cubicBezTo>
                    <a:pt x="162" y="119"/>
                    <a:pt x="162" y="127"/>
                    <a:pt x="161" y="133"/>
                  </a:cubicBezTo>
                  <a:lnTo>
                    <a:pt x="56" y="133"/>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12" name="Google Shape;6412;p50"/>
            <p:cNvSpPr/>
            <p:nvPr/>
          </p:nvSpPr>
          <p:spPr>
            <a:xfrm>
              <a:off x="3107" y="2461"/>
              <a:ext cx="76" cy="104"/>
            </a:xfrm>
            <a:custGeom>
              <a:avLst/>
              <a:gdLst/>
              <a:ahLst/>
              <a:cxnLst/>
              <a:rect l="l" t="t" r="r" b="b"/>
              <a:pathLst>
                <a:path w="164" h="225" extrusionOk="0">
                  <a:moveTo>
                    <a:pt x="103" y="115"/>
                  </a:moveTo>
                  <a:cubicBezTo>
                    <a:pt x="83" y="116"/>
                    <a:pt x="56" y="122"/>
                    <a:pt x="56" y="153"/>
                  </a:cubicBezTo>
                  <a:cubicBezTo>
                    <a:pt x="56" y="175"/>
                    <a:pt x="68" y="183"/>
                    <a:pt x="77" y="183"/>
                  </a:cubicBezTo>
                  <a:cubicBezTo>
                    <a:pt x="86" y="183"/>
                    <a:pt x="97" y="177"/>
                    <a:pt x="101" y="164"/>
                  </a:cubicBezTo>
                  <a:cubicBezTo>
                    <a:pt x="102" y="161"/>
                    <a:pt x="103" y="157"/>
                    <a:pt x="103" y="153"/>
                  </a:cubicBezTo>
                  <a:lnTo>
                    <a:pt x="103" y="115"/>
                  </a:lnTo>
                  <a:close/>
                  <a:moveTo>
                    <a:pt x="111" y="222"/>
                  </a:moveTo>
                  <a:lnTo>
                    <a:pt x="107" y="200"/>
                  </a:lnTo>
                  <a:lnTo>
                    <a:pt x="107" y="200"/>
                  </a:lnTo>
                  <a:cubicBezTo>
                    <a:pt x="94" y="217"/>
                    <a:pt x="77" y="225"/>
                    <a:pt x="58" y="225"/>
                  </a:cubicBezTo>
                  <a:cubicBezTo>
                    <a:pt x="25" y="225"/>
                    <a:pt x="0" y="198"/>
                    <a:pt x="0" y="159"/>
                  </a:cubicBezTo>
                  <a:cubicBezTo>
                    <a:pt x="0" y="102"/>
                    <a:pt x="51" y="78"/>
                    <a:pt x="101" y="77"/>
                  </a:cubicBezTo>
                  <a:lnTo>
                    <a:pt x="101" y="73"/>
                  </a:lnTo>
                  <a:cubicBezTo>
                    <a:pt x="101" y="56"/>
                    <a:pt x="90" y="43"/>
                    <a:pt x="70" y="43"/>
                  </a:cubicBezTo>
                  <a:cubicBezTo>
                    <a:pt x="52" y="43"/>
                    <a:pt x="38" y="47"/>
                    <a:pt x="25" y="56"/>
                  </a:cubicBezTo>
                  <a:lnTo>
                    <a:pt x="14" y="16"/>
                  </a:lnTo>
                  <a:cubicBezTo>
                    <a:pt x="26" y="9"/>
                    <a:pt x="52" y="0"/>
                    <a:pt x="82" y="0"/>
                  </a:cubicBezTo>
                  <a:cubicBezTo>
                    <a:pt x="149" y="0"/>
                    <a:pt x="160" y="46"/>
                    <a:pt x="160" y="90"/>
                  </a:cubicBezTo>
                  <a:lnTo>
                    <a:pt x="160" y="172"/>
                  </a:lnTo>
                  <a:cubicBezTo>
                    <a:pt x="160" y="189"/>
                    <a:pt x="161" y="207"/>
                    <a:pt x="164" y="222"/>
                  </a:cubicBezTo>
                  <a:lnTo>
                    <a:pt x="111" y="222"/>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13" name="Google Shape;6413;p50"/>
            <p:cNvSpPr/>
            <p:nvPr/>
          </p:nvSpPr>
          <p:spPr>
            <a:xfrm>
              <a:off x="3199" y="2461"/>
              <a:ext cx="61" cy="104"/>
            </a:xfrm>
            <a:custGeom>
              <a:avLst/>
              <a:gdLst/>
              <a:ahLst/>
              <a:cxnLst/>
              <a:rect l="l" t="t" r="r" b="b"/>
              <a:pathLst>
                <a:path w="133" h="225" extrusionOk="0">
                  <a:moveTo>
                    <a:pt x="129" y="218"/>
                  </a:moveTo>
                  <a:cubicBezTo>
                    <a:pt x="123" y="221"/>
                    <a:pt x="109" y="225"/>
                    <a:pt x="92" y="225"/>
                  </a:cubicBezTo>
                  <a:cubicBezTo>
                    <a:pt x="36" y="225"/>
                    <a:pt x="0" y="186"/>
                    <a:pt x="0" y="115"/>
                  </a:cubicBezTo>
                  <a:cubicBezTo>
                    <a:pt x="0" y="47"/>
                    <a:pt x="40" y="0"/>
                    <a:pt x="101" y="0"/>
                  </a:cubicBezTo>
                  <a:cubicBezTo>
                    <a:pt x="114" y="0"/>
                    <a:pt x="127" y="3"/>
                    <a:pt x="133" y="6"/>
                  </a:cubicBezTo>
                  <a:lnTo>
                    <a:pt x="125" y="52"/>
                  </a:lnTo>
                  <a:cubicBezTo>
                    <a:pt x="120" y="50"/>
                    <a:pt x="113" y="48"/>
                    <a:pt x="103" y="48"/>
                  </a:cubicBezTo>
                  <a:cubicBezTo>
                    <a:pt x="75" y="48"/>
                    <a:pt x="58" y="75"/>
                    <a:pt x="58" y="113"/>
                  </a:cubicBezTo>
                  <a:cubicBezTo>
                    <a:pt x="58" y="153"/>
                    <a:pt x="75" y="177"/>
                    <a:pt x="102" y="177"/>
                  </a:cubicBezTo>
                  <a:cubicBezTo>
                    <a:pt x="111" y="177"/>
                    <a:pt x="118" y="175"/>
                    <a:pt x="124" y="172"/>
                  </a:cubicBezTo>
                  <a:lnTo>
                    <a:pt x="129" y="218"/>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14" name="Google Shape;6414;p50"/>
            <p:cNvSpPr/>
            <p:nvPr/>
          </p:nvSpPr>
          <p:spPr>
            <a:xfrm>
              <a:off x="3270" y="2420"/>
              <a:ext cx="77" cy="144"/>
            </a:xfrm>
            <a:custGeom>
              <a:avLst/>
              <a:gdLst/>
              <a:ahLst/>
              <a:cxnLst/>
              <a:rect l="l" t="t" r="r" b="b"/>
              <a:pathLst>
                <a:path w="165" h="310" extrusionOk="0">
                  <a:moveTo>
                    <a:pt x="0" y="0"/>
                  </a:moveTo>
                  <a:lnTo>
                    <a:pt x="59" y="0"/>
                  </a:lnTo>
                  <a:lnTo>
                    <a:pt x="59" y="114"/>
                  </a:lnTo>
                  <a:lnTo>
                    <a:pt x="60" y="114"/>
                  </a:lnTo>
                  <a:cubicBezTo>
                    <a:pt x="65" y="106"/>
                    <a:pt x="72" y="100"/>
                    <a:pt x="79" y="95"/>
                  </a:cubicBezTo>
                  <a:cubicBezTo>
                    <a:pt x="87" y="90"/>
                    <a:pt x="98" y="88"/>
                    <a:pt x="109" y="88"/>
                  </a:cubicBezTo>
                  <a:cubicBezTo>
                    <a:pt x="149" y="88"/>
                    <a:pt x="165" y="122"/>
                    <a:pt x="165" y="177"/>
                  </a:cubicBezTo>
                  <a:lnTo>
                    <a:pt x="165" y="310"/>
                  </a:lnTo>
                  <a:lnTo>
                    <a:pt x="106" y="310"/>
                  </a:lnTo>
                  <a:lnTo>
                    <a:pt x="106" y="177"/>
                  </a:lnTo>
                  <a:cubicBezTo>
                    <a:pt x="106" y="156"/>
                    <a:pt x="102" y="137"/>
                    <a:pt x="84" y="137"/>
                  </a:cubicBezTo>
                  <a:cubicBezTo>
                    <a:pt x="74" y="137"/>
                    <a:pt x="66" y="143"/>
                    <a:pt x="61" y="157"/>
                  </a:cubicBezTo>
                  <a:cubicBezTo>
                    <a:pt x="61" y="161"/>
                    <a:pt x="59" y="169"/>
                    <a:pt x="59" y="174"/>
                  </a:cubicBezTo>
                  <a:lnTo>
                    <a:pt x="59" y="310"/>
                  </a:lnTo>
                  <a:lnTo>
                    <a:pt x="0" y="310"/>
                  </a:lnTo>
                  <a:lnTo>
                    <a:pt x="0" y="0"/>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15" name="Google Shape;6415;p50"/>
            <p:cNvSpPr/>
            <p:nvPr/>
          </p:nvSpPr>
          <p:spPr>
            <a:xfrm>
              <a:off x="3364" y="2461"/>
              <a:ext cx="75" cy="104"/>
            </a:xfrm>
            <a:custGeom>
              <a:avLst/>
              <a:gdLst/>
              <a:ahLst/>
              <a:cxnLst/>
              <a:rect l="l" t="t" r="r" b="b"/>
              <a:pathLst>
                <a:path w="163" h="225" extrusionOk="0">
                  <a:moveTo>
                    <a:pt x="109" y="92"/>
                  </a:moveTo>
                  <a:cubicBezTo>
                    <a:pt x="109" y="64"/>
                    <a:pt x="102" y="42"/>
                    <a:pt x="85" y="42"/>
                  </a:cubicBezTo>
                  <a:cubicBezTo>
                    <a:pt x="65" y="42"/>
                    <a:pt x="58" y="70"/>
                    <a:pt x="57" y="92"/>
                  </a:cubicBezTo>
                  <a:lnTo>
                    <a:pt x="109" y="92"/>
                  </a:lnTo>
                  <a:close/>
                  <a:moveTo>
                    <a:pt x="57" y="133"/>
                  </a:moveTo>
                  <a:cubicBezTo>
                    <a:pt x="58" y="167"/>
                    <a:pt x="77" y="180"/>
                    <a:pt x="103" y="180"/>
                  </a:cubicBezTo>
                  <a:cubicBezTo>
                    <a:pt x="120" y="180"/>
                    <a:pt x="135" y="176"/>
                    <a:pt x="145" y="173"/>
                  </a:cubicBezTo>
                  <a:lnTo>
                    <a:pt x="153" y="215"/>
                  </a:lnTo>
                  <a:cubicBezTo>
                    <a:pt x="138" y="221"/>
                    <a:pt x="115" y="225"/>
                    <a:pt x="93" y="225"/>
                  </a:cubicBezTo>
                  <a:cubicBezTo>
                    <a:pt x="33" y="225"/>
                    <a:pt x="0" y="185"/>
                    <a:pt x="0" y="117"/>
                  </a:cubicBezTo>
                  <a:cubicBezTo>
                    <a:pt x="0" y="43"/>
                    <a:pt x="38" y="0"/>
                    <a:pt x="88" y="0"/>
                  </a:cubicBezTo>
                  <a:cubicBezTo>
                    <a:pt x="135" y="0"/>
                    <a:pt x="163" y="37"/>
                    <a:pt x="163" y="103"/>
                  </a:cubicBezTo>
                  <a:cubicBezTo>
                    <a:pt x="163" y="119"/>
                    <a:pt x="162" y="127"/>
                    <a:pt x="161" y="133"/>
                  </a:cubicBezTo>
                  <a:lnTo>
                    <a:pt x="57" y="133"/>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16" name="Google Shape;6416;p50"/>
            <p:cNvSpPr/>
            <p:nvPr/>
          </p:nvSpPr>
          <p:spPr>
            <a:xfrm>
              <a:off x="3454" y="2461"/>
              <a:ext cx="52" cy="103"/>
            </a:xfrm>
            <a:custGeom>
              <a:avLst/>
              <a:gdLst/>
              <a:ahLst/>
              <a:cxnLst/>
              <a:rect l="l" t="t" r="r" b="b"/>
              <a:pathLst>
                <a:path w="112" h="222" extrusionOk="0">
                  <a:moveTo>
                    <a:pt x="2" y="69"/>
                  </a:moveTo>
                  <a:cubicBezTo>
                    <a:pt x="2" y="47"/>
                    <a:pt x="1" y="23"/>
                    <a:pt x="0" y="3"/>
                  </a:cubicBezTo>
                  <a:lnTo>
                    <a:pt x="52" y="3"/>
                  </a:lnTo>
                  <a:lnTo>
                    <a:pt x="55" y="35"/>
                  </a:lnTo>
                  <a:lnTo>
                    <a:pt x="56" y="35"/>
                  </a:lnTo>
                  <a:cubicBezTo>
                    <a:pt x="66" y="12"/>
                    <a:pt x="84" y="0"/>
                    <a:pt x="100" y="0"/>
                  </a:cubicBezTo>
                  <a:cubicBezTo>
                    <a:pt x="106" y="0"/>
                    <a:pt x="109" y="0"/>
                    <a:pt x="112" y="0"/>
                  </a:cubicBezTo>
                  <a:lnTo>
                    <a:pt x="112" y="59"/>
                  </a:lnTo>
                  <a:cubicBezTo>
                    <a:pt x="109" y="58"/>
                    <a:pt x="105" y="58"/>
                    <a:pt x="100" y="58"/>
                  </a:cubicBezTo>
                  <a:cubicBezTo>
                    <a:pt x="87" y="58"/>
                    <a:pt x="70" y="66"/>
                    <a:pt x="64" y="89"/>
                  </a:cubicBezTo>
                  <a:cubicBezTo>
                    <a:pt x="62" y="94"/>
                    <a:pt x="62" y="102"/>
                    <a:pt x="62" y="111"/>
                  </a:cubicBezTo>
                  <a:lnTo>
                    <a:pt x="62" y="222"/>
                  </a:lnTo>
                  <a:lnTo>
                    <a:pt x="2" y="222"/>
                  </a:lnTo>
                  <a:lnTo>
                    <a:pt x="2" y="69"/>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17" name="Google Shape;6417;p50"/>
            <p:cNvSpPr/>
            <p:nvPr/>
          </p:nvSpPr>
          <p:spPr>
            <a:xfrm>
              <a:off x="3512" y="2461"/>
              <a:ext cx="60" cy="104"/>
            </a:xfrm>
            <a:custGeom>
              <a:avLst/>
              <a:gdLst/>
              <a:ahLst/>
              <a:cxnLst/>
              <a:rect l="l" t="t" r="r" b="b"/>
              <a:pathLst>
                <a:path w="128" h="225" extrusionOk="0">
                  <a:moveTo>
                    <a:pt x="11" y="169"/>
                  </a:moveTo>
                  <a:cubicBezTo>
                    <a:pt x="19" y="175"/>
                    <a:pt x="35" y="181"/>
                    <a:pt x="50" y="181"/>
                  </a:cubicBezTo>
                  <a:cubicBezTo>
                    <a:pt x="65" y="181"/>
                    <a:pt x="74" y="174"/>
                    <a:pt x="74" y="161"/>
                  </a:cubicBezTo>
                  <a:cubicBezTo>
                    <a:pt x="74" y="150"/>
                    <a:pt x="68" y="143"/>
                    <a:pt x="48" y="132"/>
                  </a:cubicBezTo>
                  <a:cubicBezTo>
                    <a:pt x="12" y="111"/>
                    <a:pt x="4" y="89"/>
                    <a:pt x="4" y="68"/>
                  </a:cubicBezTo>
                  <a:cubicBezTo>
                    <a:pt x="4" y="29"/>
                    <a:pt x="32" y="0"/>
                    <a:pt x="76" y="0"/>
                  </a:cubicBezTo>
                  <a:cubicBezTo>
                    <a:pt x="95" y="0"/>
                    <a:pt x="109" y="4"/>
                    <a:pt x="121" y="9"/>
                  </a:cubicBezTo>
                  <a:lnTo>
                    <a:pt x="110" y="52"/>
                  </a:lnTo>
                  <a:cubicBezTo>
                    <a:pt x="102" y="47"/>
                    <a:pt x="91" y="43"/>
                    <a:pt x="80" y="43"/>
                  </a:cubicBezTo>
                  <a:cubicBezTo>
                    <a:pt x="65" y="43"/>
                    <a:pt x="58" y="52"/>
                    <a:pt x="58" y="62"/>
                  </a:cubicBezTo>
                  <a:cubicBezTo>
                    <a:pt x="58" y="72"/>
                    <a:pt x="63" y="77"/>
                    <a:pt x="83" y="90"/>
                  </a:cubicBezTo>
                  <a:cubicBezTo>
                    <a:pt x="116" y="108"/>
                    <a:pt x="128" y="131"/>
                    <a:pt x="128" y="156"/>
                  </a:cubicBezTo>
                  <a:cubicBezTo>
                    <a:pt x="128" y="200"/>
                    <a:pt x="96" y="225"/>
                    <a:pt x="50" y="225"/>
                  </a:cubicBezTo>
                  <a:cubicBezTo>
                    <a:pt x="32" y="225"/>
                    <a:pt x="10" y="220"/>
                    <a:pt x="0" y="212"/>
                  </a:cubicBezTo>
                  <a:lnTo>
                    <a:pt x="11" y="169"/>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18" name="Google Shape;6418;p50"/>
            <p:cNvSpPr/>
            <p:nvPr/>
          </p:nvSpPr>
          <p:spPr>
            <a:xfrm>
              <a:off x="1899" y="1222"/>
              <a:ext cx="706" cy="796"/>
            </a:xfrm>
            <a:custGeom>
              <a:avLst/>
              <a:gdLst/>
              <a:ahLst/>
              <a:cxnLst/>
              <a:rect l="l" t="t" r="r" b="b"/>
              <a:pathLst>
                <a:path w="1526" h="1722" extrusionOk="0">
                  <a:moveTo>
                    <a:pt x="0" y="0"/>
                  </a:moveTo>
                  <a:lnTo>
                    <a:pt x="841" y="0"/>
                  </a:lnTo>
                  <a:cubicBezTo>
                    <a:pt x="1058" y="0"/>
                    <a:pt x="1227" y="42"/>
                    <a:pt x="1346" y="127"/>
                  </a:cubicBezTo>
                  <a:cubicBezTo>
                    <a:pt x="1466" y="213"/>
                    <a:pt x="1526" y="333"/>
                    <a:pt x="1526" y="490"/>
                  </a:cubicBezTo>
                  <a:cubicBezTo>
                    <a:pt x="1526" y="571"/>
                    <a:pt x="1506" y="653"/>
                    <a:pt x="1466" y="735"/>
                  </a:cubicBezTo>
                  <a:cubicBezTo>
                    <a:pt x="1427" y="817"/>
                    <a:pt x="1344" y="888"/>
                    <a:pt x="1217" y="948"/>
                  </a:cubicBezTo>
                  <a:cubicBezTo>
                    <a:pt x="1091" y="1009"/>
                    <a:pt x="932" y="1039"/>
                    <a:pt x="741" y="1039"/>
                  </a:cubicBezTo>
                  <a:lnTo>
                    <a:pt x="555" y="1039"/>
                  </a:lnTo>
                  <a:lnTo>
                    <a:pt x="555" y="1722"/>
                  </a:lnTo>
                  <a:lnTo>
                    <a:pt x="0" y="1722"/>
                  </a:lnTo>
                  <a:lnTo>
                    <a:pt x="0" y="0"/>
                  </a:lnTo>
                  <a:close/>
                  <a:moveTo>
                    <a:pt x="555" y="332"/>
                  </a:moveTo>
                  <a:lnTo>
                    <a:pt x="555" y="701"/>
                  </a:lnTo>
                  <a:lnTo>
                    <a:pt x="676" y="701"/>
                  </a:lnTo>
                  <a:cubicBezTo>
                    <a:pt x="766" y="701"/>
                    <a:pt x="837" y="684"/>
                    <a:pt x="891" y="650"/>
                  </a:cubicBezTo>
                  <a:cubicBezTo>
                    <a:pt x="944" y="615"/>
                    <a:pt x="971" y="567"/>
                    <a:pt x="971" y="506"/>
                  </a:cubicBezTo>
                  <a:cubicBezTo>
                    <a:pt x="971" y="447"/>
                    <a:pt x="950" y="404"/>
                    <a:pt x="909" y="375"/>
                  </a:cubicBezTo>
                  <a:cubicBezTo>
                    <a:pt x="868" y="346"/>
                    <a:pt x="807" y="332"/>
                    <a:pt x="725" y="332"/>
                  </a:cubicBezTo>
                  <a:lnTo>
                    <a:pt x="555" y="332"/>
                  </a:lnTo>
                  <a:lnTo>
                    <a:pt x="555" y="332"/>
                  </a:lnTo>
                  <a:close/>
                </a:path>
              </a:pathLst>
            </a:custGeom>
            <a:solidFill>
              <a:srgbClr val="20406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19" name="Google Shape;6419;p50"/>
            <p:cNvSpPr/>
            <p:nvPr/>
          </p:nvSpPr>
          <p:spPr>
            <a:xfrm>
              <a:off x="2711" y="1222"/>
              <a:ext cx="731" cy="796"/>
            </a:xfrm>
            <a:custGeom>
              <a:avLst/>
              <a:gdLst/>
              <a:ahLst/>
              <a:cxnLst/>
              <a:rect l="l" t="t" r="r" b="b"/>
              <a:pathLst>
                <a:path w="1581" h="1722" extrusionOk="0">
                  <a:moveTo>
                    <a:pt x="0" y="0"/>
                  </a:moveTo>
                  <a:lnTo>
                    <a:pt x="688" y="0"/>
                  </a:lnTo>
                  <a:cubicBezTo>
                    <a:pt x="895" y="0"/>
                    <a:pt x="1066" y="35"/>
                    <a:pt x="1203" y="106"/>
                  </a:cubicBezTo>
                  <a:cubicBezTo>
                    <a:pt x="1339" y="177"/>
                    <a:pt x="1436" y="277"/>
                    <a:pt x="1494" y="408"/>
                  </a:cubicBezTo>
                  <a:cubicBezTo>
                    <a:pt x="1552" y="539"/>
                    <a:pt x="1581" y="684"/>
                    <a:pt x="1581" y="842"/>
                  </a:cubicBezTo>
                  <a:cubicBezTo>
                    <a:pt x="1581" y="1107"/>
                    <a:pt x="1499" y="1321"/>
                    <a:pt x="1335" y="1481"/>
                  </a:cubicBezTo>
                  <a:cubicBezTo>
                    <a:pt x="1171" y="1642"/>
                    <a:pt x="931" y="1722"/>
                    <a:pt x="614" y="1722"/>
                  </a:cubicBezTo>
                  <a:lnTo>
                    <a:pt x="0" y="1722"/>
                  </a:lnTo>
                  <a:lnTo>
                    <a:pt x="0" y="0"/>
                  </a:lnTo>
                  <a:close/>
                  <a:moveTo>
                    <a:pt x="550" y="334"/>
                  </a:moveTo>
                  <a:lnTo>
                    <a:pt x="550" y="1385"/>
                  </a:lnTo>
                  <a:lnTo>
                    <a:pt x="589" y="1385"/>
                  </a:lnTo>
                  <a:cubicBezTo>
                    <a:pt x="874" y="1385"/>
                    <a:pt x="1017" y="1196"/>
                    <a:pt x="1017" y="819"/>
                  </a:cubicBezTo>
                  <a:cubicBezTo>
                    <a:pt x="1017" y="674"/>
                    <a:pt x="986" y="556"/>
                    <a:pt x="924" y="468"/>
                  </a:cubicBezTo>
                  <a:cubicBezTo>
                    <a:pt x="863" y="379"/>
                    <a:pt x="762" y="334"/>
                    <a:pt x="622" y="334"/>
                  </a:cubicBezTo>
                  <a:lnTo>
                    <a:pt x="550" y="334"/>
                  </a:lnTo>
                  <a:lnTo>
                    <a:pt x="550" y="334"/>
                  </a:lnTo>
                  <a:close/>
                </a:path>
              </a:pathLst>
            </a:custGeom>
            <a:solidFill>
              <a:srgbClr val="20406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20" name="Google Shape;6420;p50"/>
            <p:cNvSpPr/>
            <p:nvPr/>
          </p:nvSpPr>
          <p:spPr>
            <a:xfrm>
              <a:off x="3536" y="1208"/>
              <a:ext cx="638" cy="822"/>
            </a:xfrm>
            <a:custGeom>
              <a:avLst/>
              <a:gdLst/>
              <a:ahLst/>
              <a:cxnLst/>
              <a:rect l="l" t="t" r="r" b="b"/>
              <a:pathLst>
                <a:path w="1380" h="1778" extrusionOk="0">
                  <a:moveTo>
                    <a:pt x="0" y="1236"/>
                  </a:moveTo>
                  <a:cubicBezTo>
                    <a:pt x="181" y="1359"/>
                    <a:pt x="353" y="1421"/>
                    <a:pt x="514" y="1421"/>
                  </a:cubicBezTo>
                  <a:cubicBezTo>
                    <a:pt x="596" y="1421"/>
                    <a:pt x="667" y="1402"/>
                    <a:pt x="725" y="1363"/>
                  </a:cubicBezTo>
                  <a:cubicBezTo>
                    <a:pt x="784" y="1324"/>
                    <a:pt x="813" y="1278"/>
                    <a:pt x="813" y="1222"/>
                  </a:cubicBezTo>
                  <a:cubicBezTo>
                    <a:pt x="813" y="1178"/>
                    <a:pt x="792" y="1138"/>
                    <a:pt x="751" y="1104"/>
                  </a:cubicBezTo>
                  <a:cubicBezTo>
                    <a:pt x="708" y="1069"/>
                    <a:pt x="628" y="1031"/>
                    <a:pt x="511" y="987"/>
                  </a:cubicBezTo>
                  <a:cubicBezTo>
                    <a:pt x="345" y="928"/>
                    <a:pt x="219" y="861"/>
                    <a:pt x="132" y="788"/>
                  </a:cubicBezTo>
                  <a:cubicBezTo>
                    <a:pt x="44" y="715"/>
                    <a:pt x="0" y="622"/>
                    <a:pt x="0" y="509"/>
                  </a:cubicBezTo>
                  <a:cubicBezTo>
                    <a:pt x="0" y="366"/>
                    <a:pt x="69" y="246"/>
                    <a:pt x="206" y="148"/>
                  </a:cubicBezTo>
                  <a:cubicBezTo>
                    <a:pt x="344" y="49"/>
                    <a:pt x="526" y="0"/>
                    <a:pt x="752" y="0"/>
                  </a:cubicBezTo>
                  <a:cubicBezTo>
                    <a:pt x="908" y="0"/>
                    <a:pt x="1070" y="31"/>
                    <a:pt x="1238" y="92"/>
                  </a:cubicBezTo>
                  <a:lnTo>
                    <a:pt x="1238" y="503"/>
                  </a:lnTo>
                  <a:cubicBezTo>
                    <a:pt x="1089" y="398"/>
                    <a:pt x="946" y="346"/>
                    <a:pt x="810" y="346"/>
                  </a:cubicBezTo>
                  <a:cubicBezTo>
                    <a:pt x="742" y="346"/>
                    <a:pt x="684" y="361"/>
                    <a:pt x="634" y="390"/>
                  </a:cubicBezTo>
                  <a:cubicBezTo>
                    <a:pt x="584" y="420"/>
                    <a:pt x="560" y="456"/>
                    <a:pt x="560" y="498"/>
                  </a:cubicBezTo>
                  <a:cubicBezTo>
                    <a:pt x="560" y="539"/>
                    <a:pt x="580" y="574"/>
                    <a:pt x="621" y="604"/>
                  </a:cubicBezTo>
                  <a:cubicBezTo>
                    <a:pt x="660" y="634"/>
                    <a:pt x="733" y="666"/>
                    <a:pt x="840" y="700"/>
                  </a:cubicBezTo>
                  <a:cubicBezTo>
                    <a:pt x="1017" y="758"/>
                    <a:pt x="1152" y="824"/>
                    <a:pt x="1243" y="898"/>
                  </a:cubicBezTo>
                  <a:cubicBezTo>
                    <a:pt x="1334" y="973"/>
                    <a:pt x="1380" y="1074"/>
                    <a:pt x="1380" y="1200"/>
                  </a:cubicBezTo>
                  <a:cubicBezTo>
                    <a:pt x="1380" y="1360"/>
                    <a:pt x="1301" y="1496"/>
                    <a:pt x="1144" y="1609"/>
                  </a:cubicBezTo>
                  <a:cubicBezTo>
                    <a:pt x="987" y="1722"/>
                    <a:pt x="795" y="1778"/>
                    <a:pt x="568" y="1778"/>
                  </a:cubicBezTo>
                  <a:cubicBezTo>
                    <a:pt x="392" y="1778"/>
                    <a:pt x="203" y="1739"/>
                    <a:pt x="0" y="1662"/>
                  </a:cubicBezTo>
                  <a:lnTo>
                    <a:pt x="0" y="1236"/>
                  </a:lnTo>
                  <a:lnTo>
                    <a:pt x="0" y="1236"/>
                  </a:lnTo>
                  <a:close/>
                </a:path>
              </a:pathLst>
            </a:custGeom>
            <a:solidFill>
              <a:srgbClr val="20406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21" name="Google Shape;6421;p50"/>
            <p:cNvSpPr/>
            <p:nvPr/>
          </p:nvSpPr>
          <p:spPr>
            <a:xfrm>
              <a:off x="4259" y="1222"/>
              <a:ext cx="689" cy="796"/>
            </a:xfrm>
            <a:custGeom>
              <a:avLst/>
              <a:gdLst/>
              <a:ahLst/>
              <a:cxnLst/>
              <a:rect l="l" t="t" r="r" b="b"/>
              <a:pathLst>
                <a:path w="1490" h="1722" extrusionOk="0">
                  <a:moveTo>
                    <a:pt x="1011" y="1722"/>
                  </a:moveTo>
                  <a:lnTo>
                    <a:pt x="461" y="1722"/>
                  </a:lnTo>
                  <a:lnTo>
                    <a:pt x="461" y="767"/>
                  </a:lnTo>
                  <a:cubicBezTo>
                    <a:pt x="461" y="767"/>
                    <a:pt x="550" y="751"/>
                    <a:pt x="741" y="999"/>
                  </a:cubicBezTo>
                  <a:cubicBezTo>
                    <a:pt x="928" y="1241"/>
                    <a:pt x="1011" y="1234"/>
                    <a:pt x="1011" y="1234"/>
                  </a:cubicBezTo>
                  <a:lnTo>
                    <a:pt x="1011" y="1722"/>
                  </a:lnTo>
                  <a:close/>
                  <a:moveTo>
                    <a:pt x="903" y="641"/>
                  </a:moveTo>
                  <a:cubicBezTo>
                    <a:pt x="662" y="483"/>
                    <a:pt x="461" y="536"/>
                    <a:pt x="461" y="536"/>
                  </a:cubicBezTo>
                  <a:lnTo>
                    <a:pt x="461" y="349"/>
                  </a:lnTo>
                  <a:lnTo>
                    <a:pt x="0" y="349"/>
                  </a:lnTo>
                  <a:lnTo>
                    <a:pt x="0" y="0"/>
                  </a:lnTo>
                  <a:lnTo>
                    <a:pt x="1490" y="0"/>
                  </a:lnTo>
                  <a:lnTo>
                    <a:pt x="1490" y="349"/>
                  </a:lnTo>
                  <a:lnTo>
                    <a:pt x="1011" y="349"/>
                  </a:lnTo>
                  <a:lnTo>
                    <a:pt x="1011" y="741"/>
                  </a:lnTo>
                  <a:cubicBezTo>
                    <a:pt x="1011" y="741"/>
                    <a:pt x="925" y="656"/>
                    <a:pt x="903" y="641"/>
                  </a:cubicBezTo>
                  <a:lnTo>
                    <a:pt x="903" y="641"/>
                  </a:lnTo>
                </a:path>
              </a:pathLst>
            </a:custGeom>
            <a:solidFill>
              <a:srgbClr val="20406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22" name="Google Shape;6422;p50"/>
            <p:cNvSpPr/>
            <p:nvPr/>
          </p:nvSpPr>
          <p:spPr>
            <a:xfrm>
              <a:off x="4372" y="1311"/>
              <a:ext cx="1690" cy="713"/>
            </a:xfrm>
            <a:custGeom>
              <a:avLst/>
              <a:gdLst/>
              <a:ahLst/>
              <a:cxnLst/>
              <a:rect l="l" t="t" r="r" b="b"/>
              <a:pathLst>
                <a:path w="3653" h="1542" extrusionOk="0">
                  <a:moveTo>
                    <a:pt x="0" y="422"/>
                  </a:moveTo>
                  <a:cubicBezTo>
                    <a:pt x="0" y="422"/>
                    <a:pt x="461" y="362"/>
                    <a:pt x="756" y="660"/>
                  </a:cubicBezTo>
                  <a:cubicBezTo>
                    <a:pt x="1050" y="956"/>
                    <a:pt x="1277" y="960"/>
                    <a:pt x="1720" y="606"/>
                  </a:cubicBezTo>
                  <a:cubicBezTo>
                    <a:pt x="2074" y="323"/>
                    <a:pt x="2414" y="0"/>
                    <a:pt x="3085" y="145"/>
                  </a:cubicBezTo>
                  <a:cubicBezTo>
                    <a:pt x="3620" y="261"/>
                    <a:pt x="3653" y="948"/>
                    <a:pt x="2887" y="1301"/>
                  </a:cubicBezTo>
                  <a:cubicBezTo>
                    <a:pt x="2442" y="1506"/>
                    <a:pt x="2330" y="1542"/>
                    <a:pt x="2330" y="1542"/>
                  </a:cubicBezTo>
                  <a:cubicBezTo>
                    <a:pt x="2330" y="1542"/>
                    <a:pt x="2693" y="1344"/>
                    <a:pt x="2965" y="1064"/>
                  </a:cubicBezTo>
                  <a:cubicBezTo>
                    <a:pt x="3436" y="577"/>
                    <a:pt x="2941" y="3"/>
                    <a:pt x="2354" y="455"/>
                  </a:cubicBezTo>
                  <a:cubicBezTo>
                    <a:pt x="1957" y="761"/>
                    <a:pt x="1206" y="1307"/>
                    <a:pt x="818" y="988"/>
                  </a:cubicBezTo>
                  <a:cubicBezTo>
                    <a:pt x="412" y="654"/>
                    <a:pt x="419" y="422"/>
                    <a:pt x="0" y="422"/>
                  </a:cubicBezTo>
                  <a:lnTo>
                    <a:pt x="0" y="422"/>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23" name="Google Shape;6423;p50"/>
            <p:cNvSpPr/>
            <p:nvPr/>
          </p:nvSpPr>
          <p:spPr>
            <a:xfrm>
              <a:off x="5470" y="899"/>
              <a:ext cx="365" cy="481"/>
            </a:xfrm>
            <a:custGeom>
              <a:avLst/>
              <a:gdLst/>
              <a:ahLst/>
              <a:cxnLst/>
              <a:rect l="l" t="t" r="r" b="b"/>
              <a:pathLst>
                <a:path w="790" h="1041" extrusionOk="0">
                  <a:moveTo>
                    <a:pt x="49" y="584"/>
                  </a:moveTo>
                  <a:cubicBezTo>
                    <a:pt x="0" y="315"/>
                    <a:pt x="115" y="70"/>
                    <a:pt x="306" y="35"/>
                  </a:cubicBezTo>
                  <a:cubicBezTo>
                    <a:pt x="497" y="0"/>
                    <a:pt x="692" y="190"/>
                    <a:pt x="741" y="458"/>
                  </a:cubicBezTo>
                  <a:cubicBezTo>
                    <a:pt x="790" y="726"/>
                    <a:pt x="675" y="972"/>
                    <a:pt x="484" y="1006"/>
                  </a:cubicBezTo>
                  <a:cubicBezTo>
                    <a:pt x="293" y="1041"/>
                    <a:pt x="99" y="852"/>
                    <a:pt x="49" y="584"/>
                  </a:cubicBezTo>
                  <a:close/>
                  <a:moveTo>
                    <a:pt x="477" y="972"/>
                  </a:moveTo>
                  <a:cubicBezTo>
                    <a:pt x="628" y="944"/>
                    <a:pt x="718" y="751"/>
                    <a:pt x="680" y="540"/>
                  </a:cubicBezTo>
                  <a:cubicBezTo>
                    <a:pt x="641" y="329"/>
                    <a:pt x="487" y="180"/>
                    <a:pt x="337" y="207"/>
                  </a:cubicBezTo>
                  <a:cubicBezTo>
                    <a:pt x="187" y="234"/>
                    <a:pt x="96" y="428"/>
                    <a:pt x="135" y="639"/>
                  </a:cubicBezTo>
                  <a:cubicBezTo>
                    <a:pt x="173" y="850"/>
                    <a:pt x="327" y="999"/>
                    <a:pt x="477" y="972"/>
                  </a:cubicBezTo>
                  <a:lnTo>
                    <a:pt x="477" y="972"/>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24" name="Google Shape;6424;p50"/>
            <p:cNvSpPr/>
            <p:nvPr/>
          </p:nvSpPr>
          <p:spPr>
            <a:xfrm>
              <a:off x="4862" y="1770"/>
              <a:ext cx="1153" cy="314"/>
            </a:xfrm>
            <a:custGeom>
              <a:avLst/>
              <a:gdLst/>
              <a:ahLst/>
              <a:cxnLst/>
              <a:rect l="l" t="t" r="r" b="b"/>
              <a:pathLst>
                <a:path w="2494" h="678" extrusionOk="0">
                  <a:moveTo>
                    <a:pt x="1252" y="572"/>
                  </a:moveTo>
                  <a:cubicBezTo>
                    <a:pt x="1251" y="572"/>
                    <a:pt x="1250" y="573"/>
                    <a:pt x="1249" y="573"/>
                  </a:cubicBezTo>
                  <a:cubicBezTo>
                    <a:pt x="1245" y="571"/>
                    <a:pt x="1242" y="570"/>
                    <a:pt x="1239" y="569"/>
                  </a:cubicBezTo>
                  <a:cubicBezTo>
                    <a:pt x="655" y="0"/>
                    <a:pt x="72" y="343"/>
                    <a:pt x="72" y="343"/>
                  </a:cubicBezTo>
                  <a:cubicBezTo>
                    <a:pt x="697" y="217"/>
                    <a:pt x="1144" y="504"/>
                    <a:pt x="1232" y="567"/>
                  </a:cubicBezTo>
                  <a:cubicBezTo>
                    <a:pt x="629" y="342"/>
                    <a:pt x="15" y="557"/>
                    <a:pt x="0" y="556"/>
                  </a:cubicBezTo>
                  <a:cubicBezTo>
                    <a:pt x="785" y="457"/>
                    <a:pt x="1238" y="676"/>
                    <a:pt x="1244" y="678"/>
                  </a:cubicBezTo>
                  <a:lnTo>
                    <a:pt x="1244" y="678"/>
                  </a:lnTo>
                  <a:lnTo>
                    <a:pt x="1244" y="678"/>
                  </a:lnTo>
                  <a:cubicBezTo>
                    <a:pt x="1244" y="678"/>
                    <a:pt x="1244" y="678"/>
                    <a:pt x="1244" y="678"/>
                  </a:cubicBezTo>
                  <a:lnTo>
                    <a:pt x="1244" y="678"/>
                  </a:lnTo>
                  <a:cubicBezTo>
                    <a:pt x="1249" y="676"/>
                    <a:pt x="1721" y="501"/>
                    <a:pt x="2494" y="674"/>
                  </a:cubicBezTo>
                  <a:cubicBezTo>
                    <a:pt x="2478" y="673"/>
                    <a:pt x="1888" y="402"/>
                    <a:pt x="1266" y="568"/>
                  </a:cubicBezTo>
                  <a:cubicBezTo>
                    <a:pt x="1360" y="514"/>
                    <a:pt x="1833" y="271"/>
                    <a:pt x="2442" y="455"/>
                  </a:cubicBezTo>
                  <a:cubicBezTo>
                    <a:pt x="2442" y="455"/>
                    <a:pt x="1921" y="95"/>
                    <a:pt x="1315" y="526"/>
                  </a:cubicBezTo>
                  <a:lnTo>
                    <a:pt x="1252" y="572"/>
                  </a:lnTo>
                  <a:lnTo>
                    <a:pt x="1252" y="572"/>
                  </a:lnTo>
                </a:path>
              </a:pathLst>
            </a:custGeom>
            <a:solidFill>
              <a:srgbClr val="20406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25" name="Google Shape;6425;p50"/>
            <p:cNvSpPr/>
            <p:nvPr/>
          </p:nvSpPr>
          <p:spPr>
            <a:xfrm>
              <a:off x="4113" y="2201"/>
              <a:ext cx="90" cy="140"/>
            </a:xfrm>
            <a:custGeom>
              <a:avLst/>
              <a:gdLst/>
              <a:ahLst/>
              <a:cxnLst/>
              <a:rect l="l" t="t" r="r" b="b"/>
              <a:pathLst>
                <a:path w="195" h="302" extrusionOk="0">
                  <a:moveTo>
                    <a:pt x="120" y="187"/>
                  </a:moveTo>
                  <a:lnTo>
                    <a:pt x="110" y="124"/>
                  </a:lnTo>
                  <a:cubicBezTo>
                    <a:pt x="107" y="106"/>
                    <a:pt x="103" y="76"/>
                    <a:pt x="100" y="56"/>
                  </a:cubicBezTo>
                  <a:lnTo>
                    <a:pt x="99" y="56"/>
                  </a:lnTo>
                  <a:cubicBezTo>
                    <a:pt x="95" y="76"/>
                    <a:pt x="91" y="107"/>
                    <a:pt x="88" y="125"/>
                  </a:cubicBezTo>
                  <a:lnTo>
                    <a:pt x="77" y="187"/>
                  </a:lnTo>
                  <a:lnTo>
                    <a:pt x="120" y="187"/>
                  </a:lnTo>
                  <a:close/>
                  <a:moveTo>
                    <a:pt x="71" y="233"/>
                  </a:moveTo>
                  <a:lnTo>
                    <a:pt x="57" y="302"/>
                  </a:lnTo>
                  <a:lnTo>
                    <a:pt x="0" y="302"/>
                  </a:lnTo>
                  <a:lnTo>
                    <a:pt x="66" y="0"/>
                  </a:lnTo>
                  <a:lnTo>
                    <a:pt x="136" y="0"/>
                  </a:lnTo>
                  <a:lnTo>
                    <a:pt x="195" y="302"/>
                  </a:lnTo>
                  <a:lnTo>
                    <a:pt x="138" y="302"/>
                  </a:lnTo>
                  <a:lnTo>
                    <a:pt x="125" y="233"/>
                  </a:lnTo>
                  <a:lnTo>
                    <a:pt x="71" y="233"/>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26" name="Google Shape;6426;p50"/>
            <p:cNvSpPr/>
            <p:nvPr/>
          </p:nvSpPr>
          <p:spPr>
            <a:xfrm>
              <a:off x="4219" y="2238"/>
              <a:ext cx="77" cy="103"/>
            </a:xfrm>
            <a:custGeom>
              <a:avLst/>
              <a:gdLst/>
              <a:ahLst/>
              <a:cxnLst/>
              <a:rect l="l" t="t" r="r" b="b"/>
              <a:pathLst>
                <a:path w="166" h="222" extrusionOk="0">
                  <a:moveTo>
                    <a:pt x="2" y="69"/>
                  </a:moveTo>
                  <a:cubicBezTo>
                    <a:pt x="2" y="45"/>
                    <a:pt x="0" y="24"/>
                    <a:pt x="0" y="3"/>
                  </a:cubicBezTo>
                  <a:lnTo>
                    <a:pt x="51" y="3"/>
                  </a:lnTo>
                  <a:lnTo>
                    <a:pt x="53" y="28"/>
                  </a:lnTo>
                  <a:lnTo>
                    <a:pt x="54" y="28"/>
                  </a:lnTo>
                  <a:cubicBezTo>
                    <a:pt x="66" y="11"/>
                    <a:pt x="85" y="0"/>
                    <a:pt x="108" y="0"/>
                  </a:cubicBezTo>
                  <a:cubicBezTo>
                    <a:pt x="150" y="0"/>
                    <a:pt x="166" y="33"/>
                    <a:pt x="166" y="81"/>
                  </a:cubicBezTo>
                  <a:lnTo>
                    <a:pt x="166" y="222"/>
                  </a:lnTo>
                  <a:lnTo>
                    <a:pt x="107" y="222"/>
                  </a:lnTo>
                  <a:lnTo>
                    <a:pt x="107" y="85"/>
                  </a:lnTo>
                  <a:cubicBezTo>
                    <a:pt x="107" y="66"/>
                    <a:pt x="103" y="49"/>
                    <a:pt x="86" y="49"/>
                  </a:cubicBezTo>
                  <a:cubicBezTo>
                    <a:pt x="76" y="49"/>
                    <a:pt x="68" y="56"/>
                    <a:pt x="64" y="68"/>
                  </a:cubicBezTo>
                  <a:cubicBezTo>
                    <a:pt x="62" y="73"/>
                    <a:pt x="61" y="80"/>
                    <a:pt x="61" y="89"/>
                  </a:cubicBezTo>
                  <a:lnTo>
                    <a:pt x="61" y="222"/>
                  </a:lnTo>
                  <a:lnTo>
                    <a:pt x="2" y="222"/>
                  </a:lnTo>
                  <a:lnTo>
                    <a:pt x="2" y="69"/>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27" name="Google Shape;6427;p50"/>
            <p:cNvSpPr/>
            <p:nvPr/>
          </p:nvSpPr>
          <p:spPr>
            <a:xfrm>
              <a:off x="4347" y="2212"/>
              <a:ext cx="59" cy="130"/>
            </a:xfrm>
            <a:custGeom>
              <a:avLst/>
              <a:gdLst/>
              <a:ahLst/>
              <a:cxnLst/>
              <a:rect l="l" t="t" r="r" b="b"/>
              <a:pathLst>
                <a:path w="128" h="281" extrusionOk="0">
                  <a:moveTo>
                    <a:pt x="85" y="0"/>
                  </a:moveTo>
                  <a:lnTo>
                    <a:pt x="85" y="59"/>
                  </a:lnTo>
                  <a:lnTo>
                    <a:pt x="128" y="59"/>
                  </a:lnTo>
                  <a:lnTo>
                    <a:pt x="128" y="101"/>
                  </a:lnTo>
                  <a:lnTo>
                    <a:pt x="85" y="101"/>
                  </a:lnTo>
                  <a:lnTo>
                    <a:pt x="85" y="201"/>
                  </a:lnTo>
                  <a:cubicBezTo>
                    <a:pt x="85" y="226"/>
                    <a:pt x="95" y="232"/>
                    <a:pt x="107" y="232"/>
                  </a:cubicBezTo>
                  <a:cubicBezTo>
                    <a:pt x="113" y="232"/>
                    <a:pt x="117" y="232"/>
                    <a:pt x="122" y="231"/>
                  </a:cubicBezTo>
                  <a:lnTo>
                    <a:pt x="123" y="277"/>
                  </a:lnTo>
                  <a:cubicBezTo>
                    <a:pt x="115" y="279"/>
                    <a:pt x="103" y="281"/>
                    <a:pt x="87" y="281"/>
                  </a:cubicBezTo>
                  <a:cubicBezTo>
                    <a:pt x="70" y="281"/>
                    <a:pt x="55" y="277"/>
                    <a:pt x="45" y="267"/>
                  </a:cubicBezTo>
                  <a:cubicBezTo>
                    <a:pt x="33" y="255"/>
                    <a:pt x="26" y="239"/>
                    <a:pt x="26" y="204"/>
                  </a:cubicBezTo>
                  <a:lnTo>
                    <a:pt x="26" y="101"/>
                  </a:lnTo>
                  <a:lnTo>
                    <a:pt x="0" y="101"/>
                  </a:lnTo>
                  <a:lnTo>
                    <a:pt x="0" y="59"/>
                  </a:lnTo>
                  <a:lnTo>
                    <a:pt x="26" y="59"/>
                  </a:lnTo>
                  <a:lnTo>
                    <a:pt x="26" y="14"/>
                  </a:lnTo>
                  <a:lnTo>
                    <a:pt x="85" y="0"/>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28" name="Google Shape;6428;p50"/>
            <p:cNvSpPr/>
            <p:nvPr/>
          </p:nvSpPr>
          <p:spPr>
            <a:xfrm>
              <a:off x="4418" y="2200"/>
              <a:ext cx="73" cy="142"/>
            </a:xfrm>
            <a:custGeom>
              <a:avLst/>
              <a:gdLst/>
              <a:ahLst/>
              <a:cxnLst/>
              <a:rect l="l" t="t" r="r" b="b"/>
              <a:pathLst>
                <a:path w="158" h="307" extrusionOk="0">
                  <a:moveTo>
                    <a:pt x="9" y="244"/>
                  </a:moveTo>
                  <a:cubicBezTo>
                    <a:pt x="21" y="251"/>
                    <a:pt x="41" y="256"/>
                    <a:pt x="58" y="256"/>
                  </a:cubicBezTo>
                  <a:cubicBezTo>
                    <a:pt x="86" y="256"/>
                    <a:pt x="100" y="241"/>
                    <a:pt x="100" y="222"/>
                  </a:cubicBezTo>
                  <a:cubicBezTo>
                    <a:pt x="100" y="200"/>
                    <a:pt x="86" y="189"/>
                    <a:pt x="61" y="172"/>
                  </a:cubicBezTo>
                  <a:cubicBezTo>
                    <a:pt x="19" y="147"/>
                    <a:pt x="4" y="116"/>
                    <a:pt x="4" y="88"/>
                  </a:cubicBezTo>
                  <a:cubicBezTo>
                    <a:pt x="4" y="40"/>
                    <a:pt x="36" y="0"/>
                    <a:pt x="99" y="0"/>
                  </a:cubicBezTo>
                  <a:cubicBezTo>
                    <a:pt x="119" y="0"/>
                    <a:pt x="138" y="5"/>
                    <a:pt x="147" y="10"/>
                  </a:cubicBezTo>
                  <a:lnTo>
                    <a:pt x="138" y="61"/>
                  </a:lnTo>
                  <a:cubicBezTo>
                    <a:pt x="129" y="56"/>
                    <a:pt x="116" y="51"/>
                    <a:pt x="99" y="51"/>
                  </a:cubicBezTo>
                  <a:cubicBezTo>
                    <a:pt x="74" y="51"/>
                    <a:pt x="62" y="66"/>
                    <a:pt x="62" y="82"/>
                  </a:cubicBezTo>
                  <a:cubicBezTo>
                    <a:pt x="62" y="100"/>
                    <a:pt x="71" y="109"/>
                    <a:pt x="103" y="129"/>
                  </a:cubicBezTo>
                  <a:cubicBezTo>
                    <a:pt x="143" y="153"/>
                    <a:pt x="158" y="184"/>
                    <a:pt x="158" y="215"/>
                  </a:cubicBezTo>
                  <a:cubicBezTo>
                    <a:pt x="158" y="270"/>
                    <a:pt x="117" y="307"/>
                    <a:pt x="58" y="307"/>
                  </a:cubicBezTo>
                  <a:cubicBezTo>
                    <a:pt x="34" y="307"/>
                    <a:pt x="10" y="300"/>
                    <a:pt x="0" y="295"/>
                  </a:cubicBezTo>
                  <a:lnTo>
                    <a:pt x="9" y="244"/>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29" name="Google Shape;6429;p50"/>
            <p:cNvSpPr/>
            <p:nvPr/>
          </p:nvSpPr>
          <p:spPr>
            <a:xfrm>
              <a:off x="4504" y="2238"/>
              <a:ext cx="75" cy="104"/>
            </a:xfrm>
            <a:custGeom>
              <a:avLst/>
              <a:gdLst/>
              <a:ahLst/>
              <a:cxnLst/>
              <a:rect l="l" t="t" r="r" b="b"/>
              <a:pathLst>
                <a:path w="163" h="225" extrusionOk="0">
                  <a:moveTo>
                    <a:pt x="109" y="92"/>
                  </a:moveTo>
                  <a:cubicBezTo>
                    <a:pt x="109" y="64"/>
                    <a:pt x="102" y="42"/>
                    <a:pt x="84" y="42"/>
                  </a:cubicBezTo>
                  <a:cubicBezTo>
                    <a:pt x="65" y="42"/>
                    <a:pt x="58" y="70"/>
                    <a:pt x="57" y="92"/>
                  </a:cubicBezTo>
                  <a:lnTo>
                    <a:pt x="109" y="92"/>
                  </a:lnTo>
                  <a:close/>
                  <a:moveTo>
                    <a:pt x="57" y="133"/>
                  </a:moveTo>
                  <a:cubicBezTo>
                    <a:pt x="58" y="167"/>
                    <a:pt x="77" y="180"/>
                    <a:pt x="103" y="180"/>
                  </a:cubicBezTo>
                  <a:cubicBezTo>
                    <a:pt x="120" y="180"/>
                    <a:pt x="135" y="176"/>
                    <a:pt x="145" y="173"/>
                  </a:cubicBezTo>
                  <a:lnTo>
                    <a:pt x="153" y="215"/>
                  </a:lnTo>
                  <a:cubicBezTo>
                    <a:pt x="138" y="221"/>
                    <a:pt x="115" y="225"/>
                    <a:pt x="93" y="225"/>
                  </a:cubicBezTo>
                  <a:cubicBezTo>
                    <a:pt x="33" y="225"/>
                    <a:pt x="0" y="185"/>
                    <a:pt x="0" y="117"/>
                  </a:cubicBezTo>
                  <a:cubicBezTo>
                    <a:pt x="0" y="43"/>
                    <a:pt x="38" y="0"/>
                    <a:pt x="88" y="0"/>
                  </a:cubicBezTo>
                  <a:cubicBezTo>
                    <a:pt x="135" y="0"/>
                    <a:pt x="163" y="37"/>
                    <a:pt x="163" y="103"/>
                  </a:cubicBezTo>
                  <a:cubicBezTo>
                    <a:pt x="163" y="119"/>
                    <a:pt x="162" y="127"/>
                    <a:pt x="161" y="133"/>
                  </a:cubicBezTo>
                  <a:lnTo>
                    <a:pt x="57" y="133"/>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30" name="Google Shape;6430;p50"/>
            <p:cNvSpPr/>
            <p:nvPr/>
          </p:nvSpPr>
          <p:spPr>
            <a:xfrm>
              <a:off x="4597" y="2198"/>
              <a:ext cx="28" cy="143"/>
            </a:xfrm>
            <a:custGeom>
              <a:avLst/>
              <a:gdLst/>
              <a:ahLst/>
              <a:cxnLst/>
              <a:rect l="l" t="t" r="r" b="b"/>
              <a:pathLst>
                <a:path w="61" h="309" extrusionOk="0">
                  <a:moveTo>
                    <a:pt x="2" y="309"/>
                  </a:moveTo>
                  <a:lnTo>
                    <a:pt x="2" y="90"/>
                  </a:lnTo>
                  <a:lnTo>
                    <a:pt x="60" y="90"/>
                  </a:lnTo>
                  <a:lnTo>
                    <a:pt x="60" y="309"/>
                  </a:lnTo>
                  <a:lnTo>
                    <a:pt x="2" y="309"/>
                  </a:lnTo>
                  <a:close/>
                  <a:moveTo>
                    <a:pt x="60" y="32"/>
                  </a:moveTo>
                  <a:cubicBezTo>
                    <a:pt x="61" y="51"/>
                    <a:pt x="47" y="64"/>
                    <a:pt x="30" y="64"/>
                  </a:cubicBezTo>
                  <a:cubicBezTo>
                    <a:pt x="13" y="64"/>
                    <a:pt x="0" y="51"/>
                    <a:pt x="0" y="32"/>
                  </a:cubicBezTo>
                  <a:cubicBezTo>
                    <a:pt x="0" y="12"/>
                    <a:pt x="14" y="0"/>
                    <a:pt x="30" y="0"/>
                  </a:cubicBezTo>
                  <a:cubicBezTo>
                    <a:pt x="47" y="0"/>
                    <a:pt x="60" y="12"/>
                    <a:pt x="60" y="32"/>
                  </a:cubicBez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31" name="Google Shape;6431;p50"/>
            <p:cNvSpPr/>
            <p:nvPr/>
          </p:nvSpPr>
          <p:spPr>
            <a:xfrm>
              <a:off x="4646" y="2238"/>
              <a:ext cx="52" cy="103"/>
            </a:xfrm>
            <a:custGeom>
              <a:avLst/>
              <a:gdLst/>
              <a:ahLst/>
              <a:cxnLst/>
              <a:rect l="l" t="t" r="r" b="b"/>
              <a:pathLst>
                <a:path w="112" h="222" extrusionOk="0">
                  <a:moveTo>
                    <a:pt x="2" y="69"/>
                  </a:moveTo>
                  <a:cubicBezTo>
                    <a:pt x="2" y="47"/>
                    <a:pt x="1" y="23"/>
                    <a:pt x="0" y="3"/>
                  </a:cubicBezTo>
                  <a:lnTo>
                    <a:pt x="52" y="3"/>
                  </a:lnTo>
                  <a:lnTo>
                    <a:pt x="55" y="35"/>
                  </a:lnTo>
                  <a:lnTo>
                    <a:pt x="56" y="35"/>
                  </a:lnTo>
                  <a:cubicBezTo>
                    <a:pt x="66" y="12"/>
                    <a:pt x="83" y="0"/>
                    <a:pt x="100" y="0"/>
                  </a:cubicBezTo>
                  <a:cubicBezTo>
                    <a:pt x="105" y="0"/>
                    <a:pt x="109" y="0"/>
                    <a:pt x="112" y="0"/>
                  </a:cubicBezTo>
                  <a:lnTo>
                    <a:pt x="112" y="59"/>
                  </a:lnTo>
                  <a:cubicBezTo>
                    <a:pt x="109" y="58"/>
                    <a:pt x="105" y="58"/>
                    <a:pt x="100" y="58"/>
                  </a:cubicBezTo>
                  <a:cubicBezTo>
                    <a:pt x="87" y="58"/>
                    <a:pt x="70" y="66"/>
                    <a:pt x="64" y="89"/>
                  </a:cubicBezTo>
                  <a:cubicBezTo>
                    <a:pt x="62" y="94"/>
                    <a:pt x="61" y="102"/>
                    <a:pt x="61" y="111"/>
                  </a:cubicBezTo>
                  <a:lnTo>
                    <a:pt x="61" y="222"/>
                  </a:lnTo>
                  <a:lnTo>
                    <a:pt x="2" y="222"/>
                  </a:lnTo>
                  <a:lnTo>
                    <a:pt x="2" y="69"/>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32" name="Google Shape;6432;p50"/>
            <p:cNvSpPr/>
            <p:nvPr/>
          </p:nvSpPr>
          <p:spPr>
            <a:xfrm>
              <a:off x="4710" y="2197"/>
              <a:ext cx="79" cy="145"/>
            </a:xfrm>
            <a:custGeom>
              <a:avLst/>
              <a:gdLst/>
              <a:ahLst/>
              <a:cxnLst/>
              <a:rect l="l" t="t" r="r" b="b"/>
              <a:pathLst>
                <a:path w="170" h="313" extrusionOk="0">
                  <a:moveTo>
                    <a:pt x="61" y="232"/>
                  </a:moveTo>
                  <a:cubicBezTo>
                    <a:pt x="61" y="237"/>
                    <a:pt x="62" y="242"/>
                    <a:pt x="63" y="245"/>
                  </a:cubicBezTo>
                  <a:cubicBezTo>
                    <a:pt x="68" y="261"/>
                    <a:pt x="76" y="266"/>
                    <a:pt x="83" y="266"/>
                  </a:cubicBezTo>
                  <a:cubicBezTo>
                    <a:pt x="103" y="266"/>
                    <a:pt x="111" y="241"/>
                    <a:pt x="111" y="199"/>
                  </a:cubicBezTo>
                  <a:cubicBezTo>
                    <a:pt x="111" y="161"/>
                    <a:pt x="103" y="137"/>
                    <a:pt x="83" y="137"/>
                  </a:cubicBezTo>
                  <a:cubicBezTo>
                    <a:pt x="74" y="137"/>
                    <a:pt x="66" y="146"/>
                    <a:pt x="63" y="157"/>
                  </a:cubicBezTo>
                  <a:cubicBezTo>
                    <a:pt x="62" y="160"/>
                    <a:pt x="61" y="166"/>
                    <a:pt x="61" y="170"/>
                  </a:cubicBezTo>
                  <a:lnTo>
                    <a:pt x="61" y="232"/>
                  </a:lnTo>
                  <a:close/>
                  <a:moveTo>
                    <a:pt x="0" y="310"/>
                  </a:moveTo>
                  <a:cubicBezTo>
                    <a:pt x="1" y="291"/>
                    <a:pt x="2" y="266"/>
                    <a:pt x="2" y="245"/>
                  </a:cubicBezTo>
                  <a:lnTo>
                    <a:pt x="2" y="0"/>
                  </a:lnTo>
                  <a:lnTo>
                    <a:pt x="61" y="0"/>
                  </a:lnTo>
                  <a:lnTo>
                    <a:pt x="61" y="113"/>
                  </a:lnTo>
                  <a:lnTo>
                    <a:pt x="62" y="113"/>
                  </a:lnTo>
                  <a:cubicBezTo>
                    <a:pt x="72" y="97"/>
                    <a:pt x="86" y="88"/>
                    <a:pt x="108" y="88"/>
                  </a:cubicBezTo>
                  <a:cubicBezTo>
                    <a:pt x="150" y="88"/>
                    <a:pt x="170" y="135"/>
                    <a:pt x="170" y="194"/>
                  </a:cubicBezTo>
                  <a:cubicBezTo>
                    <a:pt x="170" y="271"/>
                    <a:pt x="139" y="313"/>
                    <a:pt x="98" y="313"/>
                  </a:cubicBezTo>
                  <a:cubicBezTo>
                    <a:pt x="80" y="313"/>
                    <a:pt x="67" y="306"/>
                    <a:pt x="55" y="284"/>
                  </a:cubicBezTo>
                  <a:lnTo>
                    <a:pt x="54" y="284"/>
                  </a:lnTo>
                  <a:lnTo>
                    <a:pt x="50" y="310"/>
                  </a:lnTo>
                  <a:lnTo>
                    <a:pt x="0" y="310"/>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33" name="Google Shape;6433;p50"/>
            <p:cNvSpPr/>
            <p:nvPr/>
          </p:nvSpPr>
          <p:spPr>
            <a:xfrm>
              <a:off x="4808" y="2197"/>
              <a:ext cx="76" cy="144"/>
            </a:xfrm>
            <a:custGeom>
              <a:avLst/>
              <a:gdLst/>
              <a:ahLst/>
              <a:cxnLst/>
              <a:rect l="l" t="t" r="r" b="b"/>
              <a:pathLst>
                <a:path w="164" h="310" extrusionOk="0">
                  <a:moveTo>
                    <a:pt x="0" y="0"/>
                  </a:moveTo>
                  <a:lnTo>
                    <a:pt x="59" y="0"/>
                  </a:lnTo>
                  <a:lnTo>
                    <a:pt x="59" y="114"/>
                  </a:lnTo>
                  <a:lnTo>
                    <a:pt x="60" y="114"/>
                  </a:lnTo>
                  <a:cubicBezTo>
                    <a:pt x="65" y="106"/>
                    <a:pt x="71" y="100"/>
                    <a:pt x="79" y="95"/>
                  </a:cubicBezTo>
                  <a:cubicBezTo>
                    <a:pt x="87" y="90"/>
                    <a:pt x="97" y="88"/>
                    <a:pt x="108" y="88"/>
                  </a:cubicBezTo>
                  <a:cubicBezTo>
                    <a:pt x="149" y="88"/>
                    <a:pt x="164" y="122"/>
                    <a:pt x="164" y="177"/>
                  </a:cubicBezTo>
                  <a:lnTo>
                    <a:pt x="164" y="310"/>
                  </a:lnTo>
                  <a:lnTo>
                    <a:pt x="106" y="310"/>
                  </a:lnTo>
                  <a:lnTo>
                    <a:pt x="106" y="177"/>
                  </a:lnTo>
                  <a:cubicBezTo>
                    <a:pt x="106" y="156"/>
                    <a:pt x="101" y="137"/>
                    <a:pt x="84" y="137"/>
                  </a:cubicBezTo>
                  <a:cubicBezTo>
                    <a:pt x="74" y="137"/>
                    <a:pt x="66" y="143"/>
                    <a:pt x="61" y="157"/>
                  </a:cubicBezTo>
                  <a:cubicBezTo>
                    <a:pt x="60" y="161"/>
                    <a:pt x="59" y="169"/>
                    <a:pt x="59" y="174"/>
                  </a:cubicBezTo>
                  <a:lnTo>
                    <a:pt x="59" y="310"/>
                  </a:lnTo>
                  <a:lnTo>
                    <a:pt x="0" y="310"/>
                  </a:lnTo>
                  <a:lnTo>
                    <a:pt x="0" y="0"/>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34" name="Google Shape;6434;p50"/>
            <p:cNvSpPr/>
            <p:nvPr/>
          </p:nvSpPr>
          <p:spPr>
            <a:xfrm>
              <a:off x="4906" y="2198"/>
              <a:ext cx="42" cy="143"/>
            </a:xfrm>
            <a:custGeom>
              <a:avLst/>
              <a:gdLst/>
              <a:ahLst/>
              <a:cxnLst/>
              <a:rect l="l" t="t" r="r" b="b"/>
              <a:pathLst>
                <a:path w="92" h="308" extrusionOk="0">
                  <a:moveTo>
                    <a:pt x="92" y="0"/>
                  </a:moveTo>
                  <a:lnTo>
                    <a:pt x="46" y="62"/>
                  </a:lnTo>
                  <a:lnTo>
                    <a:pt x="9" y="62"/>
                  </a:lnTo>
                  <a:lnTo>
                    <a:pt x="40" y="0"/>
                  </a:lnTo>
                  <a:lnTo>
                    <a:pt x="92" y="0"/>
                  </a:lnTo>
                  <a:close/>
                  <a:moveTo>
                    <a:pt x="0" y="308"/>
                  </a:moveTo>
                  <a:lnTo>
                    <a:pt x="0" y="89"/>
                  </a:lnTo>
                  <a:lnTo>
                    <a:pt x="59" y="89"/>
                  </a:lnTo>
                  <a:lnTo>
                    <a:pt x="59" y="308"/>
                  </a:lnTo>
                  <a:lnTo>
                    <a:pt x="0" y="308"/>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35" name="Google Shape;6435;p50"/>
            <p:cNvSpPr/>
            <p:nvPr/>
          </p:nvSpPr>
          <p:spPr>
            <a:xfrm>
              <a:off x="4950" y="2238"/>
              <a:ext cx="59" cy="104"/>
            </a:xfrm>
            <a:custGeom>
              <a:avLst/>
              <a:gdLst/>
              <a:ahLst/>
              <a:cxnLst/>
              <a:rect l="l" t="t" r="r" b="b"/>
              <a:pathLst>
                <a:path w="128" h="225" extrusionOk="0">
                  <a:moveTo>
                    <a:pt x="11" y="169"/>
                  </a:moveTo>
                  <a:cubicBezTo>
                    <a:pt x="19" y="174"/>
                    <a:pt x="35" y="181"/>
                    <a:pt x="50" y="181"/>
                  </a:cubicBezTo>
                  <a:cubicBezTo>
                    <a:pt x="65" y="181"/>
                    <a:pt x="74" y="174"/>
                    <a:pt x="74" y="161"/>
                  </a:cubicBezTo>
                  <a:cubicBezTo>
                    <a:pt x="74" y="150"/>
                    <a:pt x="68" y="143"/>
                    <a:pt x="48" y="132"/>
                  </a:cubicBezTo>
                  <a:cubicBezTo>
                    <a:pt x="12" y="111"/>
                    <a:pt x="4" y="89"/>
                    <a:pt x="4" y="68"/>
                  </a:cubicBezTo>
                  <a:cubicBezTo>
                    <a:pt x="4" y="29"/>
                    <a:pt x="32" y="0"/>
                    <a:pt x="76" y="0"/>
                  </a:cubicBezTo>
                  <a:cubicBezTo>
                    <a:pt x="95" y="0"/>
                    <a:pt x="109" y="4"/>
                    <a:pt x="121" y="9"/>
                  </a:cubicBezTo>
                  <a:lnTo>
                    <a:pt x="110" y="52"/>
                  </a:lnTo>
                  <a:cubicBezTo>
                    <a:pt x="102" y="47"/>
                    <a:pt x="91" y="43"/>
                    <a:pt x="80" y="43"/>
                  </a:cubicBezTo>
                  <a:cubicBezTo>
                    <a:pt x="65" y="43"/>
                    <a:pt x="58" y="52"/>
                    <a:pt x="58" y="62"/>
                  </a:cubicBezTo>
                  <a:cubicBezTo>
                    <a:pt x="58" y="72"/>
                    <a:pt x="63" y="77"/>
                    <a:pt x="83" y="90"/>
                  </a:cubicBezTo>
                  <a:cubicBezTo>
                    <a:pt x="116" y="108"/>
                    <a:pt x="128" y="131"/>
                    <a:pt x="128" y="156"/>
                  </a:cubicBezTo>
                  <a:cubicBezTo>
                    <a:pt x="128" y="200"/>
                    <a:pt x="95" y="225"/>
                    <a:pt x="50" y="225"/>
                  </a:cubicBezTo>
                  <a:cubicBezTo>
                    <a:pt x="32" y="225"/>
                    <a:pt x="10" y="220"/>
                    <a:pt x="0" y="212"/>
                  </a:cubicBezTo>
                  <a:lnTo>
                    <a:pt x="11" y="169"/>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36" name="Google Shape;6436;p50"/>
            <p:cNvSpPr/>
            <p:nvPr/>
          </p:nvSpPr>
          <p:spPr>
            <a:xfrm>
              <a:off x="5061" y="2239"/>
              <a:ext cx="77" cy="103"/>
            </a:xfrm>
            <a:custGeom>
              <a:avLst/>
              <a:gdLst/>
              <a:ahLst/>
              <a:cxnLst/>
              <a:rect l="l" t="t" r="r" b="b"/>
              <a:pathLst>
                <a:path w="165" h="222" extrusionOk="0">
                  <a:moveTo>
                    <a:pt x="163" y="152"/>
                  </a:moveTo>
                  <a:cubicBezTo>
                    <a:pt x="163" y="176"/>
                    <a:pt x="164" y="198"/>
                    <a:pt x="165" y="219"/>
                  </a:cubicBezTo>
                  <a:lnTo>
                    <a:pt x="114" y="219"/>
                  </a:lnTo>
                  <a:lnTo>
                    <a:pt x="111" y="196"/>
                  </a:lnTo>
                  <a:lnTo>
                    <a:pt x="110" y="196"/>
                  </a:lnTo>
                  <a:cubicBezTo>
                    <a:pt x="99" y="210"/>
                    <a:pt x="81" y="222"/>
                    <a:pt x="59" y="222"/>
                  </a:cubicBezTo>
                  <a:cubicBezTo>
                    <a:pt x="17" y="222"/>
                    <a:pt x="0" y="192"/>
                    <a:pt x="0" y="133"/>
                  </a:cubicBezTo>
                  <a:lnTo>
                    <a:pt x="0" y="0"/>
                  </a:lnTo>
                  <a:lnTo>
                    <a:pt x="59" y="0"/>
                  </a:lnTo>
                  <a:lnTo>
                    <a:pt x="59" y="126"/>
                  </a:lnTo>
                  <a:cubicBezTo>
                    <a:pt x="59" y="155"/>
                    <a:pt x="65" y="173"/>
                    <a:pt x="81" y="173"/>
                  </a:cubicBezTo>
                  <a:cubicBezTo>
                    <a:pt x="91" y="173"/>
                    <a:pt x="98" y="166"/>
                    <a:pt x="100" y="159"/>
                  </a:cubicBezTo>
                  <a:cubicBezTo>
                    <a:pt x="103" y="154"/>
                    <a:pt x="104" y="147"/>
                    <a:pt x="104" y="140"/>
                  </a:cubicBezTo>
                  <a:lnTo>
                    <a:pt x="104" y="0"/>
                  </a:lnTo>
                  <a:lnTo>
                    <a:pt x="163" y="0"/>
                  </a:lnTo>
                  <a:lnTo>
                    <a:pt x="163" y="152"/>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37" name="Google Shape;6437;p50"/>
            <p:cNvSpPr/>
            <p:nvPr/>
          </p:nvSpPr>
          <p:spPr>
            <a:xfrm>
              <a:off x="5159" y="2238"/>
              <a:ext cx="123" cy="103"/>
            </a:xfrm>
            <a:custGeom>
              <a:avLst/>
              <a:gdLst/>
              <a:ahLst/>
              <a:cxnLst/>
              <a:rect l="l" t="t" r="r" b="b"/>
              <a:pathLst>
                <a:path w="266" h="222" extrusionOk="0">
                  <a:moveTo>
                    <a:pt x="2" y="69"/>
                  </a:moveTo>
                  <a:cubicBezTo>
                    <a:pt x="2" y="45"/>
                    <a:pt x="0" y="24"/>
                    <a:pt x="0" y="3"/>
                  </a:cubicBezTo>
                  <a:lnTo>
                    <a:pt x="51" y="3"/>
                  </a:lnTo>
                  <a:lnTo>
                    <a:pt x="54" y="29"/>
                  </a:lnTo>
                  <a:lnTo>
                    <a:pt x="55" y="29"/>
                  </a:lnTo>
                  <a:cubicBezTo>
                    <a:pt x="66" y="12"/>
                    <a:pt x="84" y="0"/>
                    <a:pt x="107" y="0"/>
                  </a:cubicBezTo>
                  <a:cubicBezTo>
                    <a:pt x="132" y="0"/>
                    <a:pt x="148" y="11"/>
                    <a:pt x="155" y="29"/>
                  </a:cubicBezTo>
                  <a:lnTo>
                    <a:pt x="156" y="29"/>
                  </a:lnTo>
                  <a:cubicBezTo>
                    <a:pt x="162" y="21"/>
                    <a:pt x="170" y="13"/>
                    <a:pt x="178" y="7"/>
                  </a:cubicBezTo>
                  <a:cubicBezTo>
                    <a:pt x="187" y="2"/>
                    <a:pt x="198" y="0"/>
                    <a:pt x="209" y="0"/>
                  </a:cubicBezTo>
                  <a:cubicBezTo>
                    <a:pt x="248" y="0"/>
                    <a:pt x="266" y="30"/>
                    <a:pt x="266" y="83"/>
                  </a:cubicBezTo>
                  <a:lnTo>
                    <a:pt x="266" y="222"/>
                  </a:lnTo>
                  <a:lnTo>
                    <a:pt x="207" y="222"/>
                  </a:lnTo>
                  <a:lnTo>
                    <a:pt x="207" y="93"/>
                  </a:lnTo>
                  <a:cubicBezTo>
                    <a:pt x="207" y="68"/>
                    <a:pt x="205" y="48"/>
                    <a:pt x="187" y="48"/>
                  </a:cubicBezTo>
                  <a:cubicBezTo>
                    <a:pt x="176" y="48"/>
                    <a:pt x="169" y="55"/>
                    <a:pt x="165" y="68"/>
                  </a:cubicBezTo>
                  <a:cubicBezTo>
                    <a:pt x="164" y="71"/>
                    <a:pt x="163" y="77"/>
                    <a:pt x="163" y="83"/>
                  </a:cubicBezTo>
                  <a:lnTo>
                    <a:pt x="163" y="222"/>
                  </a:lnTo>
                  <a:lnTo>
                    <a:pt x="105" y="222"/>
                  </a:lnTo>
                  <a:lnTo>
                    <a:pt x="105" y="85"/>
                  </a:lnTo>
                  <a:cubicBezTo>
                    <a:pt x="105" y="69"/>
                    <a:pt x="103" y="48"/>
                    <a:pt x="84" y="48"/>
                  </a:cubicBezTo>
                  <a:cubicBezTo>
                    <a:pt x="75" y="48"/>
                    <a:pt x="66" y="55"/>
                    <a:pt x="62" y="68"/>
                  </a:cubicBezTo>
                  <a:cubicBezTo>
                    <a:pt x="61" y="72"/>
                    <a:pt x="60" y="78"/>
                    <a:pt x="60" y="84"/>
                  </a:cubicBezTo>
                  <a:lnTo>
                    <a:pt x="60" y="222"/>
                  </a:lnTo>
                  <a:lnTo>
                    <a:pt x="2" y="222"/>
                  </a:lnTo>
                  <a:lnTo>
                    <a:pt x="2" y="69"/>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38" name="Google Shape;6438;p50"/>
            <p:cNvSpPr/>
            <p:nvPr/>
          </p:nvSpPr>
          <p:spPr>
            <a:xfrm>
              <a:off x="5343" y="2201"/>
              <a:ext cx="61" cy="140"/>
            </a:xfrm>
            <a:custGeom>
              <a:avLst/>
              <a:gdLst/>
              <a:ahLst/>
              <a:cxnLst/>
              <a:rect l="l" t="t" r="r" b="b"/>
              <a:pathLst>
                <a:path w="61" h="140" extrusionOk="0">
                  <a:moveTo>
                    <a:pt x="0" y="0"/>
                  </a:moveTo>
                  <a:lnTo>
                    <a:pt x="61" y="0"/>
                  </a:lnTo>
                  <a:lnTo>
                    <a:pt x="61" y="24"/>
                  </a:lnTo>
                  <a:lnTo>
                    <a:pt x="27" y="24"/>
                  </a:lnTo>
                  <a:lnTo>
                    <a:pt x="27" y="60"/>
                  </a:lnTo>
                  <a:lnTo>
                    <a:pt x="59" y="60"/>
                  </a:lnTo>
                  <a:lnTo>
                    <a:pt x="59" y="82"/>
                  </a:lnTo>
                  <a:lnTo>
                    <a:pt x="27" y="82"/>
                  </a:lnTo>
                  <a:lnTo>
                    <a:pt x="27" y="140"/>
                  </a:lnTo>
                  <a:lnTo>
                    <a:pt x="0" y="140"/>
                  </a:lnTo>
                  <a:lnTo>
                    <a:pt x="0" y="0"/>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39" name="Google Shape;6439;p50"/>
            <p:cNvSpPr/>
            <p:nvPr/>
          </p:nvSpPr>
          <p:spPr>
            <a:xfrm>
              <a:off x="5425" y="2197"/>
              <a:ext cx="76" cy="144"/>
            </a:xfrm>
            <a:custGeom>
              <a:avLst/>
              <a:gdLst/>
              <a:ahLst/>
              <a:cxnLst/>
              <a:rect l="l" t="t" r="r" b="b"/>
              <a:pathLst>
                <a:path w="164" h="310" extrusionOk="0">
                  <a:moveTo>
                    <a:pt x="0" y="0"/>
                  </a:moveTo>
                  <a:lnTo>
                    <a:pt x="59" y="0"/>
                  </a:lnTo>
                  <a:lnTo>
                    <a:pt x="59" y="114"/>
                  </a:lnTo>
                  <a:lnTo>
                    <a:pt x="60" y="114"/>
                  </a:lnTo>
                  <a:cubicBezTo>
                    <a:pt x="65" y="106"/>
                    <a:pt x="71" y="100"/>
                    <a:pt x="79" y="95"/>
                  </a:cubicBezTo>
                  <a:cubicBezTo>
                    <a:pt x="87" y="90"/>
                    <a:pt x="97" y="88"/>
                    <a:pt x="108" y="88"/>
                  </a:cubicBezTo>
                  <a:cubicBezTo>
                    <a:pt x="149" y="88"/>
                    <a:pt x="164" y="122"/>
                    <a:pt x="164" y="177"/>
                  </a:cubicBezTo>
                  <a:lnTo>
                    <a:pt x="164" y="310"/>
                  </a:lnTo>
                  <a:lnTo>
                    <a:pt x="105" y="310"/>
                  </a:lnTo>
                  <a:lnTo>
                    <a:pt x="105" y="177"/>
                  </a:lnTo>
                  <a:cubicBezTo>
                    <a:pt x="105" y="156"/>
                    <a:pt x="101" y="137"/>
                    <a:pt x="84" y="137"/>
                  </a:cubicBezTo>
                  <a:cubicBezTo>
                    <a:pt x="74" y="137"/>
                    <a:pt x="66" y="143"/>
                    <a:pt x="61" y="157"/>
                  </a:cubicBezTo>
                  <a:cubicBezTo>
                    <a:pt x="60" y="161"/>
                    <a:pt x="59" y="169"/>
                    <a:pt x="59" y="174"/>
                  </a:cubicBezTo>
                  <a:lnTo>
                    <a:pt x="59" y="310"/>
                  </a:lnTo>
                  <a:lnTo>
                    <a:pt x="0" y="310"/>
                  </a:lnTo>
                  <a:lnTo>
                    <a:pt x="0" y="0"/>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40" name="Google Shape;6440;p50"/>
            <p:cNvSpPr/>
            <p:nvPr/>
          </p:nvSpPr>
          <p:spPr>
            <a:xfrm>
              <a:off x="5520" y="2238"/>
              <a:ext cx="78" cy="104"/>
            </a:xfrm>
            <a:custGeom>
              <a:avLst/>
              <a:gdLst/>
              <a:ahLst/>
              <a:cxnLst/>
              <a:rect l="l" t="t" r="r" b="b"/>
              <a:pathLst>
                <a:path w="168" h="225" extrusionOk="0">
                  <a:moveTo>
                    <a:pt x="58" y="112"/>
                  </a:moveTo>
                  <a:cubicBezTo>
                    <a:pt x="58" y="149"/>
                    <a:pt x="64" y="181"/>
                    <a:pt x="85" y="181"/>
                  </a:cubicBezTo>
                  <a:cubicBezTo>
                    <a:pt x="104" y="181"/>
                    <a:pt x="109" y="144"/>
                    <a:pt x="109" y="112"/>
                  </a:cubicBezTo>
                  <a:cubicBezTo>
                    <a:pt x="109" y="82"/>
                    <a:pt x="104" y="44"/>
                    <a:pt x="84" y="44"/>
                  </a:cubicBezTo>
                  <a:cubicBezTo>
                    <a:pt x="63" y="44"/>
                    <a:pt x="58" y="82"/>
                    <a:pt x="58" y="112"/>
                  </a:cubicBezTo>
                  <a:close/>
                  <a:moveTo>
                    <a:pt x="168" y="112"/>
                  </a:moveTo>
                  <a:cubicBezTo>
                    <a:pt x="168" y="203"/>
                    <a:pt x="117" y="225"/>
                    <a:pt x="84" y="225"/>
                  </a:cubicBezTo>
                  <a:cubicBezTo>
                    <a:pt x="31" y="225"/>
                    <a:pt x="0" y="184"/>
                    <a:pt x="0" y="113"/>
                  </a:cubicBezTo>
                  <a:cubicBezTo>
                    <a:pt x="0" y="34"/>
                    <a:pt x="41" y="0"/>
                    <a:pt x="85" y="0"/>
                  </a:cubicBezTo>
                  <a:cubicBezTo>
                    <a:pt x="136" y="0"/>
                    <a:pt x="168" y="43"/>
                    <a:pt x="168" y="112"/>
                  </a:cubicBez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41" name="Google Shape;6441;p50"/>
            <p:cNvSpPr/>
            <p:nvPr/>
          </p:nvSpPr>
          <p:spPr>
            <a:xfrm>
              <a:off x="5615" y="2238"/>
              <a:ext cx="52" cy="103"/>
            </a:xfrm>
            <a:custGeom>
              <a:avLst/>
              <a:gdLst/>
              <a:ahLst/>
              <a:cxnLst/>
              <a:rect l="l" t="t" r="r" b="b"/>
              <a:pathLst>
                <a:path w="111" h="222" extrusionOk="0">
                  <a:moveTo>
                    <a:pt x="1" y="69"/>
                  </a:moveTo>
                  <a:cubicBezTo>
                    <a:pt x="1" y="47"/>
                    <a:pt x="0" y="23"/>
                    <a:pt x="0" y="3"/>
                  </a:cubicBezTo>
                  <a:lnTo>
                    <a:pt x="51" y="3"/>
                  </a:lnTo>
                  <a:lnTo>
                    <a:pt x="54" y="35"/>
                  </a:lnTo>
                  <a:lnTo>
                    <a:pt x="55" y="35"/>
                  </a:lnTo>
                  <a:cubicBezTo>
                    <a:pt x="65" y="12"/>
                    <a:pt x="83" y="0"/>
                    <a:pt x="99" y="0"/>
                  </a:cubicBezTo>
                  <a:cubicBezTo>
                    <a:pt x="105" y="0"/>
                    <a:pt x="108" y="0"/>
                    <a:pt x="111" y="0"/>
                  </a:cubicBezTo>
                  <a:lnTo>
                    <a:pt x="111" y="59"/>
                  </a:lnTo>
                  <a:cubicBezTo>
                    <a:pt x="108" y="58"/>
                    <a:pt x="104" y="58"/>
                    <a:pt x="99" y="58"/>
                  </a:cubicBezTo>
                  <a:cubicBezTo>
                    <a:pt x="86" y="58"/>
                    <a:pt x="70" y="66"/>
                    <a:pt x="63" y="89"/>
                  </a:cubicBezTo>
                  <a:cubicBezTo>
                    <a:pt x="62" y="94"/>
                    <a:pt x="61" y="102"/>
                    <a:pt x="61" y="111"/>
                  </a:cubicBezTo>
                  <a:lnTo>
                    <a:pt x="61" y="222"/>
                  </a:lnTo>
                  <a:lnTo>
                    <a:pt x="1" y="222"/>
                  </a:lnTo>
                  <a:lnTo>
                    <a:pt x="1" y="69"/>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42" name="Google Shape;6442;p50"/>
            <p:cNvSpPr/>
            <p:nvPr/>
          </p:nvSpPr>
          <p:spPr>
            <a:xfrm>
              <a:off x="5679" y="2197"/>
              <a:ext cx="79" cy="145"/>
            </a:xfrm>
            <a:custGeom>
              <a:avLst/>
              <a:gdLst/>
              <a:ahLst/>
              <a:cxnLst/>
              <a:rect l="l" t="t" r="r" b="b"/>
              <a:pathLst>
                <a:path w="170" h="313" extrusionOk="0">
                  <a:moveTo>
                    <a:pt x="61" y="232"/>
                  </a:moveTo>
                  <a:cubicBezTo>
                    <a:pt x="61" y="237"/>
                    <a:pt x="62" y="242"/>
                    <a:pt x="63" y="245"/>
                  </a:cubicBezTo>
                  <a:cubicBezTo>
                    <a:pt x="68" y="261"/>
                    <a:pt x="76" y="266"/>
                    <a:pt x="84" y="266"/>
                  </a:cubicBezTo>
                  <a:cubicBezTo>
                    <a:pt x="103" y="266"/>
                    <a:pt x="111" y="241"/>
                    <a:pt x="111" y="199"/>
                  </a:cubicBezTo>
                  <a:cubicBezTo>
                    <a:pt x="111" y="161"/>
                    <a:pt x="103" y="137"/>
                    <a:pt x="83" y="137"/>
                  </a:cubicBezTo>
                  <a:cubicBezTo>
                    <a:pt x="74" y="137"/>
                    <a:pt x="66" y="146"/>
                    <a:pt x="63" y="157"/>
                  </a:cubicBezTo>
                  <a:cubicBezTo>
                    <a:pt x="62" y="160"/>
                    <a:pt x="61" y="166"/>
                    <a:pt x="61" y="170"/>
                  </a:cubicBezTo>
                  <a:lnTo>
                    <a:pt x="61" y="232"/>
                  </a:lnTo>
                  <a:close/>
                  <a:moveTo>
                    <a:pt x="0" y="310"/>
                  </a:moveTo>
                  <a:cubicBezTo>
                    <a:pt x="1" y="291"/>
                    <a:pt x="2" y="266"/>
                    <a:pt x="2" y="245"/>
                  </a:cubicBezTo>
                  <a:lnTo>
                    <a:pt x="2" y="0"/>
                  </a:lnTo>
                  <a:lnTo>
                    <a:pt x="61" y="0"/>
                  </a:lnTo>
                  <a:lnTo>
                    <a:pt x="61" y="113"/>
                  </a:lnTo>
                  <a:lnTo>
                    <a:pt x="62" y="113"/>
                  </a:lnTo>
                  <a:cubicBezTo>
                    <a:pt x="73" y="97"/>
                    <a:pt x="87" y="88"/>
                    <a:pt x="108" y="88"/>
                  </a:cubicBezTo>
                  <a:cubicBezTo>
                    <a:pt x="150" y="88"/>
                    <a:pt x="170" y="135"/>
                    <a:pt x="170" y="194"/>
                  </a:cubicBezTo>
                  <a:cubicBezTo>
                    <a:pt x="170" y="271"/>
                    <a:pt x="139" y="313"/>
                    <a:pt x="98" y="313"/>
                  </a:cubicBezTo>
                  <a:cubicBezTo>
                    <a:pt x="80" y="313"/>
                    <a:pt x="67" y="306"/>
                    <a:pt x="55" y="284"/>
                  </a:cubicBezTo>
                  <a:lnTo>
                    <a:pt x="54" y="284"/>
                  </a:lnTo>
                  <a:lnTo>
                    <a:pt x="51" y="310"/>
                  </a:lnTo>
                  <a:lnTo>
                    <a:pt x="0" y="310"/>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43" name="Google Shape;6443;p50"/>
            <p:cNvSpPr/>
            <p:nvPr/>
          </p:nvSpPr>
          <p:spPr>
            <a:xfrm>
              <a:off x="5771" y="2238"/>
              <a:ext cx="76" cy="104"/>
            </a:xfrm>
            <a:custGeom>
              <a:avLst/>
              <a:gdLst/>
              <a:ahLst/>
              <a:cxnLst/>
              <a:rect l="l" t="t" r="r" b="b"/>
              <a:pathLst>
                <a:path w="164" h="225" extrusionOk="0">
                  <a:moveTo>
                    <a:pt x="103" y="115"/>
                  </a:moveTo>
                  <a:cubicBezTo>
                    <a:pt x="83" y="116"/>
                    <a:pt x="56" y="122"/>
                    <a:pt x="56" y="153"/>
                  </a:cubicBezTo>
                  <a:cubicBezTo>
                    <a:pt x="56" y="174"/>
                    <a:pt x="68" y="183"/>
                    <a:pt x="77" y="183"/>
                  </a:cubicBezTo>
                  <a:cubicBezTo>
                    <a:pt x="86" y="183"/>
                    <a:pt x="97" y="177"/>
                    <a:pt x="101" y="164"/>
                  </a:cubicBezTo>
                  <a:cubicBezTo>
                    <a:pt x="102" y="161"/>
                    <a:pt x="103" y="157"/>
                    <a:pt x="103" y="153"/>
                  </a:cubicBezTo>
                  <a:lnTo>
                    <a:pt x="103" y="115"/>
                  </a:lnTo>
                  <a:close/>
                  <a:moveTo>
                    <a:pt x="111" y="222"/>
                  </a:moveTo>
                  <a:lnTo>
                    <a:pt x="107" y="200"/>
                  </a:lnTo>
                  <a:lnTo>
                    <a:pt x="107" y="200"/>
                  </a:lnTo>
                  <a:cubicBezTo>
                    <a:pt x="94" y="217"/>
                    <a:pt x="77" y="225"/>
                    <a:pt x="58" y="225"/>
                  </a:cubicBezTo>
                  <a:cubicBezTo>
                    <a:pt x="25" y="225"/>
                    <a:pt x="0" y="198"/>
                    <a:pt x="0" y="159"/>
                  </a:cubicBezTo>
                  <a:cubicBezTo>
                    <a:pt x="0" y="102"/>
                    <a:pt x="51" y="78"/>
                    <a:pt x="101" y="77"/>
                  </a:cubicBezTo>
                  <a:lnTo>
                    <a:pt x="101" y="72"/>
                  </a:lnTo>
                  <a:cubicBezTo>
                    <a:pt x="101" y="56"/>
                    <a:pt x="90" y="43"/>
                    <a:pt x="70" y="43"/>
                  </a:cubicBezTo>
                  <a:cubicBezTo>
                    <a:pt x="52" y="43"/>
                    <a:pt x="38" y="47"/>
                    <a:pt x="25" y="56"/>
                  </a:cubicBezTo>
                  <a:lnTo>
                    <a:pt x="14" y="16"/>
                  </a:lnTo>
                  <a:cubicBezTo>
                    <a:pt x="26" y="9"/>
                    <a:pt x="52" y="0"/>
                    <a:pt x="82" y="0"/>
                  </a:cubicBezTo>
                  <a:cubicBezTo>
                    <a:pt x="149" y="0"/>
                    <a:pt x="160" y="46"/>
                    <a:pt x="160" y="90"/>
                  </a:cubicBezTo>
                  <a:lnTo>
                    <a:pt x="160" y="172"/>
                  </a:lnTo>
                  <a:cubicBezTo>
                    <a:pt x="160" y="189"/>
                    <a:pt x="161" y="207"/>
                    <a:pt x="164" y="222"/>
                  </a:cubicBezTo>
                  <a:lnTo>
                    <a:pt x="111" y="222"/>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44" name="Google Shape;6444;p50"/>
            <p:cNvSpPr/>
            <p:nvPr/>
          </p:nvSpPr>
          <p:spPr>
            <a:xfrm>
              <a:off x="5867" y="2198"/>
              <a:ext cx="28" cy="143"/>
            </a:xfrm>
            <a:custGeom>
              <a:avLst/>
              <a:gdLst/>
              <a:ahLst/>
              <a:cxnLst/>
              <a:rect l="l" t="t" r="r" b="b"/>
              <a:pathLst>
                <a:path w="61" h="309" extrusionOk="0">
                  <a:moveTo>
                    <a:pt x="1" y="309"/>
                  </a:moveTo>
                  <a:lnTo>
                    <a:pt x="1" y="90"/>
                  </a:lnTo>
                  <a:lnTo>
                    <a:pt x="60" y="90"/>
                  </a:lnTo>
                  <a:lnTo>
                    <a:pt x="60" y="309"/>
                  </a:lnTo>
                  <a:lnTo>
                    <a:pt x="1" y="309"/>
                  </a:lnTo>
                  <a:close/>
                  <a:moveTo>
                    <a:pt x="60" y="32"/>
                  </a:moveTo>
                  <a:cubicBezTo>
                    <a:pt x="61" y="51"/>
                    <a:pt x="47" y="64"/>
                    <a:pt x="29" y="64"/>
                  </a:cubicBezTo>
                  <a:cubicBezTo>
                    <a:pt x="13" y="64"/>
                    <a:pt x="0" y="51"/>
                    <a:pt x="0" y="32"/>
                  </a:cubicBezTo>
                  <a:cubicBezTo>
                    <a:pt x="0" y="12"/>
                    <a:pt x="14" y="0"/>
                    <a:pt x="30" y="0"/>
                  </a:cubicBezTo>
                  <a:cubicBezTo>
                    <a:pt x="47" y="0"/>
                    <a:pt x="60" y="12"/>
                    <a:pt x="60" y="32"/>
                  </a:cubicBez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45" name="Google Shape;6445;p50"/>
            <p:cNvSpPr/>
            <p:nvPr/>
          </p:nvSpPr>
          <p:spPr>
            <a:xfrm>
              <a:off x="5916" y="2238"/>
              <a:ext cx="52" cy="103"/>
            </a:xfrm>
            <a:custGeom>
              <a:avLst/>
              <a:gdLst/>
              <a:ahLst/>
              <a:cxnLst/>
              <a:rect l="l" t="t" r="r" b="b"/>
              <a:pathLst>
                <a:path w="112" h="222" extrusionOk="0">
                  <a:moveTo>
                    <a:pt x="2" y="69"/>
                  </a:moveTo>
                  <a:cubicBezTo>
                    <a:pt x="2" y="47"/>
                    <a:pt x="1" y="23"/>
                    <a:pt x="0" y="3"/>
                  </a:cubicBezTo>
                  <a:lnTo>
                    <a:pt x="51" y="3"/>
                  </a:lnTo>
                  <a:lnTo>
                    <a:pt x="55" y="35"/>
                  </a:lnTo>
                  <a:lnTo>
                    <a:pt x="56" y="35"/>
                  </a:lnTo>
                  <a:cubicBezTo>
                    <a:pt x="66" y="12"/>
                    <a:pt x="83" y="0"/>
                    <a:pt x="100" y="0"/>
                  </a:cubicBezTo>
                  <a:cubicBezTo>
                    <a:pt x="105" y="0"/>
                    <a:pt x="108" y="0"/>
                    <a:pt x="112" y="0"/>
                  </a:cubicBezTo>
                  <a:lnTo>
                    <a:pt x="112" y="59"/>
                  </a:lnTo>
                  <a:cubicBezTo>
                    <a:pt x="108" y="58"/>
                    <a:pt x="104" y="58"/>
                    <a:pt x="100" y="58"/>
                  </a:cubicBezTo>
                  <a:cubicBezTo>
                    <a:pt x="87" y="58"/>
                    <a:pt x="70" y="66"/>
                    <a:pt x="64" y="89"/>
                  </a:cubicBezTo>
                  <a:cubicBezTo>
                    <a:pt x="62" y="94"/>
                    <a:pt x="61" y="102"/>
                    <a:pt x="61" y="111"/>
                  </a:cubicBezTo>
                  <a:lnTo>
                    <a:pt x="61" y="222"/>
                  </a:lnTo>
                  <a:lnTo>
                    <a:pt x="2" y="222"/>
                  </a:lnTo>
                  <a:lnTo>
                    <a:pt x="2" y="69"/>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46" name="Google Shape;6446;p50"/>
            <p:cNvSpPr/>
            <p:nvPr/>
          </p:nvSpPr>
          <p:spPr>
            <a:xfrm>
              <a:off x="5979" y="2212"/>
              <a:ext cx="59" cy="130"/>
            </a:xfrm>
            <a:custGeom>
              <a:avLst/>
              <a:gdLst/>
              <a:ahLst/>
              <a:cxnLst/>
              <a:rect l="l" t="t" r="r" b="b"/>
              <a:pathLst>
                <a:path w="128" h="281" extrusionOk="0">
                  <a:moveTo>
                    <a:pt x="85" y="0"/>
                  </a:moveTo>
                  <a:lnTo>
                    <a:pt x="85" y="59"/>
                  </a:lnTo>
                  <a:lnTo>
                    <a:pt x="128" y="59"/>
                  </a:lnTo>
                  <a:lnTo>
                    <a:pt x="128" y="101"/>
                  </a:lnTo>
                  <a:lnTo>
                    <a:pt x="85" y="101"/>
                  </a:lnTo>
                  <a:lnTo>
                    <a:pt x="85" y="201"/>
                  </a:lnTo>
                  <a:cubicBezTo>
                    <a:pt x="85" y="226"/>
                    <a:pt x="96" y="232"/>
                    <a:pt x="108" y="232"/>
                  </a:cubicBezTo>
                  <a:cubicBezTo>
                    <a:pt x="114" y="232"/>
                    <a:pt x="118" y="232"/>
                    <a:pt x="123" y="231"/>
                  </a:cubicBezTo>
                  <a:lnTo>
                    <a:pt x="123" y="277"/>
                  </a:lnTo>
                  <a:cubicBezTo>
                    <a:pt x="115" y="279"/>
                    <a:pt x="103" y="281"/>
                    <a:pt x="88" y="281"/>
                  </a:cubicBezTo>
                  <a:cubicBezTo>
                    <a:pt x="70" y="281"/>
                    <a:pt x="56" y="277"/>
                    <a:pt x="45" y="267"/>
                  </a:cubicBezTo>
                  <a:cubicBezTo>
                    <a:pt x="33" y="255"/>
                    <a:pt x="26" y="239"/>
                    <a:pt x="26" y="204"/>
                  </a:cubicBezTo>
                  <a:lnTo>
                    <a:pt x="26" y="101"/>
                  </a:lnTo>
                  <a:lnTo>
                    <a:pt x="0" y="101"/>
                  </a:lnTo>
                  <a:lnTo>
                    <a:pt x="0" y="59"/>
                  </a:lnTo>
                  <a:lnTo>
                    <a:pt x="26" y="59"/>
                  </a:lnTo>
                  <a:lnTo>
                    <a:pt x="26" y="14"/>
                  </a:lnTo>
                  <a:lnTo>
                    <a:pt x="85" y="0"/>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47" name="Google Shape;6447;p50"/>
            <p:cNvSpPr/>
            <p:nvPr/>
          </p:nvSpPr>
          <p:spPr>
            <a:xfrm>
              <a:off x="4080" y="2428"/>
              <a:ext cx="85" cy="142"/>
            </a:xfrm>
            <a:custGeom>
              <a:avLst/>
              <a:gdLst/>
              <a:ahLst/>
              <a:cxnLst/>
              <a:rect l="l" t="t" r="r" b="b"/>
              <a:pathLst>
                <a:path w="184" h="307" extrusionOk="0">
                  <a:moveTo>
                    <a:pt x="184" y="297"/>
                  </a:moveTo>
                  <a:cubicBezTo>
                    <a:pt x="171" y="302"/>
                    <a:pt x="143" y="307"/>
                    <a:pt x="121" y="307"/>
                  </a:cubicBezTo>
                  <a:cubicBezTo>
                    <a:pt x="87" y="307"/>
                    <a:pt x="61" y="297"/>
                    <a:pt x="40" y="277"/>
                  </a:cubicBezTo>
                  <a:cubicBezTo>
                    <a:pt x="14" y="252"/>
                    <a:pt x="0" y="208"/>
                    <a:pt x="1" y="156"/>
                  </a:cubicBezTo>
                  <a:cubicBezTo>
                    <a:pt x="3" y="46"/>
                    <a:pt x="66" y="0"/>
                    <a:pt x="130" y="0"/>
                  </a:cubicBezTo>
                  <a:cubicBezTo>
                    <a:pt x="153" y="0"/>
                    <a:pt x="170" y="5"/>
                    <a:pt x="179" y="9"/>
                  </a:cubicBezTo>
                  <a:lnTo>
                    <a:pt x="169" y="60"/>
                  </a:lnTo>
                  <a:cubicBezTo>
                    <a:pt x="160" y="55"/>
                    <a:pt x="149" y="53"/>
                    <a:pt x="134" y="53"/>
                  </a:cubicBezTo>
                  <a:cubicBezTo>
                    <a:pt x="94" y="53"/>
                    <a:pt x="62" y="80"/>
                    <a:pt x="62" y="159"/>
                  </a:cubicBezTo>
                  <a:cubicBezTo>
                    <a:pt x="62" y="232"/>
                    <a:pt x="91" y="258"/>
                    <a:pt x="118" y="258"/>
                  </a:cubicBezTo>
                  <a:cubicBezTo>
                    <a:pt x="124" y="258"/>
                    <a:pt x="128" y="257"/>
                    <a:pt x="130" y="256"/>
                  </a:cubicBezTo>
                  <a:lnTo>
                    <a:pt x="130" y="183"/>
                  </a:lnTo>
                  <a:lnTo>
                    <a:pt x="103" y="183"/>
                  </a:lnTo>
                  <a:lnTo>
                    <a:pt x="103" y="136"/>
                  </a:lnTo>
                  <a:lnTo>
                    <a:pt x="184" y="136"/>
                  </a:lnTo>
                  <a:lnTo>
                    <a:pt x="184" y="297"/>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48" name="Google Shape;6448;p50"/>
            <p:cNvSpPr/>
            <p:nvPr/>
          </p:nvSpPr>
          <p:spPr>
            <a:xfrm>
              <a:off x="4187" y="2425"/>
              <a:ext cx="76" cy="144"/>
            </a:xfrm>
            <a:custGeom>
              <a:avLst/>
              <a:gdLst/>
              <a:ahLst/>
              <a:cxnLst/>
              <a:rect l="l" t="t" r="r" b="b"/>
              <a:pathLst>
                <a:path w="165" h="310" extrusionOk="0">
                  <a:moveTo>
                    <a:pt x="0" y="0"/>
                  </a:moveTo>
                  <a:lnTo>
                    <a:pt x="59" y="0"/>
                  </a:lnTo>
                  <a:lnTo>
                    <a:pt x="59" y="114"/>
                  </a:lnTo>
                  <a:lnTo>
                    <a:pt x="60" y="114"/>
                  </a:lnTo>
                  <a:cubicBezTo>
                    <a:pt x="65" y="106"/>
                    <a:pt x="72" y="100"/>
                    <a:pt x="79" y="95"/>
                  </a:cubicBezTo>
                  <a:cubicBezTo>
                    <a:pt x="88" y="90"/>
                    <a:pt x="98" y="87"/>
                    <a:pt x="109" y="87"/>
                  </a:cubicBezTo>
                  <a:cubicBezTo>
                    <a:pt x="149" y="87"/>
                    <a:pt x="165" y="121"/>
                    <a:pt x="165" y="177"/>
                  </a:cubicBezTo>
                  <a:lnTo>
                    <a:pt x="165" y="310"/>
                  </a:lnTo>
                  <a:lnTo>
                    <a:pt x="106" y="310"/>
                  </a:lnTo>
                  <a:lnTo>
                    <a:pt x="106" y="177"/>
                  </a:lnTo>
                  <a:cubicBezTo>
                    <a:pt x="106" y="155"/>
                    <a:pt x="102" y="136"/>
                    <a:pt x="84" y="136"/>
                  </a:cubicBezTo>
                  <a:cubicBezTo>
                    <a:pt x="74" y="136"/>
                    <a:pt x="66" y="142"/>
                    <a:pt x="61" y="157"/>
                  </a:cubicBezTo>
                  <a:cubicBezTo>
                    <a:pt x="61" y="161"/>
                    <a:pt x="59" y="169"/>
                    <a:pt x="59" y="174"/>
                  </a:cubicBezTo>
                  <a:lnTo>
                    <a:pt x="59" y="310"/>
                  </a:lnTo>
                  <a:lnTo>
                    <a:pt x="0" y="310"/>
                  </a:lnTo>
                  <a:lnTo>
                    <a:pt x="0" y="0"/>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49" name="Google Shape;6449;p50"/>
            <p:cNvSpPr/>
            <p:nvPr/>
          </p:nvSpPr>
          <p:spPr>
            <a:xfrm>
              <a:off x="4281" y="2466"/>
              <a:ext cx="75" cy="104"/>
            </a:xfrm>
            <a:custGeom>
              <a:avLst/>
              <a:gdLst/>
              <a:ahLst/>
              <a:cxnLst/>
              <a:rect l="l" t="t" r="r" b="b"/>
              <a:pathLst>
                <a:path w="163" h="226" extrusionOk="0">
                  <a:moveTo>
                    <a:pt x="102" y="116"/>
                  </a:moveTo>
                  <a:cubicBezTo>
                    <a:pt x="82" y="117"/>
                    <a:pt x="55" y="123"/>
                    <a:pt x="55" y="153"/>
                  </a:cubicBezTo>
                  <a:cubicBezTo>
                    <a:pt x="55" y="175"/>
                    <a:pt x="67" y="183"/>
                    <a:pt x="76" y="183"/>
                  </a:cubicBezTo>
                  <a:cubicBezTo>
                    <a:pt x="86" y="183"/>
                    <a:pt x="97" y="177"/>
                    <a:pt x="101" y="164"/>
                  </a:cubicBezTo>
                  <a:cubicBezTo>
                    <a:pt x="102" y="161"/>
                    <a:pt x="102" y="158"/>
                    <a:pt x="102" y="154"/>
                  </a:cubicBezTo>
                  <a:lnTo>
                    <a:pt x="102" y="116"/>
                  </a:lnTo>
                  <a:close/>
                  <a:moveTo>
                    <a:pt x="110" y="223"/>
                  </a:moveTo>
                  <a:lnTo>
                    <a:pt x="107" y="201"/>
                  </a:lnTo>
                  <a:lnTo>
                    <a:pt x="106" y="201"/>
                  </a:lnTo>
                  <a:cubicBezTo>
                    <a:pt x="94" y="218"/>
                    <a:pt x="77" y="226"/>
                    <a:pt x="57" y="226"/>
                  </a:cubicBezTo>
                  <a:cubicBezTo>
                    <a:pt x="24" y="226"/>
                    <a:pt x="0" y="198"/>
                    <a:pt x="0" y="160"/>
                  </a:cubicBezTo>
                  <a:cubicBezTo>
                    <a:pt x="0" y="102"/>
                    <a:pt x="50" y="79"/>
                    <a:pt x="100" y="78"/>
                  </a:cubicBezTo>
                  <a:lnTo>
                    <a:pt x="100" y="73"/>
                  </a:lnTo>
                  <a:cubicBezTo>
                    <a:pt x="100" y="56"/>
                    <a:pt x="90" y="44"/>
                    <a:pt x="69" y="44"/>
                  </a:cubicBezTo>
                  <a:cubicBezTo>
                    <a:pt x="52" y="44"/>
                    <a:pt x="37" y="48"/>
                    <a:pt x="24" y="56"/>
                  </a:cubicBezTo>
                  <a:lnTo>
                    <a:pt x="13" y="17"/>
                  </a:lnTo>
                  <a:cubicBezTo>
                    <a:pt x="26" y="10"/>
                    <a:pt x="51" y="0"/>
                    <a:pt x="82" y="0"/>
                  </a:cubicBezTo>
                  <a:cubicBezTo>
                    <a:pt x="149" y="0"/>
                    <a:pt x="159" y="47"/>
                    <a:pt x="159" y="91"/>
                  </a:cubicBezTo>
                  <a:lnTo>
                    <a:pt x="159" y="172"/>
                  </a:lnTo>
                  <a:cubicBezTo>
                    <a:pt x="159" y="190"/>
                    <a:pt x="160" y="208"/>
                    <a:pt x="163" y="223"/>
                  </a:cubicBezTo>
                  <a:lnTo>
                    <a:pt x="110" y="223"/>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50" name="Google Shape;6450;p50"/>
            <p:cNvSpPr/>
            <p:nvPr/>
          </p:nvSpPr>
          <p:spPr>
            <a:xfrm>
              <a:off x="4377" y="2426"/>
              <a:ext cx="28" cy="143"/>
            </a:xfrm>
            <a:custGeom>
              <a:avLst/>
              <a:gdLst/>
              <a:ahLst/>
              <a:cxnLst/>
              <a:rect l="l" t="t" r="r" b="b"/>
              <a:pathLst>
                <a:path w="61" h="309" extrusionOk="0">
                  <a:moveTo>
                    <a:pt x="2" y="309"/>
                  </a:moveTo>
                  <a:lnTo>
                    <a:pt x="2" y="90"/>
                  </a:lnTo>
                  <a:lnTo>
                    <a:pt x="61" y="90"/>
                  </a:lnTo>
                  <a:lnTo>
                    <a:pt x="61" y="309"/>
                  </a:lnTo>
                  <a:lnTo>
                    <a:pt x="2" y="309"/>
                  </a:lnTo>
                  <a:close/>
                  <a:moveTo>
                    <a:pt x="61" y="32"/>
                  </a:moveTo>
                  <a:cubicBezTo>
                    <a:pt x="61" y="50"/>
                    <a:pt x="48" y="63"/>
                    <a:pt x="30" y="63"/>
                  </a:cubicBezTo>
                  <a:cubicBezTo>
                    <a:pt x="13" y="63"/>
                    <a:pt x="0" y="50"/>
                    <a:pt x="0" y="32"/>
                  </a:cubicBezTo>
                  <a:cubicBezTo>
                    <a:pt x="0" y="12"/>
                    <a:pt x="14" y="0"/>
                    <a:pt x="31" y="0"/>
                  </a:cubicBezTo>
                  <a:cubicBezTo>
                    <a:pt x="48" y="0"/>
                    <a:pt x="61" y="12"/>
                    <a:pt x="61" y="32"/>
                  </a:cubicBez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51" name="Google Shape;6451;p50"/>
            <p:cNvSpPr/>
            <p:nvPr/>
          </p:nvSpPr>
          <p:spPr>
            <a:xfrm>
              <a:off x="4427" y="2466"/>
              <a:ext cx="52" cy="103"/>
            </a:xfrm>
            <a:custGeom>
              <a:avLst/>
              <a:gdLst/>
              <a:ahLst/>
              <a:cxnLst/>
              <a:rect l="l" t="t" r="r" b="b"/>
              <a:pathLst>
                <a:path w="112" h="223" extrusionOk="0">
                  <a:moveTo>
                    <a:pt x="2" y="70"/>
                  </a:moveTo>
                  <a:cubicBezTo>
                    <a:pt x="2" y="48"/>
                    <a:pt x="1" y="24"/>
                    <a:pt x="0" y="4"/>
                  </a:cubicBezTo>
                  <a:lnTo>
                    <a:pt x="51" y="4"/>
                  </a:lnTo>
                  <a:lnTo>
                    <a:pt x="55" y="36"/>
                  </a:lnTo>
                  <a:lnTo>
                    <a:pt x="56" y="36"/>
                  </a:lnTo>
                  <a:cubicBezTo>
                    <a:pt x="66" y="12"/>
                    <a:pt x="83" y="0"/>
                    <a:pt x="100" y="0"/>
                  </a:cubicBezTo>
                  <a:cubicBezTo>
                    <a:pt x="105" y="0"/>
                    <a:pt x="109" y="0"/>
                    <a:pt x="112" y="1"/>
                  </a:cubicBezTo>
                  <a:lnTo>
                    <a:pt x="112" y="59"/>
                  </a:lnTo>
                  <a:cubicBezTo>
                    <a:pt x="109" y="58"/>
                    <a:pt x="105" y="58"/>
                    <a:pt x="100" y="58"/>
                  </a:cubicBezTo>
                  <a:cubicBezTo>
                    <a:pt x="87" y="58"/>
                    <a:pt x="70" y="67"/>
                    <a:pt x="64" y="90"/>
                  </a:cubicBezTo>
                  <a:cubicBezTo>
                    <a:pt x="62" y="95"/>
                    <a:pt x="61" y="102"/>
                    <a:pt x="61" y="112"/>
                  </a:cubicBezTo>
                  <a:lnTo>
                    <a:pt x="61" y="223"/>
                  </a:lnTo>
                  <a:lnTo>
                    <a:pt x="2" y="223"/>
                  </a:lnTo>
                  <a:lnTo>
                    <a:pt x="2" y="70"/>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52" name="Google Shape;6452;p50"/>
            <p:cNvSpPr/>
            <p:nvPr/>
          </p:nvSpPr>
          <p:spPr>
            <a:xfrm>
              <a:off x="4493" y="2466"/>
              <a:ext cx="123" cy="103"/>
            </a:xfrm>
            <a:custGeom>
              <a:avLst/>
              <a:gdLst/>
              <a:ahLst/>
              <a:cxnLst/>
              <a:rect l="l" t="t" r="r" b="b"/>
              <a:pathLst>
                <a:path w="266" h="223" extrusionOk="0">
                  <a:moveTo>
                    <a:pt x="2" y="70"/>
                  </a:moveTo>
                  <a:cubicBezTo>
                    <a:pt x="2" y="45"/>
                    <a:pt x="1" y="24"/>
                    <a:pt x="0" y="4"/>
                  </a:cubicBezTo>
                  <a:lnTo>
                    <a:pt x="52" y="4"/>
                  </a:lnTo>
                  <a:lnTo>
                    <a:pt x="54" y="29"/>
                  </a:lnTo>
                  <a:lnTo>
                    <a:pt x="55" y="29"/>
                  </a:lnTo>
                  <a:cubicBezTo>
                    <a:pt x="66" y="13"/>
                    <a:pt x="85" y="0"/>
                    <a:pt x="108" y="0"/>
                  </a:cubicBezTo>
                  <a:cubicBezTo>
                    <a:pt x="132" y="0"/>
                    <a:pt x="148" y="11"/>
                    <a:pt x="156" y="30"/>
                  </a:cubicBezTo>
                  <a:lnTo>
                    <a:pt x="157" y="30"/>
                  </a:lnTo>
                  <a:cubicBezTo>
                    <a:pt x="162" y="21"/>
                    <a:pt x="170" y="13"/>
                    <a:pt x="179" y="8"/>
                  </a:cubicBezTo>
                  <a:cubicBezTo>
                    <a:pt x="188" y="3"/>
                    <a:pt x="198" y="0"/>
                    <a:pt x="210" y="0"/>
                  </a:cubicBezTo>
                  <a:cubicBezTo>
                    <a:pt x="249" y="0"/>
                    <a:pt x="266" y="31"/>
                    <a:pt x="266" y="84"/>
                  </a:cubicBezTo>
                  <a:lnTo>
                    <a:pt x="266" y="223"/>
                  </a:lnTo>
                  <a:lnTo>
                    <a:pt x="208" y="223"/>
                  </a:lnTo>
                  <a:lnTo>
                    <a:pt x="208" y="94"/>
                  </a:lnTo>
                  <a:cubicBezTo>
                    <a:pt x="208" y="69"/>
                    <a:pt x="205" y="49"/>
                    <a:pt x="187" y="49"/>
                  </a:cubicBezTo>
                  <a:cubicBezTo>
                    <a:pt x="177" y="49"/>
                    <a:pt x="169" y="56"/>
                    <a:pt x="165" y="69"/>
                  </a:cubicBezTo>
                  <a:cubicBezTo>
                    <a:pt x="164" y="72"/>
                    <a:pt x="163" y="78"/>
                    <a:pt x="163" y="84"/>
                  </a:cubicBezTo>
                  <a:lnTo>
                    <a:pt x="163" y="223"/>
                  </a:lnTo>
                  <a:lnTo>
                    <a:pt x="105" y="223"/>
                  </a:lnTo>
                  <a:lnTo>
                    <a:pt x="105" y="85"/>
                  </a:lnTo>
                  <a:cubicBezTo>
                    <a:pt x="105" y="70"/>
                    <a:pt x="103" y="49"/>
                    <a:pt x="85" y="49"/>
                  </a:cubicBezTo>
                  <a:cubicBezTo>
                    <a:pt x="76" y="49"/>
                    <a:pt x="67" y="55"/>
                    <a:pt x="63" y="68"/>
                  </a:cubicBezTo>
                  <a:cubicBezTo>
                    <a:pt x="61" y="72"/>
                    <a:pt x="61" y="79"/>
                    <a:pt x="61" y="85"/>
                  </a:cubicBezTo>
                  <a:lnTo>
                    <a:pt x="61" y="223"/>
                  </a:lnTo>
                  <a:lnTo>
                    <a:pt x="2" y="223"/>
                  </a:lnTo>
                  <a:lnTo>
                    <a:pt x="2" y="70"/>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53" name="Google Shape;6453;p50"/>
            <p:cNvSpPr/>
            <p:nvPr/>
          </p:nvSpPr>
          <p:spPr>
            <a:xfrm>
              <a:off x="4638" y="2426"/>
              <a:ext cx="28" cy="143"/>
            </a:xfrm>
            <a:custGeom>
              <a:avLst/>
              <a:gdLst/>
              <a:ahLst/>
              <a:cxnLst/>
              <a:rect l="l" t="t" r="r" b="b"/>
              <a:pathLst>
                <a:path w="61" h="309" extrusionOk="0">
                  <a:moveTo>
                    <a:pt x="2" y="309"/>
                  </a:moveTo>
                  <a:lnTo>
                    <a:pt x="2" y="90"/>
                  </a:lnTo>
                  <a:lnTo>
                    <a:pt x="61" y="90"/>
                  </a:lnTo>
                  <a:lnTo>
                    <a:pt x="61" y="309"/>
                  </a:lnTo>
                  <a:lnTo>
                    <a:pt x="2" y="309"/>
                  </a:lnTo>
                  <a:close/>
                  <a:moveTo>
                    <a:pt x="61" y="32"/>
                  </a:moveTo>
                  <a:cubicBezTo>
                    <a:pt x="61" y="50"/>
                    <a:pt x="48" y="63"/>
                    <a:pt x="30" y="63"/>
                  </a:cubicBezTo>
                  <a:cubicBezTo>
                    <a:pt x="14" y="63"/>
                    <a:pt x="0" y="50"/>
                    <a:pt x="1" y="32"/>
                  </a:cubicBezTo>
                  <a:cubicBezTo>
                    <a:pt x="0" y="12"/>
                    <a:pt x="15" y="0"/>
                    <a:pt x="31" y="0"/>
                  </a:cubicBezTo>
                  <a:cubicBezTo>
                    <a:pt x="48" y="0"/>
                    <a:pt x="61" y="12"/>
                    <a:pt x="61" y="32"/>
                  </a:cubicBez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54" name="Google Shape;6454;p50"/>
            <p:cNvSpPr/>
            <p:nvPr/>
          </p:nvSpPr>
          <p:spPr>
            <a:xfrm>
              <a:off x="4689" y="2426"/>
              <a:ext cx="76" cy="144"/>
            </a:xfrm>
            <a:custGeom>
              <a:avLst/>
              <a:gdLst/>
              <a:ahLst/>
              <a:cxnLst/>
              <a:rect l="l" t="t" r="r" b="b"/>
              <a:pathLst>
                <a:path w="165" h="312" extrusionOk="0">
                  <a:moveTo>
                    <a:pt x="146" y="0"/>
                  </a:moveTo>
                  <a:lnTo>
                    <a:pt x="100" y="63"/>
                  </a:lnTo>
                  <a:lnTo>
                    <a:pt x="63" y="63"/>
                  </a:lnTo>
                  <a:lnTo>
                    <a:pt x="94" y="0"/>
                  </a:lnTo>
                  <a:lnTo>
                    <a:pt x="146" y="0"/>
                  </a:lnTo>
                  <a:close/>
                  <a:moveTo>
                    <a:pt x="163" y="242"/>
                  </a:moveTo>
                  <a:cubicBezTo>
                    <a:pt x="163" y="265"/>
                    <a:pt x="164" y="288"/>
                    <a:pt x="165" y="309"/>
                  </a:cubicBezTo>
                  <a:lnTo>
                    <a:pt x="114" y="309"/>
                  </a:lnTo>
                  <a:lnTo>
                    <a:pt x="111" y="285"/>
                  </a:lnTo>
                  <a:lnTo>
                    <a:pt x="110" y="285"/>
                  </a:lnTo>
                  <a:cubicBezTo>
                    <a:pt x="99" y="300"/>
                    <a:pt x="81" y="312"/>
                    <a:pt x="59" y="312"/>
                  </a:cubicBezTo>
                  <a:cubicBezTo>
                    <a:pt x="17" y="312"/>
                    <a:pt x="0" y="281"/>
                    <a:pt x="0" y="222"/>
                  </a:cubicBezTo>
                  <a:lnTo>
                    <a:pt x="0" y="90"/>
                  </a:lnTo>
                  <a:lnTo>
                    <a:pt x="59" y="90"/>
                  </a:lnTo>
                  <a:lnTo>
                    <a:pt x="59" y="216"/>
                  </a:lnTo>
                  <a:cubicBezTo>
                    <a:pt x="59" y="245"/>
                    <a:pt x="65" y="263"/>
                    <a:pt x="81" y="263"/>
                  </a:cubicBezTo>
                  <a:cubicBezTo>
                    <a:pt x="91" y="263"/>
                    <a:pt x="98" y="255"/>
                    <a:pt x="100" y="248"/>
                  </a:cubicBezTo>
                  <a:cubicBezTo>
                    <a:pt x="103" y="244"/>
                    <a:pt x="104" y="237"/>
                    <a:pt x="104" y="229"/>
                  </a:cubicBezTo>
                  <a:lnTo>
                    <a:pt x="104" y="90"/>
                  </a:lnTo>
                  <a:lnTo>
                    <a:pt x="163" y="90"/>
                  </a:lnTo>
                  <a:lnTo>
                    <a:pt x="163" y="242"/>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55" name="Google Shape;6455;p50"/>
            <p:cNvSpPr/>
            <p:nvPr/>
          </p:nvSpPr>
          <p:spPr>
            <a:xfrm>
              <a:off x="4787" y="2426"/>
              <a:ext cx="28" cy="143"/>
            </a:xfrm>
            <a:custGeom>
              <a:avLst/>
              <a:gdLst/>
              <a:ahLst/>
              <a:cxnLst/>
              <a:rect l="l" t="t" r="r" b="b"/>
              <a:pathLst>
                <a:path w="61" h="309" extrusionOk="0">
                  <a:moveTo>
                    <a:pt x="1" y="309"/>
                  </a:moveTo>
                  <a:lnTo>
                    <a:pt x="1" y="90"/>
                  </a:lnTo>
                  <a:lnTo>
                    <a:pt x="60" y="90"/>
                  </a:lnTo>
                  <a:lnTo>
                    <a:pt x="60" y="309"/>
                  </a:lnTo>
                  <a:lnTo>
                    <a:pt x="1" y="309"/>
                  </a:lnTo>
                  <a:close/>
                  <a:moveTo>
                    <a:pt x="60" y="32"/>
                  </a:moveTo>
                  <a:cubicBezTo>
                    <a:pt x="61" y="50"/>
                    <a:pt x="47" y="63"/>
                    <a:pt x="29" y="63"/>
                  </a:cubicBezTo>
                  <a:cubicBezTo>
                    <a:pt x="13" y="63"/>
                    <a:pt x="0" y="50"/>
                    <a:pt x="0" y="32"/>
                  </a:cubicBezTo>
                  <a:cubicBezTo>
                    <a:pt x="0" y="12"/>
                    <a:pt x="14" y="0"/>
                    <a:pt x="30" y="0"/>
                  </a:cubicBezTo>
                  <a:cubicBezTo>
                    <a:pt x="47" y="0"/>
                    <a:pt x="60" y="12"/>
                    <a:pt x="60" y="32"/>
                  </a:cubicBez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56" name="Google Shape;6456;p50"/>
            <p:cNvSpPr/>
            <p:nvPr/>
          </p:nvSpPr>
          <p:spPr>
            <a:xfrm>
              <a:off x="4838" y="2425"/>
              <a:ext cx="0" cy="0"/>
            </a:xfrm>
            <a:prstGeom prst="rect">
              <a:avLst/>
            </a:pr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57" name="Google Shape;6457;p50"/>
            <p:cNvSpPr/>
            <p:nvPr/>
          </p:nvSpPr>
          <p:spPr>
            <a:xfrm>
              <a:off x="4922" y="2425"/>
              <a:ext cx="78" cy="145"/>
            </a:xfrm>
            <a:custGeom>
              <a:avLst/>
              <a:gdLst/>
              <a:ahLst/>
              <a:cxnLst/>
              <a:rect l="l" t="t" r="r" b="b"/>
              <a:pathLst>
                <a:path w="169" h="313" extrusionOk="0">
                  <a:moveTo>
                    <a:pt x="108" y="175"/>
                  </a:moveTo>
                  <a:cubicBezTo>
                    <a:pt x="108" y="171"/>
                    <a:pt x="108" y="166"/>
                    <a:pt x="108" y="162"/>
                  </a:cubicBezTo>
                  <a:cubicBezTo>
                    <a:pt x="106" y="149"/>
                    <a:pt x="99" y="136"/>
                    <a:pt x="87" y="136"/>
                  </a:cubicBezTo>
                  <a:cubicBezTo>
                    <a:pt x="66" y="136"/>
                    <a:pt x="59" y="166"/>
                    <a:pt x="59" y="202"/>
                  </a:cubicBezTo>
                  <a:cubicBezTo>
                    <a:pt x="59" y="243"/>
                    <a:pt x="70" y="265"/>
                    <a:pt x="86" y="265"/>
                  </a:cubicBezTo>
                  <a:cubicBezTo>
                    <a:pt x="94" y="265"/>
                    <a:pt x="102" y="261"/>
                    <a:pt x="107" y="246"/>
                  </a:cubicBezTo>
                  <a:cubicBezTo>
                    <a:pt x="108" y="243"/>
                    <a:pt x="108" y="238"/>
                    <a:pt x="108" y="233"/>
                  </a:cubicBezTo>
                  <a:lnTo>
                    <a:pt x="108" y="175"/>
                  </a:lnTo>
                  <a:close/>
                  <a:moveTo>
                    <a:pt x="167" y="0"/>
                  </a:moveTo>
                  <a:lnTo>
                    <a:pt x="167" y="245"/>
                  </a:lnTo>
                  <a:cubicBezTo>
                    <a:pt x="167" y="266"/>
                    <a:pt x="168" y="289"/>
                    <a:pt x="169" y="310"/>
                  </a:cubicBezTo>
                  <a:lnTo>
                    <a:pt x="118" y="310"/>
                  </a:lnTo>
                  <a:lnTo>
                    <a:pt x="115" y="285"/>
                  </a:lnTo>
                  <a:lnTo>
                    <a:pt x="114" y="285"/>
                  </a:lnTo>
                  <a:cubicBezTo>
                    <a:pt x="106" y="300"/>
                    <a:pt x="89" y="313"/>
                    <a:pt x="68" y="313"/>
                  </a:cubicBezTo>
                  <a:cubicBezTo>
                    <a:pt x="22" y="313"/>
                    <a:pt x="0" y="262"/>
                    <a:pt x="0" y="200"/>
                  </a:cubicBezTo>
                  <a:cubicBezTo>
                    <a:pt x="0" y="124"/>
                    <a:pt x="33" y="87"/>
                    <a:pt x="71" y="87"/>
                  </a:cubicBezTo>
                  <a:cubicBezTo>
                    <a:pt x="90" y="87"/>
                    <a:pt x="102" y="97"/>
                    <a:pt x="108" y="109"/>
                  </a:cubicBezTo>
                  <a:lnTo>
                    <a:pt x="108" y="109"/>
                  </a:lnTo>
                  <a:lnTo>
                    <a:pt x="108" y="0"/>
                  </a:lnTo>
                  <a:lnTo>
                    <a:pt x="167" y="0"/>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58" name="Google Shape;6458;p50"/>
            <p:cNvSpPr/>
            <p:nvPr/>
          </p:nvSpPr>
          <p:spPr>
            <a:xfrm>
              <a:off x="5019" y="2466"/>
              <a:ext cx="78" cy="104"/>
            </a:xfrm>
            <a:custGeom>
              <a:avLst/>
              <a:gdLst/>
              <a:ahLst/>
              <a:cxnLst/>
              <a:rect l="l" t="t" r="r" b="b"/>
              <a:pathLst>
                <a:path w="168" h="226" extrusionOk="0">
                  <a:moveTo>
                    <a:pt x="58" y="113"/>
                  </a:moveTo>
                  <a:cubicBezTo>
                    <a:pt x="58" y="150"/>
                    <a:pt x="64" y="181"/>
                    <a:pt x="85" y="181"/>
                  </a:cubicBezTo>
                  <a:cubicBezTo>
                    <a:pt x="104" y="181"/>
                    <a:pt x="109" y="145"/>
                    <a:pt x="109" y="113"/>
                  </a:cubicBezTo>
                  <a:cubicBezTo>
                    <a:pt x="109" y="83"/>
                    <a:pt x="104" y="45"/>
                    <a:pt x="84" y="45"/>
                  </a:cubicBezTo>
                  <a:cubicBezTo>
                    <a:pt x="62" y="45"/>
                    <a:pt x="58" y="83"/>
                    <a:pt x="58" y="113"/>
                  </a:cubicBezTo>
                  <a:close/>
                  <a:moveTo>
                    <a:pt x="168" y="113"/>
                  </a:moveTo>
                  <a:cubicBezTo>
                    <a:pt x="168" y="204"/>
                    <a:pt x="117" y="226"/>
                    <a:pt x="84" y="226"/>
                  </a:cubicBezTo>
                  <a:cubicBezTo>
                    <a:pt x="31" y="226"/>
                    <a:pt x="0" y="185"/>
                    <a:pt x="0" y="114"/>
                  </a:cubicBezTo>
                  <a:cubicBezTo>
                    <a:pt x="0" y="35"/>
                    <a:pt x="41" y="0"/>
                    <a:pt x="84" y="0"/>
                  </a:cubicBezTo>
                  <a:cubicBezTo>
                    <a:pt x="136" y="0"/>
                    <a:pt x="168" y="44"/>
                    <a:pt x="168" y="113"/>
                  </a:cubicBez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59" name="Google Shape;6459;p50"/>
            <p:cNvSpPr/>
            <p:nvPr/>
          </p:nvSpPr>
          <p:spPr>
            <a:xfrm>
              <a:off x="5150" y="2429"/>
              <a:ext cx="119" cy="140"/>
            </a:xfrm>
            <a:custGeom>
              <a:avLst/>
              <a:gdLst/>
              <a:ahLst/>
              <a:cxnLst/>
              <a:rect l="l" t="t" r="r" b="b"/>
              <a:pathLst>
                <a:path w="255" h="302" extrusionOk="0">
                  <a:moveTo>
                    <a:pt x="197" y="196"/>
                  </a:moveTo>
                  <a:cubicBezTo>
                    <a:pt x="195" y="167"/>
                    <a:pt x="193" y="128"/>
                    <a:pt x="194" y="96"/>
                  </a:cubicBezTo>
                  <a:lnTo>
                    <a:pt x="193" y="96"/>
                  </a:lnTo>
                  <a:cubicBezTo>
                    <a:pt x="187" y="128"/>
                    <a:pt x="179" y="166"/>
                    <a:pt x="173" y="189"/>
                  </a:cubicBezTo>
                  <a:lnTo>
                    <a:pt x="147" y="297"/>
                  </a:lnTo>
                  <a:lnTo>
                    <a:pt x="106" y="297"/>
                  </a:lnTo>
                  <a:lnTo>
                    <a:pt x="80" y="191"/>
                  </a:lnTo>
                  <a:cubicBezTo>
                    <a:pt x="75" y="167"/>
                    <a:pt x="67" y="129"/>
                    <a:pt x="62" y="96"/>
                  </a:cubicBezTo>
                  <a:lnTo>
                    <a:pt x="61" y="96"/>
                  </a:lnTo>
                  <a:cubicBezTo>
                    <a:pt x="60" y="129"/>
                    <a:pt x="58" y="167"/>
                    <a:pt x="56" y="197"/>
                  </a:cubicBezTo>
                  <a:lnTo>
                    <a:pt x="51" y="302"/>
                  </a:lnTo>
                  <a:lnTo>
                    <a:pt x="0" y="302"/>
                  </a:lnTo>
                  <a:lnTo>
                    <a:pt x="22" y="0"/>
                  </a:lnTo>
                  <a:lnTo>
                    <a:pt x="84" y="0"/>
                  </a:lnTo>
                  <a:lnTo>
                    <a:pt x="109" y="109"/>
                  </a:lnTo>
                  <a:cubicBezTo>
                    <a:pt x="117" y="147"/>
                    <a:pt x="125" y="181"/>
                    <a:pt x="130" y="215"/>
                  </a:cubicBezTo>
                  <a:lnTo>
                    <a:pt x="131" y="215"/>
                  </a:lnTo>
                  <a:cubicBezTo>
                    <a:pt x="136" y="181"/>
                    <a:pt x="142" y="147"/>
                    <a:pt x="151" y="109"/>
                  </a:cubicBezTo>
                  <a:lnTo>
                    <a:pt x="174" y="0"/>
                  </a:lnTo>
                  <a:lnTo>
                    <a:pt x="236" y="0"/>
                  </a:lnTo>
                  <a:lnTo>
                    <a:pt x="255" y="302"/>
                  </a:lnTo>
                  <a:lnTo>
                    <a:pt x="202" y="302"/>
                  </a:lnTo>
                  <a:lnTo>
                    <a:pt x="197" y="196"/>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60" name="Google Shape;6460;p50"/>
            <p:cNvSpPr/>
            <p:nvPr/>
          </p:nvSpPr>
          <p:spPr>
            <a:xfrm>
              <a:off x="5290" y="2425"/>
              <a:ext cx="76" cy="144"/>
            </a:xfrm>
            <a:custGeom>
              <a:avLst/>
              <a:gdLst/>
              <a:ahLst/>
              <a:cxnLst/>
              <a:rect l="l" t="t" r="r" b="b"/>
              <a:pathLst>
                <a:path w="164" h="310" extrusionOk="0">
                  <a:moveTo>
                    <a:pt x="0" y="0"/>
                  </a:moveTo>
                  <a:lnTo>
                    <a:pt x="59" y="0"/>
                  </a:lnTo>
                  <a:lnTo>
                    <a:pt x="59" y="114"/>
                  </a:lnTo>
                  <a:lnTo>
                    <a:pt x="60" y="114"/>
                  </a:lnTo>
                  <a:cubicBezTo>
                    <a:pt x="65" y="106"/>
                    <a:pt x="71" y="100"/>
                    <a:pt x="79" y="95"/>
                  </a:cubicBezTo>
                  <a:cubicBezTo>
                    <a:pt x="87" y="90"/>
                    <a:pt x="97" y="87"/>
                    <a:pt x="108" y="87"/>
                  </a:cubicBezTo>
                  <a:cubicBezTo>
                    <a:pt x="149" y="87"/>
                    <a:pt x="164" y="121"/>
                    <a:pt x="164" y="177"/>
                  </a:cubicBezTo>
                  <a:lnTo>
                    <a:pt x="164" y="310"/>
                  </a:lnTo>
                  <a:lnTo>
                    <a:pt x="106" y="310"/>
                  </a:lnTo>
                  <a:lnTo>
                    <a:pt x="106" y="177"/>
                  </a:lnTo>
                  <a:cubicBezTo>
                    <a:pt x="106" y="155"/>
                    <a:pt x="102" y="136"/>
                    <a:pt x="84" y="136"/>
                  </a:cubicBezTo>
                  <a:cubicBezTo>
                    <a:pt x="74" y="136"/>
                    <a:pt x="66" y="142"/>
                    <a:pt x="61" y="157"/>
                  </a:cubicBezTo>
                  <a:cubicBezTo>
                    <a:pt x="60" y="161"/>
                    <a:pt x="59" y="169"/>
                    <a:pt x="59" y="174"/>
                  </a:cubicBezTo>
                  <a:lnTo>
                    <a:pt x="59" y="310"/>
                  </a:lnTo>
                  <a:lnTo>
                    <a:pt x="0" y="310"/>
                  </a:lnTo>
                  <a:lnTo>
                    <a:pt x="0" y="0"/>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61" name="Google Shape;6461;p50"/>
            <p:cNvSpPr/>
            <p:nvPr/>
          </p:nvSpPr>
          <p:spPr>
            <a:xfrm>
              <a:off x="5388" y="2426"/>
              <a:ext cx="76" cy="144"/>
            </a:xfrm>
            <a:custGeom>
              <a:avLst/>
              <a:gdLst/>
              <a:ahLst/>
              <a:cxnLst/>
              <a:rect l="l" t="t" r="r" b="b"/>
              <a:pathLst>
                <a:path w="164" h="312" extrusionOk="0">
                  <a:moveTo>
                    <a:pt x="145" y="0"/>
                  </a:moveTo>
                  <a:lnTo>
                    <a:pt x="100" y="63"/>
                  </a:lnTo>
                  <a:lnTo>
                    <a:pt x="63" y="63"/>
                  </a:lnTo>
                  <a:lnTo>
                    <a:pt x="94" y="0"/>
                  </a:lnTo>
                  <a:lnTo>
                    <a:pt x="145" y="0"/>
                  </a:lnTo>
                  <a:close/>
                  <a:moveTo>
                    <a:pt x="162" y="242"/>
                  </a:moveTo>
                  <a:cubicBezTo>
                    <a:pt x="162" y="265"/>
                    <a:pt x="163" y="288"/>
                    <a:pt x="164" y="309"/>
                  </a:cubicBezTo>
                  <a:lnTo>
                    <a:pt x="113" y="309"/>
                  </a:lnTo>
                  <a:lnTo>
                    <a:pt x="110" y="285"/>
                  </a:lnTo>
                  <a:lnTo>
                    <a:pt x="109" y="285"/>
                  </a:lnTo>
                  <a:cubicBezTo>
                    <a:pt x="99" y="300"/>
                    <a:pt x="81" y="312"/>
                    <a:pt x="58" y="312"/>
                  </a:cubicBezTo>
                  <a:cubicBezTo>
                    <a:pt x="17" y="312"/>
                    <a:pt x="0" y="281"/>
                    <a:pt x="0" y="222"/>
                  </a:cubicBezTo>
                  <a:lnTo>
                    <a:pt x="0" y="90"/>
                  </a:lnTo>
                  <a:lnTo>
                    <a:pt x="59" y="90"/>
                  </a:lnTo>
                  <a:lnTo>
                    <a:pt x="59" y="216"/>
                  </a:lnTo>
                  <a:cubicBezTo>
                    <a:pt x="59" y="245"/>
                    <a:pt x="64" y="263"/>
                    <a:pt x="81" y="263"/>
                  </a:cubicBezTo>
                  <a:cubicBezTo>
                    <a:pt x="91" y="263"/>
                    <a:pt x="97" y="255"/>
                    <a:pt x="100" y="248"/>
                  </a:cubicBezTo>
                  <a:cubicBezTo>
                    <a:pt x="102" y="244"/>
                    <a:pt x="103" y="237"/>
                    <a:pt x="103" y="229"/>
                  </a:cubicBezTo>
                  <a:lnTo>
                    <a:pt x="103" y="90"/>
                  </a:lnTo>
                  <a:lnTo>
                    <a:pt x="162" y="90"/>
                  </a:lnTo>
                  <a:lnTo>
                    <a:pt x="162" y="242"/>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62" name="Google Shape;6462;p50"/>
            <p:cNvSpPr/>
            <p:nvPr/>
          </p:nvSpPr>
          <p:spPr>
            <a:xfrm>
              <a:off x="5486" y="2426"/>
              <a:ext cx="28" cy="143"/>
            </a:xfrm>
            <a:custGeom>
              <a:avLst/>
              <a:gdLst/>
              <a:ahLst/>
              <a:cxnLst/>
              <a:rect l="l" t="t" r="r" b="b"/>
              <a:pathLst>
                <a:path w="61" h="309" extrusionOk="0">
                  <a:moveTo>
                    <a:pt x="2" y="309"/>
                  </a:moveTo>
                  <a:lnTo>
                    <a:pt x="2" y="90"/>
                  </a:lnTo>
                  <a:lnTo>
                    <a:pt x="61" y="90"/>
                  </a:lnTo>
                  <a:lnTo>
                    <a:pt x="61" y="309"/>
                  </a:lnTo>
                  <a:lnTo>
                    <a:pt x="2" y="309"/>
                  </a:lnTo>
                  <a:close/>
                  <a:moveTo>
                    <a:pt x="61" y="32"/>
                  </a:moveTo>
                  <a:cubicBezTo>
                    <a:pt x="61" y="50"/>
                    <a:pt x="48" y="63"/>
                    <a:pt x="30" y="63"/>
                  </a:cubicBezTo>
                  <a:cubicBezTo>
                    <a:pt x="14" y="63"/>
                    <a:pt x="0" y="50"/>
                    <a:pt x="1" y="32"/>
                  </a:cubicBezTo>
                  <a:cubicBezTo>
                    <a:pt x="0" y="12"/>
                    <a:pt x="14" y="0"/>
                    <a:pt x="31" y="0"/>
                  </a:cubicBezTo>
                  <a:cubicBezTo>
                    <a:pt x="48" y="0"/>
                    <a:pt x="61" y="12"/>
                    <a:pt x="61" y="32"/>
                  </a:cubicBez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63" name="Google Shape;6463;p50"/>
            <p:cNvSpPr/>
            <p:nvPr/>
          </p:nvSpPr>
          <p:spPr>
            <a:xfrm>
              <a:off x="5537" y="2466"/>
              <a:ext cx="77" cy="103"/>
            </a:xfrm>
            <a:custGeom>
              <a:avLst/>
              <a:gdLst/>
              <a:ahLst/>
              <a:cxnLst/>
              <a:rect l="l" t="t" r="r" b="b"/>
              <a:pathLst>
                <a:path w="166" h="223" extrusionOk="0">
                  <a:moveTo>
                    <a:pt x="2" y="70"/>
                  </a:moveTo>
                  <a:cubicBezTo>
                    <a:pt x="2" y="45"/>
                    <a:pt x="0" y="24"/>
                    <a:pt x="0" y="4"/>
                  </a:cubicBezTo>
                  <a:lnTo>
                    <a:pt x="51" y="4"/>
                  </a:lnTo>
                  <a:lnTo>
                    <a:pt x="53" y="29"/>
                  </a:lnTo>
                  <a:lnTo>
                    <a:pt x="54" y="29"/>
                  </a:lnTo>
                  <a:cubicBezTo>
                    <a:pt x="66" y="11"/>
                    <a:pt x="85" y="0"/>
                    <a:pt x="108" y="0"/>
                  </a:cubicBezTo>
                  <a:cubicBezTo>
                    <a:pt x="149" y="0"/>
                    <a:pt x="166" y="33"/>
                    <a:pt x="166" y="82"/>
                  </a:cubicBezTo>
                  <a:lnTo>
                    <a:pt x="166" y="223"/>
                  </a:lnTo>
                  <a:lnTo>
                    <a:pt x="107" y="223"/>
                  </a:lnTo>
                  <a:lnTo>
                    <a:pt x="107" y="86"/>
                  </a:lnTo>
                  <a:cubicBezTo>
                    <a:pt x="107" y="67"/>
                    <a:pt x="103" y="49"/>
                    <a:pt x="86" y="49"/>
                  </a:cubicBezTo>
                  <a:cubicBezTo>
                    <a:pt x="76" y="49"/>
                    <a:pt x="68" y="56"/>
                    <a:pt x="64" y="69"/>
                  </a:cubicBezTo>
                  <a:cubicBezTo>
                    <a:pt x="62" y="74"/>
                    <a:pt x="60" y="81"/>
                    <a:pt x="60" y="89"/>
                  </a:cubicBezTo>
                  <a:lnTo>
                    <a:pt x="60" y="223"/>
                  </a:lnTo>
                  <a:lnTo>
                    <a:pt x="2" y="223"/>
                  </a:lnTo>
                  <a:lnTo>
                    <a:pt x="2" y="70"/>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64" name="Google Shape;6464;p50"/>
            <p:cNvSpPr/>
            <p:nvPr/>
          </p:nvSpPr>
          <p:spPr>
            <a:xfrm>
              <a:off x="5629" y="2440"/>
              <a:ext cx="60" cy="130"/>
            </a:xfrm>
            <a:custGeom>
              <a:avLst/>
              <a:gdLst/>
              <a:ahLst/>
              <a:cxnLst/>
              <a:rect l="l" t="t" r="r" b="b"/>
              <a:pathLst>
                <a:path w="128" h="280" extrusionOk="0">
                  <a:moveTo>
                    <a:pt x="85" y="0"/>
                  </a:moveTo>
                  <a:lnTo>
                    <a:pt x="85" y="59"/>
                  </a:lnTo>
                  <a:lnTo>
                    <a:pt x="128" y="59"/>
                  </a:lnTo>
                  <a:lnTo>
                    <a:pt x="128" y="100"/>
                  </a:lnTo>
                  <a:lnTo>
                    <a:pt x="85" y="100"/>
                  </a:lnTo>
                  <a:lnTo>
                    <a:pt x="85" y="200"/>
                  </a:lnTo>
                  <a:cubicBezTo>
                    <a:pt x="85" y="226"/>
                    <a:pt x="96" y="232"/>
                    <a:pt x="108" y="232"/>
                  </a:cubicBezTo>
                  <a:cubicBezTo>
                    <a:pt x="113" y="232"/>
                    <a:pt x="118" y="232"/>
                    <a:pt x="123" y="231"/>
                  </a:cubicBezTo>
                  <a:lnTo>
                    <a:pt x="123" y="276"/>
                  </a:lnTo>
                  <a:cubicBezTo>
                    <a:pt x="115" y="279"/>
                    <a:pt x="103" y="280"/>
                    <a:pt x="87" y="280"/>
                  </a:cubicBezTo>
                  <a:cubicBezTo>
                    <a:pt x="70" y="280"/>
                    <a:pt x="55" y="276"/>
                    <a:pt x="45" y="266"/>
                  </a:cubicBezTo>
                  <a:cubicBezTo>
                    <a:pt x="33" y="255"/>
                    <a:pt x="26" y="238"/>
                    <a:pt x="26" y="204"/>
                  </a:cubicBezTo>
                  <a:lnTo>
                    <a:pt x="26" y="100"/>
                  </a:lnTo>
                  <a:lnTo>
                    <a:pt x="0" y="100"/>
                  </a:lnTo>
                  <a:lnTo>
                    <a:pt x="0" y="59"/>
                  </a:lnTo>
                  <a:lnTo>
                    <a:pt x="26" y="59"/>
                  </a:lnTo>
                  <a:lnTo>
                    <a:pt x="26" y="14"/>
                  </a:lnTo>
                  <a:lnTo>
                    <a:pt x="85" y="0"/>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65" name="Google Shape;6465;p50"/>
            <p:cNvSpPr/>
            <p:nvPr/>
          </p:nvSpPr>
          <p:spPr>
            <a:xfrm>
              <a:off x="5702" y="2466"/>
              <a:ext cx="75" cy="104"/>
            </a:xfrm>
            <a:custGeom>
              <a:avLst/>
              <a:gdLst/>
              <a:ahLst/>
              <a:cxnLst/>
              <a:rect l="l" t="t" r="r" b="b"/>
              <a:pathLst>
                <a:path w="162" h="225" extrusionOk="0">
                  <a:moveTo>
                    <a:pt x="109" y="93"/>
                  </a:moveTo>
                  <a:cubicBezTo>
                    <a:pt x="109" y="65"/>
                    <a:pt x="102" y="43"/>
                    <a:pt x="84" y="43"/>
                  </a:cubicBezTo>
                  <a:cubicBezTo>
                    <a:pt x="65" y="43"/>
                    <a:pt x="57" y="71"/>
                    <a:pt x="57" y="93"/>
                  </a:cubicBezTo>
                  <a:lnTo>
                    <a:pt x="109" y="93"/>
                  </a:lnTo>
                  <a:close/>
                  <a:moveTo>
                    <a:pt x="56" y="134"/>
                  </a:moveTo>
                  <a:cubicBezTo>
                    <a:pt x="57" y="168"/>
                    <a:pt x="77" y="181"/>
                    <a:pt x="103" y="181"/>
                  </a:cubicBezTo>
                  <a:cubicBezTo>
                    <a:pt x="120" y="181"/>
                    <a:pt x="134" y="177"/>
                    <a:pt x="145" y="173"/>
                  </a:cubicBezTo>
                  <a:lnTo>
                    <a:pt x="153" y="215"/>
                  </a:lnTo>
                  <a:cubicBezTo>
                    <a:pt x="138" y="221"/>
                    <a:pt x="115" y="225"/>
                    <a:pt x="92" y="225"/>
                  </a:cubicBezTo>
                  <a:cubicBezTo>
                    <a:pt x="32" y="225"/>
                    <a:pt x="0" y="186"/>
                    <a:pt x="0" y="117"/>
                  </a:cubicBezTo>
                  <a:cubicBezTo>
                    <a:pt x="0" y="44"/>
                    <a:pt x="38" y="0"/>
                    <a:pt x="88" y="0"/>
                  </a:cubicBezTo>
                  <a:cubicBezTo>
                    <a:pt x="135" y="0"/>
                    <a:pt x="162" y="37"/>
                    <a:pt x="162" y="104"/>
                  </a:cubicBezTo>
                  <a:cubicBezTo>
                    <a:pt x="162" y="119"/>
                    <a:pt x="162" y="128"/>
                    <a:pt x="160" y="134"/>
                  </a:cubicBezTo>
                  <a:lnTo>
                    <a:pt x="56" y="134"/>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66" name="Google Shape;6466;p50"/>
            <p:cNvSpPr/>
            <p:nvPr/>
          </p:nvSpPr>
          <p:spPr>
            <a:xfrm>
              <a:off x="5793" y="2466"/>
              <a:ext cx="78" cy="104"/>
            </a:xfrm>
            <a:custGeom>
              <a:avLst/>
              <a:gdLst/>
              <a:ahLst/>
              <a:cxnLst/>
              <a:rect l="l" t="t" r="r" b="b"/>
              <a:pathLst>
                <a:path w="168" h="226" extrusionOk="0">
                  <a:moveTo>
                    <a:pt x="59" y="113"/>
                  </a:moveTo>
                  <a:cubicBezTo>
                    <a:pt x="59" y="150"/>
                    <a:pt x="65" y="181"/>
                    <a:pt x="86" y="181"/>
                  </a:cubicBezTo>
                  <a:cubicBezTo>
                    <a:pt x="105" y="181"/>
                    <a:pt x="110" y="145"/>
                    <a:pt x="110" y="113"/>
                  </a:cubicBezTo>
                  <a:cubicBezTo>
                    <a:pt x="110" y="83"/>
                    <a:pt x="105" y="45"/>
                    <a:pt x="85" y="45"/>
                  </a:cubicBezTo>
                  <a:cubicBezTo>
                    <a:pt x="63" y="45"/>
                    <a:pt x="59" y="83"/>
                    <a:pt x="59" y="113"/>
                  </a:cubicBezTo>
                  <a:close/>
                  <a:moveTo>
                    <a:pt x="168" y="113"/>
                  </a:moveTo>
                  <a:cubicBezTo>
                    <a:pt x="168" y="204"/>
                    <a:pt x="118" y="226"/>
                    <a:pt x="84" y="226"/>
                  </a:cubicBezTo>
                  <a:cubicBezTo>
                    <a:pt x="32" y="226"/>
                    <a:pt x="0" y="185"/>
                    <a:pt x="0" y="114"/>
                  </a:cubicBezTo>
                  <a:cubicBezTo>
                    <a:pt x="0" y="35"/>
                    <a:pt x="42" y="0"/>
                    <a:pt x="85" y="0"/>
                  </a:cubicBezTo>
                  <a:cubicBezTo>
                    <a:pt x="137" y="0"/>
                    <a:pt x="168" y="44"/>
                    <a:pt x="168" y="113"/>
                  </a:cubicBez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67" name="Google Shape;6467;p50"/>
            <p:cNvSpPr/>
            <p:nvPr/>
          </p:nvSpPr>
          <p:spPr>
            <a:xfrm>
              <a:off x="5889" y="2426"/>
              <a:ext cx="29" cy="143"/>
            </a:xfrm>
            <a:custGeom>
              <a:avLst/>
              <a:gdLst/>
              <a:ahLst/>
              <a:cxnLst/>
              <a:rect l="l" t="t" r="r" b="b"/>
              <a:pathLst>
                <a:path w="61" h="309" extrusionOk="0">
                  <a:moveTo>
                    <a:pt x="2" y="309"/>
                  </a:moveTo>
                  <a:lnTo>
                    <a:pt x="2" y="90"/>
                  </a:lnTo>
                  <a:lnTo>
                    <a:pt x="61" y="90"/>
                  </a:lnTo>
                  <a:lnTo>
                    <a:pt x="61" y="309"/>
                  </a:lnTo>
                  <a:lnTo>
                    <a:pt x="2" y="309"/>
                  </a:lnTo>
                  <a:close/>
                  <a:moveTo>
                    <a:pt x="61" y="32"/>
                  </a:moveTo>
                  <a:cubicBezTo>
                    <a:pt x="61" y="50"/>
                    <a:pt x="48" y="63"/>
                    <a:pt x="30" y="63"/>
                  </a:cubicBezTo>
                  <a:cubicBezTo>
                    <a:pt x="14" y="63"/>
                    <a:pt x="0" y="50"/>
                    <a:pt x="1" y="32"/>
                  </a:cubicBezTo>
                  <a:cubicBezTo>
                    <a:pt x="0" y="12"/>
                    <a:pt x="15" y="0"/>
                    <a:pt x="31" y="0"/>
                  </a:cubicBezTo>
                  <a:cubicBezTo>
                    <a:pt x="48" y="0"/>
                    <a:pt x="61" y="12"/>
                    <a:pt x="61" y="32"/>
                  </a:cubicBez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68" name="Google Shape;6468;p50"/>
            <p:cNvSpPr/>
            <p:nvPr/>
          </p:nvSpPr>
          <p:spPr>
            <a:xfrm>
              <a:off x="5940" y="2466"/>
              <a:ext cx="52" cy="103"/>
            </a:xfrm>
            <a:custGeom>
              <a:avLst/>
              <a:gdLst/>
              <a:ahLst/>
              <a:cxnLst/>
              <a:rect l="l" t="t" r="r" b="b"/>
              <a:pathLst>
                <a:path w="112" h="223" extrusionOk="0">
                  <a:moveTo>
                    <a:pt x="1" y="70"/>
                  </a:moveTo>
                  <a:cubicBezTo>
                    <a:pt x="1" y="48"/>
                    <a:pt x="1" y="24"/>
                    <a:pt x="0" y="4"/>
                  </a:cubicBezTo>
                  <a:lnTo>
                    <a:pt x="51" y="4"/>
                  </a:lnTo>
                  <a:lnTo>
                    <a:pt x="54" y="36"/>
                  </a:lnTo>
                  <a:lnTo>
                    <a:pt x="55" y="36"/>
                  </a:lnTo>
                  <a:cubicBezTo>
                    <a:pt x="65" y="12"/>
                    <a:pt x="83" y="0"/>
                    <a:pt x="99" y="0"/>
                  </a:cubicBezTo>
                  <a:cubicBezTo>
                    <a:pt x="105" y="0"/>
                    <a:pt x="108" y="0"/>
                    <a:pt x="112" y="1"/>
                  </a:cubicBezTo>
                  <a:lnTo>
                    <a:pt x="112" y="59"/>
                  </a:lnTo>
                  <a:cubicBezTo>
                    <a:pt x="108" y="58"/>
                    <a:pt x="104" y="58"/>
                    <a:pt x="99" y="58"/>
                  </a:cubicBezTo>
                  <a:cubicBezTo>
                    <a:pt x="86" y="58"/>
                    <a:pt x="70" y="67"/>
                    <a:pt x="63" y="90"/>
                  </a:cubicBezTo>
                  <a:cubicBezTo>
                    <a:pt x="62" y="95"/>
                    <a:pt x="61" y="102"/>
                    <a:pt x="61" y="112"/>
                  </a:cubicBezTo>
                  <a:lnTo>
                    <a:pt x="61" y="223"/>
                  </a:lnTo>
                  <a:lnTo>
                    <a:pt x="1" y="223"/>
                  </a:lnTo>
                  <a:lnTo>
                    <a:pt x="1" y="70"/>
                  </a:lnTo>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sp>
          <p:nvSpPr>
            <p:cNvPr id="6469" name="Google Shape;6469;p50"/>
            <p:cNvSpPr/>
            <p:nvPr/>
          </p:nvSpPr>
          <p:spPr>
            <a:xfrm>
              <a:off x="6006" y="2426"/>
              <a:ext cx="42" cy="143"/>
            </a:xfrm>
            <a:custGeom>
              <a:avLst/>
              <a:gdLst/>
              <a:ahLst/>
              <a:cxnLst/>
              <a:rect l="l" t="t" r="r" b="b"/>
              <a:pathLst>
                <a:path w="92" h="309" extrusionOk="0">
                  <a:moveTo>
                    <a:pt x="92" y="0"/>
                  </a:moveTo>
                  <a:lnTo>
                    <a:pt x="46" y="63"/>
                  </a:lnTo>
                  <a:lnTo>
                    <a:pt x="9" y="63"/>
                  </a:lnTo>
                  <a:lnTo>
                    <a:pt x="40" y="0"/>
                  </a:lnTo>
                  <a:lnTo>
                    <a:pt x="92" y="0"/>
                  </a:lnTo>
                  <a:close/>
                  <a:moveTo>
                    <a:pt x="0" y="309"/>
                  </a:moveTo>
                  <a:lnTo>
                    <a:pt x="0" y="90"/>
                  </a:lnTo>
                  <a:lnTo>
                    <a:pt x="59" y="90"/>
                  </a:lnTo>
                  <a:lnTo>
                    <a:pt x="59" y="309"/>
                  </a:lnTo>
                  <a:lnTo>
                    <a:pt x="0" y="309"/>
                  </a:lnTo>
                  <a:close/>
                </a:path>
              </a:pathLst>
            </a:custGeom>
            <a:solidFill>
              <a:srgbClr val="4087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467" b="0" i="0" u="none" strike="noStrike" cap="none">
                <a:solidFill>
                  <a:srgbClr val="000000"/>
                </a:solidFill>
                <a:latin typeface="Arial"/>
                <a:ea typeface="Arial"/>
                <a:cs typeface="Arial"/>
                <a:sym typeface="Arial"/>
              </a:endParaRPr>
            </a:p>
          </p:txBody>
        </p:sp>
        <p:cxnSp>
          <p:nvCxnSpPr>
            <p:cNvPr id="6470" name="Google Shape;6470;p50"/>
            <p:cNvCxnSpPr/>
            <p:nvPr/>
          </p:nvCxnSpPr>
          <p:spPr>
            <a:xfrm>
              <a:off x="3964" y="2205"/>
              <a:ext cx="0" cy="300"/>
            </a:xfrm>
            <a:prstGeom prst="straightConnector1">
              <a:avLst/>
            </a:prstGeom>
            <a:noFill/>
            <a:ln w="14275" cap="flat" cmpd="sng">
              <a:solidFill>
                <a:srgbClr val="20406F"/>
              </a:solidFill>
              <a:prstDash val="solid"/>
              <a:miter lim="800000"/>
              <a:headEnd type="none" w="sm" len="sm"/>
              <a:tailEnd type="none" w="sm" len="sm"/>
            </a:ln>
          </p:spPr>
        </p:cxnSp>
      </p:grpSp>
    </p:spTree>
    <p:extLst>
      <p:ext uri="{BB962C8B-B14F-4D97-AF65-F5344CB8AC3E}">
        <p14:creationId xmlns:p14="http://schemas.microsoft.com/office/powerpoint/2010/main" val="322408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1620">
          <p15:clr>
            <a:srgbClr val="FBAE40"/>
          </p15:clr>
        </p15:guide>
        <p15:guide id="2" pos="4973">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5B829-D51F-5B92-F6C6-4380CD749D12}"/>
              </a:ext>
            </a:extLst>
          </p:cNvPr>
          <p:cNvSpPr txBox="1">
            <a:spLocks noGrp="1"/>
          </p:cNvSpPr>
          <p:nvPr>
            <p:ph type="title"/>
          </p:nvPr>
        </p:nvSpPr>
        <p:spPr/>
        <p:txBody>
          <a:bodyPr/>
          <a:lstStyle>
            <a:lvl1pPr>
              <a:defRPr/>
            </a:lvl1pPr>
          </a:lstStyle>
          <a:p>
            <a:pPr lvl="0"/>
            <a:r>
              <a:rPr lang="en-US"/>
              <a:t>Click to edit Master title style</a:t>
            </a:r>
            <a:endParaRPr lang="en-IE"/>
          </a:p>
        </p:txBody>
      </p:sp>
      <p:sp>
        <p:nvSpPr>
          <p:cNvPr id="3" name="Content Placeholder 2">
            <a:extLst>
              <a:ext uri="{FF2B5EF4-FFF2-40B4-BE49-F238E27FC236}">
                <a16:creationId xmlns:a16="http://schemas.microsoft.com/office/drawing/2014/main" id="{A656861A-78C5-0EAA-364D-CB091FCD7B4C}"/>
              </a:ext>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Content Placeholder 3">
            <a:extLst>
              <a:ext uri="{FF2B5EF4-FFF2-40B4-BE49-F238E27FC236}">
                <a16:creationId xmlns:a16="http://schemas.microsoft.com/office/drawing/2014/main" id="{8ABCE331-A3C9-2258-655B-FB1578016B5D}"/>
              </a:ext>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Tree>
    <p:extLst>
      <p:ext uri="{BB962C8B-B14F-4D97-AF65-F5344CB8AC3E}">
        <p14:creationId xmlns:p14="http://schemas.microsoft.com/office/powerpoint/2010/main" val="38958225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5368B-5279-8B08-F1D2-61B00CAB2138}"/>
              </a:ext>
            </a:extLst>
          </p:cNvPr>
          <p:cNvSpPr txBox="1">
            <a:spLocks noGrp="1"/>
          </p:cNvSpPr>
          <p:nvPr>
            <p:ph type="title"/>
          </p:nvPr>
        </p:nvSpPr>
        <p:spPr>
          <a:xfrm>
            <a:off x="831847" y="1709735"/>
            <a:ext cx="10515600" cy="2852735"/>
          </a:xfrm>
        </p:spPr>
        <p:txBody>
          <a:bodyPr anchor="b"/>
          <a:lstStyle>
            <a:lvl1pPr>
              <a:defRPr/>
            </a:lvl1pPr>
          </a:lstStyle>
          <a:p>
            <a:pPr lvl="0"/>
            <a:r>
              <a:rPr lang="en-US"/>
              <a:t>Click to edit Master title style</a:t>
            </a:r>
            <a:endParaRPr lang="en-IE"/>
          </a:p>
        </p:txBody>
      </p:sp>
      <p:sp>
        <p:nvSpPr>
          <p:cNvPr id="3" name="Text Placeholder 2">
            <a:extLst>
              <a:ext uri="{FF2B5EF4-FFF2-40B4-BE49-F238E27FC236}">
                <a16:creationId xmlns:a16="http://schemas.microsoft.com/office/drawing/2014/main" id="{D324DDCF-AB21-FE66-0732-7B407DC93E70}"/>
              </a:ext>
            </a:extLst>
          </p:cNvPr>
          <p:cNvSpPr txBox="1">
            <a:spLocks noGrp="1"/>
          </p:cNvSpPr>
          <p:nvPr>
            <p:ph type="body" idx="1"/>
          </p:nvPr>
        </p:nvSpPr>
        <p:spPr>
          <a:xfrm>
            <a:off x="831847" y="4589465"/>
            <a:ext cx="10515600" cy="1500182"/>
          </a:xfrm>
        </p:spPr>
        <p:txBody>
          <a:bodyPr/>
          <a:lstStyle>
            <a:lvl1pPr marL="0" indent="0">
              <a:buNone/>
              <a:defRPr>
                <a:solidFill>
                  <a:srgbClr val="898989"/>
                </a:solidFill>
              </a:defRPr>
            </a:lvl1pPr>
          </a:lstStyle>
          <a:p>
            <a:pPr lvl="0"/>
            <a:r>
              <a:rPr lang="en-US"/>
              <a:t>Click to edit Master text styles</a:t>
            </a:r>
          </a:p>
        </p:txBody>
      </p:sp>
    </p:spTree>
    <p:extLst>
      <p:ext uri="{BB962C8B-B14F-4D97-AF65-F5344CB8AC3E}">
        <p14:creationId xmlns:p14="http://schemas.microsoft.com/office/powerpoint/2010/main" val="37693210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26698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18D9BC-BDC5-0542-6AAB-A5492D724FD5}"/>
              </a:ext>
            </a:extLst>
          </p:cNvPr>
          <p:cNvSpPr txBox="1">
            <a:spLocks noGrp="1"/>
          </p:cNvSpPr>
          <p:nvPr>
            <p:ph type="title"/>
          </p:nvPr>
        </p:nvSpPr>
        <p:spPr/>
        <p:txBody>
          <a:bodyPr/>
          <a:lstStyle>
            <a:lvl1pPr>
              <a:defRPr/>
            </a:lvl1pPr>
          </a:lstStyle>
          <a:p>
            <a:pPr lvl="0"/>
            <a:r>
              <a:rPr lang="en-US"/>
              <a:t>Click to edit Master title style</a:t>
            </a:r>
            <a:endParaRPr lang="en-IE"/>
          </a:p>
        </p:txBody>
      </p:sp>
    </p:spTree>
    <p:extLst>
      <p:ext uri="{BB962C8B-B14F-4D97-AF65-F5344CB8AC3E}">
        <p14:creationId xmlns:p14="http://schemas.microsoft.com/office/powerpoint/2010/main" val="27091026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085ED-5D25-B048-1F9F-9DD6333779C5}"/>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94C0821C-30ED-A311-1D13-4B49BF33CFF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Tree>
    <p:extLst>
      <p:ext uri="{BB962C8B-B14F-4D97-AF65-F5344CB8AC3E}">
        <p14:creationId xmlns:p14="http://schemas.microsoft.com/office/powerpoint/2010/main" val="1309555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2_Title &amp; Subtitle light">
    <p:bg>
      <p:bgPr>
        <a:solidFill>
          <a:srgbClr val="FFFFFF"/>
        </a:solidFill>
        <a:effectLst/>
      </p:bgPr>
    </p:bg>
    <p:spTree>
      <p:nvGrpSpPr>
        <p:cNvPr id="1" name=""/>
        <p:cNvGrpSpPr/>
        <p:nvPr/>
      </p:nvGrpSpPr>
      <p:grpSpPr>
        <a:xfrm>
          <a:off x="0" y="0"/>
          <a:ext cx="0" cy="0"/>
          <a:chOff x="0" y="0"/>
          <a:chExt cx="0" cy="0"/>
        </a:xfrm>
      </p:grpSpPr>
      <p:pic>
        <p:nvPicPr>
          <p:cNvPr id="2" name="Graphic 15">
            <a:extLst>
              <a:ext uri="{FF2B5EF4-FFF2-40B4-BE49-F238E27FC236}">
                <a16:creationId xmlns:a16="http://schemas.microsoft.com/office/drawing/2014/main" id="{1D3FDD32-FC29-EE95-7444-DCEA5D0DC4C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4044948"/>
            <a:ext cx="12191996" cy="2813051"/>
          </a:xfrm>
          <a:prstGeom prst="rect">
            <a:avLst/>
          </a:prstGeom>
          <a:noFill/>
          <a:ln cap="flat">
            <a:noFill/>
          </a:ln>
        </p:spPr>
      </p:pic>
      <p:sp>
        <p:nvSpPr>
          <p:cNvPr id="3" name="Title Text">
            <a:extLst>
              <a:ext uri="{FF2B5EF4-FFF2-40B4-BE49-F238E27FC236}">
                <a16:creationId xmlns:a16="http://schemas.microsoft.com/office/drawing/2014/main" id="{49C6E1CE-CEFA-51F6-4B7F-83A2F5B5F41F}"/>
              </a:ext>
            </a:extLst>
          </p:cNvPr>
          <p:cNvSpPr txBox="1">
            <a:spLocks noGrp="1"/>
          </p:cNvSpPr>
          <p:nvPr>
            <p:ph type="title"/>
          </p:nvPr>
        </p:nvSpPr>
        <p:spPr>
          <a:xfrm>
            <a:off x="1726158" y="1907008"/>
            <a:ext cx="9576840" cy="2619573"/>
          </a:xfrm>
          <a:prstGeom prst="rect">
            <a:avLst/>
          </a:prstGeom>
          <a:noFill/>
          <a:ln>
            <a:noFill/>
          </a:ln>
        </p:spPr>
        <p:txBody>
          <a:bodyPr vert="horz" wrap="square" lIns="91440" tIns="45720" rIns="91440" bIns="45720" anchor="b" anchorCtr="0" compatLnSpc="1">
            <a:normAutofit/>
          </a:bodyPr>
          <a:lstStyle>
            <a:lvl1pPr marL="0" marR="0" lvl="0" indent="0" fontAlgn="auto">
              <a:lnSpc>
                <a:spcPct val="80000"/>
              </a:lnSpc>
              <a:spcBef>
                <a:spcPts val="0"/>
              </a:spcBef>
              <a:spcAft>
                <a:spcPts val="0"/>
              </a:spcAft>
              <a:tabLst/>
              <a:defRPr lang="en-GB" sz="8000" b="0" i="0" u="none" strike="noStrike" cap="none" spc="-136" baseline="0">
                <a:solidFill>
                  <a:srgbClr val="000000"/>
                </a:solidFill>
                <a:uFillTx/>
                <a:latin typeface="Arial"/>
                <a:ea typeface="Calibri Light"/>
                <a:cs typeface="Calibri Light"/>
              </a:defRPr>
            </a:lvl1pPr>
          </a:lstStyle>
          <a:p>
            <a:pPr lvl="0"/>
            <a:r>
              <a:rPr lang="en-GB"/>
              <a:t>Click to edit Master title style</a:t>
            </a:r>
          </a:p>
        </p:txBody>
      </p:sp>
      <p:sp>
        <p:nvSpPr>
          <p:cNvPr id="4" name="Body Level One…">
            <a:extLst>
              <a:ext uri="{FF2B5EF4-FFF2-40B4-BE49-F238E27FC236}">
                <a16:creationId xmlns:a16="http://schemas.microsoft.com/office/drawing/2014/main" id="{7AD8C240-4759-DFD8-4B51-3BD483F0B94F}"/>
              </a:ext>
            </a:extLst>
          </p:cNvPr>
          <p:cNvSpPr txBox="1">
            <a:spLocks noGrp="1"/>
          </p:cNvSpPr>
          <p:nvPr>
            <p:ph type="body" sz="quarter" idx="4294967295"/>
          </p:nvPr>
        </p:nvSpPr>
        <p:spPr>
          <a:xfrm>
            <a:off x="1726158" y="4741164"/>
            <a:ext cx="9576840" cy="1503401"/>
          </a:xfrm>
          <a:prstGeom prst="rect">
            <a:avLst/>
          </a:prstGeom>
          <a:noFill/>
          <a:ln>
            <a:noFill/>
          </a:ln>
        </p:spPr>
        <p:txBody>
          <a:bodyPr vert="horz" wrap="square" lIns="91440" tIns="45720" rIns="91440" bIns="45720" anchor="t" anchorCtr="0" compatLnSpc="1">
            <a:noAutofit/>
          </a:bodyPr>
          <a:lstStyle>
            <a:lvl1pPr marL="0" marR="0" lvl="0" indent="0" fontAlgn="auto">
              <a:lnSpc>
                <a:spcPct val="120000"/>
              </a:lnSpc>
              <a:spcAft>
                <a:spcPts val="0"/>
              </a:spcAft>
              <a:buNone/>
              <a:tabLst/>
              <a:defRPr lang="en-US" sz="4000" b="0" i="0" u="none" strike="noStrike" cap="none" spc="0" baseline="0">
                <a:solidFill>
                  <a:srgbClr val="000000"/>
                </a:solidFill>
                <a:uFillTx/>
                <a:latin typeface="Arial"/>
                <a:ea typeface="Calibri Light"/>
                <a:cs typeface="Calibri Light"/>
              </a:defRPr>
            </a:lvl1pPr>
          </a:lstStyle>
          <a:p>
            <a:pPr lvl="0"/>
            <a:r>
              <a:rPr lang="en-US"/>
              <a:t>Click to edit Master text styles</a:t>
            </a:r>
          </a:p>
        </p:txBody>
      </p:sp>
      <p:pic>
        <p:nvPicPr>
          <p:cNvPr id="5" name="Creative Commons logo">
            <a:extLst>
              <a:ext uri="{FF2B5EF4-FFF2-40B4-BE49-F238E27FC236}">
                <a16:creationId xmlns:a16="http://schemas.microsoft.com/office/drawing/2014/main" id="{F9044E27-74D1-38E9-AB2B-AA85A22F442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821969" y="6264472"/>
            <a:ext cx="1143000" cy="400050"/>
          </a:xfrm>
          <a:prstGeom prst="rect">
            <a:avLst/>
          </a:prstGeom>
          <a:noFill/>
          <a:ln cap="flat">
            <a:noFill/>
          </a:ln>
        </p:spPr>
      </p:pic>
      <p:pic>
        <p:nvPicPr>
          <p:cNvPr id="6" name="Graphic 2">
            <a:extLst>
              <a:ext uri="{FF2B5EF4-FFF2-40B4-BE49-F238E27FC236}">
                <a16:creationId xmlns:a16="http://schemas.microsoft.com/office/drawing/2014/main" id="{5443F29C-2322-7AD3-3C9D-32580465356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1592" y="805778"/>
            <a:ext cx="5974982" cy="1029029"/>
          </a:xfrm>
          <a:prstGeom prst="rect">
            <a:avLst/>
          </a:prstGeom>
          <a:noFill/>
          <a:ln cap="flat">
            <a:noFill/>
          </a:ln>
        </p:spPr>
      </p:pic>
    </p:spTree>
    <p:extLst>
      <p:ext uri="{BB962C8B-B14F-4D97-AF65-F5344CB8AC3E}">
        <p14:creationId xmlns:p14="http://schemas.microsoft.com/office/powerpoint/2010/main" val="41488906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79882-A544-B115-8CBB-598356A9ECEB}"/>
              </a:ext>
            </a:extLst>
          </p:cNvPr>
          <p:cNvSpPr>
            <a:spLocks noGrp="1"/>
          </p:cNvSpPr>
          <p:nvPr>
            <p:ph type="title"/>
          </p:nvPr>
        </p:nvSpPr>
        <p:spPr>
          <a:xfrm>
            <a:off x="831850" y="1709738"/>
            <a:ext cx="10515600" cy="2852737"/>
          </a:xfrm>
        </p:spPr>
        <p:txBody>
          <a:bodyPr anchor="b">
            <a:normAutofit/>
          </a:bodyPr>
          <a:lstStyle>
            <a:lvl1pPr>
              <a:defRPr sz="4400"/>
            </a:lvl1pPr>
          </a:lstStyle>
          <a:p>
            <a:r>
              <a:rPr lang="en-US"/>
              <a:t>Click to edit Master title style</a:t>
            </a:r>
            <a:endParaRPr lang="en-IE"/>
          </a:p>
        </p:txBody>
      </p:sp>
      <p:sp>
        <p:nvSpPr>
          <p:cNvPr id="3" name="Text Placeholder 2">
            <a:extLst>
              <a:ext uri="{FF2B5EF4-FFF2-40B4-BE49-F238E27FC236}">
                <a16:creationId xmlns:a16="http://schemas.microsoft.com/office/drawing/2014/main" id="{5498157D-C18E-142E-6CE7-F40F28B2C30C}"/>
              </a:ext>
            </a:extLst>
          </p:cNvPr>
          <p:cNvSpPr>
            <a:spLocks noGrp="1"/>
          </p:cNvSpPr>
          <p:nvPr>
            <p:ph type="body" idx="1"/>
          </p:nvPr>
        </p:nvSpPr>
        <p:spPr>
          <a:xfrm>
            <a:off x="831850" y="4589463"/>
            <a:ext cx="10515600" cy="1500187"/>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404817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CC772-8D91-2D76-2150-005579323496}"/>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67E4513A-73A9-F154-2097-4F022AC1C4F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Content Placeholder 3">
            <a:extLst>
              <a:ext uri="{FF2B5EF4-FFF2-40B4-BE49-F238E27FC236}">
                <a16:creationId xmlns:a16="http://schemas.microsoft.com/office/drawing/2014/main" id="{F7E9BBD4-CC86-F9F8-05AF-CC59CA06F93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Tree>
    <p:extLst>
      <p:ext uri="{BB962C8B-B14F-4D97-AF65-F5344CB8AC3E}">
        <p14:creationId xmlns:p14="http://schemas.microsoft.com/office/powerpoint/2010/main" val="34130771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38F136-C1AC-2584-FED2-35A61D6151C8}"/>
              </a:ext>
            </a:extLst>
          </p:cNvPr>
          <p:cNvSpPr>
            <a:spLocks noGrp="1"/>
          </p:cNvSpPr>
          <p:nvPr>
            <p:ph type="title"/>
          </p:nvPr>
        </p:nvSpPr>
        <p:spPr>
          <a:xfrm>
            <a:off x="839788" y="365125"/>
            <a:ext cx="10515600" cy="1325563"/>
          </a:xfrm>
        </p:spPr>
        <p:txBody>
          <a:bodyPr/>
          <a:lstStyle/>
          <a:p>
            <a:r>
              <a:rPr lang="en-US"/>
              <a:t>Click to edit Master title style</a:t>
            </a:r>
            <a:endParaRPr lang="en-IE"/>
          </a:p>
        </p:txBody>
      </p:sp>
      <p:sp>
        <p:nvSpPr>
          <p:cNvPr id="3" name="Text Placeholder 2">
            <a:extLst>
              <a:ext uri="{FF2B5EF4-FFF2-40B4-BE49-F238E27FC236}">
                <a16:creationId xmlns:a16="http://schemas.microsoft.com/office/drawing/2014/main" id="{C0755BDF-B145-20D4-81DC-857DDE6EE5A7}"/>
              </a:ext>
            </a:extLst>
          </p:cNvPr>
          <p:cNvSpPr>
            <a:spLocks noGrp="1"/>
          </p:cNvSpPr>
          <p:nvPr>
            <p:ph type="body" idx="1"/>
          </p:nvPr>
        </p:nvSpPr>
        <p:spPr>
          <a:xfrm>
            <a:off x="839788" y="1681163"/>
            <a:ext cx="5157787" cy="823912"/>
          </a:xfrm>
        </p:spPr>
        <p:txBody>
          <a:bodyPr anchor="b">
            <a:no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1B17A9F-5174-D1B2-01DF-5DB4AE4CDF0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Text Placeholder 4">
            <a:extLst>
              <a:ext uri="{FF2B5EF4-FFF2-40B4-BE49-F238E27FC236}">
                <a16:creationId xmlns:a16="http://schemas.microsoft.com/office/drawing/2014/main" id="{7C05FC63-4EFC-8651-8112-387539FCDED3}"/>
              </a:ext>
            </a:extLst>
          </p:cNvPr>
          <p:cNvSpPr>
            <a:spLocks noGrp="1"/>
          </p:cNvSpPr>
          <p:nvPr>
            <p:ph type="body" sz="quarter" idx="3"/>
          </p:nvPr>
        </p:nvSpPr>
        <p:spPr>
          <a:xfrm>
            <a:off x="6172200" y="1681163"/>
            <a:ext cx="5183188" cy="823912"/>
          </a:xfrm>
        </p:spPr>
        <p:txBody>
          <a:bodyPr anchor="b">
            <a:no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00A9FD-AF65-0CC4-2ABB-A14A5EACDC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Tree>
    <p:extLst>
      <p:ext uri="{BB962C8B-B14F-4D97-AF65-F5344CB8AC3E}">
        <p14:creationId xmlns:p14="http://schemas.microsoft.com/office/powerpoint/2010/main" val="34209463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25BC5E-FDB3-72F0-CE15-07F48E13407C}"/>
              </a:ext>
            </a:extLst>
          </p:cNvPr>
          <p:cNvSpPr>
            <a:spLocks noGrp="1"/>
          </p:cNvSpPr>
          <p:nvPr>
            <p:ph type="title"/>
          </p:nvPr>
        </p:nvSpPr>
        <p:spPr/>
        <p:txBody>
          <a:bodyPr/>
          <a:lstStyle/>
          <a:p>
            <a:r>
              <a:rPr lang="en-US"/>
              <a:t>Click to edit Master title style</a:t>
            </a:r>
            <a:endParaRPr lang="en-IE"/>
          </a:p>
        </p:txBody>
      </p:sp>
    </p:spTree>
    <p:extLst>
      <p:ext uri="{BB962C8B-B14F-4D97-AF65-F5344CB8AC3E}">
        <p14:creationId xmlns:p14="http://schemas.microsoft.com/office/powerpoint/2010/main" val="20065925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70747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CEFFE9-E7EF-09BC-01AA-6022F7E1CD74}"/>
              </a:ext>
            </a:extLst>
          </p:cNvPr>
          <p:cNvSpPr>
            <a:spLocks noGrp="1"/>
          </p:cNvSpPr>
          <p:nvPr>
            <p:ph type="title"/>
          </p:nvPr>
        </p:nvSpPr>
        <p:spPr>
          <a:xfrm>
            <a:off x="839788" y="987425"/>
            <a:ext cx="3932237" cy="1920875"/>
          </a:xfrm>
        </p:spPr>
        <p:txBody>
          <a:bodyPr anchor="b">
            <a:noAutofit/>
          </a:bodyPr>
          <a:lstStyle>
            <a:lvl1pPr>
              <a:defRPr sz="4400"/>
            </a:lvl1pPr>
          </a:lstStyle>
          <a:p>
            <a:r>
              <a:rPr lang="en-US"/>
              <a:t>Click to edit Master title style</a:t>
            </a:r>
            <a:endParaRPr lang="en-IE"/>
          </a:p>
        </p:txBody>
      </p:sp>
      <p:sp>
        <p:nvSpPr>
          <p:cNvPr id="3" name="Picture Placeholder 2">
            <a:extLst>
              <a:ext uri="{FF2B5EF4-FFF2-40B4-BE49-F238E27FC236}">
                <a16:creationId xmlns:a16="http://schemas.microsoft.com/office/drawing/2014/main" id="{32EE68A2-6E51-E1A3-28B8-B10EF2B4C0E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a:extLst>
              <a:ext uri="{FF2B5EF4-FFF2-40B4-BE49-F238E27FC236}">
                <a16:creationId xmlns:a16="http://schemas.microsoft.com/office/drawing/2014/main" id="{77EFF95F-319D-F3F1-4560-740C491DACD7}"/>
              </a:ext>
            </a:extLst>
          </p:cNvPr>
          <p:cNvSpPr>
            <a:spLocks noGrp="1"/>
          </p:cNvSpPr>
          <p:nvPr>
            <p:ph type="body" sz="half" idx="2"/>
          </p:nvPr>
        </p:nvSpPr>
        <p:spPr>
          <a:xfrm>
            <a:off x="839788" y="2908300"/>
            <a:ext cx="3932237" cy="2960688"/>
          </a:xfrm>
        </p:spPr>
        <p:txBody>
          <a:bodyPr>
            <a:normAutofit/>
          </a:bodyPr>
          <a:lstStyle>
            <a:lvl1pPr marL="0" indent="0">
              <a:buNone/>
              <a:defRPr sz="2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348666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Picture with Caption">
    <p:spTree>
      <p:nvGrpSpPr>
        <p:cNvPr id="1" name=""/>
        <p:cNvGrpSpPr/>
        <p:nvPr/>
      </p:nvGrpSpPr>
      <p:grpSpPr>
        <a:xfrm>
          <a:off x="0" y="0"/>
          <a:ext cx="0" cy="0"/>
          <a:chOff x="0" y="0"/>
          <a:chExt cx="0" cy="0"/>
        </a:xfrm>
      </p:grpSpPr>
      <p:sp>
        <p:nvSpPr>
          <p:cNvPr id="2" name="Rectangle 8">
            <a:extLst>
              <a:ext uri="{FF2B5EF4-FFF2-40B4-BE49-F238E27FC236}">
                <a16:creationId xmlns:a16="http://schemas.microsoft.com/office/drawing/2014/main" id="{176AB344-7BF0-9CF6-E9BA-FB6B34B8DE76}"/>
              </a:ext>
            </a:extLst>
          </p:cNvPr>
          <p:cNvSpPr/>
          <p:nvPr/>
        </p:nvSpPr>
        <p:spPr>
          <a:xfrm>
            <a:off x="0" y="0"/>
            <a:ext cx="12191996" cy="6858000"/>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IE" sz="1800" b="0" i="0" u="none" strike="noStrike" kern="1200" cap="none" spc="0" baseline="0">
              <a:solidFill>
                <a:srgbClr val="FFFFFF"/>
              </a:solidFill>
              <a:uFillTx/>
              <a:latin typeface="Arial"/>
            </a:endParaRPr>
          </a:p>
        </p:txBody>
      </p:sp>
      <p:pic>
        <p:nvPicPr>
          <p:cNvPr id="3" name="Picture 11" descr="Person writing in notebook">
            <a:extLst>
              <a:ext uri="{FF2B5EF4-FFF2-40B4-BE49-F238E27FC236}">
                <a16:creationId xmlns:a16="http://schemas.microsoft.com/office/drawing/2014/main" id="{C663D996-1F53-E142-DB71-F07B97AF9622}"/>
              </a:ext>
            </a:extLst>
          </p:cNvPr>
          <p:cNvPicPr>
            <a:picLocks noChangeAspect="1"/>
          </p:cNvPicPr>
          <p:nvPr/>
        </p:nvPicPr>
        <p:blipFill>
          <a:blip r:embed="rId2"/>
          <a:stretch>
            <a:fillRect/>
          </a:stretch>
        </p:blipFill>
        <p:spPr>
          <a:xfrm>
            <a:off x="1910556" y="0"/>
            <a:ext cx="10287000" cy="6858000"/>
          </a:xfrm>
          <a:prstGeom prst="rect">
            <a:avLst/>
          </a:prstGeom>
          <a:noFill/>
          <a:ln cap="flat">
            <a:noFill/>
          </a:ln>
        </p:spPr>
      </p:pic>
      <p:pic>
        <p:nvPicPr>
          <p:cNvPr id="4" name="Blue shape 1">
            <a:extLst>
              <a:ext uri="{FF2B5EF4-FFF2-40B4-BE49-F238E27FC236}">
                <a16:creationId xmlns:a16="http://schemas.microsoft.com/office/drawing/2014/main" id="{14AA8BCF-C8B9-B0F6-0DF6-38BCB5D25F3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0"/>
            <a:ext cx="6223004" cy="6858000"/>
          </a:xfrm>
          <a:prstGeom prst="rect">
            <a:avLst/>
          </a:prstGeom>
          <a:noFill/>
          <a:ln cap="flat">
            <a:noFill/>
          </a:ln>
        </p:spPr>
      </p:pic>
      <p:pic>
        <p:nvPicPr>
          <p:cNvPr id="5" name="Blue shape 2">
            <a:extLst>
              <a:ext uri="{FF2B5EF4-FFF2-40B4-BE49-F238E27FC236}">
                <a16:creationId xmlns:a16="http://schemas.microsoft.com/office/drawing/2014/main" id="{6944FF11-10A7-99C1-C42B-06EC2202C50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0"/>
            <a:ext cx="5562596" cy="6858000"/>
          </a:xfrm>
          <a:prstGeom prst="rect">
            <a:avLst/>
          </a:prstGeom>
          <a:noFill/>
          <a:ln cap="flat">
            <a:noFill/>
          </a:ln>
        </p:spPr>
      </p:pic>
      <p:pic>
        <p:nvPicPr>
          <p:cNvPr id="6" name="Blue shape 3">
            <a:extLst>
              <a:ext uri="{FF2B5EF4-FFF2-40B4-BE49-F238E27FC236}">
                <a16:creationId xmlns:a16="http://schemas.microsoft.com/office/drawing/2014/main" id="{6E26F5D2-44DC-D63A-0121-2DF0585AF0D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59" y="0"/>
            <a:ext cx="4972050" cy="6858000"/>
          </a:xfrm>
          <a:prstGeom prst="rect">
            <a:avLst/>
          </a:prstGeom>
          <a:noFill/>
          <a:ln cap="flat">
            <a:noFill/>
          </a:ln>
        </p:spPr>
      </p:pic>
      <p:sp>
        <p:nvSpPr>
          <p:cNvPr id="7" name="Title 1">
            <a:extLst>
              <a:ext uri="{FF2B5EF4-FFF2-40B4-BE49-F238E27FC236}">
                <a16:creationId xmlns:a16="http://schemas.microsoft.com/office/drawing/2014/main" id="{39A062F4-C444-46B1-656D-1BE90BCFBEA4}"/>
              </a:ext>
            </a:extLst>
          </p:cNvPr>
          <p:cNvSpPr txBox="1">
            <a:spLocks noGrp="1"/>
          </p:cNvSpPr>
          <p:nvPr>
            <p:ph type="title"/>
          </p:nvPr>
        </p:nvSpPr>
        <p:spPr>
          <a:xfrm>
            <a:off x="914400" y="1854202"/>
            <a:ext cx="3857625" cy="1069976"/>
          </a:xfrm>
          <a:prstGeom prst="rect">
            <a:avLst/>
          </a:prstGeom>
          <a:noFill/>
          <a:ln>
            <a:noFill/>
          </a:ln>
        </p:spPr>
        <p:txBody>
          <a:bodyPr vert="horz" wrap="square" lIns="91440" tIns="45720" rIns="91440" bIns="45720" anchor="b" anchorCtr="0" compatLnSpc="1">
            <a:noAutofit/>
          </a:bodyPr>
          <a:lstStyle>
            <a:lvl1pPr marL="0" marR="0" lvl="0" indent="0" fontAlgn="auto">
              <a:spcBef>
                <a:spcPts val="0"/>
              </a:spcBef>
              <a:spcAft>
                <a:spcPts val="0"/>
              </a:spcAft>
              <a:tabLst/>
              <a:defRPr lang="en-US" sz="4000" b="0" i="0" u="none" strike="noStrike" cap="none" spc="0" baseline="0">
                <a:solidFill>
                  <a:srgbClr val="FFFFFF"/>
                </a:solidFill>
                <a:uFillTx/>
                <a:latin typeface="Arial"/>
              </a:defRPr>
            </a:lvl1pPr>
          </a:lstStyle>
          <a:p>
            <a:pPr lvl="0"/>
            <a:r>
              <a:rPr lang="en-US"/>
              <a:t>Click to edit Master title style</a:t>
            </a:r>
            <a:endParaRPr lang="en-IE"/>
          </a:p>
        </p:txBody>
      </p:sp>
      <p:sp>
        <p:nvSpPr>
          <p:cNvPr id="8" name="Text Placeholder 3">
            <a:extLst>
              <a:ext uri="{FF2B5EF4-FFF2-40B4-BE49-F238E27FC236}">
                <a16:creationId xmlns:a16="http://schemas.microsoft.com/office/drawing/2014/main" id="{DF798623-EBA1-8637-4889-11895A272A52}"/>
              </a:ext>
            </a:extLst>
          </p:cNvPr>
          <p:cNvSpPr txBox="1">
            <a:spLocks noGrp="1"/>
          </p:cNvSpPr>
          <p:nvPr>
            <p:ph type="body" sz="quarter" idx="4294967295"/>
          </p:nvPr>
        </p:nvSpPr>
        <p:spPr>
          <a:xfrm>
            <a:off x="914400" y="2924178"/>
            <a:ext cx="3857625" cy="2944816"/>
          </a:xfrm>
          <a:prstGeom prst="rect">
            <a:avLst/>
          </a:prstGeom>
          <a:noFill/>
          <a:ln>
            <a:noFill/>
          </a:ln>
        </p:spPr>
        <p:txBody>
          <a:bodyPr vert="horz" wrap="square" lIns="91440" tIns="45720" rIns="91440" bIns="45720" anchor="t" anchorCtr="0" compatLnSpc="1">
            <a:noAutofit/>
          </a:bodyPr>
          <a:lstStyle>
            <a:lvl1pPr marL="0" marR="0" lvl="0" indent="0" fontAlgn="auto">
              <a:spcAft>
                <a:spcPts val="0"/>
              </a:spcAft>
              <a:buNone/>
              <a:tabLst/>
              <a:defRPr lang="en-US" b="0" i="0" u="none" strike="noStrike" cap="none" spc="0" baseline="0">
                <a:solidFill>
                  <a:srgbClr val="FFFFFF"/>
                </a:solidFill>
                <a:uFillTx/>
                <a:latin typeface="Arial"/>
              </a:defRPr>
            </a:lvl1pPr>
          </a:lstStyle>
          <a:p>
            <a:pPr lvl="0"/>
            <a:r>
              <a:rPr lang="en-US"/>
              <a:t>Click to edit Master text styles</a:t>
            </a:r>
          </a:p>
        </p:txBody>
      </p:sp>
      <p:pic>
        <p:nvPicPr>
          <p:cNvPr id="9" name="Graphic 12">
            <a:extLst>
              <a:ext uri="{FF2B5EF4-FFF2-40B4-BE49-F238E27FC236}">
                <a16:creationId xmlns:a16="http://schemas.microsoft.com/office/drawing/2014/main" id="{CBF0D0DD-3DB0-038F-6C0A-B6586B368C9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48671" y="6264472"/>
            <a:ext cx="1143000" cy="400050"/>
          </a:xfrm>
          <a:prstGeom prst="rect">
            <a:avLst/>
          </a:prstGeom>
          <a:noFill/>
          <a:ln cap="flat">
            <a:noFill/>
          </a:ln>
        </p:spPr>
      </p:pic>
      <p:sp>
        <p:nvSpPr>
          <p:cNvPr id="10" name="TextBox 4">
            <a:extLst>
              <a:ext uri="{FF2B5EF4-FFF2-40B4-BE49-F238E27FC236}">
                <a16:creationId xmlns:a16="http://schemas.microsoft.com/office/drawing/2014/main" id="{B494CF9C-5E58-5E3A-1129-AA3C0997AF1B}"/>
              </a:ext>
            </a:extLst>
          </p:cNvPr>
          <p:cNvSpPr txBox="1"/>
          <p:nvPr/>
        </p:nvSpPr>
        <p:spPr>
          <a:xfrm>
            <a:off x="6223004" y="28849"/>
            <a:ext cx="5738810" cy="46166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IE" sz="2400" b="0" i="0" u="none" strike="noStrike" kern="1200" cap="none" spc="0" baseline="0">
                <a:solidFill>
                  <a:srgbClr val="0E85AA"/>
                </a:solidFill>
                <a:uFillTx/>
                <a:latin typeface="Arial"/>
              </a:rPr>
              <a:t>Change this image from the Master slide</a:t>
            </a:r>
          </a:p>
        </p:txBody>
      </p:sp>
      <p:pic>
        <p:nvPicPr>
          <p:cNvPr id="11" name="Graphic 5">
            <a:extLst>
              <a:ext uri="{FF2B5EF4-FFF2-40B4-BE49-F238E27FC236}">
                <a16:creationId xmlns:a16="http://schemas.microsoft.com/office/drawing/2014/main" id="{86FAE153-3920-487F-8946-6225C0D5075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07961" y="206133"/>
            <a:ext cx="4784726" cy="824038"/>
          </a:xfrm>
          <a:prstGeom prst="rect">
            <a:avLst/>
          </a:prstGeom>
          <a:noFill/>
          <a:ln cap="flat">
            <a:noFill/>
          </a:ln>
        </p:spPr>
      </p:pic>
    </p:spTree>
    <p:extLst>
      <p:ext uri="{BB962C8B-B14F-4D97-AF65-F5344CB8AC3E}">
        <p14:creationId xmlns:p14="http://schemas.microsoft.com/office/powerpoint/2010/main" val="629428938"/>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1_Title &amp; Subtitle  light">
    <p:bg>
      <p:bgPr>
        <a:gradFill>
          <a:gsLst>
            <a:gs pos="0">
              <a:srgbClr val="246076"/>
            </a:gs>
            <a:gs pos="100000">
              <a:srgbClr val="1987A8"/>
            </a:gs>
          </a:gsLst>
          <a:lin ang="17054404" scaled="0"/>
        </a:gra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316989F7-607E-C42C-04A2-493393925C6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5118101"/>
            <a:ext cx="6494688" cy="1739900"/>
          </a:xfrm>
          <a:prstGeom prst="rect">
            <a:avLst/>
          </a:prstGeom>
        </p:spPr>
      </p:pic>
      <p:pic>
        <p:nvPicPr>
          <p:cNvPr id="21" name="Graphic 20">
            <a:extLst>
              <a:ext uri="{FF2B5EF4-FFF2-40B4-BE49-F238E27FC236}">
                <a16:creationId xmlns:a16="http://schemas.microsoft.com/office/drawing/2014/main" id="{D79987BE-CCC5-A892-BA86-A5DFE563B22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91465" y="4044951"/>
            <a:ext cx="10500537" cy="2813051"/>
          </a:xfrm>
          <a:prstGeom prst="rect">
            <a:avLst/>
          </a:prstGeom>
        </p:spPr>
      </p:pic>
      <p:sp>
        <p:nvSpPr>
          <p:cNvPr id="13" name="Title Text"/>
          <p:cNvSpPr txBox="1">
            <a:spLocks noGrp="1"/>
          </p:cNvSpPr>
          <p:nvPr>
            <p:ph type="title"/>
          </p:nvPr>
        </p:nvSpPr>
        <p:spPr>
          <a:xfrm>
            <a:off x="1854485" y="1907007"/>
            <a:ext cx="9448515" cy="2619571"/>
          </a:xfrm>
          <a:prstGeom prst="rect">
            <a:avLst/>
          </a:prstGeom>
        </p:spPr>
        <p:txBody>
          <a:bodyPr anchor="b">
            <a:normAutofit/>
          </a:bodyPr>
          <a:lstStyle>
            <a:lvl1pPr algn="l">
              <a:lnSpc>
                <a:spcPct val="80000"/>
              </a:lnSpc>
              <a:defRPr sz="8000" b="0" i="0" cap="none" spc="-136">
                <a:solidFill>
                  <a:srgbClr val="FFFFFF"/>
                </a:solidFill>
                <a:latin typeface="+mn-lt"/>
                <a:ea typeface="Calibri Light" charset="0"/>
                <a:cs typeface="Calibri Light" charset="0"/>
                <a:sym typeface="Open Sans Light"/>
              </a:defRPr>
            </a:lvl1pPr>
          </a:lstStyle>
          <a:p>
            <a:r>
              <a:rPr lang="en-GB"/>
              <a:t>Click to edit Master title style</a:t>
            </a:r>
            <a:endParaRPr/>
          </a:p>
        </p:txBody>
      </p:sp>
      <p:sp>
        <p:nvSpPr>
          <p:cNvPr id="14" name="Body Level One…"/>
          <p:cNvSpPr txBox="1">
            <a:spLocks noGrp="1"/>
          </p:cNvSpPr>
          <p:nvPr>
            <p:ph type="body" sz="quarter" idx="1"/>
          </p:nvPr>
        </p:nvSpPr>
        <p:spPr>
          <a:xfrm>
            <a:off x="1854485" y="4741163"/>
            <a:ext cx="9448515" cy="1503400"/>
          </a:xfrm>
          <a:prstGeom prst="rect">
            <a:avLst/>
          </a:prstGeom>
        </p:spPr>
        <p:txBody>
          <a:bodyPr/>
          <a:lstStyle>
            <a:lvl1pPr algn="l">
              <a:lnSpc>
                <a:spcPct val="120000"/>
              </a:lnSpc>
              <a:buClr>
                <a:schemeClr val="bg1"/>
              </a:buClr>
              <a:defRPr sz="1600" b="0" i="0" spc="0">
                <a:solidFill>
                  <a:schemeClr val="bg1"/>
                </a:solidFill>
                <a:latin typeface="+mn-lt"/>
                <a:ea typeface="Calibri Light" charset="0"/>
                <a:cs typeface="Calibri Light" charset="0"/>
              </a:defRPr>
            </a:lvl1pPr>
            <a:lvl2pPr indent="0" algn="l">
              <a:lnSpc>
                <a:spcPct val="120000"/>
              </a:lnSpc>
              <a:buClr>
                <a:schemeClr val="bg1"/>
              </a:buClr>
              <a:defRPr sz="1600" b="0" spc="0">
                <a:solidFill>
                  <a:schemeClr val="bg1"/>
                </a:solidFill>
                <a:latin typeface="+mn-lt"/>
                <a:ea typeface="Calibri" charset="0"/>
                <a:cs typeface="Calibri" charset="0"/>
                <a:sym typeface="Georgia"/>
              </a:defRPr>
            </a:lvl2pPr>
            <a:lvl3pPr algn="l">
              <a:lnSpc>
                <a:spcPct val="120000"/>
              </a:lnSpc>
              <a:buClr>
                <a:schemeClr val="bg1"/>
              </a:buClr>
              <a:defRPr sz="1200" b="0" i="1" spc="0">
                <a:solidFill>
                  <a:schemeClr val="bg1"/>
                </a:solidFill>
                <a:latin typeface="+mn-lt"/>
                <a:ea typeface="Calibri Light" charset="0"/>
                <a:cs typeface="Calibri Light" charset="0"/>
              </a:defRPr>
            </a:lvl3pPr>
            <a:lvl4pPr algn="l">
              <a:lnSpc>
                <a:spcPct val="120000"/>
              </a:lnSpc>
              <a:buClr>
                <a:schemeClr val="bg1"/>
              </a:buClr>
              <a:defRPr sz="1200" spc="0">
                <a:solidFill>
                  <a:schemeClr val="bg1"/>
                </a:solidFill>
                <a:latin typeface="+mn-lt"/>
                <a:ea typeface="Georgia"/>
                <a:cs typeface="Georgia"/>
                <a:sym typeface="Georgia"/>
              </a:defRPr>
            </a:lvl4pPr>
            <a:lvl5pPr algn="l">
              <a:lnSpc>
                <a:spcPct val="120000"/>
              </a:lnSpc>
              <a:buClr>
                <a:schemeClr val="bg1"/>
              </a:buClr>
              <a:defRPr sz="1200" b="0" i="1" spc="0">
                <a:solidFill>
                  <a:schemeClr val="bg1"/>
                </a:solidFill>
                <a:latin typeface="+mn-lt"/>
                <a:ea typeface="Calibri Light" charset="0"/>
                <a:cs typeface="Calibri Light"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a:p>
        </p:txBody>
      </p:sp>
      <p:pic>
        <p:nvPicPr>
          <p:cNvPr id="9" name="Oide standard logo white">
            <a:extLst>
              <a:ext uri="{FF2B5EF4-FFF2-40B4-BE49-F238E27FC236}">
                <a16:creationId xmlns:a16="http://schemas.microsoft.com/office/drawing/2014/main" id="{3E91DDF9-2BDE-EC3D-A900-11BA526E543A}"/>
              </a:ext>
            </a:extLst>
          </p:cNvPr>
          <p:cNvPicPr>
            <a:picLocks noChangeAspect="1"/>
          </p:cNvPicPr>
          <p:nvPr/>
        </p:nvPicPr>
        <p:blipFill>
          <a:blip r:embed="rId6"/>
          <a:stretch>
            <a:fillRect/>
          </a:stretch>
        </p:blipFill>
        <p:spPr>
          <a:xfrm>
            <a:off x="926976" y="805779"/>
            <a:ext cx="5949509" cy="1024639"/>
          </a:xfrm>
          <a:prstGeom prst="rect">
            <a:avLst/>
          </a:prstGeom>
        </p:spPr>
      </p:pic>
      <p:pic>
        <p:nvPicPr>
          <p:cNvPr id="2" name="Creative Commons logo">
            <a:extLst>
              <a:ext uri="{FF2B5EF4-FFF2-40B4-BE49-F238E27FC236}">
                <a16:creationId xmlns:a16="http://schemas.microsoft.com/office/drawing/2014/main" id="{86F8946A-B1BF-D2FE-C298-097FC5BB83C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821972" y="6264471"/>
            <a:ext cx="1143000" cy="400051"/>
          </a:xfrm>
          <a:prstGeom prst="rect">
            <a:avLst/>
          </a:prstGeom>
        </p:spPr>
      </p:pic>
      <p:pic>
        <p:nvPicPr>
          <p:cNvPr id="3" name="Graphic 2">
            <a:extLst>
              <a:ext uri="{FF2B5EF4-FFF2-40B4-BE49-F238E27FC236}">
                <a16:creationId xmlns:a16="http://schemas.microsoft.com/office/drawing/2014/main" id="{56315EEF-4092-DA49-E57E-17038FCE9A8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5118100"/>
            <a:ext cx="6494688" cy="1739900"/>
          </a:xfrm>
          <a:prstGeom prst="rect">
            <a:avLst/>
          </a:prstGeom>
        </p:spPr>
      </p:pic>
      <p:pic>
        <p:nvPicPr>
          <p:cNvPr id="4" name="Graphic 3">
            <a:extLst>
              <a:ext uri="{FF2B5EF4-FFF2-40B4-BE49-F238E27FC236}">
                <a16:creationId xmlns:a16="http://schemas.microsoft.com/office/drawing/2014/main" id="{FF71F930-CB63-9B56-4778-ECEC4060A13A}"/>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691464" y="4044950"/>
            <a:ext cx="10500537" cy="2813051"/>
          </a:xfrm>
          <a:prstGeom prst="rect">
            <a:avLst/>
          </a:prstGeom>
        </p:spPr>
      </p:pic>
      <p:pic>
        <p:nvPicPr>
          <p:cNvPr id="5" name="Oide standard logo white">
            <a:extLst>
              <a:ext uri="{FF2B5EF4-FFF2-40B4-BE49-F238E27FC236}">
                <a16:creationId xmlns:a16="http://schemas.microsoft.com/office/drawing/2014/main" id="{34FFAB82-3D50-85AF-1D58-86E289EC2992}"/>
              </a:ext>
            </a:extLst>
          </p:cNvPr>
          <p:cNvPicPr>
            <a:picLocks noChangeAspect="1"/>
          </p:cNvPicPr>
          <p:nvPr userDrawn="1"/>
        </p:nvPicPr>
        <p:blipFill>
          <a:blip r:embed="rId6"/>
          <a:stretch>
            <a:fillRect/>
          </a:stretch>
        </p:blipFill>
        <p:spPr>
          <a:xfrm>
            <a:off x="926976" y="805779"/>
            <a:ext cx="5949509" cy="1024638"/>
          </a:xfrm>
          <a:prstGeom prst="rect">
            <a:avLst/>
          </a:prstGeom>
        </p:spPr>
      </p:pic>
      <p:pic>
        <p:nvPicPr>
          <p:cNvPr id="6" name="Creative Commons logo">
            <a:extLst>
              <a:ext uri="{FF2B5EF4-FFF2-40B4-BE49-F238E27FC236}">
                <a16:creationId xmlns:a16="http://schemas.microsoft.com/office/drawing/2014/main" id="{35412CE6-2CC7-8CAD-1E00-8F4025FA8489}"/>
              </a:ext>
            </a:extLst>
          </p:cNvPr>
          <p:cNvPicPr>
            <a:picLocks noChangeAspect="1"/>
          </p:cNvPicPr>
          <p:nvPr userDrawn="1"/>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821972" y="6264471"/>
            <a:ext cx="1143000" cy="400050"/>
          </a:xfrm>
          <a:prstGeom prst="rect">
            <a:avLst/>
          </a:prstGeom>
        </p:spPr>
      </p:pic>
    </p:spTree>
    <p:extLst>
      <p:ext uri="{BB962C8B-B14F-4D97-AF65-F5344CB8AC3E}">
        <p14:creationId xmlns:p14="http://schemas.microsoft.com/office/powerpoint/2010/main" val="2347662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2_Title &amp; Subtitle  light">
    <p:bg>
      <p:bgPr>
        <a:solidFill>
          <a:schemeClr val="bg1"/>
        </a:solidFill>
        <a:effectLst/>
      </p:bgPr>
    </p:bg>
    <p:spTree>
      <p:nvGrpSpPr>
        <p:cNvPr id="1" name=""/>
        <p:cNvGrpSpPr/>
        <p:nvPr/>
      </p:nvGrpSpPr>
      <p:grpSpPr>
        <a:xfrm>
          <a:off x="0" y="0"/>
          <a:ext cx="0" cy="0"/>
          <a:chOff x="0" y="0"/>
          <a:chExt cx="0" cy="0"/>
        </a:xfrm>
      </p:grpSpPr>
      <p:pic>
        <p:nvPicPr>
          <p:cNvPr id="16" name="Graphic 15">
            <a:extLst>
              <a:ext uri="{FF2B5EF4-FFF2-40B4-BE49-F238E27FC236}">
                <a16:creationId xmlns:a16="http://schemas.microsoft.com/office/drawing/2014/main" id="{F2E61496-955F-0BA1-2D5F-8076C78B543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0" y="4044949"/>
            <a:ext cx="12192000" cy="2813051"/>
          </a:xfrm>
          <a:prstGeom prst="rect">
            <a:avLst/>
          </a:prstGeom>
        </p:spPr>
      </p:pic>
      <p:pic>
        <p:nvPicPr>
          <p:cNvPr id="8" name="Graphic 7">
            <a:extLst>
              <a:ext uri="{FF2B5EF4-FFF2-40B4-BE49-F238E27FC236}">
                <a16:creationId xmlns:a16="http://schemas.microsoft.com/office/drawing/2014/main" id="{11BEF3D3-3597-087E-58D8-D8A93500320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07927" y="802499"/>
            <a:ext cx="5968559" cy="1027919"/>
          </a:xfrm>
          <a:prstGeom prst="rect">
            <a:avLst/>
          </a:prstGeom>
        </p:spPr>
      </p:pic>
      <p:sp>
        <p:nvSpPr>
          <p:cNvPr id="13" name="Title Text"/>
          <p:cNvSpPr txBox="1">
            <a:spLocks noGrp="1"/>
          </p:cNvSpPr>
          <p:nvPr>
            <p:ph type="title"/>
          </p:nvPr>
        </p:nvSpPr>
        <p:spPr>
          <a:xfrm>
            <a:off x="1854485" y="1907007"/>
            <a:ext cx="9448515" cy="2619571"/>
          </a:xfrm>
          <a:prstGeom prst="rect">
            <a:avLst/>
          </a:prstGeom>
        </p:spPr>
        <p:txBody>
          <a:bodyPr anchor="b">
            <a:normAutofit/>
          </a:bodyPr>
          <a:lstStyle>
            <a:lvl1pPr algn="l">
              <a:lnSpc>
                <a:spcPct val="80000"/>
              </a:lnSpc>
              <a:defRPr sz="8000" b="0" i="0" cap="none" spc="-136">
                <a:solidFill>
                  <a:schemeClr val="tx1"/>
                </a:solidFill>
                <a:latin typeface="+mn-lt"/>
                <a:ea typeface="Calibri Light" charset="0"/>
                <a:cs typeface="Calibri Light" charset="0"/>
                <a:sym typeface="Open Sans Light"/>
              </a:defRPr>
            </a:lvl1pPr>
          </a:lstStyle>
          <a:p>
            <a:r>
              <a:rPr lang="en-GB"/>
              <a:t>Click to edit Master title style</a:t>
            </a:r>
            <a:endParaRPr/>
          </a:p>
        </p:txBody>
      </p:sp>
      <p:sp>
        <p:nvSpPr>
          <p:cNvPr id="14" name="Body Level One…"/>
          <p:cNvSpPr txBox="1">
            <a:spLocks noGrp="1"/>
          </p:cNvSpPr>
          <p:nvPr>
            <p:ph type="body" sz="quarter" idx="1"/>
          </p:nvPr>
        </p:nvSpPr>
        <p:spPr>
          <a:xfrm>
            <a:off x="1854485" y="4741163"/>
            <a:ext cx="9448515" cy="1503400"/>
          </a:xfrm>
          <a:prstGeom prst="rect">
            <a:avLst/>
          </a:prstGeom>
        </p:spPr>
        <p:txBody>
          <a:bodyPr/>
          <a:lstStyle>
            <a:lvl1pPr algn="l">
              <a:lnSpc>
                <a:spcPct val="120000"/>
              </a:lnSpc>
              <a:buClr>
                <a:schemeClr val="bg1"/>
              </a:buClr>
              <a:defRPr sz="1600" b="0" i="0" spc="0">
                <a:solidFill>
                  <a:schemeClr val="tx1"/>
                </a:solidFill>
                <a:latin typeface="+mn-lt"/>
                <a:ea typeface="Calibri Light" charset="0"/>
                <a:cs typeface="Calibri Light" charset="0"/>
              </a:defRPr>
            </a:lvl1pPr>
            <a:lvl2pPr indent="0" algn="l">
              <a:lnSpc>
                <a:spcPct val="120000"/>
              </a:lnSpc>
              <a:buClr>
                <a:schemeClr val="bg1"/>
              </a:buClr>
              <a:defRPr sz="1600" b="0" spc="0">
                <a:solidFill>
                  <a:schemeClr val="tx1"/>
                </a:solidFill>
                <a:latin typeface="+mn-lt"/>
                <a:ea typeface="Calibri" charset="0"/>
                <a:cs typeface="Calibri" charset="0"/>
                <a:sym typeface="Georgia"/>
              </a:defRPr>
            </a:lvl2pPr>
            <a:lvl3pPr algn="l">
              <a:lnSpc>
                <a:spcPct val="120000"/>
              </a:lnSpc>
              <a:buClr>
                <a:schemeClr val="bg1"/>
              </a:buClr>
              <a:defRPr sz="1200" b="0" i="1" spc="0">
                <a:solidFill>
                  <a:schemeClr val="tx1"/>
                </a:solidFill>
                <a:latin typeface="+mn-lt"/>
                <a:ea typeface="Calibri Light" charset="0"/>
                <a:cs typeface="Calibri Light" charset="0"/>
              </a:defRPr>
            </a:lvl3pPr>
            <a:lvl4pPr algn="l">
              <a:lnSpc>
                <a:spcPct val="120000"/>
              </a:lnSpc>
              <a:buClr>
                <a:schemeClr val="bg1"/>
              </a:buClr>
              <a:defRPr sz="1200" spc="0">
                <a:solidFill>
                  <a:schemeClr val="tx1"/>
                </a:solidFill>
                <a:latin typeface="+mn-lt"/>
                <a:ea typeface="Georgia"/>
                <a:cs typeface="Georgia"/>
                <a:sym typeface="Georgia"/>
              </a:defRPr>
            </a:lvl4pPr>
            <a:lvl5pPr algn="l">
              <a:lnSpc>
                <a:spcPct val="120000"/>
              </a:lnSpc>
              <a:buClr>
                <a:schemeClr val="bg1"/>
              </a:buClr>
              <a:defRPr sz="1200" b="0" i="1" spc="0">
                <a:solidFill>
                  <a:schemeClr val="tx1"/>
                </a:solidFill>
                <a:latin typeface="+mn-lt"/>
                <a:ea typeface="Calibri Light" charset="0"/>
                <a:cs typeface="Calibri Light"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a:p>
        </p:txBody>
      </p:sp>
      <p:pic>
        <p:nvPicPr>
          <p:cNvPr id="2" name="Creative Commons logo">
            <a:extLst>
              <a:ext uri="{FF2B5EF4-FFF2-40B4-BE49-F238E27FC236}">
                <a16:creationId xmlns:a16="http://schemas.microsoft.com/office/drawing/2014/main" id="{86F8946A-B1BF-D2FE-C298-097FC5BB83C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821972" y="6264471"/>
            <a:ext cx="1143000" cy="400051"/>
          </a:xfrm>
          <a:prstGeom prst="rect">
            <a:avLst/>
          </a:prstGeom>
        </p:spPr>
      </p:pic>
      <p:pic>
        <p:nvPicPr>
          <p:cNvPr id="3" name="Graphic 2">
            <a:extLst>
              <a:ext uri="{FF2B5EF4-FFF2-40B4-BE49-F238E27FC236}">
                <a16:creationId xmlns:a16="http://schemas.microsoft.com/office/drawing/2014/main" id="{D3CB990C-58EE-543D-B4A4-2C0D66C2450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4044950"/>
            <a:ext cx="12192000" cy="2813050"/>
          </a:xfrm>
          <a:prstGeom prst="rect">
            <a:avLst/>
          </a:prstGeom>
        </p:spPr>
      </p:pic>
      <p:pic>
        <p:nvPicPr>
          <p:cNvPr id="4" name="Graphic 3">
            <a:extLst>
              <a:ext uri="{FF2B5EF4-FFF2-40B4-BE49-F238E27FC236}">
                <a16:creationId xmlns:a16="http://schemas.microsoft.com/office/drawing/2014/main" id="{CEA89D64-FBE4-C60E-C961-E6AE1FE26B9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07926" y="802498"/>
            <a:ext cx="5968559" cy="1027919"/>
          </a:xfrm>
          <a:prstGeom prst="rect">
            <a:avLst/>
          </a:prstGeom>
        </p:spPr>
      </p:pic>
      <p:pic>
        <p:nvPicPr>
          <p:cNvPr id="5" name="Creative Commons logo">
            <a:extLst>
              <a:ext uri="{FF2B5EF4-FFF2-40B4-BE49-F238E27FC236}">
                <a16:creationId xmlns:a16="http://schemas.microsoft.com/office/drawing/2014/main" id="{EE4FB984-47C6-6964-7D7A-673249A311EE}"/>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821972" y="6264471"/>
            <a:ext cx="1143000" cy="400050"/>
          </a:xfrm>
          <a:prstGeom prst="rect">
            <a:avLst/>
          </a:prstGeom>
        </p:spPr>
      </p:pic>
    </p:spTree>
    <p:extLst>
      <p:ext uri="{BB962C8B-B14F-4D97-AF65-F5344CB8AC3E}">
        <p14:creationId xmlns:p14="http://schemas.microsoft.com/office/powerpoint/2010/main" val="801762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2_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6E45BF6-86A8-84A0-A1D8-4F3BFAA4760A}"/>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sz="1400"/>
          </a:p>
        </p:txBody>
      </p:sp>
      <p:pic>
        <p:nvPicPr>
          <p:cNvPr id="12" name="Picture 11" descr="Person writing in notebook">
            <a:extLst>
              <a:ext uri="{FF2B5EF4-FFF2-40B4-BE49-F238E27FC236}">
                <a16:creationId xmlns:a16="http://schemas.microsoft.com/office/drawing/2014/main" id="{12D65D97-4FDB-71AE-E76F-3681F99A47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0557" y="0"/>
            <a:ext cx="10287000" cy="6858000"/>
          </a:xfrm>
          <a:prstGeom prst="rect">
            <a:avLst/>
          </a:prstGeom>
        </p:spPr>
      </p:pic>
      <p:sp>
        <p:nvSpPr>
          <p:cNvPr id="3" name="Picture Placeholder 2">
            <a:extLst>
              <a:ext uri="{FF2B5EF4-FFF2-40B4-BE49-F238E27FC236}">
                <a16:creationId xmlns:a16="http://schemas.microsoft.com/office/drawing/2014/main" id="{32EE68A2-6E51-E1A3-28B8-B10EF2B4C0EA}"/>
              </a:ext>
            </a:extLst>
          </p:cNvPr>
          <p:cNvSpPr>
            <a:spLocks noGrp="1"/>
          </p:cNvSpPr>
          <p:nvPr>
            <p:ph type="pic" idx="1" hasCustomPrompt="1"/>
          </p:nvPr>
        </p:nvSpPr>
        <p:spPr>
          <a:xfrm>
            <a:off x="3581401" y="0"/>
            <a:ext cx="8605043" cy="6858000"/>
          </a:xfrm>
        </p:spPr>
        <p:txBody>
          <a:bodyPr>
            <a:normAutofit/>
          </a:bodyPr>
          <a:lstStyle>
            <a:lvl1pPr marL="0" indent="0" algn="ctr">
              <a:buNone/>
              <a:defRPr sz="24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IE"/>
              <a:t>Change picture from Slide Master</a:t>
            </a:r>
          </a:p>
        </p:txBody>
      </p:sp>
      <p:pic>
        <p:nvPicPr>
          <p:cNvPr id="14" name="Blue shape 1">
            <a:extLst>
              <a:ext uri="{FF2B5EF4-FFF2-40B4-BE49-F238E27FC236}">
                <a16:creationId xmlns:a16="http://schemas.microsoft.com/office/drawing/2014/main" id="{44F7C792-8988-EDC5-7094-29373BADA6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0"/>
            <a:ext cx="6223000" cy="6858000"/>
          </a:xfrm>
          <a:prstGeom prst="rect">
            <a:avLst/>
          </a:prstGeom>
        </p:spPr>
      </p:pic>
      <p:pic>
        <p:nvPicPr>
          <p:cNvPr id="20" name="Blue shape 2">
            <a:extLst>
              <a:ext uri="{FF2B5EF4-FFF2-40B4-BE49-F238E27FC236}">
                <a16:creationId xmlns:a16="http://schemas.microsoft.com/office/drawing/2014/main" id="{CDC71264-9DEB-75C5-7874-06C333AF88F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0" y="0"/>
            <a:ext cx="5562600" cy="6858000"/>
          </a:xfrm>
          <a:prstGeom prst="rect">
            <a:avLst/>
          </a:prstGeom>
        </p:spPr>
      </p:pic>
      <p:pic>
        <p:nvPicPr>
          <p:cNvPr id="10" name="Blue shape 3">
            <a:extLst>
              <a:ext uri="{FF2B5EF4-FFF2-40B4-BE49-F238E27FC236}">
                <a16:creationId xmlns:a16="http://schemas.microsoft.com/office/drawing/2014/main" id="{EBE1C1A6-7251-1F44-FC21-8FF34283E6C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57" y="0"/>
            <a:ext cx="4972051" cy="6858000"/>
          </a:xfrm>
          <a:prstGeom prst="rect">
            <a:avLst/>
          </a:prstGeom>
        </p:spPr>
      </p:pic>
      <p:sp>
        <p:nvSpPr>
          <p:cNvPr id="2" name="Title 1">
            <a:extLst>
              <a:ext uri="{FF2B5EF4-FFF2-40B4-BE49-F238E27FC236}">
                <a16:creationId xmlns:a16="http://schemas.microsoft.com/office/drawing/2014/main" id="{39CEFFE9-E7EF-09BC-01AA-6022F7E1CD74}"/>
              </a:ext>
            </a:extLst>
          </p:cNvPr>
          <p:cNvSpPr>
            <a:spLocks noGrp="1"/>
          </p:cNvSpPr>
          <p:nvPr>
            <p:ph type="title"/>
          </p:nvPr>
        </p:nvSpPr>
        <p:spPr>
          <a:xfrm>
            <a:off x="914401" y="1854201"/>
            <a:ext cx="3857625" cy="1069975"/>
          </a:xfrm>
        </p:spPr>
        <p:txBody>
          <a:bodyPr anchor="b"/>
          <a:lstStyle>
            <a:lvl1pPr>
              <a:defRPr sz="3200">
                <a:solidFill>
                  <a:schemeClr val="bg1"/>
                </a:solidFill>
              </a:defRPr>
            </a:lvl1pPr>
          </a:lstStyle>
          <a:p>
            <a:r>
              <a:rPr lang="en-GB"/>
              <a:t>Click to edit Master title style</a:t>
            </a:r>
            <a:endParaRPr lang="en-IE"/>
          </a:p>
        </p:txBody>
      </p:sp>
      <p:sp>
        <p:nvSpPr>
          <p:cNvPr id="4" name="Text Placeholder 3">
            <a:extLst>
              <a:ext uri="{FF2B5EF4-FFF2-40B4-BE49-F238E27FC236}">
                <a16:creationId xmlns:a16="http://schemas.microsoft.com/office/drawing/2014/main" id="{77EFF95F-319D-F3F1-4560-740C491DACD7}"/>
              </a:ext>
            </a:extLst>
          </p:cNvPr>
          <p:cNvSpPr>
            <a:spLocks noGrp="1"/>
          </p:cNvSpPr>
          <p:nvPr>
            <p:ph type="body" sz="half" idx="2"/>
          </p:nvPr>
        </p:nvSpPr>
        <p:spPr>
          <a:xfrm>
            <a:off x="914401" y="2924175"/>
            <a:ext cx="3857625" cy="2944813"/>
          </a:xfrm>
        </p:spPr>
        <p:txBody>
          <a:bodyPr/>
          <a:lstStyle>
            <a:lvl1pPr marL="0" indent="0">
              <a:buNone/>
              <a:defRPr sz="1600">
                <a:solidFill>
                  <a:schemeClr val="bg1"/>
                </a:solidFill>
              </a:defRPr>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GB"/>
              <a:t>Click to edit Master text styles</a:t>
            </a:r>
          </a:p>
        </p:txBody>
      </p:sp>
      <p:pic>
        <p:nvPicPr>
          <p:cNvPr id="18" name="Picture 17">
            <a:extLst>
              <a:ext uri="{FF2B5EF4-FFF2-40B4-BE49-F238E27FC236}">
                <a16:creationId xmlns:a16="http://schemas.microsoft.com/office/drawing/2014/main" id="{8EBE962D-139C-6130-FDB1-D9EDA707191F}"/>
              </a:ext>
            </a:extLst>
          </p:cNvPr>
          <p:cNvPicPr>
            <a:picLocks noChangeAspect="1"/>
          </p:cNvPicPr>
          <p:nvPr/>
        </p:nvPicPr>
        <p:blipFill>
          <a:blip r:embed="rId9"/>
          <a:stretch>
            <a:fillRect/>
          </a:stretch>
        </p:blipFill>
        <p:spPr>
          <a:xfrm>
            <a:off x="230188" y="206130"/>
            <a:ext cx="4757765" cy="819395"/>
          </a:xfrm>
          <a:prstGeom prst="rect">
            <a:avLst/>
          </a:prstGeom>
        </p:spPr>
      </p:pic>
      <p:pic>
        <p:nvPicPr>
          <p:cNvPr id="13" name="Graphic 12">
            <a:extLst>
              <a:ext uri="{FF2B5EF4-FFF2-40B4-BE49-F238E27FC236}">
                <a16:creationId xmlns:a16="http://schemas.microsoft.com/office/drawing/2014/main" id="{078D19DB-B48B-0B94-E732-6FD1FE6E76B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48675" y="6264471"/>
            <a:ext cx="1143000" cy="400051"/>
          </a:xfrm>
          <a:prstGeom prst="rect">
            <a:avLst/>
          </a:prstGeom>
        </p:spPr>
      </p:pic>
      <p:sp>
        <p:nvSpPr>
          <p:cNvPr id="5" name="Rectangle 4">
            <a:extLst>
              <a:ext uri="{FF2B5EF4-FFF2-40B4-BE49-F238E27FC236}">
                <a16:creationId xmlns:a16="http://schemas.microsoft.com/office/drawing/2014/main" id="{EF0475FB-D2B5-E225-D720-AD0B5C289986}"/>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6" name="Picture 5" descr="Person writing in notebook">
            <a:extLst>
              <a:ext uri="{FF2B5EF4-FFF2-40B4-BE49-F238E27FC236}">
                <a16:creationId xmlns:a16="http://schemas.microsoft.com/office/drawing/2014/main" id="{20DA5B7F-BF81-0C1C-1114-50C5B292167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0557" y="0"/>
            <a:ext cx="10287000" cy="6858000"/>
          </a:xfrm>
          <a:prstGeom prst="rect">
            <a:avLst/>
          </a:prstGeom>
        </p:spPr>
      </p:pic>
      <p:pic>
        <p:nvPicPr>
          <p:cNvPr id="7" name="Blue shape 1">
            <a:extLst>
              <a:ext uri="{FF2B5EF4-FFF2-40B4-BE49-F238E27FC236}">
                <a16:creationId xmlns:a16="http://schemas.microsoft.com/office/drawing/2014/main" id="{685B24AE-330B-C3F7-20AE-0E079F8A3F4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0" y="0"/>
            <a:ext cx="6223000" cy="6858000"/>
          </a:xfrm>
          <a:prstGeom prst="rect">
            <a:avLst/>
          </a:prstGeom>
        </p:spPr>
      </p:pic>
      <p:pic>
        <p:nvPicPr>
          <p:cNvPr id="8" name="Blue shape 2">
            <a:extLst>
              <a:ext uri="{FF2B5EF4-FFF2-40B4-BE49-F238E27FC236}">
                <a16:creationId xmlns:a16="http://schemas.microsoft.com/office/drawing/2014/main" id="{D32CADB0-AED6-4709-0C23-9AD0781EFDC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0"/>
            <a:ext cx="5562600" cy="6858000"/>
          </a:xfrm>
          <a:prstGeom prst="rect">
            <a:avLst/>
          </a:prstGeom>
        </p:spPr>
      </p:pic>
      <p:pic>
        <p:nvPicPr>
          <p:cNvPr id="11" name="Blue shape 3">
            <a:extLst>
              <a:ext uri="{FF2B5EF4-FFF2-40B4-BE49-F238E27FC236}">
                <a16:creationId xmlns:a16="http://schemas.microsoft.com/office/drawing/2014/main" id="{A029967D-46FC-DB51-7B87-D7D91A8E48C9}"/>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5557" y="0"/>
            <a:ext cx="4972050" cy="6858000"/>
          </a:xfrm>
          <a:prstGeom prst="rect">
            <a:avLst/>
          </a:prstGeom>
        </p:spPr>
      </p:pic>
      <p:pic>
        <p:nvPicPr>
          <p:cNvPr id="15" name="Picture 14">
            <a:extLst>
              <a:ext uri="{FF2B5EF4-FFF2-40B4-BE49-F238E27FC236}">
                <a16:creationId xmlns:a16="http://schemas.microsoft.com/office/drawing/2014/main" id="{1C8B50AD-B94D-1604-1368-458A317F6BB8}"/>
              </a:ext>
            </a:extLst>
          </p:cNvPr>
          <p:cNvPicPr>
            <a:picLocks noChangeAspect="1"/>
          </p:cNvPicPr>
          <p:nvPr userDrawn="1"/>
        </p:nvPicPr>
        <p:blipFill>
          <a:blip r:embed="rId9"/>
          <a:stretch>
            <a:fillRect/>
          </a:stretch>
        </p:blipFill>
        <p:spPr>
          <a:xfrm>
            <a:off x="230187" y="206131"/>
            <a:ext cx="4757765" cy="819394"/>
          </a:xfrm>
          <a:prstGeom prst="rect">
            <a:avLst/>
          </a:prstGeom>
        </p:spPr>
      </p:pic>
      <p:pic>
        <p:nvPicPr>
          <p:cNvPr id="16" name="Graphic 15">
            <a:extLst>
              <a:ext uri="{FF2B5EF4-FFF2-40B4-BE49-F238E27FC236}">
                <a16:creationId xmlns:a16="http://schemas.microsoft.com/office/drawing/2014/main" id="{6BF34372-94A9-6883-1EA3-04C508DC8070}"/>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248674" y="6264471"/>
            <a:ext cx="1143000" cy="400050"/>
          </a:xfrm>
          <a:prstGeom prst="rect">
            <a:avLst/>
          </a:prstGeom>
        </p:spPr>
      </p:pic>
    </p:spTree>
    <p:extLst>
      <p:ext uri="{BB962C8B-B14F-4D97-AF65-F5344CB8AC3E}">
        <p14:creationId xmlns:p14="http://schemas.microsoft.com/office/powerpoint/2010/main" val="988047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085ED-5D25-B048-1F9F-9DD6333779C5}"/>
              </a:ext>
            </a:extLst>
          </p:cNvPr>
          <p:cNvSpPr>
            <a:spLocks noGrp="1"/>
          </p:cNvSpPr>
          <p:nvPr>
            <p:ph type="title"/>
          </p:nvPr>
        </p:nvSpPr>
        <p:spPr/>
        <p:txBody>
          <a:bodyPr/>
          <a:lstStyle/>
          <a:p>
            <a:r>
              <a:rPr lang="en-GB"/>
              <a:t>Click to edit Master title style</a:t>
            </a:r>
            <a:endParaRPr lang="en-IE"/>
          </a:p>
        </p:txBody>
      </p:sp>
      <p:sp>
        <p:nvSpPr>
          <p:cNvPr id="3" name="Content Placeholder 2">
            <a:extLst>
              <a:ext uri="{FF2B5EF4-FFF2-40B4-BE49-F238E27FC236}">
                <a16:creationId xmlns:a16="http://schemas.microsoft.com/office/drawing/2014/main" id="{94C0821C-30ED-A311-1D13-4B49BF33CFF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a:p>
        </p:txBody>
      </p:sp>
    </p:spTree>
    <p:extLst>
      <p:ext uri="{BB962C8B-B14F-4D97-AF65-F5344CB8AC3E}">
        <p14:creationId xmlns:p14="http://schemas.microsoft.com/office/powerpoint/2010/main" val="158514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break: White">
  <p:cSld name="Section break: White">
    <p:bg>
      <p:bgPr>
        <a:solidFill>
          <a:schemeClr val="dk2"/>
        </a:solidFill>
        <a:effectLst/>
      </p:bgPr>
    </p:bg>
    <p:spTree>
      <p:nvGrpSpPr>
        <p:cNvPr id="1" name="Shape 11"/>
        <p:cNvGrpSpPr/>
        <p:nvPr/>
      </p:nvGrpSpPr>
      <p:grpSpPr>
        <a:xfrm>
          <a:off x="0" y="0"/>
          <a:ext cx="0" cy="0"/>
          <a:chOff x="0" y="0"/>
          <a:chExt cx="0" cy="0"/>
        </a:xfrm>
      </p:grpSpPr>
      <p:sp>
        <p:nvSpPr>
          <p:cNvPr id="17" name="Google Shape;17;p2"/>
          <p:cNvSpPr txBox="1">
            <a:spLocks noGrp="1"/>
          </p:cNvSpPr>
          <p:nvPr>
            <p:ph type="title"/>
          </p:nvPr>
        </p:nvSpPr>
        <p:spPr>
          <a:xfrm>
            <a:off x="6231333" y="2456476"/>
            <a:ext cx="4624400" cy="13468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accent2"/>
              </a:buClr>
              <a:buSzPts val="2100"/>
              <a:buFont typeface="Calibri"/>
              <a:buNone/>
              <a:defRPr>
                <a:solidFill>
                  <a:schemeClr val="accent2"/>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r>
              <a:rPr lang="en-GB"/>
              <a:t>Click to edit Master title style</a:t>
            </a:r>
            <a:endParaRPr/>
          </a:p>
        </p:txBody>
      </p:sp>
      <p:sp>
        <p:nvSpPr>
          <p:cNvPr id="18" name="Google Shape;18;p2"/>
          <p:cNvSpPr txBox="1">
            <a:spLocks noGrp="1"/>
          </p:cNvSpPr>
          <p:nvPr>
            <p:ph type="body" idx="1"/>
          </p:nvPr>
        </p:nvSpPr>
        <p:spPr>
          <a:xfrm>
            <a:off x="6231333" y="4092463"/>
            <a:ext cx="4624400" cy="877600"/>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400"/>
              </a:spcBef>
              <a:spcAft>
                <a:spcPts val="0"/>
              </a:spcAft>
              <a:buClr>
                <a:schemeClr val="dk2"/>
              </a:buClr>
              <a:buSzPts val="1500"/>
              <a:buNone/>
              <a:defRPr sz="2000">
                <a:solidFill>
                  <a:schemeClr val="dk2"/>
                </a:solidFill>
              </a:defRPr>
            </a:lvl1pPr>
            <a:lvl2pPr marL="1219170" lvl="1" indent="-304792" algn="l">
              <a:lnSpc>
                <a:spcPct val="90000"/>
              </a:lnSpc>
              <a:spcBef>
                <a:spcPts val="400"/>
              </a:spcBef>
              <a:spcAft>
                <a:spcPts val="0"/>
              </a:spcAft>
              <a:buClr>
                <a:schemeClr val="dk2"/>
              </a:buClr>
              <a:buSzPts val="1400"/>
              <a:buNone/>
              <a:defRPr>
                <a:solidFill>
                  <a:schemeClr val="dk2"/>
                </a:solidFill>
              </a:defRPr>
            </a:lvl2pPr>
            <a:lvl3pPr marL="1828754" lvl="2" indent="-423323" algn="l">
              <a:lnSpc>
                <a:spcPct val="90000"/>
              </a:lnSpc>
              <a:spcBef>
                <a:spcPts val="400"/>
              </a:spcBef>
              <a:spcAft>
                <a:spcPts val="0"/>
              </a:spcAft>
              <a:buSzPts val="1400"/>
              <a:buChar char="•"/>
              <a:defRPr>
                <a:solidFill>
                  <a:srgbClr val="FF0000"/>
                </a:solidFill>
              </a:defRPr>
            </a:lvl3pPr>
            <a:lvl4pPr marL="2438339" lvl="3" indent="-406390" algn="l">
              <a:lnSpc>
                <a:spcPct val="90000"/>
              </a:lnSpc>
              <a:spcBef>
                <a:spcPts val="400"/>
              </a:spcBef>
              <a:spcAft>
                <a:spcPts val="0"/>
              </a:spcAft>
              <a:buSzPts val="1200"/>
              <a:buChar char="•"/>
              <a:defRPr>
                <a:solidFill>
                  <a:srgbClr val="FF0000"/>
                </a:solidFill>
              </a:defRPr>
            </a:lvl4pPr>
            <a:lvl5pPr marL="3047924" lvl="4" indent="-304792" algn="l">
              <a:lnSpc>
                <a:spcPct val="90000"/>
              </a:lnSpc>
              <a:spcBef>
                <a:spcPts val="800"/>
              </a:spcBef>
              <a:spcAft>
                <a:spcPts val="0"/>
              </a:spcAft>
              <a:buClr>
                <a:srgbClr val="FF0000"/>
              </a:buClr>
              <a:buSzPts val="1500"/>
              <a:buNone/>
              <a:defRPr>
                <a:solidFill>
                  <a:srgbClr val="FF0000"/>
                </a:solidFill>
              </a:defRPr>
            </a:lvl5pPr>
            <a:lvl6pPr marL="3657509" lvl="5" indent="-423323" algn="l">
              <a:lnSpc>
                <a:spcPct val="90000"/>
              </a:lnSpc>
              <a:spcBef>
                <a:spcPts val="533"/>
              </a:spcBef>
              <a:spcAft>
                <a:spcPts val="0"/>
              </a:spcAft>
              <a:buClr>
                <a:srgbClr val="FF0000"/>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pPr lvl="0"/>
            <a:r>
              <a:rPr lang="en-GB"/>
              <a:t>Click to edit Master text styles</a:t>
            </a:r>
          </a:p>
        </p:txBody>
      </p:sp>
    </p:spTree>
    <p:extLst>
      <p:ext uri="{BB962C8B-B14F-4D97-AF65-F5344CB8AC3E}">
        <p14:creationId xmlns:p14="http://schemas.microsoft.com/office/powerpoint/2010/main" val="2024336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1">
  <p:cSld name="Title and Content 1">
    <p:bg>
      <p:bgPr>
        <a:solidFill>
          <a:schemeClr val="lt1"/>
        </a:solidFill>
        <a:effectLst/>
      </p:bgPr>
    </p:bg>
    <p:spTree>
      <p:nvGrpSpPr>
        <p:cNvPr id="1" name="Shape 340"/>
        <p:cNvGrpSpPr/>
        <p:nvPr/>
      </p:nvGrpSpPr>
      <p:grpSpPr>
        <a:xfrm>
          <a:off x="0" y="0"/>
          <a:ext cx="0" cy="0"/>
          <a:chOff x="0" y="0"/>
          <a:chExt cx="0" cy="0"/>
        </a:xfrm>
      </p:grpSpPr>
      <p:sp>
        <p:nvSpPr>
          <p:cNvPr id="342" name="Google Shape;342;p5"/>
          <p:cNvSpPr txBox="1">
            <a:spLocks noGrp="1"/>
          </p:cNvSpPr>
          <p:nvPr>
            <p:ph type="title"/>
          </p:nvPr>
        </p:nvSpPr>
        <p:spPr>
          <a:xfrm>
            <a:off x="514800" y="897616"/>
            <a:ext cx="5256400" cy="7932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accent2"/>
              </a:buClr>
              <a:buSzPts val="2100"/>
              <a:buFont typeface="Calibri"/>
              <a:buNone/>
              <a:defRPr>
                <a:solidFill>
                  <a:schemeClr val="accent2"/>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r>
              <a:rPr lang="en-GB"/>
              <a:t>Click to edit Master title style</a:t>
            </a:r>
            <a:endParaRPr/>
          </a:p>
        </p:txBody>
      </p:sp>
      <p:sp>
        <p:nvSpPr>
          <p:cNvPr id="346" name="Google Shape;346;p5"/>
          <p:cNvSpPr txBox="1">
            <a:spLocks noGrp="1"/>
          </p:cNvSpPr>
          <p:nvPr>
            <p:ph type="body" idx="1"/>
          </p:nvPr>
        </p:nvSpPr>
        <p:spPr>
          <a:xfrm>
            <a:off x="514799" y="2263939"/>
            <a:ext cx="10010400" cy="3696400"/>
          </a:xfrm>
          <a:prstGeom prst="rect">
            <a:avLst/>
          </a:prstGeom>
          <a:noFill/>
          <a:ln>
            <a:noFill/>
          </a:ln>
        </p:spPr>
        <p:txBody>
          <a:bodyPr spcFirstLastPara="1" wrap="square" lIns="0" tIns="0" rIns="0" bIns="0" anchor="t" anchorCtr="0">
            <a:noAutofit/>
          </a:bodyPr>
          <a:lstStyle>
            <a:lvl1pPr marL="609585" lvl="0" indent="-304792" algn="l">
              <a:lnSpc>
                <a:spcPct val="90000"/>
              </a:lnSpc>
              <a:spcBef>
                <a:spcPts val="400"/>
              </a:spcBef>
              <a:spcAft>
                <a:spcPts val="0"/>
              </a:spcAft>
              <a:buClr>
                <a:schemeClr val="dk2"/>
              </a:buClr>
              <a:buSzPts val="1500"/>
              <a:buNone/>
              <a:defRPr>
                <a:solidFill>
                  <a:srgbClr val="3A9BB6"/>
                </a:solidFill>
              </a:defRPr>
            </a:lvl1pPr>
            <a:lvl2pPr marL="1219170" lvl="1" indent="-304792" algn="l">
              <a:lnSpc>
                <a:spcPct val="90000"/>
              </a:lnSpc>
              <a:spcBef>
                <a:spcPts val="400"/>
              </a:spcBef>
              <a:spcAft>
                <a:spcPts val="0"/>
              </a:spcAft>
              <a:buClr>
                <a:schemeClr val="dk2"/>
              </a:buClr>
              <a:buSzPts val="1400"/>
              <a:buNone/>
              <a:defRPr>
                <a:solidFill>
                  <a:schemeClr val="dk2"/>
                </a:solidFill>
              </a:defRPr>
            </a:lvl2pPr>
            <a:lvl3pPr marL="1828754" lvl="2" indent="-423323" algn="l">
              <a:lnSpc>
                <a:spcPct val="90000"/>
              </a:lnSpc>
              <a:spcBef>
                <a:spcPts val="400"/>
              </a:spcBef>
              <a:spcAft>
                <a:spcPts val="0"/>
              </a:spcAft>
              <a:buClr>
                <a:schemeClr val="accent2"/>
              </a:buClr>
              <a:buSzPts val="1400"/>
              <a:buChar char="•"/>
              <a:defRPr>
                <a:solidFill>
                  <a:schemeClr val="dk2"/>
                </a:solidFill>
              </a:defRPr>
            </a:lvl3pPr>
            <a:lvl4pPr marL="2438339" lvl="3" indent="-406390" algn="l">
              <a:lnSpc>
                <a:spcPct val="90000"/>
              </a:lnSpc>
              <a:spcBef>
                <a:spcPts val="400"/>
              </a:spcBef>
              <a:spcAft>
                <a:spcPts val="0"/>
              </a:spcAft>
              <a:buClr>
                <a:schemeClr val="accent2"/>
              </a:buClr>
              <a:buSzPts val="1200"/>
              <a:buChar char="•"/>
              <a:defRPr>
                <a:solidFill>
                  <a:schemeClr val="dk2"/>
                </a:solidFill>
              </a:defRPr>
            </a:lvl4pPr>
            <a:lvl5pPr marL="3047924" lvl="4" indent="-304792" algn="l">
              <a:lnSpc>
                <a:spcPct val="90000"/>
              </a:lnSpc>
              <a:spcBef>
                <a:spcPts val="800"/>
              </a:spcBef>
              <a:spcAft>
                <a:spcPts val="0"/>
              </a:spcAft>
              <a:buClr>
                <a:schemeClr val="dk2"/>
              </a:buClr>
              <a:buSzPts val="1500"/>
              <a:buNone/>
              <a:defRPr>
                <a:solidFill>
                  <a:schemeClr val="dk2"/>
                </a:solidFill>
              </a:defRPr>
            </a:lvl5pPr>
            <a:lvl6pPr marL="3657509" lvl="5" indent="-423323" algn="l">
              <a:lnSpc>
                <a:spcPct val="90000"/>
              </a:lnSpc>
              <a:spcBef>
                <a:spcPts val="533"/>
              </a:spcBef>
              <a:spcAft>
                <a:spcPts val="0"/>
              </a:spcAft>
              <a:buClr>
                <a:srgbClr val="FF0000"/>
              </a:buClr>
              <a:buSzPts val="1400"/>
              <a:buChar char="•"/>
              <a:defRPr/>
            </a:lvl6pPr>
            <a:lvl7pPr marL="4267093" lvl="6" indent="-423323" algn="l">
              <a:lnSpc>
                <a:spcPct val="90000"/>
              </a:lnSpc>
              <a:spcBef>
                <a:spcPts val="533"/>
              </a:spcBef>
              <a:spcAft>
                <a:spcPts val="0"/>
              </a:spcAft>
              <a:buClr>
                <a:schemeClr val="dk1"/>
              </a:buClr>
              <a:buSzPts val="1400"/>
              <a:buChar char="•"/>
              <a:defRPr/>
            </a:lvl7pPr>
            <a:lvl8pPr marL="4876678" lvl="7" indent="-423323" algn="l">
              <a:lnSpc>
                <a:spcPct val="90000"/>
              </a:lnSpc>
              <a:spcBef>
                <a:spcPts val="533"/>
              </a:spcBef>
              <a:spcAft>
                <a:spcPts val="0"/>
              </a:spcAft>
              <a:buClr>
                <a:schemeClr val="dk1"/>
              </a:buClr>
              <a:buSzPts val="1400"/>
              <a:buChar char="•"/>
              <a:defRPr/>
            </a:lvl8pPr>
            <a:lvl9pPr marL="5486263" lvl="8" indent="-423323" algn="l">
              <a:lnSpc>
                <a:spcPct val="90000"/>
              </a:lnSpc>
              <a:spcBef>
                <a:spcPts val="533"/>
              </a:spcBef>
              <a:spcAft>
                <a:spcPts val="0"/>
              </a:spcAft>
              <a:buClr>
                <a:schemeClr val="dk1"/>
              </a:buClr>
              <a:buSzPts val="1400"/>
              <a:buChar char="•"/>
              <a:defRPr/>
            </a:lvl9pPr>
          </a:lstStyle>
          <a:p>
            <a:pPr lvl="0"/>
            <a:r>
              <a:rPr lang="en-GB"/>
              <a:t>Click to edit Master text styles</a:t>
            </a:r>
          </a:p>
        </p:txBody>
      </p:sp>
    </p:spTree>
    <p:extLst>
      <p:ext uri="{BB962C8B-B14F-4D97-AF65-F5344CB8AC3E}">
        <p14:creationId xmlns:p14="http://schemas.microsoft.com/office/powerpoint/2010/main" val="1246900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image" Target="../media/image21.png"/><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image" Target="../media/image20.png"/><Relationship Id="rId2" Type="http://schemas.openxmlformats.org/officeDocument/2006/relationships/slideLayout" Target="../slideLayouts/slideLayout5.xml"/><Relationship Id="rId16" Type="http://schemas.openxmlformats.org/officeDocument/2006/relationships/theme" Target="../theme/theme2.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19" Type="http://schemas.openxmlformats.org/officeDocument/2006/relationships/image" Target="../media/image22.svg"/><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32.sv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31.png"/><Relationship Id="rId5" Type="http://schemas.openxmlformats.org/officeDocument/2006/relationships/slideLayout" Target="../slideLayouts/slideLayout23.xml"/><Relationship Id="rId10" Type="http://schemas.openxmlformats.org/officeDocument/2006/relationships/image" Target="../media/image30.svg"/><Relationship Id="rId4" Type="http://schemas.openxmlformats.org/officeDocument/2006/relationships/slideLayout" Target="../slideLayouts/slideLayout22.xml"/><Relationship Id="rId9" Type="http://schemas.openxmlformats.org/officeDocument/2006/relationships/image" Target="../media/image29.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ga-I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3" name="Oide background">
            <a:extLst>
              <a:ext uri="{FF2B5EF4-FFF2-40B4-BE49-F238E27FC236}">
                <a16:creationId xmlns:a16="http://schemas.microsoft.com/office/drawing/2014/main" id="{0F43DD38-92C2-9527-ABE5-4CDDE9E4DA11}"/>
              </a:ext>
            </a:extLst>
          </p:cNvPr>
          <p:cNvPicPr>
            <a:picLocks noChangeAspect="1"/>
          </p:cNvPicPr>
          <p:nvPr/>
        </p:nvPicPr>
        <p:blipFill>
          <a:blip r:embed="rId17">
            <a:extLst>
              <a:ext uri="{28A0092B-C50C-407E-A947-70E740481C1C}">
                <a14:useLocalDpi xmlns:a14="http://schemas.microsoft.com/office/drawing/2010/main" val="0"/>
              </a:ext>
            </a:extLst>
          </a:blip>
          <a:srcRect/>
          <a:stretch/>
        </p:blipFill>
        <p:spPr>
          <a:xfrm>
            <a:off x="594" y="2"/>
            <a:ext cx="12190815" cy="6857999"/>
          </a:xfrm>
          <a:prstGeom prst="rect">
            <a:avLst/>
          </a:prstGeom>
        </p:spPr>
      </p:pic>
      <p:sp>
        <p:nvSpPr>
          <p:cNvPr id="2" name="Title Placeholder 1">
            <a:extLst>
              <a:ext uri="{FF2B5EF4-FFF2-40B4-BE49-F238E27FC236}">
                <a16:creationId xmlns:a16="http://schemas.microsoft.com/office/drawing/2014/main" id="{4C27F53D-030E-D6CB-775B-E460A00295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IE"/>
          </a:p>
        </p:txBody>
      </p:sp>
      <p:sp>
        <p:nvSpPr>
          <p:cNvPr id="3" name="Text Placeholder 2">
            <a:extLst>
              <a:ext uri="{FF2B5EF4-FFF2-40B4-BE49-F238E27FC236}">
                <a16:creationId xmlns:a16="http://schemas.microsoft.com/office/drawing/2014/main" id="{648EEC34-8657-098E-7DF9-B78DA5669566}"/>
              </a:ext>
            </a:extLst>
          </p:cNvPr>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a:p>
        </p:txBody>
      </p:sp>
      <p:pic>
        <p:nvPicPr>
          <p:cNvPr id="12" name="Oide logo">
            <a:extLst>
              <a:ext uri="{FF2B5EF4-FFF2-40B4-BE49-F238E27FC236}">
                <a16:creationId xmlns:a16="http://schemas.microsoft.com/office/drawing/2014/main" id="{29B03D4A-90D1-4388-1E06-16C8D54A1CF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430052" y="136526"/>
            <a:ext cx="1602163" cy="772903"/>
          </a:xfrm>
          <a:prstGeom prst="rect">
            <a:avLst/>
          </a:prstGeom>
        </p:spPr>
      </p:pic>
      <p:pic>
        <p:nvPicPr>
          <p:cNvPr id="4" name="Oide background">
            <a:extLst>
              <a:ext uri="{FF2B5EF4-FFF2-40B4-BE49-F238E27FC236}">
                <a16:creationId xmlns:a16="http://schemas.microsoft.com/office/drawing/2014/main" id="{8771671C-2A43-3ACC-26EF-F066830014B0}"/>
              </a:ext>
            </a:extLst>
          </p:cNvPr>
          <p:cNvPicPr>
            <a:picLocks noChangeAspect="1"/>
          </p:cNvPicPr>
          <p:nvPr userDrawn="1"/>
        </p:nvPicPr>
        <p:blipFill>
          <a:blip r:embed="rId17">
            <a:extLst>
              <a:ext uri="{28A0092B-C50C-407E-A947-70E740481C1C}">
                <a14:useLocalDpi xmlns:a14="http://schemas.microsoft.com/office/drawing/2010/main" val="0"/>
              </a:ext>
            </a:extLst>
          </a:blip>
          <a:srcRect/>
          <a:stretch/>
        </p:blipFill>
        <p:spPr>
          <a:xfrm>
            <a:off x="592" y="0"/>
            <a:ext cx="12190815" cy="6857999"/>
          </a:xfrm>
          <a:prstGeom prst="rect">
            <a:avLst/>
          </a:prstGeom>
        </p:spPr>
      </p:pic>
      <p:pic>
        <p:nvPicPr>
          <p:cNvPr id="5" name="Oide logo">
            <a:extLst>
              <a:ext uri="{FF2B5EF4-FFF2-40B4-BE49-F238E27FC236}">
                <a16:creationId xmlns:a16="http://schemas.microsoft.com/office/drawing/2014/main" id="{D748A3D8-019F-5525-C056-CF8F05917750}"/>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10430052" y="136525"/>
            <a:ext cx="1602162" cy="772902"/>
          </a:xfrm>
          <a:prstGeom prst="rect">
            <a:avLst/>
          </a:prstGeom>
        </p:spPr>
      </p:pic>
    </p:spTree>
    <p:extLst>
      <p:ext uri="{BB962C8B-B14F-4D97-AF65-F5344CB8AC3E}">
        <p14:creationId xmlns:p14="http://schemas.microsoft.com/office/powerpoint/2010/main" val="226889387"/>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9" r:id="rId8"/>
    <p:sldLayoutId id="2147483720" r:id="rId9"/>
    <p:sldLayoutId id="2147483722" r:id="rId10"/>
    <p:sldLayoutId id="2147483723" r:id="rId11"/>
    <p:sldLayoutId id="2147483726" r:id="rId12"/>
    <p:sldLayoutId id="2147483727" r:id="rId13"/>
    <p:sldLayoutId id="2147483730" r:id="rId14"/>
    <p:sldLayoutId id="2147483733"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377" rtl="0" eaLnBrk="1" latinLnBrk="0" hangingPunct="1">
        <a:lnSpc>
          <a:spcPct val="90000"/>
        </a:lnSpc>
        <a:spcBef>
          <a:spcPct val="0"/>
        </a:spcBef>
        <a:buNone/>
        <a:defRPr sz="4400" kern="1200">
          <a:solidFill>
            <a:srgbClr val="0E85AA"/>
          </a:solidFill>
          <a:latin typeface="+mj-lt"/>
          <a:ea typeface="+mj-ea"/>
          <a:cs typeface="+mj-cs"/>
        </a:defRPr>
      </a:lvl1pPr>
    </p:titleStyle>
    <p:bodyStyle>
      <a:lvl1pPr marL="0" indent="0" algn="l" defTabSz="914377"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160">
          <p15:clr>
            <a:srgbClr val="F26B43"/>
          </p15:clr>
        </p15:guide>
        <p15:guide id="4"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38DBB-208A-6FB1-A648-0C457748E80B}"/>
              </a:ext>
            </a:extLst>
          </p:cNvPr>
          <p:cNvSpPr/>
          <p:nvPr userDrawn="1"/>
        </p:nvSpPr>
        <p:spPr>
          <a:xfrm>
            <a:off x="0" y="0"/>
            <a:ext cx="12192000" cy="6858000"/>
          </a:xfrm>
          <a:prstGeom prst="rect">
            <a:avLst/>
          </a:prstGeom>
          <a:solidFill>
            <a:srgbClr val="0E85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bg1"/>
              </a:solidFill>
            </a:endParaRPr>
          </a:p>
        </p:txBody>
      </p:sp>
      <p:pic>
        <p:nvPicPr>
          <p:cNvPr id="8" name="Graphic 7">
            <a:extLst>
              <a:ext uri="{FF2B5EF4-FFF2-40B4-BE49-F238E27FC236}">
                <a16:creationId xmlns:a16="http://schemas.microsoft.com/office/drawing/2014/main" id="{0EF3752C-EDFB-8231-23FA-7C79DC4D6C33}"/>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10430052" y="139396"/>
            <a:ext cx="1602162" cy="770031"/>
          </a:xfrm>
          <a:prstGeom prst="rect">
            <a:avLst/>
          </a:prstGeom>
        </p:spPr>
      </p:pic>
      <p:sp>
        <p:nvSpPr>
          <p:cNvPr id="2" name="Title Placeholder 1">
            <a:extLst>
              <a:ext uri="{FF2B5EF4-FFF2-40B4-BE49-F238E27FC236}">
                <a16:creationId xmlns:a16="http://schemas.microsoft.com/office/drawing/2014/main" id="{4C27F53D-030E-D6CB-775B-E460A00295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E"/>
          </a:p>
        </p:txBody>
      </p:sp>
      <p:sp>
        <p:nvSpPr>
          <p:cNvPr id="3" name="Text Placeholder 2">
            <a:extLst>
              <a:ext uri="{FF2B5EF4-FFF2-40B4-BE49-F238E27FC236}">
                <a16:creationId xmlns:a16="http://schemas.microsoft.com/office/drawing/2014/main" id="{648EEC34-8657-098E-7DF9-B78DA56695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pic>
        <p:nvPicPr>
          <p:cNvPr id="5" name="Graphic 4">
            <a:extLst>
              <a:ext uri="{FF2B5EF4-FFF2-40B4-BE49-F238E27FC236}">
                <a16:creationId xmlns:a16="http://schemas.microsoft.com/office/drawing/2014/main" id="{F6F9471F-39F5-431E-55B0-3CF5E5185D50}"/>
              </a:ext>
            </a:extLst>
          </p:cNvPr>
          <p:cNvPicPr>
            <a:picLocks noChangeAspect="1"/>
          </p:cNvPicPr>
          <p:nvPr userDrawn="1"/>
        </p:nvPicPr>
        <p:blipFill>
          <a:blip r:embed="rId11">
            <a:extLst>
              <a:ext uri="{96DAC541-7B7A-43D3-8B79-37D633B846F1}">
                <asvg:svgBlip xmlns:asvg="http://schemas.microsoft.com/office/drawing/2016/SVG/main" r:embed="rId12"/>
              </a:ext>
            </a:extLst>
          </a:blip>
          <a:stretch>
            <a:fillRect/>
          </a:stretch>
        </p:blipFill>
        <p:spPr>
          <a:xfrm>
            <a:off x="8715765" y="6336021"/>
            <a:ext cx="3183342" cy="401636"/>
          </a:xfrm>
          <a:prstGeom prst="rect">
            <a:avLst/>
          </a:prstGeom>
        </p:spPr>
      </p:pic>
    </p:spTree>
    <p:extLst>
      <p:ext uri="{BB962C8B-B14F-4D97-AF65-F5344CB8AC3E}">
        <p14:creationId xmlns:p14="http://schemas.microsoft.com/office/powerpoint/2010/main" val="1864244884"/>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Lst>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1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4.png"/><Relationship Id="rId3" Type="http://schemas.openxmlformats.org/officeDocument/2006/relationships/diagramData" Target="../diagrams/data4.xml"/><Relationship Id="rId7" Type="http://schemas.microsoft.com/office/2007/relationships/diagramDrawing" Target="../diagrams/drawing4.xml"/><Relationship Id="rId12" Type="http://schemas.openxmlformats.org/officeDocument/2006/relationships/image" Target="../media/image73.png"/><Relationship Id="rId17" Type="http://schemas.openxmlformats.org/officeDocument/2006/relationships/image" Target="../media/image78.png"/><Relationship Id="rId2" Type="http://schemas.openxmlformats.org/officeDocument/2006/relationships/notesSlide" Target="../notesSlides/notesSlide11.xml"/><Relationship Id="rId16" Type="http://schemas.openxmlformats.org/officeDocument/2006/relationships/image" Target="../media/image77.png"/><Relationship Id="rId1" Type="http://schemas.openxmlformats.org/officeDocument/2006/relationships/slideLayout" Target="../slideLayouts/slideLayout9.xml"/><Relationship Id="rId6" Type="http://schemas.openxmlformats.org/officeDocument/2006/relationships/diagramColors" Target="../diagrams/colors4.xml"/><Relationship Id="rId11" Type="http://schemas.openxmlformats.org/officeDocument/2006/relationships/image" Target="../media/image72.png"/><Relationship Id="rId5" Type="http://schemas.openxmlformats.org/officeDocument/2006/relationships/diagramQuickStyle" Target="../diagrams/quickStyle4.xml"/><Relationship Id="rId15" Type="http://schemas.openxmlformats.org/officeDocument/2006/relationships/image" Target="../media/image76.png"/><Relationship Id="rId10" Type="http://schemas.openxmlformats.org/officeDocument/2006/relationships/image" Target="../media/image71.png"/><Relationship Id="rId4" Type="http://schemas.openxmlformats.org/officeDocument/2006/relationships/diagramLayout" Target="../diagrams/layout4.xml"/><Relationship Id="rId9" Type="http://schemas.openxmlformats.org/officeDocument/2006/relationships/image" Target="../media/image70.png"/><Relationship Id="rId14" Type="http://schemas.openxmlformats.org/officeDocument/2006/relationships/image" Target="../media/image75.png"/></Relationships>
</file>

<file path=ppt/slides/_rels/slide12.xml.rels><?xml version="1.0" encoding="UTF-8" standalone="yes"?>
<Relationships xmlns="http://schemas.openxmlformats.org/package/2006/relationships"><Relationship Id="rId3" Type="http://schemas.openxmlformats.org/officeDocument/2006/relationships/image" Target="../media/image79.png"/><Relationship Id="rId7" Type="http://schemas.openxmlformats.org/officeDocument/2006/relationships/image" Target="../media/image83.png"/><Relationship Id="rId2" Type="http://schemas.openxmlformats.org/officeDocument/2006/relationships/notesSlide" Target="../notesSlides/notesSlide12.xml"/><Relationship Id="rId1" Type="http://schemas.openxmlformats.org/officeDocument/2006/relationships/slideLayout" Target="../slideLayouts/slideLayout9.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13.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14.xml.rels><?xml version="1.0" encoding="UTF-8" standalone="yes"?>
<Relationships xmlns="http://schemas.openxmlformats.org/package/2006/relationships"><Relationship Id="rId3" Type="http://schemas.openxmlformats.org/officeDocument/2006/relationships/image" Target="../media/image89.png"/><Relationship Id="rId7" Type="http://schemas.openxmlformats.org/officeDocument/2006/relationships/image" Target="../media/image93.pn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92.png"/><Relationship Id="rId5" Type="http://schemas.openxmlformats.org/officeDocument/2006/relationships/image" Target="../media/image91.png"/><Relationship Id="rId4" Type="http://schemas.openxmlformats.org/officeDocument/2006/relationships/image" Target="../media/image90.png"/></Relationships>
</file>

<file path=ppt/slides/_rels/slide1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5.xml"/><Relationship Id="rId1" Type="http://schemas.openxmlformats.org/officeDocument/2006/relationships/slideLayout" Target="../slideLayouts/slideLayout9.xml"/><Relationship Id="rId5" Type="http://schemas.openxmlformats.org/officeDocument/2006/relationships/image" Target="../media/image96.png"/><Relationship Id="rId4" Type="http://schemas.openxmlformats.org/officeDocument/2006/relationships/image" Target="../media/image95.png"/></Relationships>
</file>

<file path=ppt/slides/_rels/slide1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6.xml"/><Relationship Id="rId1" Type="http://schemas.openxmlformats.org/officeDocument/2006/relationships/slideLayout" Target="../slideLayouts/slideLayout9.xml"/><Relationship Id="rId5" Type="http://schemas.openxmlformats.org/officeDocument/2006/relationships/image" Target="../media/image99.png"/><Relationship Id="rId4" Type="http://schemas.openxmlformats.org/officeDocument/2006/relationships/image" Target="../media/image98.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00.jpeg"/><Relationship Id="rId7" Type="http://schemas.openxmlformats.org/officeDocument/2006/relationships/diagramColors" Target="../diagrams/colors6.xml"/><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19.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101.png"/><Relationship Id="rId7" Type="http://schemas.openxmlformats.org/officeDocument/2006/relationships/image" Target="../media/image105.pn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104.png"/><Relationship Id="rId5" Type="http://schemas.openxmlformats.org/officeDocument/2006/relationships/image" Target="../media/image103.png"/><Relationship Id="rId10" Type="http://schemas.openxmlformats.org/officeDocument/2006/relationships/image" Target="../media/image108.png"/><Relationship Id="rId4" Type="http://schemas.openxmlformats.org/officeDocument/2006/relationships/image" Target="../media/image102.png"/><Relationship Id="rId9" Type="http://schemas.openxmlformats.org/officeDocument/2006/relationships/image" Target="../media/image107.png"/></Relationships>
</file>

<file path=ppt/slides/_rels/slide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34.png"/></Relationships>
</file>

<file path=ppt/slides/_rels/slide20.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111.png"/><Relationship Id="rId4" Type="http://schemas.openxmlformats.org/officeDocument/2006/relationships/image" Target="../media/image110.png"/></Relationships>
</file>

<file path=ppt/slides/_rels/slide21.xml.rels><?xml version="1.0" encoding="UTF-8" standalone="yes"?>
<Relationships xmlns="http://schemas.openxmlformats.org/package/2006/relationships"><Relationship Id="rId8" Type="http://schemas.openxmlformats.org/officeDocument/2006/relationships/image" Target="../media/image112.png"/><Relationship Id="rId13" Type="http://schemas.openxmlformats.org/officeDocument/2006/relationships/image" Target="../media/image117.png"/><Relationship Id="rId3" Type="http://schemas.openxmlformats.org/officeDocument/2006/relationships/diagramData" Target="../diagrams/data7.xml"/><Relationship Id="rId7" Type="http://schemas.microsoft.com/office/2007/relationships/diagramDrawing" Target="../diagrams/drawing7.xml"/><Relationship Id="rId12" Type="http://schemas.openxmlformats.org/officeDocument/2006/relationships/image" Target="../media/image116.png"/><Relationship Id="rId2" Type="http://schemas.openxmlformats.org/officeDocument/2006/relationships/notesSlide" Target="../notesSlides/notesSlide21.xml"/><Relationship Id="rId1" Type="http://schemas.openxmlformats.org/officeDocument/2006/relationships/slideLayout" Target="../slideLayouts/slideLayout15.xml"/><Relationship Id="rId6" Type="http://schemas.openxmlformats.org/officeDocument/2006/relationships/diagramColors" Target="../diagrams/colors7.xml"/><Relationship Id="rId11" Type="http://schemas.openxmlformats.org/officeDocument/2006/relationships/image" Target="../media/image115.png"/><Relationship Id="rId5" Type="http://schemas.openxmlformats.org/officeDocument/2006/relationships/diagramQuickStyle" Target="../diagrams/quickStyle7.xml"/><Relationship Id="rId10" Type="http://schemas.openxmlformats.org/officeDocument/2006/relationships/image" Target="../media/image114.png"/><Relationship Id="rId4" Type="http://schemas.openxmlformats.org/officeDocument/2006/relationships/diagramLayout" Target="../diagrams/layout7.xml"/><Relationship Id="rId9" Type="http://schemas.openxmlformats.org/officeDocument/2006/relationships/image" Target="../media/image113.png"/></Relationships>
</file>

<file path=ppt/slides/_rels/slide22.xml.rels><?xml version="1.0" encoding="UTF-8" standalone="yes"?>
<Relationships xmlns="http://schemas.openxmlformats.org/package/2006/relationships"><Relationship Id="rId8" Type="http://schemas.openxmlformats.org/officeDocument/2006/relationships/image" Target="../media/image118.png"/><Relationship Id="rId13" Type="http://schemas.openxmlformats.org/officeDocument/2006/relationships/image" Target="../media/image123.png"/><Relationship Id="rId3" Type="http://schemas.openxmlformats.org/officeDocument/2006/relationships/diagramData" Target="../diagrams/data8.xml"/><Relationship Id="rId7" Type="http://schemas.microsoft.com/office/2007/relationships/diagramDrawing" Target="../diagrams/drawing8.xml"/><Relationship Id="rId12" Type="http://schemas.openxmlformats.org/officeDocument/2006/relationships/image" Target="../media/image122.png"/><Relationship Id="rId2" Type="http://schemas.openxmlformats.org/officeDocument/2006/relationships/notesSlide" Target="../notesSlides/notesSlide22.xml"/><Relationship Id="rId1" Type="http://schemas.openxmlformats.org/officeDocument/2006/relationships/slideLayout" Target="../slideLayouts/slideLayout15.xml"/><Relationship Id="rId6" Type="http://schemas.openxmlformats.org/officeDocument/2006/relationships/diagramColors" Target="../diagrams/colors8.xml"/><Relationship Id="rId11" Type="http://schemas.openxmlformats.org/officeDocument/2006/relationships/image" Target="../media/image121.png"/><Relationship Id="rId5" Type="http://schemas.openxmlformats.org/officeDocument/2006/relationships/diagramQuickStyle" Target="../diagrams/quickStyle8.xml"/><Relationship Id="rId10" Type="http://schemas.openxmlformats.org/officeDocument/2006/relationships/image" Target="../media/image120.png"/><Relationship Id="rId4" Type="http://schemas.openxmlformats.org/officeDocument/2006/relationships/diagramLayout" Target="../diagrams/layout8.xml"/><Relationship Id="rId9" Type="http://schemas.openxmlformats.org/officeDocument/2006/relationships/image" Target="../media/image119.png"/></Relationships>
</file>

<file path=ppt/slides/_rels/slide23.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125.png"/></Relationships>
</file>

<file path=ppt/slides/_rels/slide24.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image" Target="../media/image126.png"/><Relationship Id="rId7" Type="http://schemas.openxmlformats.org/officeDocument/2006/relationships/image" Target="../media/image130.png"/><Relationship Id="rId12" Type="http://schemas.openxmlformats.org/officeDocument/2006/relationships/image" Target="../media/image135.jpeg"/><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image" Target="../media/image129.png"/><Relationship Id="rId11" Type="http://schemas.openxmlformats.org/officeDocument/2006/relationships/image" Target="../media/image134.png"/><Relationship Id="rId5" Type="http://schemas.openxmlformats.org/officeDocument/2006/relationships/image" Target="../media/image128.png"/><Relationship Id="rId10" Type="http://schemas.openxmlformats.org/officeDocument/2006/relationships/image" Target="../media/image133.png"/><Relationship Id="rId4" Type="http://schemas.openxmlformats.org/officeDocument/2006/relationships/image" Target="../media/image127.png"/><Relationship Id="rId9" Type="http://schemas.openxmlformats.org/officeDocument/2006/relationships/image" Target="../media/image132.png"/></Relationships>
</file>

<file path=ppt/slides/_rels/slide25.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25.xml"/><Relationship Id="rId1" Type="http://schemas.openxmlformats.org/officeDocument/2006/relationships/slideLayout" Target="../slideLayouts/slideLayout18.xml"/><Relationship Id="rId4" Type="http://schemas.openxmlformats.org/officeDocument/2006/relationships/image" Target="../media/image13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17.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6.png"/></Relationships>
</file>

<file path=ppt/slides/_rels/slide4.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slideLayout" Target="../slideLayouts/slideLayout17.xml"/><Relationship Id="rId7" Type="http://schemas.openxmlformats.org/officeDocument/2006/relationships/image" Target="../media/image49.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8.png"/><Relationship Id="rId5" Type="http://schemas.openxmlformats.org/officeDocument/2006/relationships/image" Target="../media/image47.png"/><Relationship Id="rId10" Type="http://schemas.openxmlformats.org/officeDocument/2006/relationships/image" Target="../media/image52.png"/><Relationship Id="rId4" Type="http://schemas.openxmlformats.org/officeDocument/2006/relationships/notesSlide" Target="../notesSlides/notesSlide4.xml"/><Relationship Id="rId9" Type="http://schemas.openxmlformats.org/officeDocument/2006/relationships/image" Target="../media/image51.png"/></Relationships>
</file>

<file path=ppt/slides/_rels/slide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54.png"/></Relationships>
</file>

<file path=ppt/slides/_rels/slide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7.xml"/><Relationship Id="rId1" Type="http://schemas.openxmlformats.org/officeDocument/2006/relationships/slideLayout" Target="../slideLayouts/slideLayout17.xml"/><Relationship Id="rId6" Type="http://schemas.openxmlformats.org/officeDocument/2006/relationships/image" Target="../media/image59.png"/><Relationship Id="rId5" Type="http://schemas.openxmlformats.org/officeDocument/2006/relationships/image" Target="../media/image58.pn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png"/></Relationships>
</file>

<file path=ppt/slides/_rels/slide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65.png"/></Relationships>
</file>

<file path=ppt/slides/_rels/slide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66.jpeg"/><Relationship Id="rId7" Type="http://schemas.openxmlformats.org/officeDocument/2006/relationships/diagramColors" Target="../diagrams/colors2.xml"/><Relationship Id="rId2" Type="http://schemas.openxmlformats.org/officeDocument/2006/relationships/notesSlide" Target="../notesSlides/notesSlide9.xml"/><Relationship Id="rId1" Type="http://schemas.openxmlformats.org/officeDocument/2006/relationships/slideLayout" Target="../slideLayouts/slideLayout1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67.png"/></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C8327-4F69-A081-A396-87F83B68463F}"/>
              </a:ext>
            </a:extLst>
          </p:cNvPr>
          <p:cNvSpPr txBox="1">
            <a:spLocks noGrp="1"/>
          </p:cNvSpPr>
          <p:nvPr>
            <p:ph type="title"/>
          </p:nvPr>
        </p:nvSpPr>
        <p:spPr>
          <a:xfrm>
            <a:off x="1726158" y="1444811"/>
            <a:ext cx="9576840" cy="2619573"/>
          </a:xfrm>
        </p:spPr>
        <p:txBody>
          <a:bodyPr>
            <a:normAutofit/>
          </a:bodyPr>
          <a:lstStyle/>
          <a:p>
            <a:r>
              <a:rPr lang="ga-IE" sz="4800" noProof="0"/>
              <a:t>Gaeilge mar </a:t>
            </a:r>
            <a:r>
              <a:rPr lang="en-IE" sz="4800"/>
              <a:t>T</a:t>
            </a:r>
            <a:r>
              <a:rPr lang="ga-IE" sz="4800" noProof="0"/>
              <a:t>heanga </a:t>
            </a:r>
            <a:r>
              <a:rPr lang="en-IE" sz="4800"/>
              <a:t>B</a:t>
            </a:r>
            <a:r>
              <a:rPr lang="ga-IE" sz="4800" noProof="0" err="1"/>
              <a:t>hreise</a:t>
            </a:r>
            <a:br>
              <a:rPr lang="ga-IE" sz="4800"/>
            </a:br>
            <a:r>
              <a:rPr lang="ga-IE" sz="4800"/>
              <a:t>(GTB)</a:t>
            </a:r>
            <a:endParaRPr lang="en-US"/>
          </a:p>
        </p:txBody>
      </p:sp>
      <p:sp>
        <p:nvSpPr>
          <p:cNvPr id="3" name="Text Placeholder 2">
            <a:extLst>
              <a:ext uri="{FF2B5EF4-FFF2-40B4-BE49-F238E27FC236}">
                <a16:creationId xmlns:a16="http://schemas.microsoft.com/office/drawing/2014/main" id="{A4F0AA03-8527-8B5A-182B-B447160FCEE0}"/>
              </a:ext>
            </a:extLst>
          </p:cNvPr>
          <p:cNvSpPr txBox="1">
            <a:spLocks noGrp="1"/>
          </p:cNvSpPr>
          <p:nvPr>
            <p:ph type="body" sz="quarter" idx="4294967295"/>
          </p:nvPr>
        </p:nvSpPr>
        <p:spPr>
          <a:xfrm>
            <a:off x="1726158" y="4741164"/>
            <a:ext cx="9576840" cy="1503401"/>
          </a:xfrm>
          <a:prstGeom prst="rect">
            <a:avLst/>
          </a:prstGeom>
          <a:noFill/>
          <a:ln>
            <a:noFill/>
          </a:ln>
        </p:spPr>
        <p:txBody>
          <a:bodyPr vert="horz" wrap="square" lIns="91440" tIns="45720" rIns="91440" bIns="45720" anchor="t" anchorCtr="0" compatLnSpc="1">
            <a:noAutofit/>
          </a:bodyPr>
          <a:lstStyle/>
          <a:p>
            <a:pPr marL="0" indent="0">
              <a:buNone/>
            </a:pPr>
            <a:r>
              <a:rPr lang="en-IE" noProof="0">
                <a:solidFill>
                  <a:schemeClr val="bg1"/>
                </a:solidFill>
              </a:rPr>
              <a:t>GaelAonad 2025</a:t>
            </a:r>
            <a:endParaRPr lang="ga-IE" noProof="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97BEF6-30D8-7626-6DFA-65FFC1376C61}"/>
              </a:ext>
            </a:extLst>
          </p:cNvPr>
          <p:cNvSpPr txBox="1">
            <a:spLocks noGrp="1"/>
          </p:cNvSpPr>
          <p:nvPr>
            <p:ph type="title" idx="4294967295"/>
          </p:nvPr>
        </p:nvSpPr>
        <p:spPr>
          <a:xfrm>
            <a:off x="583880" y="479371"/>
            <a:ext cx="8672513" cy="792162"/>
          </a:xfrm>
        </p:spPr>
        <p:txBody>
          <a:bodyPr/>
          <a:lstStyle/>
          <a:p>
            <a:pPr lvl="0"/>
            <a:r>
              <a:rPr lang="ga-IE" noProof="0">
                <a:solidFill>
                  <a:srgbClr val="1987A8"/>
                </a:solidFill>
              </a:rPr>
              <a:t>An Ghaeilge mar dhara teanga</a:t>
            </a:r>
          </a:p>
        </p:txBody>
      </p:sp>
      <p:graphicFrame>
        <p:nvGraphicFramePr>
          <p:cNvPr id="6" name="Diagram 5">
            <a:extLst>
              <a:ext uri="{FF2B5EF4-FFF2-40B4-BE49-F238E27FC236}">
                <a16:creationId xmlns:a16="http://schemas.microsoft.com/office/drawing/2014/main" id="{BEC989CA-845D-735E-DE28-661D7CA6CBD8}"/>
              </a:ext>
            </a:extLst>
          </p:cNvPr>
          <p:cNvGraphicFramePr/>
          <p:nvPr>
            <p:extLst>
              <p:ext uri="{D42A27DB-BD31-4B8C-83A1-F6EECF244321}">
                <p14:modId xmlns:p14="http://schemas.microsoft.com/office/powerpoint/2010/main" val="3614584618"/>
              </p:ext>
            </p:extLst>
          </p:nvPr>
        </p:nvGraphicFramePr>
        <p:xfrm>
          <a:off x="583880" y="979050"/>
          <a:ext cx="11226318" cy="652615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1" name="Picture 40" descr="A blue and orange rectangular object with white text&#10;&#10;Description automatically generated">
            <a:extLst>
              <a:ext uri="{FF2B5EF4-FFF2-40B4-BE49-F238E27FC236}">
                <a16:creationId xmlns:a16="http://schemas.microsoft.com/office/drawing/2014/main" id="{51597D08-0E4E-9D30-4442-EEABB9386D5F}"/>
              </a:ext>
            </a:extLst>
          </p:cNvPr>
          <p:cNvPicPr>
            <a:picLocks noChangeAspect="1"/>
          </p:cNvPicPr>
          <p:nvPr/>
        </p:nvPicPr>
        <p:blipFill>
          <a:blip r:embed="rId8"/>
          <a:stretch>
            <a:fillRect/>
          </a:stretch>
        </p:blipFill>
        <p:spPr>
          <a:xfrm>
            <a:off x="9256393" y="1143196"/>
            <a:ext cx="1416327" cy="2033366"/>
          </a:xfrm>
          <a:prstGeom prst="rect">
            <a:avLst/>
          </a:prstGeom>
        </p:spPr>
      </p:pic>
      <p:sp>
        <p:nvSpPr>
          <p:cNvPr id="4" name="TextBox 3">
            <a:extLst>
              <a:ext uri="{FF2B5EF4-FFF2-40B4-BE49-F238E27FC236}">
                <a16:creationId xmlns:a16="http://schemas.microsoft.com/office/drawing/2014/main" id="{F55A94C9-EFB3-7F85-48DF-121654AB3254}"/>
              </a:ext>
            </a:extLst>
          </p:cNvPr>
          <p:cNvSpPr txBox="1"/>
          <p:nvPr/>
        </p:nvSpPr>
        <p:spPr>
          <a:xfrm>
            <a:off x="3981157" y="5697299"/>
            <a:ext cx="7626963" cy="369332"/>
          </a:xfrm>
          <a:prstGeom prst="rect">
            <a:avLst/>
          </a:prstGeom>
          <a:noFill/>
        </p:spPr>
        <p:txBody>
          <a:bodyPr wrap="square">
            <a:spAutoFit/>
          </a:bodyPr>
          <a:lstStyle/>
          <a:p>
            <a:r>
              <a:rPr lang="en-US" sz="1800" b="0" i="0" u="none" strike="noStrike">
                <a:solidFill>
                  <a:srgbClr val="24647C"/>
                </a:solidFill>
                <a:effectLst/>
                <a:latin typeface="Arial" panose="020B0604020202020204" pitchFamily="34" charset="0"/>
              </a:rPr>
              <a:t>(PDST, 2013, </a:t>
            </a:r>
            <a:r>
              <a:rPr lang="en-US" sz="1800" b="0" i="0" u="none" strike="noStrike" err="1">
                <a:solidFill>
                  <a:srgbClr val="24647C"/>
                </a:solidFill>
                <a:effectLst/>
                <a:latin typeface="Arial" panose="020B0604020202020204" pitchFamily="34" charset="0"/>
              </a:rPr>
              <a:t>Gnéithe</a:t>
            </a:r>
            <a:r>
              <a:rPr lang="en-US" sz="1800" b="0" i="0" u="none" strike="noStrike">
                <a:solidFill>
                  <a:srgbClr val="24647C"/>
                </a:solidFill>
                <a:effectLst/>
                <a:latin typeface="Arial" panose="020B0604020202020204" pitchFamily="34" charset="0"/>
              </a:rPr>
              <a:t> de </a:t>
            </a:r>
            <a:r>
              <a:rPr lang="en-US" sz="1800" b="0" i="0" u="none" strike="noStrike" err="1">
                <a:solidFill>
                  <a:srgbClr val="24647C"/>
                </a:solidFill>
                <a:effectLst/>
                <a:latin typeface="Arial" panose="020B0604020202020204" pitchFamily="34" charset="0"/>
              </a:rPr>
              <a:t>Theagasc</a:t>
            </a:r>
            <a:r>
              <a:rPr lang="en-US" sz="1800" b="0" i="0" u="none" strike="noStrike">
                <a:solidFill>
                  <a:srgbClr val="24647C"/>
                </a:solidFill>
                <a:effectLst/>
                <a:latin typeface="Arial" panose="020B0604020202020204" pitchFamily="34" charset="0"/>
              </a:rPr>
              <a:t> </a:t>
            </a:r>
            <a:r>
              <a:rPr lang="en-US" sz="1800" b="0" i="0" u="none" strike="noStrike" err="1">
                <a:solidFill>
                  <a:srgbClr val="24647C"/>
                </a:solidFill>
                <a:effectLst/>
                <a:latin typeface="Arial" panose="020B0604020202020204" pitchFamily="34" charset="0"/>
              </a:rPr>
              <a:t>Éifeachtach</a:t>
            </a:r>
            <a:r>
              <a:rPr lang="en-US" sz="1800" b="0" i="0" u="none" strike="noStrike">
                <a:solidFill>
                  <a:srgbClr val="24647C"/>
                </a:solidFill>
                <a:effectLst/>
                <a:latin typeface="Arial" panose="020B0604020202020204" pitchFamily="34" charset="0"/>
              </a:rPr>
              <a:t> </a:t>
            </a:r>
            <a:r>
              <a:rPr lang="en-US" sz="1800" b="0" i="0" u="none" strike="noStrike" err="1">
                <a:solidFill>
                  <a:srgbClr val="24647C"/>
                </a:solidFill>
                <a:effectLst/>
                <a:latin typeface="Arial" panose="020B0604020202020204" pitchFamily="34" charset="0"/>
              </a:rPr>
              <a:t>na</a:t>
            </a:r>
            <a:r>
              <a:rPr lang="en-US" sz="1800" b="0" i="0" u="none" strike="noStrike">
                <a:solidFill>
                  <a:srgbClr val="24647C"/>
                </a:solidFill>
                <a:effectLst/>
                <a:latin typeface="Arial" panose="020B0604020202020204" pitchFamily="34" charset="0"/>
              </a:rPr>
              <a:t> </a:t>
            </a:r>
            <a:r>
              <a:rPr lang="en-US" sz="1800" b="0" i="0" u="none" strike="noStrike" err="1">
                <a:solidFill>
                  <a:srgbClr val="24647C"/>
                </a:solidFill>
                <a:effectLst/>
                <a:latin typeface="Arial" panose="020B0604020202020204" pitchFamily="34" charset="0"/>
              </a:rPr>
              <a:t>Teanga</a:t>
            </a:r>
            <a:r>
              <a:rPr lang="en-US" sz="1800" b="0" i="0" u="none" strike="noStrike">
                <a:solidFill>
                  <a:srgbClr val="24647C"/>
                </a:solidFill>
                <a:effectLst/>
                <a:latin typeface="Arial" panose="020B0604020202020204" pitchFamily="34" charset="0"/>
              </a:rPr>
              <a:t> </a:t>
            </a:r>
            <a:r>
              <a:rPr lang="en-US" sz="1800" b="0" i="0" u="none" strike="noStrike" err="1">
                <a:solidFill>
                  <a:srgbClr val="24647C"/>
                </a:solidFill>
                <a:effectLst/>
                <a:latin typeface="Arial" panose="020B0604020202020204" pitchFamily="34" charset="0"/>
              </a:rPr>
              <a:t>Labhartha</a:t>
            </a:r>
            <a:r>
              <a:rPr lang="en-US" sz="1800" b="0" i="0" u="none" strike="noStrike">
                <a:solidFill>
                  <a:srgbClr val="24647C"/>
                </a:solidFill>
                <a:effectLst/>
                <a:latin typeface="Arial" panose="020B0604020202020204" pitchFamily="34" charset="0"/>
              </a:rPr>
              <a:t>)</a:t>
            </a:r>
            <a:endParaRPr lang="ga-IE"/>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4E464-857F-C087-2DC6-5EAA053621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F434597-2F04-795B-C6E1-DFDEC4324DBB}"/>
              </a:ext>
            </a:extLst>
          </p:cNvPr>
          <p:cNvSpPr>
            <a:spLocks noGrp="1"/>
          </p:cNvSpPr>
          <p:nvPr>
            <p:ph type="title"/>
          </p:nvPr>
        </p:nvSpPr>
        <p:spPr>
          <a:xfrm>
            <a:off x="514799" y="256254"/>
            <a:ext cx="11328264" cy="793200"/>
          </a:xfrm>
        </p:spPr>
        <p:txBody>
          <a:bodyPr/>
          <a:lstStyle/>
          <a:p>
            <a:r>
              <a:rPr lang="en-IE" noProof="0">
                <a:solidFill>
                  <a:srgbClr val="1987A8"/>
                </a:solidFill>
              </a:rPr>
              <a:t>Aistear an </a:t>
            </a:r>
            <a:r>
              <a:rPr lang="en-IE" noProof="0" err="1">
                <a:solidFill>
                  <a:srgbClr val="1987A8"/>
                </a:solidFill>
              </a:rPr>
              <a:t>pháiste</a:t>
            </a:r>
            <a:r>
              <a:rPr lang="en-IE">
                <a:solidFill>
                  <a:srgbClr val="1987A8"/>
                </a:solidFill>
              </a:rPr>
              <a:t>…. </a:t>
            </a:r>
            <a:endParaRPr lang="ga-IE" noProof="0">
              <a:solidFill>
                <a:srgbClr val="1987A8"/>
              </a:solidFill>
            </a:endParaRPr>
          </a:p>
        </p:txBody>
      </p:sp>
      <p:graphicFrame>
        <p:nvGraphicFramePr>
          <p:cNvPr id="7" name="Diagram 6">
            <a:extLst>
              <a:ext uri="{FF2B5EF4-FFF2-40B4-BE49-F238E27FC236}">
                <a16:creationId xmlns:a16="http://schemas.microsoft.com/office/drawing/2014/main" id="{AE89658D-6CD8-5750-3298-C4392B031B21}"/>
              </a:ext>
            </a:extLst>
          </p:cNvPr>
          <p:cNvGraphicFramePr/>
          <p:nvPr>
            <p:extLst>
              <p:ext uri="{D42A27DB-BD31-4B8C-83A1-F6EECF244321}">
                <p14:modId xmlns:p14="http://schemas.microsoft.com/office/powerpoint/2010/main" val="866798209"/>
              </p:ext>
            </p:extLst>
          </p:nvPr>
        </p:nvGraphicFramePr>
        <p:xfrm>
          <a:off x="895799" y="552151"/>
          <a:ext cx="10010400" cy="37971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8" name="Picture 17">
            <a:extLst>
              <a:ext uri="{FF2B5EF4-FFF2-40B4-BE49-F238E27FC236}">
                <a16:creationId xmlns:a16="http://schemas.microsoft.com/office/drawing/2014/main" id="{DECF29CD-4906-0C92-6581-8A58595B43BF}"/>
              </a:ext>
            </a:extLst>
          </p:cNvPr>
          <p:cNvPicPr>
            <a:picLocks noChangeAspect="1"/>
          </p:cNvPicPr>
          <p:nvPr/>
        </p:nvPicPr>
        <p:blipFill>
          <a:blip r:embed="rId8"/>
          <a:stretch>
            <a:fillRect/>
          </a:stretch>
        </p:blipFill>
        <p:spPr>
          <a:xfrm>
            <a:off x="4779636" y="3492288"/>
            <a:ext cx="1316364" cy="2813561"/>
          </a:xfrm>
          <a:prstGeom prst="rect">
            <a:avLst/>
          </a:prstGeom>
        </p:spPr>
      </p:pic>
      <p:pic>
        <p:nvPicPr>
          <p:cNvPr id="22" name="Picture 21">
            <a:extLst>
              <a:ext uri="{FF2B5EF4-FFF2-40B4-BE49-F238E27FC236}">
                <a16:creationId xmlns:a16="http://schemas.microsoft.com/office/drawing/2014/main" id="{84617790-83AD-492F-7C03-3F607D13D328}"/>
              </a:ext>
            </a:extLst>
          </p:cNvPr>
          <p:cNvPicPr>
            <a:picLocks noChangeAspect="1"/>
          </p:cNvPicPr>
          <p:nvPr/>
        </p:nvPicPr>
        <p:blipFill>
          <a:blip r:embed="rId9"/>
          <a:stretch>
            <a:fillRect/>
          </a:stretch>
        </p:blipFill>
        <p:spPr>
          <a:xfrm>
            <a:off x="9059136" y="3576804"/>
            <a:ext cx="1759040" cy="2521080"/>
          </a:xfrm>
          <a:prstGeom prst="rect">
            <a:avLst/>
          </a:prstGeom>
        </p:spPr>
      </p:pic>
      <p:pic>
        <p:nvPicPr>
          <p:cNvPr id="24" name="Picture 23">
            <a:extLst>
              <a:ext uri="{FF2B5EF4-FFF2-40B4-BE49-F238E27FC236}">
                <a16:creationId xmlns:a16="http://schemas.microsoft.com/office/drawing/2014/main" id="{DEFE654F-CCC9-F471-56B6-6830C2E663AC}"/>
              </a:ext>
            </a:extLst>
          </p:cNvPr>
          <p:cNvPicPr>
            <a:picLocks noChangeAspect="1"/>
          </p:cNvPicPr>
          <p:nvPr/>
        </p:nvPicPr>
        <p:blipFill>
          <a:blip r:embed="rId10"/>
          <a:stretch>
            <a:fillRect/>
          </a:stretch>
        </p:blipFill>
        <p:spPr>
          <a:xfrm>
            <a:off x="620310" y="3576804"/>
            <a:ext cx="1212739" cy="2310476"/>
          </a:xfrm>
          <a:prstGeom prst="rect">
            <a:avLst/>
          </a:prstGeom>
        </p:spPr>
      </p:pic>
      <p:pic>
        <p:nvPicPr>
          <p:cNvPr id="29" name="Picture 28">
            <a:extLst>
              <a:ext uri="{FF2B5EF4-FFF2-40B4-BE49-F238E27FC236}">
                <a16:creationId xmlns:a16="http://schemas.microsoft.com/office/drawing/2014/main" id="{D659E40A-2A1B-ADC9-4968-EA18777C071A}"/>
              </a:ext>
            </a:extLst>
          </p:cNvPr>
          <p:cNvPicPr>
            <a:picLocks noChangeAspect="1"/>
          </p:cNvPicPr>
          <p:nvPr/>
        </p:nvPicPr>
        <p:blipFill>
          <a:blip r:embed="rId11"/>
          <a:stretch>
            <a:fillRect/>
          </a:stretch>
        </p:blipFill>
        <p:spPr>
          <a:xfrm>
            <a:off x="1519697" y="3132356"/>
            <a:ext cx="1172469" cy="1014143"/>
          </a:xfrm>
          <a:prstGeom prst="rect">
            <a:avLst/>
          </a:prstGeom>
          <a:solidFill>
            <a:schemeClr val="accent1">
              <a:lumMod val="20000"/>
              <a:lumOff val="80000"/>
            </a:schemeClr>
          </a:solidFill>
          <a:ln>
            <a:solidFill>
              <a:schemeClr val="bg1"/>
            </a:solidFill>
          </a:ln>
        </p:spPr>
      </p:pic>
      <p:pic>
        <p:nvPicPr>
          <p:cNvPr id="26" name="Picture 25">
            <a:extLst>
              <a:ext uri="{FF2B5EF4-FFF2-40B4-BE49-F238E27FC236}">
                <a16:creationId xmlns:a16="http://schemas.microsoft.com/office/drawing/2014/main" id="{FBBB2BAD-DAA7-84B1-9DD2-0CAB27499255}"/>
              </a:ext>
            </a:extLst>
          </p:cNvPr>
          <p:cNvPicPr>
            <a:picLocks noChangeAspect="1"/>
          </p:cNvPicPr>
          <p:nvPr/>
        </p:nvPicPr>
        <p:blipFill>
          <a:blip r:embed="rId12"/>
          <a:stretch>
            <a:fillRect/>
          </a:stretch>
        </p:blipFill>
        <p:spPr>
          <a:xfrm>
            <a:off x="2947804" y="3549477"/>
            <a:ext cx="893849" cy="2410907"/>
          </a:xfrm>
          <a:prstGeom prst="rect">
            <a:avLst/>
          </a:prstGeom>
        </p:spPr>
      </p:pic>
      <p:pic>
        <p:nvPicPr>
          <p:cNvPr id="31" name="Picture 30">
            <a:extLst>
              <a:ext uri="{FF2B5EF4-FFF2-40B4-BE49-F238E27FC236}">
                <a16:creationId xmlns:a16="http://schemas.microsoft.com/office/drawing/2014/main" id="{FB83284E-CE1F-2E6C-636C-72517C3B096E}"/>
              </a:ext>
            </a:extLst>
          </p:cNvPr>
          <p:cNvPicPr>
            <a:picLocks noChangeAspect="1"/>
          </p:cNvPicPr>
          <p:nvPr/>
        </p:nvPicPr>
        <p:blipFill>
          <a:blip r:embed="rId13"/>
          <a:stretch>
            <a:fillRect/>
          </a:stretch>
        </p:blipFill>
        <p:spPr>
          <a:xfrm>
            <a:off x="3671827" y="3042405"/>
            <a:ext cx="1276040" cy="1179795"/>
          </a:xfrm>
          <a:prstGeom prst="rect">
            <a:avLst/>
          </a:prstGeom>
        </p:spPr>
      </p:pic>
      <p:pic>
        <p:nvPicPr>
          <p:cNvPr id="33" name="Picture 32">
            <a:extLst>
              <a:ext uri="{FF2B5EF4-FFF2-40B4-BE49-F238E27FC236}">
                <a16:creationId xmlns:a16="http://schemas.microsoft.com/office/drawing/2014/main" id="{B7B901C9-45A0-C575-D042-65F2BA2A83AB}"/>
              </a:ext>
            </a:extLst>
          </p:cNvPr>
          <p:cNvPicPr>
            <a:picLocks noChangeAspect="1"/>
          </p:cNvPicPr>
          <p:nvPr/>
        </p:nvPicPr>
        <p:blipFill>
          <a:blip r:embed="rId14"/>
          <a:stretch>
            <a:fillRect/>
          </a:stretch>
        </p:blipFill>
        <p:spPr>
          <a:xfrm>
            <a:off x="5960972" y="3132356"/>
            <a:ext cx="981070" cy="899766"/>
          </a:xfrm>
          <a:prstGeom prst="rect">
            <a:avLst/>
          </a:prstGeom>
        </p:spPr>
      </p:pic>
      <p:pic>
        <p:nvPicPr>
          <p:cNvPr id="35" name="Picture 34">
            <a:extLst>
              <a:ext uri="{FF2B5EF4-FFF2-40B4-BE49-F238E27FC236}">
                <a16:creationId xmlns:a16="http://schemas.microsoft.com/office/drawing/2014/main" id="{5F9C3CFD-C421-2EB2-99F0-9B821E07DD2E}"/>
              </a:ext>
            </a:extLst>
          </p:cNvPr>
          <p:cNvPicPr>
            <a:picLocks noChangeAspect="1"/>
          </p:cNvPicPr>
          <p:nvPr/>
        </p:nvPicPr>
        <p:blipFill>
          <a:blip r:embed="rId15"/>
          <a:stretch>
            <a:fillRect/>
          </a:stretch>
        </p:blipFill>
        <p:spPr>
          <a:xfrm>
            <a:off x="7251143" y="3703971"/>
            <a:ext cx="871129" cy="2393913"/>
          </a:xfrm>
          <a:prstGeom prst="rect">
            <a:avLst/>
          </a:prstGeom>
        </p:spPr>
      </p:pic>
      <p:pic>
        <p:nvPicPr>
          <p:cNvPr id="37" name="Picture 36">
            <a:extLst>
              <a:ext uri="{FF2B5EF4-FFF2-40B4-BE49-F238E27FC236}">
                <a16:creationId xmlns:a16="http://schemas.microsoft.com/office/drawing/2014/main" id="{5FDF4B6E-C40F-A93B-995B-C61E21BE4EDE}"/>
              </a:ext>
            </a:extLst>
          </p:cNvPr>
          <p:cNvPicPr>
            <a:picLocks noChangeAspect="1"/>
          </p:cNvPicPr>
          <p:nvPr/>
        </p:nvPicPr>
        <p:blipFill>
          <a:blip r:embed="rId16"/>
          <a:stretch>
            <a:fillRect/>
          </a:stretch>
        </p:blipFill>
        <p:spPr>
          <a:xfrm>
            <a:off x="7955147" y="3132356"/>
            <a:ext cx="1143059" cy="1035103"/>
          </a:xfrm>
          <a:prstGeom prst="rect">
            <a:avLst/>
          </a:prstGeom>
        </p:spPr>
      </p:pic>
      <p:pic>
        <p:nvPicPr>
          <p:cNvPr id="39" name="Picture 38">
            <a:extLst>
              <a:ext uri="{FF2B5EF4-FFF2-40B4-BE49-F238E27FC236}">
                <a16:creationId xmlns:a16="http://schemas.microsoft.com/office/drawing/2014/main" id="{76429793-F4CA-7F9E-8CC5-D80363DD4BBC}"/>
              </a:ext>
            </a:extLst>
          </p:cNvPr>
          <p:cNvPicPr>
            <a:picLocks noChangeAspect="1"/>
          </p:cNvPicPr>
          <p:nvPr/>
        </p:nvPicPr>
        <p:blipFill>
          <a:blip r:embed="rId17"/>
          <a:stretch>
            <a:fillRect/>
          </a:stretch>
        </p:blipFill>
        <p:spPr>
          <a:xfrm>
            <a:off x="10584392" y="3066032"/>
            <a:ext cx="1258671" cy="1146790"/>
          </a:xfrm>
          <a:prstGeom prst="rect">
            <a:avLst/>
          </a:prstGeom>
        </p:spPr>
      </p:pic>
    </p:spTree>
    <p:extLst>
      <p:ext uri="{BB962C8B-B14F-4D97-AF65-F5344CB8AC3E}">
        <p14:creationId xmlns:p14="http://schemas.microsoft.com/office/powerpoint/2010/main" val="253715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5396F1-E0C7-BA62-2361-D30E7A89BB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25E16FB-6A27-377B-CB25-06F52D83D8A5}"/>
              </a:ext>
            </a:extLst>
          </p:cNvPr>
          <p:cNvSpPr>
            <a:spLocks noGrp="1"/>
          </p:cNvSpPr>
          <p:nvPr>
            <p:ph type="title"/>
          </p:nvPr>
        </p:nvSpPr>
        <p:spPr>
          <a:xfrm>
            <a:off x="514800" y="393921"/>
            <a:ext cx="5256400" cy="793200"/>
          </a:xfrm>
        </p:spPr>
        <p:txBody>
          <a:bodyPr/>
          <a:lstStyle/>
          <a:p>
            <a:r>
              <a:rPr lang="ga-IE" noProof="0">
                <a:solidFill>
                  <a:srgbClr val="1987A8"/>
                </a:solidFill>
              </a:rPr>
              <a:t>Réamhléiriú</a:t>
            </a:r>
          </a:p>
        </p:txBody>
      </p:sp>
      <p:sp>
        <p:nvSpPr>
          <p:cNvPr id="3" name="Text Placeholder 2">
            <a:extLst>
              <a:ext uri="{FF2B5EF4-FFF2-40B4-BE49-F238E27FC236}">
                <a16:creationId xmlns:a16="http://schemas.microsoft.com/office/drawing/2014/main" id="{23B163BA-78AC-D784-CADA-103328C1308E}"/>
              </a:ext>
            </a:extLst>
          </p:cNvPr>
          <p:cNvSpPr>
            <a:spLocks noGrp="1"/>
          </p:cNvSpPr>
          <p:nvPr>
            <p:ph type="body" idx="1"/>
          </p:nvPr>
        </p:nvSpPr>
        <p:spPr>
          <a:xfrm>
            <a:off x="502307" y="1634691"/>
            <a:ext cx="10010400" cy="3696400"/>
          </a:xfrm>
        </p:spPr>
        <p:txBody>
          <a:bodyPr/>
          <a:lstStyle/>
          <a:p>
            <a:pPr marL="608965" indent="-304165"/>
            <a:r>
              <a:rPr lang="ga-IE" noProof="0" dirty="0">
                <a:solidFill>
                  <a:srgbClr val="1987A8"/>
                </a:solidFill>
              </a:rPr>
              <a:t>Straitéisí Teagaisc</a:t>
            </a:r>
            <a:endParaRPr lang="en-US" dirty="0">
              <a:solidFill>
                <a:srgbClr val="1987A8"/>
              </a:solidFill>
            </a:endParaRPr>
          </a:p>
          <a:p>
            <a:pPr marL="761365" indent="-457200">
              <a:lnSpc>
                <a:spcPct val="150000"/>
              </a:lnSpc>
              <a:buFont typeface="Arial" panose="020B0604020202020204" pitchFamily="34" charset="0"/>
              <a:buChar char="•"/>
            </a:pPr>
            <a:r>
              <a:rPr lang="ga-IE" sz="2000" noProof="0" dirty="0">
                <a:solidFill>
                  <a:srgbClr val="1987A8"/>
                </a:solidFill>
              </a:rPr>
              <a:t>Áiseanna amhairc a úsáid le haghaidh amchláir agus teagasc</a:t>
            </a:r>
            <a:endParaRPr lang="ga-IE" sz="2000" noProof="0" dirty="0">
              <a:solidFill>
                <a:srgbClr val="1987A8"/>
              </a:solidFill>
              <a:cs typeface="Arial"/>
            </a:endParaRPr>
          </a:p>
          <a:p>
            <a:pPr marL="761365" indent="-457200">
              <a:lnSpc>
                <a:spcPct val="150000"/>
              </a:lnSpc>
              <a:buFont typeface="Arial" panose="020B0604020202020204" pitchFamily="34" charset="0"/>
              <a:buChar char="•"/>
            </a:pPr>
            <a:r>
              <a:rPr lang="ga-IE" sz="2000" noProof="0" dirty="0">
                <a:solidFill>
                  <a:srgbClr val="1987A8"/>
                </a:solidFill>
              </a:rPr>
              <a:t>Stór focal a chur ar fáil don timpeallacht teanga</a:t>
            </a:r>
            <a:endParaRPr lang="ga-IE" sz="2000" noProof="0" dirty="0">
              <a:solidFill>
                <a:srgbClr val="1987A8"/>
              </a:solidFill>
              <a:cs typeface="Arial"/>
            </a:endParaRPr>
          </a:p>
          <a:p>
            <a:pPr marL="761365" indent="-457200">
              <a:lnSpc>
                <a:spcPct val="150000"/>
              </a:lnSpc>
              <a:buFont typeface="Arial" panose="020B0604020202020204" pitchFamily="34" charset="0"/>
              <a:buChar char="•"/>
            </a:pPr>
            <a:r>
              <a:rPr lang="ga-IE" sz="2000" noProof="0" dirty="0">
                <a:solidFill>
                  <a:srgbClr val="1987A8"/>
                </a:solidFill>
              </a:rPr>
              <a:t>Ceartú earráide agus nathanna cainte a sheachaint</a:t>
            </a:r>
            <a:endParaRPr lang="ga-IE" sz="2000" noProof="0" dirty="0">
              <a:solidFill>
                <a:srgbClr val="1987A8"/>
              </a:solidFill>
              <a:cs typeface="Arial"/>
            </a:endParaRPr>
          </a:p>
          <a:p>
            <a:pPr marL="761365" indent="-457200">
              <a:lnSpc>
                <a:spcPct val="150000"/>
              </a:lnSpc>
              <a:buFont typeface="Arial" panose="020B0604020202020204" pitchFamily="34" charset="0"/>
              <a:buChar char="•"/>
            </a:pPr>
            <a:r>
              <a:rPr lang="ga-IE" sz="2000" noProof="0" dirty="0">
                <a:solidFill>
                  <a:srgbClr val="1987A8"/>
                </a:solidFill>
              </a:rPr>
              <a:t>Freagra labhartha eile a iarraidh trí phointeáil</a:t>
            </a:r>
            <a:endParaRPr lang="en-GB" sz="2000" noProof="0" dirty="0">
              <a:solidFill>
                <a:srgbClr val="1987A8"/>
              </a:solidFill>
            </a:endParaRPr>
          </a:p>
          <a:p>
            <a:pPr marL="761365" indent="-457200">
              <a:lnSpc>
                <a:spcPct val="150000"/>
              </a:lnSpc>
              <a:buFont typeface="Arial" panose="020B0604020202020204" pitchFamily="34" charset="0"/>
              <a:buChar char="•"/>
            </a:pPr>
            <a:r>
              <a:rPr lang="ga-IE" sz="2000" noProof="0" dirty="0">
                <a:solidFill>
                  <a:srgbClr val="1987A8"/>
                </a:solidFill>
              </a:rPr>
              <a:t>Cárta pas a thabhairt dhóibh</a:t>
            </a:r>
            <a:endParaRPr lang="ga-IE" sz="2000" noProof="0" dirty="0">
              <a:solidFill>
                <a:srgbClr val="1987A8"/>
              </a:solidFill>
              <a:cs typeface="Arial"/>
            </a:endParaRPr>
          </a:p>
        </p:txBody>
      </p:sp>
      <p:sp>
        <p:nvSpPr>
          <p:cNvPr id="4" name="TextBox 3">
            <a:extLst>
              <a:ext uri="{FF2B5EF4-FFF2-40B4-BE49-F238E27FC236}">
                <a16:creationId xmlns:a16="http://schemas.microsoft.com/office/drawing/2014/main" id="{0C848BE5-BF51-1901-4804-C8D9E663DF83}"/>
              </a:ext>
            </a:extLst>
          </p:cNvPr>
          <p:cNvSpPr txBox="1"/>
          <p:nvPr/>
        </p:nvSpPr>
        <p:spPr>
          <a:xfrm>
            <a:off x="9321393" y="1975969"/>
            <a:ext cx="2400023" cy="2118529"/>
          </a:xfrm>
          <a:prstGeom prst="rect">
            <a:avLst/>
          </a:prstGeom>
          <a:noFill/>
          <a:ln w="28575">
            <a:solidFill>
              <a:srgbClr val="1987A8"/>
            </a:solidFill>
          </a:ln>
        </p:spPr>
        <p:txBody>
          <a:bodyPr wrap="square" lIns="91440" tIns="45720" rIns="91440" bIns="45720" rtlCol="0" anchor="t">
            <a:spAutoFit/>
          </a:bodyPr>
          <a:lstStyle/>
          <a:p>
            <a:pPr>
              <a:lnSpc>
                <a:spcPct val="150000"/>
              </a:lnSpc>
            </a:pPr>
            <a:r>
              <a:rPr lang="ga-IE" b="1" i="1" u="sng" noProof="0">
                <a:solidFill>
                  <a:srgbClr val="1987A8"/>
                </a:solidFill>
              </a:rPr>
              <a:t>Ceisteanna</a:t>
            </a:r>
          </a:p>
          <a:p>
            <a:pPr marL="285750" indent="-285750">
              <a:lnSpc>
                <a:spcPct val="150000"/>
              </a:lnSpc>
              <a:buFont typeface="Arial" panose="020B0604020202020204" pitchFamily="34" charset="0"/>
              <a:buChar char="•"/>
            </a:pPr>
            <a:r>
              <a:rPr lang="ga-IE" noProof="0">
                <a:solidFill>
                  <a:srgbClr val="1987A8"/>
                </a:solidFill>
              </a:rPr>
              <a:t>Taispeáin dom…</a:t>
            </a:r>
            <a:endParaRPr lang="ga-IE" noProof="0">
              <a:solidFill>
                <a:srgbClr val="1987A8"/>
              </a:solidFill>
              <a:cs typeface="Arial"/>
            </a:endParaRPr>
          </a:p>
          <a:p>
            <a:pPr marL="285750" indent="-285750">
              <a:lnSpc>
                <a:spcPct val="150000"/>
              </a:lnSpc>
              <a:buFont typeface="Arial" panose="020B0604020202020204" pitchFamily="34" charset="0"/>
              <a:buChar char="•"/>
            </a:pPr>
            <a:r>
              <a:rPr lang="ga-IE" noProof="0">
                <a:solidFill>
                  <a:srgbClr val="1987A8"/>
                </a:solidFill>
              </a:rPr>
              <a:t>Cá bhfuil….?</a:t>
            </a:r>
            <a:endParaRPr lang="ga-IE" noProof="0">
              <a:solidFill>
                <a:srgbClr val="1987A8"/>
              </a:solidFill>
              <a:cs typeface="Arial"/>
            </a:endParaRPr>
          </a:p>
          <a:p>
            <a:pPr marL="285750" indent="-285750">
              <a:lnSpc>
                <a:spcPct val="150000"/>
              </a:lnSpc>
              <a:buFont typeface="Arial" panose="020B0604020202020204" pitchFamily="34" charset="0"/>
              <a:buChar char="•"/>
            </a:pPr>
            <a:r>
              <a:rPr lang="ga-IE" noProof="0">
                <a:solidFill>
                  <a:srgbClr val="1987A8"/>
                </a:solidFill>
              </a:rPr>
              <a:t>Cé aige atá…..?</a:t>
            </a:r>
            <a:endParaRPr lang="ga-IE" noProof="0">
              <a:solidFill>
                <a:srgbClr val="1987A8"/>
              </a:solidFill>
              <a:cs typeface="Arial"/>
            </a:endParaRPr>
          </a:p>
          <a:p>
            <a:pPr marL="285750" indent="-285750">
              <a:lnSpc>
                <a:spcPct val="150000"/>
              </a:lnSpc>
              <a:buFont typeface="Arial" panose="020B0604020202020204" pitchFamily="34" charset="0"/>
              <a:buChar char="•"/>
            </a:pPr>
            <a:r>
              <a:rPr lang="ga-IE" noProof="0">
                <a:solidFill>
                  <a:srgbClr val="1987A8"/>
                </a:solidFill>
              </a:rPr>
              <a:t>Cur ciorcal ar….</a:t>
            </a:r>
            <a:endParaRPr lang="ga-IE" noProof="0">
              <a:solidFill>
                <a:srgbClr val="1987A8"/>
              </a:solidFill>
              <a:cs typeface="Arial"/>
            </a:endParaRPr>
          </a:p>
        </p:txBody>
      </p:sp>
      <p:pic>
        <p:nvPicPr>
          <p:cNvPr id="8" name="Picture 7">
            <a:extLst>
              <a:ext uri="{FF2B5EF4-FFF2-40B4-BE49-F238E27FC236}">
                <a16:creationId xmlns:a16="http://schemas.microsoft.com/office/drawing/2014/main" id="{3E0EC6B7-D35F-4BE7-A6AB-B95702120136}"/>
              </a:ext>
            </a:extLst>
          </p:cNvPr>
          <p:cNvPicPr>
            <a:picLocks noChangeAspect="1"/>
          </p:cNvPicPr>
          <p:nvPr/>
        </p:nvPicPr>
        <p:blipFill>
          <a:blip r:embed="rId3"/>
          <a:stretch>
            <a:fillRect/>
          </a:stretch>
        </p:blipFill>
        <p:spPr>
          <a:xfrm>
            <a:off x="9691346" y="4924698"/>
            <a:ext cx="1358531" cy="1060611"/>
          </a:xfrm>
          <a:prstGeom prst="rect">
            <a:avLst/>
          </a:prstGeom>
          <a:ln w="28575">
            <a:solidFill>
              <a:srgbClr val="1987A8"/>
            </a:solidFill>
          </a:ln>
        </p:spPr>
      </p:pic>
      <p:pic>
        <p:nvPicPr>
          <p:cNvPr id="10" name="Picture 9">
            <a:extLst>
              <a:ext uri="{FF2B5EF4-FFF2-40B4-BE49-F238E27FC236}">
                <a16:creationId xmlns:a16="http://schemas.microsoft.com/office/drawing/2014/main" id="{BAC1A498-6AD5-269B-6BC8-75E13FD86315}"/>
              </a:ext>
            </a:extLst>
          </p:cNvPr>
          <p:cNvPicPr>
            <a:picLocks noChangeAspect="1"/>
          </p:cNvPicPr>
          <p:nvPr/>
        </p:nvPicPr>
        <p:blipFill>
          <a:blip r:embed="rId4"/>
          <a:stretch>
            <a:fillRect/>
          </a:stretch>
        </p:blipFill>
        <p:spPr>
          <a:xfrm>
            <a:off x="809339" y="4773786"/>
            <a:ext cx="1572184" cy="1340179"/>
          </a:xfrm>
          <a:prstGeom prst="rect">
            <a:avLst/>
          </a:prstGeom>
          <a:ln w="28575">
            <a:solidFill>
              <a:srgbClr val="1987A8"/>
            </a:solidFill>
          </a:ln>
        </p:spPr>
      </p:pic>
      <p:pic>
        <p:nvPicPr>
          <p:cNvPr id="12" name="Picture 11">
            <a:extLst>
              <a:ext uri="{FF2B5EF4-FFF2-40B4-BE49-F238E27FC236}">
                <a16:creationId xmlns:a16="http://schemas.microsoft.com/office/drawing/2014/main" id="{339A8490-B2C3-4114-B01A-BD8B309E7B40}"/>
              </a:ext>
            </a:extLst>
          </p:cNvPr>
          <p:cNvPicPr>
            <a:picLocks noChangeAspect="1"/>
          </p:cNvPicPr>
          <p:nvPr/>
        </p:nvPicPr>
        <p:blipFill>
          <a:blip r:embed="rId5"/>
          <a:stretch>
            <a:fillRect/>
          </a:stretch>
        </p:blipFill>
        <p:spPr>
          <a:xfrm>
            <a:off x="6424605" y="382148"/>
            <a:ext cx="1499688" cy="1078571"/>
          </a:xfrm>
          <a:prstGeom prst="rect">
            <a:avLst/>
          </a:prstGeom>
          <a:ln w="28575">
            <a:solidFill>
              <a:srgbClr val="1987A8"/>
            </a:solidFill>
          </a:ln>
        </p:spPr>
      </p:pic>
      <p:pic>
        <p:nvPicPr>
          <p:cNvPr id="14" name="Picture 13">
            <a:extLst>
              <a:ext uri="{FF2B5EF4-FFF2-40B4-BE49-F238E27FC236}">
                <a16:creationId xmlns:a16="http://schemas.microsoft.com/office/drawing/2014/main" id="{AF5D12BA-EDC6-8D60-7976-8E209354DAB7}"/>
              </a:ext>
            </a:extLst>
          </p:cNvPr>
          <p:cNvPicPr>
            <a:picLocks noChangeAspect="1"/>
          </p:cNvPicPr>
          <p:nvPr/>
        </p:nvPicPr>
        <p:blipFill>
          <a:blip r:embed="rId6"/>
          <a:stretch>
            <a:fillRect/>
          </a:stretch>
        </p:blipFill>
        <p:spPr>
          <a:xfrm>
            <a:off x="3967951" y="4779369"/>
            <a:ext cx="1577031" cy="1342787"/>
          </a:xfrm>
          <a:prstGeom prst="rect">
            <a:avLst/>
          </a:prstGeom>
          <a:ln w="28575">
            <a:solidFill>
              <a:srgbClr val="1987A8"/>
            </a:solidFill>
          </a:ln>
        </p:spPr>
      </p:pic>
      <p:pic>
        <p:nvPicPr>
          <p:cNvPr id="16" name="Picture 15">
            <a:extLst>
              <a:ext uri="{FF2B5EF4-FFF2-40B4-BE49-F238E27FC236}">
                <a16:creationId xmlns:a16="http://schemas.microsoft.com/office/drawing/2014/main" id="{AA13BBF7-8A1E-2F7D-82E9-2E1031013A3A}"/>
              </a:ext>
            </a:extLst>
          </p:cNvPr>
          <p:cNvPicPr>
            <a:picLocks noChangeAspect="1"/>
          </p:cNvPicPr>
          <p:nvPr/>
        </p:nvPicPr>
        <p:blipFill>
          <a:blip r:embed="rId7"/>
          <a:stretch>
            <a:fillRect/>
          </a:stretch>
        </p:blipFill>
        <p:spPr>
          <a:xfrm>
            <a:off x="6865438" y="4787403"/>
            <a:ext cx="1592895" cy="1338541"/>
          </a:xfrm>
          <a:prstGeom prst="rect">
            <a:avLst/>
          </a:prstGeom>
          <a:ln w="28575">
            <a:solidFill>
              <a:srgbClr val="1987A8"/>
            </a:solidFill>
          </a:ln>
        </p:spPr>
      </p:pic>
    </p:spTree>
    <p:extLst>
      <p:ext uri="{BB962C8B-B14F-4D97-AF65-F5344CB8AC3E}">
        <p14:creationId xmlns:p14="http://schemas.microsoft.com/office/powerpoint/2010/main" val="1776624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CDB67D-2349-2050-2434-F16D052A69FA}"/>
              </a:ext>
            </a:extLst>
          </p:cNvPr>
          <p:cNvSpPr>
            <a:spLocks noGrp="1"/>
          </p:cNvSpPr>
          <p:nvPr>
            <p:ph type="title"/>
          </p:nvPr>
        </p:nvSpPr>
        <p:spPr>
          <a:xfrm>
            <a:off x="514799" y="320729"/>
            <a:ext cx="5256400" cy="793200"/>
          </a:xfrm>
        </p:spPr>
        <p:txBody>
          <a:bodyPr/>
          <a:lstStyle/>
          <a:p>
            <a:r>
              <a:rPr lang="ga-IE" noProof="0">
                <a:solidFill>
                  <a:srgbClr val="1987A8"/>
                </a:solidFill>
              </a:rPr>
              <a:t>Luath Léiriú</a:t>
            </a:r>
          </a:p>
        </p:txBody>
      </p:sp>
      <p:sp>
        <p:nvSpPr>
          <p:cNvPr id="3" name="Text Placeholder 2">
            <a:extLst>
              <a:ext uri="{FF2B5EF4-FFF2-40B4-BE49-F238E27FC236}">
                <a16:creationId xmlns:a16="http://schemas.microsoft.com/office/drawing/2014/main" id="{767E2B81-2C5F-3616-543E-C0AC68E9A60A}"/>
              </a:ext>
            </a:extLst>
          </p:cNvPr>
          <p:cNvSpPr>
            <a:spLocks noGrp="1"/>
          </p:cNvSpPr>
          <p:nvPr>
            <p:ph type="body" idx="1"/>
          </p:nvPr>
        </p:nvSpPr>
        <p:spPr>
          <a:xfrm>
            <a:off x="340627" y="1491053"/>
            <a:ext cx="10010400" cy="3696400"/>
          </a:xfrm>
        </p:spPr>
        <p:txBody>
          <a:bodyPr/>
          <a:lstStyle/>
          <a:p>
            <a:r>
              <a:rPr lang="ga-IE" noProof="0" dirty="0"/>
              <a:t>Straitéisí Teagaisc</a:t>
            </a:r>
          </a:p>
          <a:p>
            <a:pPr marL="761993" indent="-457200">
              <a:lnSpc>
                <a:spcPct val="150000"/>
              </a:lnSpc>
              <a:buFont typeface="Arial" panose="020B0604020202020204" pitchFamily="34" charset="0"/>
              <a:buChar char="•"/>
            </a:pPr>
            <a:r>
              <a:rPr lang="ga-IE" sz="2000" noProof="0" dirty="0"/>
              <a:t>Stór focal a fhorbairt tuilleadh don timpeallacht teanga</a:t>
            </a:r>
          </a:p>
          <a:p>
            <a:pPr marL="761993" indent="-457200">
              <a:lnSpc>
                <a:spcPct val="150000"/>
              </a:lnSpc>
              <a:buFont typeface="Arial" panose="020B0604020202020204" pitchFamily="34" charset="0"/>
              <a:buChar char="•"/>
            </a:pPr>
            <a:r>
              <a:rPr lang="ga-IE" sz="2000" dirty="0"/>
              <a:t>Ú</a:t>
            </a:r>
            <a:r>
              <a:rPr lang="ga-IE" sz="2000" noProof="0" dirty="0" err="1"/>
              <a:t>sáid</a:t>
            </a:r>
            <a:r>
              <a:rPr lang="ga-IE" sz="2000" noProof="0" dirty="0"/>
              <a:t> áiseanna amhairc </a:t>
            </a:r>
            <a:r>
              <a:rPr lang="en-GB" sz="2000" dirty="0"/>
              <a:t>d’</a:t>
            </a:r>
            <a:r>
              <a:rPr lang="ga-IE" sz="2000" noProof="0" dirty="0"/>
              <a:t>amchláir agus teagaisc</a:t>
            </a:r>
          </a:p>
          <a:p>
            <a:pPr marL="761993" indent="-457200">
              <a:lnSpc>
                <a:spcPct val="150000"/>
              </a:lnSpc>
              <a:buFont typeface="Arial" panose="020B0604020202020204" pitchFamily="34" charset="0"/>
              <a:buChar char="•"/>
            </a:pPr>
            <a:r>
              <a:rPr lang="ga-IE" sz="2000" noProof="0" dirty="0"/>
              <a:t>Frámaí ceisteanna agus freagraí le stór focal nua</a:t>
            </a:r>
          </a:p>
          <a:p>
            <a:pPr marL="761993" indent="-457200">
              <a:buFont typeface="Arial" panose="020B0604020202020204" pitchFamily="34" charset="0"/>
              <a:buChar char="•"/>
            </a:pPr>
            <a:endParaRPr lang="ga-IE" noProof="0" dirty="0"/>
          </a:p>
        </p:txBody>
      </p:sp>
      <p:sp>
        <p:nvSpPr>
          <p:cNvPr id="4" name="TextBox 3">
            <a:extLst>
              <a:ext uri="{FF2B5EF4-FFF2-40B4-BE49-F238E27FC236}">
                <a16:creationId xmlns:a16="http://schemas.microsoft.com/office/drawing/2014/main" id="{0883BF66-8559-B5DC-BB6B-82ADDDF605F2}"/>
              </a:ext>
            </a:extLst>
          </p:cNvPr>
          <p:cNvSpPr txBox="1"/>
          <p:nvPr/>
        </p:nvSpPr>
        <p:spPr>
          <a:xfrm>
            <a:off x="8728526" y="1670547"/>
            <a:ext cx="2921006" cy="2118529"/>
          </a:xfrm>
          <a:prstGeom prst="rect">
            <a:avLst/>
          </a:prstGeom>
          <a:noFill/>
          <a:ln w="28575">
            <a:solidFill>
              <a:srgbClr val="1987A8"/>
            </a:solidFill>
          </a:ln>
        </p:spPr>
        <p:txBody>
          <a:bodyPr wrap="square" lIns="91440" tIns="45720" rIns="91440" bIns="45720" rtlCol="0" anchor="t">
            <a:spAutoFit/>
          </a:bodyPr>
          <a:lstStyle/>
          <a:p>
            <a:pPr algn="ctr">
              <a:lnSpc>
                <a:spcPct val="150000"/>
              </a:lnSpc>
            </a:pPr>
            <a:r>
              <a:rPr lang="ga-IE" b="1" i="1" u="sng" noProof="0">
                <a:solidFill>
                  <a:srgbClr val="1987A8"/>
                </a:solidFill>
              </a:rPr>
              <a:t>Ceisteanna</a:t>
            </a:r>
            <a:endParaRPr lang="en-US">
              <a:cs typeface="Arial" panose="020B0604020202020204"/>
            </a:endParaRPr>
          </a:p>
          <a:p>
            <a:pPr marL="285750" indent="-285750">
              <a:lnSpc>
                <a:spcPct val="150000"/>
              </a:lnSpc>
              <a:buFont typeface="Arial" panose="020B0604020202020204" pitchFamily="34" charset="0"/>
              <a:buChar char="•"/>
            </a:pPr>
            <a:r>
              <a:rPr lang="ga-IE" noProof="0" err="1">
                <a:solidFill>
                  <a:srgbClr val="1987A8"/>
                </a:solidFill>
              </a:rPr>
              <a:t>Ceisteanna:Tá</a:t>
            </a:r>
            <a:r>
              <a:rPr lang="ga-IE" noProof="0">
                <a:solidFill>
                  <a:srgbClr val="1987A8"/>
                </a:solidFill>
              </a:rPr>
              <a:t>/Níl….</a:t>
            </a:r>
            <a:endParaRPr lang="ga-IE" noProof="0">
              <a:solidFill>
                <a:srgbClr val="1987A8"/>
              </a:solidFill>
              <a:cs typeface="Arial"/>
            </a:endParaRPr>
          </a:p>
          <a:p>
            <a:pPr marL="285750" indent="-285750">
              <a:lnSpc>
                <a:spcPct val="150000"/>
              </a:lnSpc>
              <a:buFont typeface="Arial" panose="020B0604020202020204" pitchFamily="34" charset="0"/>
              <a:buChar char="•"/>
            </a:pPr>
            <a:r>
              <a:rPr lang="ga-IE" noProof="0">
                <a:solidFill>
                  <a:srgbClr val="1987A8"/>
                </a:solidFill>
              </a:rPr>
              <a:t>Ceisteanna: …. Nó ….</a:t>
            </a:r>
            <a:endParaRPr lang="ga-IE" noProof="0">
              <a:solidFill>
                <a:srgbClr val="1987A8"/>
              </a:solidFill>
              <a:cs typeface="Arial"/>
            </a:endParaRPr>
          </a:p>
          <a:p>
            <a:pPr marL="285750" indent="-285750">
              <a:lnSpc>
                <a:spcPct val="150000"/>
              </a:lnSpc>
              <a:buFont typeface="Arial" panose="020B0604020202020204" pitchFamily="34" charset="0"/>
              <a:buChar char="•"/>
            </a:pPr>
            <a:r>
              <a:rPr lang="ga-IE" noProof="0">
                <a:solidFill>
                  <a:srgbClr val="1987A8"/>
                </a:solidFill>
              </a:rPr>
              <a:t>Cé/Céard/Cé mhéad?....</a:t>
            </a:r>
            <a:endParaRPr lang="ga-IE" noProof="0">
              <a:solidFill>
                <a:srgbClr val="1987A8"/>
              </a:solidFill>
              <a:cs typeface="Arial"/>
            </a:endParaRPr>
          </a:p>
        </p:txBody>
      </p:sp>
      <p:pic>
        <p:nvPicPr>
          <p:cNvPr id="6" name="Picture 5">
            <a:extLst>
              <a:ext uri="{FF2B5EF4-FFF2-40B4-BE49-F238E27FC236}">
                <a16:creationId xmlns:a16="http://schemas.microsoft.com/office/drawing/2014/main" id="{CDA84E71-3B83-1763-2A9C-BB08B87B6412}"/>
              </a:ext>
            </a:extLst>
          </p:cNvPr>
          <p:cNvPicPr>
            <a:picLocks noChangeAspect="1"/>
          </p:cNvPicPr>
          <p:nvPr/>
        </p:nvPicPr>
        <p:blipFill>
          <a:blip r:embed="rId3"/>
          <a:stretch>
            <a:fillRect/>
          </a:stretch>
        </p:blipFill>
        <p:spPr>
          <a:xfrm>
            <a:off x="7715044" y="717329"/>
            <a:ext cx="692993" cy="3524705"/>
          </a:xfrm>
          <a:prstGeom prst="rect">
            <a:avLst/>
          </a:prstGeom>
          <a:ln w="28575">
            <a:solidFill>
              <a:srgbClr val="1987A8"/>
            </a:solidFill>
          </a:ln>
        </p:spPr>
      </p:pic>
      <p:pic>
        <p:nvPicPr>
          <p:cNvPr id="18" name="Picture 17">
            <a:extLst>
              <a:ext uri="{FF2B5EF4-FFF2-40B4-BE49-F238E27FC236}">
                <a16:creationId xmlns:a16="http://schemas.microsoft.com/office/drawing/2014/main" id="{A0AF966A-EE78-FB4E-6891-8A8D6EA3FDF0}"/>
              </a:ext>
            </a:extLst>
          </p:cNvPr>
          <p:cNvPicPr>
            <a:picLocks noChangeAspect="1"/>
          </p:cNvPicPr>
          <p:nvPr/>
        </p:nvPicPr>
        <p:blipFill>
          <a:blip r:embed="rId4"/>
          <a:stretch>
            <a:fillRect/>
          </a:stretch>
        </p:blipFill>
        <p:spPr>
          <a:xfrm>
            <a:off x="3343641" y="4718994"/>
            <a:ext cx="1796143" cy="1442358"/>
          </a:xfrm>
          <a:prstGeom prst="rect">
            <a:avLst/>
          </a:prstGeom>
          <a:ln w="28575">
            <a:solidFill>
              <a:srgbClr val="1987A8"/>
            </a:solidFill>
          </a:ln>
        </p:spPr>
      </p:pic>
      <p:pic>
        <p:nvPicPr>
          <p:cNvPr id="20" name="Picture 19">
            <a:extLst>
              <a:ext uri="{FF2B5EF4-FFF2-40B4-BE49-F238E27FC236}">
                <a16:creationId xmlns:a16="http://schemas.microsoft.com/office/drawing/2014/main" id="{60C87E8A-458A-81A0-CEF1-CB20BB51A2C4}"/>
              </a:ext>
            </a:extLst>
          </p:cNvPr>
          <p:cNvPicPr>
            <a:picLocks noChangeAspect="1"/>
          </p:cNvPicPr>
          <p:nvPr/>
        </p:nvPicPr>
        <p:blipFill>
          <a:blip r:embed="rId5"/>
          <a:stretch>
            <a:fillRect/>
          </a:stretch>
        </p:blipFill>
        <p:spPr>
          <a:xfrm>
            <a:off x="8577943" y="4718994"/>
            <a:ext cx="1611086" cy="1352516"/>
          </a:xfrm>
          <a:prstGeom prst="rect">
            <a:avLst/>
          </a:prstGeom>
          <a:ln w="28575">
            <a:solidFill>
              <a:srgbClr val="1987A8"/>
            </a:solidFill>
          </a:ln>
        </p:spPr>
      </p:pic>
      <p:pic>
        <p:nvPicPr>
          <p:cNvPr id="22" name="Picture 21">
            <a:extLst>
              <a:ext uri="{FF2B5EF4-FFF2-40B4-BE49-F238E27FC236}">
                <a16:creationId xmlns:a16="http://schemas.microsoft.com/office/drawing/2014/main" id="{18E4058F-1483-D6E4-DB3B-A0E27173AD7F}"/>
              </a:ext>
            </a:extLst>
          </p:cNvPr>
          <p:cNvPicPr>
            <a:picLocks noChangeAspect="1"/>
          </p:cNvPicPr>
          <p:nvPr/>
        </p:nvPicPr>
        <p:blipFill>
          <a:blip r:embed="rId6"/>
          <a:stretch>
            <a:fillRect/>
          </a:stretch>
        </p:blipFill>
        <p:spPr>
          <a:xfrm>
            <a:off x="5598792" y="4703620"/>
            <a:ext cx="2296651" cy="1568058"/>
          </a:xfrm>
          <a:prstGeom prst="rect">
            <a:avLst/>
          </a:prstGeom>
          <a:ln w="28575">
            <a:solidFill>
              <a:srgbClr val="1987A8"/>
            </a:solidFill>
          </a:ln>
        </p:spPr>
      </p:pic>
      <p:pic>
        <p:nvPicPr>
          <p:cNvPr id="24" name="Picture 23">
            <a:extLst>
              <a:ext uri="{FF2B5EF4-FFF2-40B4-BE49-F238E27FC236}">
                <a16:creationId xmlns:a16="http://schemas.microsoft.com/office/drawing/2014/main" id="{C67E1931-F515-B173-ADCC-BB824E300FDA}"/>
              </a:ext>
            </a:extLst>
          </p:cNvPr>
          <p:cNvPicPr>
            <a:picLocks noChangeAspect="1"/>
          </p:cNvPicPr>
          <p:nvPr/>
        </p:nvPicPr>
        <p:blipFill>
          <a:blip r:embed="rId7"/>
          <a:stretch>
            <a:fillRect/>
          </a:stretch>
        </p:blipFill>
        <p:spPr>
          <a:xfrm>
            <a:off x="637001" y="4710164"/>
            <a:ext cx="2059599" cy="1604882"/>
          </a:xfrm>
          <a:prstGeom prst="rect">
            <a:avLst/>
          </a:prstGeom>
          <a:ln w="28575">
            <a:solidFill>
              <a:srgbClr val="1987A8"/>
            </a:solidFill>
          </a:ln>
        </p:spPr>
      </p:pic>
    </p:spTree>
    <p:extLst>
      <p:ext uri="{BB962C8B-B14F-4D97-AF65-F5344CB8AC3E}">
        <p14:creationId xmlns:p14="http://schemas.microsoft.com/office/powerpoint/2010/main" val="2818234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D88E8C-9F36-8776-70B1-C6ECCB331E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3CE0DD-EC9F-3DB6-D591-FAF901AF13AB}"/>
              </a:ext>
            </a:extLst>
          </p:cNvPr>
          <p:cNvSpPr>
            <a:spLocks noGrp="1"/>
          </p:cNvSpPr>
          <p:nvPr>
            <p:ph type="title"/>
          </p:nvPr>
        </p:nvSpPr>
        <p:spPr>
          <a:xfrm>
            <a:off x="441090" y="354999"/>
            <a:ext cx="7192286" cy="793200"/>
          </a:xfrm>
        </p:spPr>
        <p:txBody>
          <a:bodyPr/>
          <a:lstStyle/>
          <a:p>
            <a:r>
              <a:rPr lang="ga-IE" noProof="0">
                <a:solidFill>
                  <a:srgbClr val="1987A8"/>
                </a:solidFill>
              </a:rPr>
              <a:t>Teacht chun cinn na cainte</a:t>
            </a:r>
          </a:p>
        </p:txBody>
      </p:sp>
      <p:sp>
        <p:nvSpPr>
          <p:cNvPr id="3" name="Text Placeholder 2">
            <a:extLst>
              <a:ext uri="{FF2B5EF4-FFF2-40B4-BE49-F238E27FC236}">
                <a16:creationId xmlns:a16="http://schemas.microsoft.com/office/drawing/2014/main" id="{E69277E3-3E66-9575-74F0-E153D840303C}"/>
              </a:ext>
            </a:extLst>
          </p:cNvPr>
          <p:cNvSpPr>
            <a:spLocks noGrp="1"/>
          </p:cNvSpPr>
          <p:nvPr>
            <p:ph type="body" idx="1"/>
          </p:nvPr>
        </p:nvSpPr>
        <p:spPr>
          <a:xfrm>
            <a:off x="160233" y="1586119"/>
            <a:ext cx="10010400" cy="3696400"/>
          </a:xfrm>
        </p:spPr>
        <p:txBody>
          <a:bodyPr/>
          <a:lstStyle/>
          <a:p>
            <a:r>
              <a:rPr lang="ga-IE" noProof="0"/>
              <a:t>Straitéisí Teagaisc</a:t>
            </a:r>
          </a:p>
          <a:p>
            <a:pPr marL="761993" indent="-457200">
              <a:lnSpc>
                <a:spcPct val="150000"/>
              </a:lnSpc>
              <a:buFont typeface="Arial" panose="020B0604020202020204" pitchFamily="34" charset="0"/>
              <a:buChar char="•"/>
            </a:pPr>
            <a:r>
              <a:rPr lang="ga-IE" sz="2000" noProof="0"/>
              <a:t>Stór focal níos leithne a fhorbairt don teanga shóisialta </a:t>
            </a:r>
          </a:p>
          <a:p>
            <a:pPr marL="761993" indent="-457200">
              <a:lnSpc>
                <a:spcPct val="150000"/>
              </a:lnSpc>
              <a:buFont typeface="Arial" panose="020B0604020202020204" pitchFamily="34" charset="0"/>
              <a:buChar char="•"/>
            </a:pPr>
            <a:r>
              <a:rPr lang="en-GB" sz="2000"/>
              <a:t>F</a:t>
            </a:r>
            <a:r>
              <a:rPr lang="ga-IE" sz="2000" noProof="0" err="1"/>
              <a:t>rámaí</a:t>
            </a:r>
            <a:r>
              <a:rPr lang="ga-IE" sz="2000" noProof="0"/>
              <a:t> ceisteanna agus freagraí ar fáil chun dul le stór focal nua</a:t>
            </a:r>
          </a:p>
          <a:p>
            <a:pPr marL="761993" indent="-457200">
              <a:lnSpc>
                <a:spcPct val="150000"/>
              </a:lnSpc>
              <a:buFont typeface="Arial" panose="020B0604020202020204" pitchFamily="34" charset="0"/>
              <a:buChar char="•"/>
            </a:pPr>
            <a:r>
              <a:rPr lang="ga-IE" sz="2000" noProof="0"/>
              <a:t>Comhrá idir piaraí a spreagadh</a:t>
            </a:r>
          </a:p>
          <a:p>
            <a:endParaRPr lang="ga-IE" sz="900" noProof="0"/>
          </a:p>
        </p:txBody>
      </p:sp>
      <p:sp>
        <p:nvSpPr>
          <p:cNvPr id="4" name="TextBox 3">
            <a:extLst>
              <a:ext uri="{FF2B5EF4-FFF2-40B4-BE49-F238E27FC236}">
                <a16:creationId xmlns:a16="http://schemas.microsoft.com/office/drawing/2014/main" id="{E6C322C6-36B1-4B3E-158A-DDAAFBDC0C18}"/>
              </a:ext>
            </a:extLst>
          </p:cNvPr>
          <p:cNvSpPr txBox="1"/>
          <p:nvPr/>
        </p:nvSpPr>
        <p:spPr>
          <a:xfrm>
            <a:off x="8864827" y="1149909"/>
            <a:ext cx="2921006" cy="2534027"/>
          </a:xfrm>
          <a:prstGeom prst="rect">
            <a:avLst/>
          </a:prstGeom>
          <a:noFill/>
          <a:ln w="28575">
            <a:solidFill>
              <a:srgbClr val="1987A8"/>
            </a:solidFill>
          </a:ln>
        </p:spPr>
        <p:txBody>
          <a:bodyPr wrap="square" lIns="91440" tIns="45720" rIns="91440" bIns="45720" rtlCol="0" anchor="t">
            <a:spAutoFit/>
          </a:bodyPr>
          <a:lstStyle/>
          <a:p>
            <a:pPr algn="ctr">
              <a:lnSpc>
                <a:spcPct val="150000"/>
              </a:lnSpc>
            </a:pPr>
            <a:r>
              <a:rPr lang="ga-IE" b="1" i="1" u="sng" noProof="0">
                <a:solidFill>
                  <a:srgbClr val="1987A8"/>
                </a:solidFill>
              </a:rPr>
              <a:t>Ceisteanna</a:t>
            </a:r>
            <a:endParaRPr lang="en-US">
              <a:cs typeface="Arial" panose="020B0604020202020204"/>
            </a:endParaRPr>
          </a:p>
          <a:p>
            <a:pPr marL="285750" indent="-285750">
              <a:lnSpc>
                <a:spcPct val="150000"/>
              </a:lnSpc>
              <a:buFont typeface="Arial" panose="020B0604020202020204" pitchFamily="34" charset="0"/>
              <a:buChar char="•"/>
            </a:pPr>
            <a:r>
              <a:rPr lang="ga-IE" noProof="0">
                <a:solidFill>
                  <a:srgbClr val="1987A8"/>
                </a:solidFill>
              </a:rPr>
              <a:t>Conas/ Cén chaoi….?</a:t>
            </a:r>
            <a:endParaRPr lang="ga-IE" noProof="0">
              <a:solidFill>
                <a:srgbClr val="1987A8"/>
              </a:solidFill>
              <a:cs typeface="Arial"/>
            </a:endParaRPr>
          </a:p>
          <a:p>
            <a:pPr marL="285750" indent="-285750">
              <a:lnSpc>
                <a:spcPct val="150000"/>
              </a:lnSpc>
              <a:buFont typeface="Arial" panose="020B0604020202020204" pitchFamily="34" charset="0"/>
              <a:buChar char="•"/>
            </a:pPr>
            <a:r>
              <a:rPr lang="ga-IE" noProof="0">
                <a:solidFill>
                  <a:srgbClr val="1987A8"/>
                </a:solidFill>
              </a:rPr>
              <a:t>Cén fáth….?</a:t>
            </a:r>
            <a:endParaRPr lang="ga-IE" noProof="0">
              <a:solidFill>
                <a:srgbClr val="1987A8"/>
              </a:solidFill>
              <a:cs typeface="Arial"/>
            </a:endParaRPr>
          </a:p>
          <a:p>
            <a:pPr marL="285750" indent="-285750">
              <a:lnSpc>
                <a:spcPct val="150000"/>
              </a:lnSpc>
              <a:buFont typeface="Arial" panose="020B0604020202020204" pitchFamily="34" charset="0"/>
              <a:buChar char="•"/>
            </a:pPr>
            <a:r>
              <a:rPr lang="ga-IE" noProof="0">
                <a:solidFill>
                  <a:srgbClr val="1987A8"/>
                </a:solidFill>
              </a:rPr>
              <a:t>Mínigh……(freagra gearr)</a:t>
            </a:r>
            <a:endParaRPr lang="ga-IE" noProof="0">
              <a:solidFill>
                <a:srgbClr val="1987A8"/>
              </a:solidFill>
              <a:cs typeface="Arial"/>
            </a:endParaRPr>
          </a:p>
          <a:p>
            <a:pPr>
              <a:lnSpc>
                <a:spcPct val="150000"/>
              </a:lnSpc>
            </a:pPr>
            <a:endParaRPr lang="ga-IE" noProof="0">
              <a:solidFill>
                <a:srgbClr val="1987A8"/>
              </a:solidFill>
            </a:endParaRPr>
          </a:p>
        </p:txBody>
      </p:sp>
      <p:pic>
        <p:nvPicPr>
          <p:cNvPr id="7" name="Picture 6">
            <a:extLst>
              <a:ext uri="{FF2B5EF4-FFF2-40B4-BE49-F238E27FC236}">
                <a16:creationId xmlns:a16="http://schemas.microsoft.com/office/drawing/2014/main" id="{7F809B41-AAE4-41E3-0080-57EA82294998}"/>
              </a:ext>
            </a:extLst>
          </p:cNvPr>
          <p:cNvPicPr>
            <a:picLocks noChangeAspect="1"/>
          </p:cNvPicPr>
          <p:nvPr/>
        </p:nvPicPr>
        <p:blipFill>
          <a:blip r:embed="rId3"/>
          <a:stretch>
            <a:fillRect/>
          </a:stretch>
        </p:blipFill>
        <p:spPr>
          <a:xfrm>
            <a:off x="2532219" y="4168147"/>
            <a:ext cx="1844723" cy="1773772"/>
          </a:xfrm>
          <a:prstGeom prst="rect">
            <a:avLst/>
          </a:prstGeom>
          <a:ln w="28575">
            <a:solidFill>
              <a:srgbClr val="1987A8"/>
            </a:solidFill>
          </a:ln>
        </p:spPr>
      </p:pic>
      <p:pic>
        <p:nvPicPr>
          <p:cNvPr id="9" name="Picture 8">
            <a:extLst>
              <a:ext uri="{FF2B5EF4-FFF2-40B4-BE49-F238E27FC236}">
                <a16:creationId xmlns:a16="http://schemas.microsoft.com/office/drawing/2014/main" id="{EEAFC62A-D049-0C9B-8959-DD277CB0E85A}"/>
              </a:ext>
            </a:extLst>
          </p:cNvPr>
          <p:cNvPicPr>
            <a:picLocks noChangeAspect="1"/>
          </p:cNvPicPr>
          <p:nvPr/>
        </p:nvPicPr>
        <p:blipFill>
          <a:blip r:embed="rId4"/>
          <a:stretch>
            <a:fillRect/>
          </a:stretch>
        </p:blipFill>
        <p:spPr>
          <a:xfrm>
            <a:off x="10344114" y="4168147"/>
            <a:ext cx="1434668" cy="1693556"/>
          </a:xfrm>
          <a:prstGeom prst="rect">
            <a:avLst/>
          </a:prstGeom>
          <a:ln w="28575">
            <a:solidFill>
              <a:srgbClr val="1987A8"/>
            </a:solidFill>
          </a:ln>
        </p:spPr>
      </p:pic>
      <p:pic>
        <p:nvPicPr>
          <p:cNvPr id="16" name="Picture 15">
            <a:extLst>
              <a:ext uri="{FF2B5EF4-FFF2-40B4-BE49-F238E27FC236}">
                <a16:creationId xmlns:a16="http://schemas.microsoft.com/office/drawing/2014/main" id="{C4B9BCF3-7C0D-EBEC-B8E1-A9CB26FF2133}"/>
              </a:ext>
            </a:extLst>
          </p:cNvPr>
          <p:cNvPicPr>
            <a:picLocks noChangeAspect="1"/>
          </p:cNvPicPr>
          <p:nvPr/>
        </p:nvPicPr>
        <p:blipFill>
          <a:blip r:embed="rId5"/>
          <a:stretch>
            <a:fillRect/>
          </a:stretch>
        </p:blipFill>
        <p:spPr>
          <a:xfrm>
            <a:off x="413218" y="4168147"/>
            <a:ext cx="1576688" cy="1773773"/>
          </a:xfrm>
          <a:prstGeom prst="rect">
            <a:avLst/>
          </a:prstGeom>
          <a:ln w="28575">
            <a:solidFill>
              <a:srgbClr val="1987A8"/>
            </a:solidFill>
          </a:ln>
        </p:spPr>
      </p:pic>
      <p:pic>
        <p:nvPicPr>
          <p:cNvPr id="19" name="Picture 18">
            <a:extLst>
              <a:ext uri="{FF2B5EF4-FFF2-40B4-BE49-F238E27FC236}">
                <a16:creationId xmlns:a16="http://schemas.microsoft.com/office/drawing/2014/main" id="{1AF23A33-0559-1477-C6DA-8DF74B7ADFC8}"/>
              </a:ext>
            </a:extLst>
          </p:cNvPr>
          <p:cNvPicPr>
            <a:picLocks noChangeAspect="1"/>
          </p:cNvPicPr>
          <p:nvPr/>
        </p:nvPicPr>
        <p:blipFill>
          <a:blip r:embed="rId6"/>
          <a:stretch>
            <a:fillRect/>
          </a:stretch>
        </p:blipFill>
        <p:spPr>
          <a:xfrm>
            <a:off x="7347375" y="4178010"/>
            <a:ext cx="2245727" cy="1699891"/>
          </a:xfrm>
          <a:prstGeom prst="rect">
            <a:avLst/>
          </a:prstGeom>
          <a:ln w="28575">
            <a:solidFill>
              <a:srgbClr val="1987A8"/>
            </a:solidFill>
          </a:ln>
        </p:spPr>
      </p:pic>
      <p:pic>
        <p:nvPicPr>
          <p:cNvPr id="23" name="Picture 22">
            <a:extLst>
              <a:ext uri="{FF2B5EF4-FFF2-40B4-BE49-F238E27FC236}">
                <a16:creationId xmlns:a16="http://schemas.microsoft.com/office/drawing/2014/main" id="{464F2098-B575-B4C2-2051-35449A4C87BC}"/>
              </a:ext>
            </a:extLst>
          </p:cNvPr>
          <p:cNvPicPr>
            <a:picLocks noChangeAspect="1"/>
          </p:cNvPicPr>
          <p:nvPr/>
        </p:nvPicPr>
        <p:blipFill>
          <a:blip r:embed="rId7"/>
          <a:stretch>
            <a:fillRect/>
          </a:stretch>
        </p:blipFill>
        <p:spPr>
          <a:xfrm>
            <a:off x="4987827" y="4168147"/>
            <a:ext cx="1763049" cy="1786401"/>
          </a:xfrm>
          <a:prstGeom prst="rect">
            <a:avLst/>
          </a:prstGeom>
          <a:ln w="28575">
            <a:solidFill>
              <a:srgbClr val="1987A8"/>
            </a:solidFill>
          </a:ln>
        </p:spPr>
      </p:pic>
    </p:spTree>
    <p:extLst>
      <p:ext uri="{BB962C8B-B14F-4D97-AF65-F5344CB8AC3E}">
        <p14:creationId xmlns:p14="http://schemas.microsoft.com/office/powerpoint/2010/main" val="517122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C81C6A-58C0-ED68-796E-E3B9BEC5D4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28CDFE-FC98-699D-0D35-524EEF13C92A}"/>
              </a:ext>
            </a:extLst>
          </p:cNvPr>
          <p:cNvSpPr>
            <a:spLocks noGrp="1"/>
          </p:cNvSpPr>
          <p:nvPr>
            <p:ph type="title"/>
          </p:nvPr>
        </p:nvSpPr>
        <p:spPr>
          <a:xfrm>
            <a:off x="514800" y="372960"/>
            <a:ext cx="6568039" cy="768216"/>
          </a:xfrm>
        </p:spPr>
        <p:txBody>
          <a:bodyPr/>
          <a:lstStyle/>
          <a:p>
            <a:r>
              <a:rPr lang="ga-IE" dirty="0">
                <a:solidFill>
                  <a:srgbClr val="1987A8"/>
                </a:solidFill>
              </a:rPr>
              <a:t>Líofacht Idirmheánach</a:t>
            </a:r>
            <a:endParaRPr lang="ga-IE" noProof="0" dirty="0">
              <a:solidFill>
                <a:srgbClr val="1987A8"/>
              </a:solidFill>
            </a:endParaRPr>
          </a:p>
        </p:txBody>
      </p:sp>
      <p:sp>
        <p:nvSpPr>
          <p:cNvPr id="3" name="Text Placeholder 2">
            <a:extLst>
              <a:ext uri="{FF2B5EF4-FFF2-40B4-BE49-F238E27FC236}">
                <a16:creationId xmlns:a16="http://schemas.microsoft.com/office/drawing/2014/main" id="{9F46B826-343E-7072-F1DB-613EBEFCEBCD}"/>
              </a:ext>
            </a:extLst>
          </p:cNvPr>
          <p:cNvSpPr>
            <a:spLocks noGrp="1"/>
          </p:cNvSpPr>
          <p:nvPr>
            <p:ph type="body" idx="1"/>
          </p:nvPr>
        </p:nvSpPr>
        <p:spPr>
          <a:xfrm>
            <a:off x="165029" y="1385563"/>
            <a:ext cx="10010400" cy="3696400"/>
          </a:xfrm>
        </p:spPr>
        <p:txBody>
          <a:bodyPr/>
          <a:lstStyle/>
          <a:p>
            <a:r>
              <a:rPr lang="ga-IE" noProof="0" dirty="0"/>
              <a:t>Straitéisí Teagaisc</a:t>
            </a:r>
          </a:p>
          <a:p>
            <a:pPr>
              <a:buFont typeface="Arial" panose="020B0604020202020204" pitchFamily="34" charset="0"/>
              <a:buChar char="•"/>
            </a:pPr>
            <a:r>
              <a:rPr lang="ga-IE" sz="1800" noProof="0" dirty="0"/>
              <a:t>Tascanna </a:t>
            </a:r>
            <a:r>
              <a:rPr lang="ga-IE" sz="1800" noProof="0" dirty="0" err="1"/>
              <a:t>moirfeolaíocha</a:t>
            </a:r>
            <a:r>
              <a:rPr lang="ga-IE" sz="1800" noProof="0" dirty="0"/>
              <a:t> a éascú</a:t>
            </a:r>
          </a:p>
          <a:p>
            <a:pPr>
              <a:buFont typeface="Arial" panose="020B0604020202020204" pitchFamily="34" charset="0"/>
              <a:buChar char="•"/>
            </a:pPr>
            <a:endParaRPr lang="ga-IE" sz="1800" noProof="0" dirty="0"/>
          </a:p>
          <a:p>
            <a:pPr>
              <a:buFont typeface="Arial" panose="020B0604020202020204" pitchFamily="34" charset="0"/>
              <a:buChar char="•"/>
            </a:pPr>
            <a:r>
              <a:rPr lang="ga-IE" sz="1800" noProof="0" dirty="0"/>
              <a:t>Frámaí alt a chur ar fáil chun tascanna acadúla a chur i gcrích</a:t>
            </a:r>
          </a:p>
          <a:p>
            <a:pPr>
              <a:buFont typeface="Arial" panose="020B0604020202020204" pitchFamily="34" charset="0"/>
              <a:buChar char="•"/>
            </a:pPr>
            <a:endParaRPr lang="ga-IE" sz="1800" noProof="0" dirty="0"/>
          </a:p>
          <a:p>
            <a:pPr>
              <a:buFont typeface="Arial" panose="020B0604020202020204" pitchFamily="34" charset="0"/>
              <a:buChar char="•"/>
            </a:pPr>
            <a:r>
              <a:rPr lang="ga-IE" sz="1800" noProof="0" dirty="0"/>
              <a:t>Stór focal a bhaineann go sonrach le hábhar a fhorbairt do thascanna</a:t>
            </a:r>
          </a:p>
          <a:p>
            <a:pPr marL="304793" indent="0"/>
            <a:endParaRPr lang="ga-IE" sz="1800" noProof="0" dirty="0"/>
          </a:p>
          <a:p>
            <a:pPr>
              <a:buFont typeface="Arial" panose="020B0604020202020204" pitchFamily="34" charset="0"/>
              <a:buChar char="•"/>
            </a:pPr>
            <a:r>
              <a:rPr lang="ga-IE" sz="1800" noProof="0" dirty="0"/>
              <a:t>Tacú le scileanna tuisceana</a:t>
            </a:r>
          </a:p>
          <a:p>
            <a:pPr>
              <a:buFont typeface="Arial" panose="020B0604020202020204" pitchFamily="34" charset="0"/>
              <a:buChar char="•"/>
            </a:pPr>
            <a:endParaRPr lang="ga-IE" sz="1800" noProof="0" dirty="0"/>
          </a:p>
          <a:p>
            <a:pPr>
              <a:buFont typeface="Arial" panose="020B0604020202020204" pitchFamily="34" charset="0"/>
              <a:buChar char="•"/>
            </a:pPr>
            <a:r>
              <a:rPr lang="ga-IE" sz="1800" noProof="0" dirty="0"/>
              <a:t>Tasc ó bhéal atá dúshlánach go cognaíoch a spreagadh  (m.sh: díospóireachtaí)</a:t>
            </a:r>
          </a:p>
        </p:txBody>
      </p:sp>
      <p:sp>
        <p:nvSpPr>
          <p:cNvPr id="4" name="TextBox 3">
            <a:extLst>
              <a:ext uri="{FF2B5EF4-FFF2-40B4-BE49-F238E27FC236}">
                <a16:creationId xmlns:a16="http://schemas.microsoft.com/office/drawing/2014/main" id="{7107183E-D948-2534-81C1-A6357432BDA9}"/>
              </a:ext>
            </a:extLst>
          </p:cNvPr>
          <p:cNvSpPr txBox="1"/>
          <p:nvPr/>
        </p:nvSpPr>
        <p:spPr>
          <a:xfrm>
            <a:off x="8969368" y="1382000"/>
            <a:ext cx="2921006" cy="1703030"/>
          </a:xfrm>
          <a:prstGeom prst="rect">
            <a:avLst/>
          </a:prstGeom>
          <a:noFill/>
          <a:ln w="28575">
            <a:solidFill>
              <a:srgbClr val="1987A8"/>
            </a:solidFill>
          </a:ln>
        </p:spPr>
        <p:txBody>
          <a:bodyPr wrap="square" lIns="91440" tIns="45720" rIns="91440" bIns="45720" rtlCol="0" anchor="t">
            <a:spAutoFit/>
          </a:bodyPr>
          <a:lstStyle/>
          <a:p>
            <a:pPr algn="ctr">
              <a:lnSpc>
                <a:spcPct val="150000"/>
              </a:lnSpc>
            </a:pPr>
            <a:r>
              <a:rPr lang="ga-IE" b="1" i="1" u="sng" noProof="0">
                <a:solidFill>
                  <a:srgbClr val="1987A8"/>
                </a:solidFill>
              </a:rPr>
              <a:t>Ceisteanna</a:t>
            </a:r>
            <a:endParaRPr lang="en-US">
              <a:cs typeface="Arial" panose="020B0604020202020204"/>
            </a:endParaRPr>
          </a:p>
          <a:p>
            <a:pPr marL="285750" indent="-285750">
              <a:lnSpc>
                <a:spcPct val="150000"/>
              </a:lnSpc>
              <a:buFont typeface="Arial" panose="020B0604020202020204" pitchFamily="34" charset="0"/>
              <a:buChar char="•"/>
            </a:pPr>
            <a:r>
              <a:rPr lang="ga-IE" noProof="0">
                <a:solidFill>
                  <a:srgbClr val="1987A8"/>
                </a:solidFill>
              </a:rPr>
              <a:t>Cén fáth go gceapann tú….?</a:t>
            </a:r>
            <a:endParaRPr lang="ga-IE" noProof="0">
              <a:solidFill>
                <a:srgbClr val="1987A8"/>
              </a:solidFill>
              <a:cs typeface="Arial"/>
            </a:endParaRPr>
          </a:p>
          <a:p>
            <a:pPr marL="285750" indent="-285750">
              <a:lnSpc>
                <a:spcPct val="150000"/>
              </a:lnSpc>
              <a:buFont typeface="Arial" panose="020B0604020202020204" pitchFamily="34" charset="0"/>
              <a:buChar char="•"/>
            </a:pPr>
            <a:r>
              <a:rPr lang="ga-IE" noProof="0">
                <a:solidFill>
                  <a:srgbClr val="1987A8"/>
                </a:solidFill>
              </a:rPr>
              <a:t>Cad a tharlódh dá……?</a:t>
            </a:r>
            <a:endParaRPr lang="ga-IE" noProof="0">
              <a:solidFill>
                <a:srgbClr val="1987A8"/>
              </a:solidFill>
              <a:cs typeface="Arial"/>
            </a:endParaRPr>
          </a:p>
        </p:txBody>
      </p:sp>
      <p:pic>
        <p:nvPicPr>
          <p:cNvPr id="10" name="Picture 9">
            <a:extLst>
              <a:ext uri="{FF2B5EF4-FFF2-40B4-BE49-F238E27FC236}">
                <a16:creationId xmlns:a16="http://schemas.microsoft.com/office/drawing/2014/main" id="{69C68518-C3E7-C1D2-048E-EEA2AA91D818}"/>
              </a:ext>
            </a:extLst>
          </p:cNvPr>
          <p:cNvPicPr>
            <a:picLocks noChangeAspect="1"/>
          </p:cNvPicPr>
          <p:nvPr/>
        </p:nvPicPr>
        <p:blipFill>
          <a:blip r:embed="rId3"/>
          <a:stretch>
            <a:fillRect/>
          </a:stretch>
        </p:blipFill>
        <p:spPr>
          <a:xfrm>
            <a:off x="5524225" y="5020311"/>
            <a:ext cx="1156043" cy="1143471"/>
          </a:xfrm>
          <a:prstGeom prst="rect">
            <a:avLst/>
          </a:prstGeom>
          <a:ln w="28575">
            <a:solidFill>
              <a:srgbClr val="1987A8"/>
            </a:solidFill>
          </a:ln>
        </p:spPr>
      </p:pic>
      <p:pic>
        <p:nvPicPr>
          <p:cNvPr id="17" name="Picture 16">
            <a:extLst>
              <a:ext uri="{FF2B5EF4-FFF2-40B4-BE49-F238E27FC236}">
                <a16:creationId xmlns:a16="http://schemas.microsoft.com/office/drawing/2014/main" id="{B4D5C088-914B-F050-171C-1DE68D12C112}"/>
              </a:ext>
            </a:extLst>
          </p:cNvPr>
          <p:cNvPicPr>
            <a:picLocks noChangeAspect="1"/>
          </p:cNvPicPr>
          <p:nvPr/>
        </p:nvPicPr>
        <p:blipFill>
          <a:blip r:embed="rId4"/>
          <a:stretch>
            <a:fillRect/>
          </a:stretch>
        </p:blipFill>
        <p:spPr>
          <a:xfrm>
            <a:off x="9452236" y="3660866"/>
            <a:ext cx="2449038" cy="2085256"/>
          </a:xfrm>
          <a:prstGeom prst="rect">
            <a:avLst/>
          </a:prstGeom>
          <a:ln w="28575">
            <a:solidFill>
              <a:srgbClr val="1987A8"/>
            </a:solidFill>
          </a:ln>
        </p:spPr>
      </p:pic>
      <p:pic>
        <p:nvPicPr>
          <p:cNvPr id="20" name="Picture 19">
            <a:extLst>
              <a:ext uri="{FF2B5EF4-FFF2-40B4-BE49-F238E27FC236}">
                <a16:creationId xmlns:a16="http://schemas.microsoft.com/office/drawing/2014/main" id="{694DAC9A-0A46-6238-D968-9CC3404E7E9B}"/>
              </a:ext>
            </a:extLst>
          </p:cNvPr>
          <p:cNvPicPr>
            <a:picLocks noChangeAspect="1"/>
          </p:cNvPicPr>
          <p:nvPr/>
        </p:nvPicPr>
        <p:blipFill>
          <a:blip r:embed="rId5"/>
          <a:stretch>
            <a:fillRect/>
          </a:stretch>
        </p:blipFill>
        <p:spPr>
          <a:xfrm>
            <a:off x="1076250" y="4987328"/>
            <a:ext cx="1939687" cy="1494083"/>
          </a:xfrm>
          <a:prstGeom prst="rect">
            <a:avLst/>
          </a:prstGeom>
          <a:ln w="28575">
            <a:solidFill>
              <a:srgbClr val="1987A8"/>
            </a:solidFill>
          </a:ln>
        </p:spPr>
      </p:pic>
    </p:spTree>
    <p:extLst>
      <p:ext uri="{BB962C8B-B14F-4D97-AF65-F5344CB8AC3E}">
        <p14:creationId xmlns:p14="http://schemas.microsoft.com/office/powerpoint/2010/main" val="383237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F5F5DF-1FD2-DA97-1F08-42E640D531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5232A61-EC5B-7F6F-E8F9-387926FD5015}"/>
              </a:ext>
            </a:extLst>
          </p:cNvPr>
          <p:cNvSpPr>
            <a:spLocks noGrp="1"/>
          </p:cNvSpPr>
          <p:nvPr>
            <p:ph type="title"/>
          </p:nvPr>
        </p:nvSpPr>
        <p:spPr>
          <a:xfrm>
            <a:off x="514800" y="600565"/>
            <a:ext cx="5256400" cy="793200"/>
          </a:xfrm>
        </p:spPr>
        <p:txBody>
          <a:bodyPr/>
          <a:lstStyle/>
          <a:p>
            <a:r>
              <a:rPr lang="ga-IE" noProof="0">
                <a:solidFill>
                  <a:srgbClr val="1987A8"/>
                </a:solidFill>
              </a:rPr>
              <a:t>Ard Líofacht</a:t>
            </a:r>
          </a:p>
        </p:txBody>
      </p:sp>
      <p:sp>
        <p:nvSpPr>
          <p:cNvPr id="3" name="Text Placeholder 2">
            <a:extLst>
              <a:ext uri="{FF2B5EF4-FFF2-40B4-BE49-F238E27FC236}">
                <a16:creationId xmlns:a16="http://schemas.microsoft.com/office/drawing/2014/main" id="{EEB1523D-A94C-0051-2A73-9EBE5452B047}"/>
              </a:ext>
            </a:extLst>
          </p:cNvPr>
          <p:cNvSpPr>
            <a:spLocks noGrp="1"/>
          </p:cNvSpPr>
          <p:nvPr>
            <p:ph type="body" idx="1"/>
          </p:nvPr>
        </p:nvSpPr>
        <p:spPr>
          <a:xfrm>
            <a:off x="177521" y="1710350"/>
            <a:ext cx="10010400" cy="3696400"/>
          </a:xfrm>
        </p:spPr>
        <p:txBody>
          <a:bodyPr/>
          <a:lstStyle/>
          <a:p>
            <a:r>
              <a:rPr lang="ga-IE" noProof="0"/>
              <a:t>Straitéisí Teagaisc</a:t>
            </a:r>
          </a:p>
          <a:p>
            <a:pPr marL="761993" indent="-457200">
              <a:buFont typeface="Arial" panose="020B0604020202020204" pitchFamily="34" charset="0"/>
              <a:buChar char="•"/>
            </a:pPr>
            <a:r>
              <a:rPr lang="ga-IE" sz="1800" noProof="0"/>
              <a:t>Leanúint ar aghaidh ag forbairt stór focal a bhaineann le hábhar tascanna</a:t>
            </a:r>
          </a:p>
          <a:p>
            <a:pPr marL="761993" indent="-457200">
              <a:buFont typeface="Arial" panose="020B0604020202020204" pitchFamily="34" charset="0"/>
              <a:buChar char="•"/>
            </a:pPr>
            <a:endParaRPr lang="ga-IE" sz="1800" noProof="0"/>
          </a:p>
          <a:p>
            <a:pPr marL="761993" indent="-457200">
              <a:buFont typeface="Arial" panose="020B0604020202020204" pitchFamily="34" charset="0"/>
              <a:buChar char="•"/>
            </a:pPr>
            <a:r>
              <a:rPr lang="ga-IE" sz="1800" noProof="0"/>
              <a:t>Leanúint ar aghaidh ag cur frámaí alt ar fáil chun tascanna a chur i gcrích</a:t>
            </a:r>
          </a:p>
          <a:p>
            <a:pPr marL="761993" indent="-457200">
              <a:buFont typeface="Arial" panose="020B0604020202020204" pitchFamily="34" charset="0"/>
              <a:buChar char="•"/>
            </a:pPr>
            <a:endParaRPr lang="ga-IE" sz="1800" noProof="0"/>
          </a:p>
          <a:p>
            <a:pPr marL="761993" indent="-457200">
              <a:buFont typeface="Arial" panose="020B0604020202020204" pitchFamily="34" charset="0"/>
              <a:buChar char="•"/>
            </a:pPr>
            <a:r>
              <a:rPr lang="ga-IE" sz="1800" noProof="0"/>
              <a:t>Eolas a fhorbairt ar chomhcheangail</a:t>
            </a:r>
          </a:p>
          <a:p>
            <a:pPr marL="304793" indent="0"/>
            <a:endParaRPr lang="ga-IE" sz="1600" noProof="0"/>
          </a:p>
        </p:txBody>
      </p:sp>
      <p:sp>
        <p:nvSpPr>
          <p:cNvPr id="4" name="TextBox 3">
            <a:extLst>
              <a:ext uri="{FF2B5EF4-FFF2-40B4-BE49-F238E27FC236}">
                <a16:creationId xmlns:a16="http://schemas.microsoft.com/office/drawing/2014/main" id="{6DA42C0D-4EBA-D657-C42A-D42E140477F7}"/>
              </a:ext>
            </a:extLst>
          </p:cNvPr>
          <p:cNvSpPr txBox="1"/>
          <p:nvPr/>
        </p:nvSpPr>
        <p:spPr>
          <a:xfrm>
            <a:off x="9064697" y="1118779"/>
            <a:ext cx="2921006" cy="2129878"/>
          </a:xfrm>
          <a:prstGeom prst="rect">
            <a:avLst/>
          </a:prstGeom>
          <a:noFill/>
          <a:ln w="28575">
            <a:solidFill>
              <a:srgbClr val="1987A8"/>
            </a:solidFill>
          </a:ln>
        </p:spPr>
        <p:txBody>
          <a:bodyPr wrap="square" lIns="91440" tIns="45720" rIns="91440" bIns="45720" rtlCol="0" anchor="t">
            <a:spAutoFit/>
          </a:bodyPr>
          <a:lstStyle/>
          <a:p>
            <a:pPr algn="ctr">
              <a:lnSpc>
                <a:spcPct val="150000"/>
              </a:lnSpc>
            </a:pPr>
            <a:r>
              <a:rPr lang="ga-IE" b="1" i="1" u="sng" noProof="0">
                <a:solidFill>
                  <a:srgbClr val="1987A8"/>
                </a:solidFill>
              </a:rPr>
              <a:t>Ceisteanna</a:t>
            </a:r>
            <a:endParaRPr lang="en-US">
              <a:cs typeface="Arial" panose="020B0604020202020204"/>
            </a:endParaRPr>
          </a:p>
          <a:p>
            <a:pPr marL="285750" indent="-285750">
              <a:lnSpc>
                <a:spcPct val="150000"/>
              </a:lnSpc>
              <a:buFont typeface="Arial" panose="020B0604020202020204" pitchFamily="34" charset="0"/>
              <a:buChar char="•"/>
            </a:pPr>
            <a:r>
              <a:rPr lang="ga-IE" noProof="0">
                <a:solidFill>
                  <a:srgbClr val="1987A8"/>
                </a:solidFill>
              </a:rPr>
              <a:t>cinneadh a dhéanamh an bhfuil....</a:t>
            </a:r>
            <a:endParaRPr lang="ga-IE" noProof="0">
              <a:solidFill>
                <a:srgbClr val="1987A8"/>
              </a:solidFill>
              <a:cs typeface="Arial"/>
            </a:endParaRPr>
          </a:p>
          <a:p>
            <a:pPr marL="285750" indent="-285750">
              <a:lnSpc>
                <a:spcPct val="150000"/>
              </a:lnSpc>
              <a:buFont typeface="Arial" panose="020B0604020202020204" pitchFamily="34" charset="0"/>
              <a:buChar char="•"/>
            </a:pPr>
            <a:r>
              <a:rPr lang="ga-IE" noProof="0">
                <a:solidFill>
                  <a:srgbClr val="1987A8"/>
                </a:solidFill>
              </a:rPr>
              <a:t>athinsint.....</a:t>
            </a:r>
            <a:endParaRPr lang="ga-IE" noProof="0">
              <a:solidFill>
                <a:srgbClr val="1987A8"/>
              </a:solidFill>
              <a:cs typeface="Arial"/>
            </a:endParaRPr>
          </a:p>
          <a:p>
            <a:pPr marL="285750" indent="-285750">
              <a:lnSpc>
                <a:spcPct val="150000"/>
              </a:lnSpc>
              <a:buFont typeface="Arial" panose="020B0604020202020204" pitchFamily="34" charset="0"/>
              <a:buChar char="•"/>
            </a:pPr>
            <a:r>
              <a:rPr lang="ga-IE" noProof="0">
                <a:solidFill>
                  <a:srgbClr val="1987A8"/>
                </a:solidFill>
              </a:rPr>
              <a:t>údar a thabhairt...</a:t>
            </a:r>
            <a:endParaRPr lang="ga-IE" noProof="0">
              <a:solidFill>
                <a:srgbClr val="1987A8"/>
              </a:solidFill>
              <a:cs typeface="Arial"/>
            </a:endParaRPr>
          </a:p>
        </p:txBody>
      </p:sp>
      <p:pic>
        <p:nvPicPr>
          <p:cNvPr id="22" name="Picture 21">
            <a:extLst>
              <a:ext uri="{FF2B5EF4-FFF2-40B4-BE49-F238E27FC236}">
                <a16:creationId xmlns:a16="http://schemas.microsoft.com/office/drawing/2014/main" id="{02D6D640-42EC-A586-5462-9F2C09CC374B}"/>
              </a:ext>
            </a:extLst>
          </p:cNvPr>
          <p:cNvPicPr>
            <a:picLocks noChangeAspect="1"/>
          </p:cNvPicPr>
          <p:nvPr/>
        </p:nvPicPr>
        <p:blipFill>
          <a:blip r:embed="rId3"/>
          <a:stretch>
            <a:fillRect/>
          </a:stretch>
        </p:blipFill>
        <p:spPr>
          <a:xfrm>
            <a:off x="8823768" y="4025325"/>
            <a:ext cx="1875654" cy="1897897"/>
          </a:xfrm>
          <a:prstGeom prst="rect">
            <a:avLst/>
          </a:prstGeom>
          <a:ln w="28575">
            <a:solidFill>
              <a:srgbClr val="1987A8"/>
            </a:solidFill>
          </a:ln>
        </p:spPr>
      </p:pic>
      <p:pic>
        <p:nvPicPr>
          <p:cNvPr id="6" name="Picture 5">
            <a:extLst>
              <a:ext uri="{FF2B5EF4-FFF2-40B4-BE49-F238E27FC236}">
                <a16:creationId xmlns:a16="http://schemas.microsoft.com/office/drawing/2014/main" id="{B3C81454-291E-D8CF-F741-B2978F17AF90}"/>
              </a:ext>
            </a:extLst>
          </p:cNvPr>
          <p:cNvPicPr>
            <a:picLocks noChangeAspect="1"/>
          </p:cNvPicPr>
          <p:nvPr/>
        </p:nvPicPr>
        <p:blipFill>
          <a:blip r:embed="rId4"/>
          <a:stretch>
            <a:fillRect/>
          </a:stretch>
        </p:blipFill>
        <p:spPr>
          <a:xfrm>
            <a:off x="4626071" y="4029295"/>
            <a:ext cx="2706723" cy="2101077"/>
          </a:xfrm>
          <a:prstGeom prst="rect">
            <a:avLst/>
          </a:prstGeom>
          <a:ln w="28575">
            <a:solidFill>
              <a:srgbClr val="1987A8"/>
            </a:solidFill>
          </a:ln>
        </p:spPr>
      </p:pic>
      <p:pic>
        <p:nvPicPr>
          <p:cNvPr id="8" name="Picture 7">
            <a:extLst>
              <a:ext uri="{FF2B5EF4-FFF2-40B4-BE49-F238E27FC236}">
                <a16:creationId xmlns:a16="http://schemas.microsoft.com/office/drawing/2014/main" id="{DBC499C7-0D92-819C-B6EF-B8EF9EE8B1B4}"/>
              </a:ext>
            </a:extLst>
          </p:cNvPr>
          <p:cNvPicPr>
            <a:picLocks noChangeAspect="1"/>
          </p:cNvPicPr>
          <p:nvPr/>
        </p:nvPicPr>
        <p:blipFill>
          <a:blip r:embed="rId5"/>
          <a:stretch>
            <a:fillRect/>
          </a:stretch>
        </p:blipFill>
        <p:spPr>
          <a:xfrm>
            <a:off x="1022342" y="4047143"/>
            <a:ext cx="2125246" cy="2123464"/>
          </a:xfrm>
          <a:prstGeom prst="rect">
            <a:avLst/>
          </a:prstGeom>
          <a:ln w="28575">
            <a:solidFill>
              <a:srgbClr val="1987A8"/>
            </a:solidFill>
          </a:ln>
        </p:spPr>
      </p:pic>
    </p:spTree>
    <p:extLst>
      <p:ext uri="{BB962C8B-B14F-4D97-AF65-F5344CB8AC3E}">
        <p14:creationId xmlns:p14="http://schemas.microsoft.com/office/powerpoint/2010/main" val="1766940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584"/>
        <p:cNvGrpSpPr/>
        <p:nvPr/>
      </p:nvGrpSpPr>
      <p:grpSpPr>
        <a:xfrm>
          <a:off x="0" y="0"/>
          <a:ext cx="0" cy="0"/>
          <a:chOff x="0" y="0"/>
          <a:chExt cx="0" cy="0"/>
        </a:xfrm>
      </p:grpSpPr>
      <p:sp>
        <p:nvSpPr>
          <p:cNvPr id="7585" name="Google Shape;7585;p26"/>
          <p:cNvSpPr txBox="1">
            <a:spLocks noGrp="1"/>
          </p:cNvSpPr>
          <p:nvPr>
            <p:ph type="title"/>
          </p:nvPr>
        </p:nvSpPr>
        <p:spPr>
          <a:xfrm>
            <a:off x="513621" y="178617"/>
            <a:ext cx="8513141" cy="793072"/>
          </a:xfrm>
          <a:prstGeom prst="rect">
            <a:avLst/>
          </a:prstGeom>
          <a:noFill/>
          <a:ln>
            <a:noFill/>
          </a:ln>
        </p:spPr>
        <p:txBody>
          <a:bodyPr spcFirstLastPara="1" vert="horz" wrap="square" lIns="0" tIns="0" rIns="0" bIns="0" rtlCol="0" anchor="b" anchorCtr="0">
            <a:normAutofit/>
          </a:bodyPr>
          <a:lstStyle/>
          <a:p>
            <a:pPr rtl="0">
              <a:buSzPts val="2800"/>
            </a:pPr>
            <a:r>
              <a:rPr lang="ga-IE" b="0" i="0" u="none" baseline="0" noProof="0">
                <a:solidFill>
                  <a:schemeClr val="accent1"/>
                </a:solidFill>
                <a:latin typeface="Arial"/>
                <a:ea typeface="Arial"/>
                <a:cs typeface="Arial"/>
              </a:rPr>
              <a:t>Straitéisí Scafall </a:t>
            </a:r>
          </a:p>
        </p:txBody>
      </p:sp>
      <p:graphicFrame>
        <p:nvGraphicFramePr>
          <p:cNvPr id="3" name="Diagram 2">
            <a:extLst>
              <a:ext uri="{FF2B5EF4-FFF2-40B4-BE49-F238E27FC236}">
                <a16:creationId xmlns:a16="http://schemas.microsoft.com/office/drawing/2014/main" id="{5B550E66-7678-49B4-0967-945DA33B24DD}"/>
              </a:ext>
            </a:extLst>
          </p:cNvPr>
          <p:cNvGraphicFramePr/>
          <p:nvPr>
            <p:extLst>
              <p:ext uri="{D42A27DB-BD31-4B8C-83A1-F6EECF244321}">
                <p14:modId xmlns:p14="http://schemas.microsoft.com/office/powerpoint/2010/main" val="2765138607"/>
              </p:ext>
            </p:extLst>
          </p:nvPr>
        </p:nvGraphicFramePr>
        <p:xfrm>
          <a:off x="1415143" y="981480"/>
          <a:ext cx="9361713" cy="54446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35337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623"/>
        <p:cNvGrpSpPr/>
        <p:nvPr/>
      </p:nvGrpSpPr>
      <p:grpSpPr>
        <a:xfrm>
          <a:off x="0" y="0"/>
          <a:ext cx="0" cy="0"/>
          <a:chOff x="0" y="0"/>
          <a:chExt cx="0" cy="0"/>
        </a:xfrm>
      </p:grpSpPr>
      <p:sp>
        <p:nvSpPr>
          <p:cNvPr id="7625" name="Google Shape;7625;p28"/>
          <p:cNvSpPr txBox="1">
            <a:spLocks noGrp="1"/>
          </p:cNvSpPr>
          <p:nvPr>
            <p:ph type="title"/>
          </p:nvPr>
        </p:nvSpPr>
        <p:spPr>
          <a:xfrm>
            <a:off x="534318" y="164874"/>
            <a:ext cx="9200232" cy="1019492"/>
          </a:xfrm>
          <a:prstGeom prst="rect">
            <a:avLst/>
          </a:prstGeom>
          <a:noFill/>
          <a:ln>
            <a:noFill/>
          </a:ln>
        </p:spPr>
        <p:txBody>
          <a:bodyPr spcFirstLastPara="1" vert="horz" wrap="square" lIns="91433" tIns="91433" rIns="91433" bIns="91433" rtlCol="0" anchor="ctr" anchorCtr="0">
            <a:noAutofit/>
          </a:bodyPr>
          <a:lstStyle/>
          <a:p>
            <a:pPr algn="l" rtl="0">
              <a:buSzPts val="2800"/>
            </a:pPr>
            <a:r>
              <a:rPr lang="ga-IE" b="0" i="0" u="none" baseline="0" noProof="0">
                <a:solidFill>
                  <a:srgbClr val="1488A9"/>
                </a:solidFill>
              </a:rPr>
              <a:t>Conas Stór Focal a Mhúineadh</a:t>
            </a:r>
            <a:endParaRPr lang="ga-IE" noProof="0">
              <a:solidFill>
                <a:srgbClr val="1488A9"/>
              </a:solidFill>
            </a:endParaRPr>
          </a:p>
        </p:txBody>
      </p:sp>
      <p:sp>
        <p:nvSpPr>
          <p:cNvPr id="7629" name="Google Shape;7629;p28"/>
          <p:cNvSpPr/>
          <p:nvPr/>
        </p:nvSpPr>
        <p:spPr>
          <a:xfrm>
            <a:off x="2506133" y="2535895"/>
            <a:ext cx="12192000" cy="410379"/>
          </a:xfrm>
          <a:prstGeom prst="rect">
            <a:avLst/>
          </a:prstGeom>
          <a:noFill/>
          <a:ln>
            <a:noFill/>
          </a:ln>
        </p:spPr>
        <p:txBody>
          <a:bodyPr spcFirstLastPara="1" wrap="square" lIns="121900" tIns="60933" rIns="121900" bIns="60933" anchor="ctr" anchorCtr="0">
            <a:spAutoFit/>
          </a:bodyPr>
          <a:lstStyle/>
          <a:p>
            <a:pPr algn="l" rtl="0">
              <a:buClr>
                <a:srgbClr val="000000"/>
              </a:buClr>
              <a:buSzPts val="1400"/>
            </a:pPr>
            <a:endParaRPr lang="ga-IE" sz="1867" noProof="0">
              <a:solidFill>
                <a:srgbClr val="000000"/>
              </a:solidFill>
              <a:latin typeface="Arial"/>
              <a:ea typeface="Arial"/>
              <a:cs typeface="Arial"/>
              <a:sym typeface="Arial"/>
            </a:endParaRPr>
          </a:p>
        </p:txBody>
      </p:sp>
      <p:graphicFrame>
        <p:nvGraphicFramePr>
          <p:cNvPr id="7630" name="Google Shape;7630;p28"/>
          <p:cNvGraphicFramePr/>
          <p:nvPr>
            <p:extLst>
              <p:ext uri="{D42A27DB-BD31-4B8C-83A1-F6EECF244321}">
                <p14:modId xmlns:p14="http://schemas.microsoft.com/office/powerpoint/2010/main" val="584155414"/>
              </p:ext>
            </p:extLst>
          </p:nvPr>
        </p:nvGraphicFramePr>
        <p:xfrm>
          <a:off x="5236029" y="1595246"/>
          <a:ext cx="6379028" cy="4421115"/>
        </p:xfrm>
        <a:graphic>
          <a:graphicData uri="http://schemas.openxmlformats.org/drawingml/2006/table">
            <a:tbl>
              <a:tblPr>
                <a:noFill/>
              </a:tblPr>
              <a:tblGrid>
                <a:gridCol w="3273842">
                  <a:extLst>
                    <a:ext uri="{9D8B030D-6E8A-4147-A177-3AD203B41FA5}">
                      <a16:colId xmlns:a16="http://schemas.microsoft.com/office/drawing/2014/main" val="20000"/>
                    </a:ext>
                  </a:extLst>
                </a:gridCol>
                <a:gridCol w="3105186">
                  <a:extLst>
                    <a:ext uri="{9D8B030D-6E8A-4147-A177-3AD203B41FA5}">
                      <a16:colId xmlns:a16="http://schemas.microsoft.com/office/drawing/2014/main" val="20001"/>
                    </a:ext>
                  </a:extLst>
                </a:gridCol>
              </a:tblGrid>
              <a:tr h="2175240">
                <a:tc>
                  <a:txBody>
                    <a:bodyPr/>
                    <a:lstStyle/>
                    <a:p>
                      <a:pPr marL="0" marR="0" lvl="0" indent="0" algn="l" rtl="0">
                        <a:lnSpc>
                          <a:spcPct val="100000"/>
                        </a:lnSpc>
                        <a:spcBef>
                          <a:spcPts val="0"/>
                        </a:spcBef>
                        <a:spcAft>
                          <a:spcPts val="0"/>
                        </a:spcAft>
                        <a:buClr>
                          <a:srgbClr val="000000"/>
                        </a:buClr>
                        <a:buSzPts val="1400"/>
                        <a:buFont typeface="Arial"/>
                        <a:buNone/>
                      </a:pPr>
                      <a:r>
                        <a:rPr lang="ga-IE" sz="1900" b="1" i="0" u="none" strike="noStrike" cap="none" baseline="0" noProof="0">
                          <a:solidFill>
                            <a:schemeClr val="tx2"/>
                          </a:solidFill>
                          <a:latin typeface="Calibri"/>
                          <a:ea typeface="Calibri"/>
                          <a:cs typeface="Calibri"/>
                          <a:sym typeface="Calibri"/>
                        </a:rPr>
                        <a:t>Mo Shainmhíniú </a:t>
                      </a:r>
                      <a:r>
                        <a:rPr lang="ga-IE" sz="1900" b="0" i="0" u="none" strike="noStrike" cap="none" baseline="0" noProof="0">
                          <a:solidFill>
                            <a:schemeClr val="tx2"/>
                          </a:solidFill>
                          <a:latin typeface="Calibri"/>
                          <a:ea typeface="Calibri"/>
                          <a:cs typeface="Calibri"/>
                          <a:sym typeface="Calibri"/>
                        </a:rPr>
                        <a:t>(i mo theanga/fhocail féin)</a:t>
                      </a:r>
                      <a:endParaRPr lang="ga-IE" sz="1900" b="0" u="none" strike="noStrike" cap="none" noProof="0">
                        <a:solidFill>
                          <a:schemeClr val="tx2"/>
                        </a:solidFill>
                      </a:endParaRPr>
                    </a:p>
                    <a:p>
                      <a:pPr marL="0" marR="0" lvl="0" indent="0" algn="l" rtl="0">
                        <a:lnSpc>
                          <a:spcPct val="100000"/>
                        </a:lnSpc>
                        <a:spcBef>
                          <a:spcPts val="0"/>
                        </a:spcBef>
                        <a:spcAft>
                          <a:spcPts val="0"/>
                        </a:spcAft>
                        <a:buClr>
                          <a:srgbClr val="000000"/>
                        </a:buClr>
                        <a:buSzPts val="1400"/>
                        <a:buFont typeface="Arial"/>
                        <a:buNone/>
                      </a:pPr>
                      <a:endParaRPr lang="ga-IE" sz="1900" u="none" strike="noStrike" cap="none" noProof="0"/>
                    </a:p>
                    <a:p>
                      <a:pPr marL="0" marR="0" lvl="0" indent="0" algn="l" rtl="0">
                        <a:lnSpc>
                          <a:spcPct val="100000"/>
                        </a:lnSpc>
                        <a:spcBef>
                          <a:spcPts val="0"/>
                        </a:spcBef>
                        <a:spcAft>
                          <a:spcPts val="0"/>
                        </a:spcAft>
                        <a:buClr>
                          <a:srgbClr val="000000"/>
                        </a:buClr>
                        <a:buSzPts val="1400"/>
                        <a:buFont typeface="Arial"/>
                        <a:buNone/>
                      </a:pPr>
                      <a:endParaRPr lang="ga-IE" sz="1900" u="none" strike="noStrike" cap="none" noProof="0"/>
                    </a:p>
                    <a:p>
                      <a:pPr marL="0" marR="0" lvl="0" indent="0" algn="l" rtl="0">
                        <a:lnSpc>
                          <a:spcPct val="100000"/>
                        </a:lnSpc>
                        <a:spcBef>
                          <a:spcPts val="0"/>
                        </a:spcBef>
                        <a:spcAft>
                          <a:spcPts val="0"/>
                        </a:spcAft>
                        <a:buClr>
                          <a:srgbClr val="000000"/>
                        </a:buClr>
                        <a:buSzPts val="1400"/>
                        <a:buFont typeface="Arial"/>
                        <a:buNone/>
                      </a:pPr>
                      <a:endParaRPr lang="ga-IE" sz="1900" u="none" strike="noStrike" cap="none" noProof="0"/>
                    </a:p>
                    <a:p>
                      <a:pPr marL="0" marR="0" lvl="0" indent="0" algn="l" rtl="0">
                        <a:lnSpc>
                          <a:spcPct val="100000"/>
                        </a:lnSpc>
                        <a:spcBef>
                          <a:spcPts val="0"/>
                        </a:spcBef>
                        <a:spcAft>
                          <a:spcPts val="0"/>
                        </a:spcAft>
                        <a:buClr>
                          <a:srgbClr val="000000"/>
                        </a:buClr>
                        <a:buSzPts val="1400"/>
                        <a:buFont typeface="Arial"/>
                        <a:buNone/>
                      </a:pPr>
                      <a:endParaRPr lang="ga-IE" sz="1900" u="none" strike="noStrike" cap="none" noProof="0"/>
                    </a:p>
                    <a:p>
                      <a:pPr marL="0" marR="0" lvl="0" indent="0" algn="l" rtl="0">
                        <a:lnSpc>
                          <a:spcPct val="100000"/>
                        </a:lnSpc>
                        <a:spcBef>
                          <a:spcPts val="0"/>
                        </a:spcBef>
                        <a:spcAft>
                          <a:spcPts val="0"/>
                        </a:spcAft>
                        <a:buClr>
                          <a:srgbClr val="000000"/>
                        </a:buClr>
                        <a:buSzPts val="1400"/>
                        <a:buFont typeface="Arial"/>
                        <a:buNone/>
                      </a:pPr>
                      <a:endParaRPr lang="ga-IE" sz="1900" u="none" strike="noStrike" cap="none" noProof="0"/>
                    </a:p>
                    <a:p>
                      <a:pPr marL="0" marR="0" lvl="0" indent="0" algn="l" rtl="0">
                        <a:lnSpc>
                          <a:spcPct val="100000"/>
                        </a:lnSpc>
                        <a:spcBef>
                          <a:spcPts val="0"/>
                        </a:spcBef>
                        <a:spcAft>
                          <a:spcPts val="0"/>
                        </a:spcAft>
                        <a:buClr>
                          <a:srgbClr val="000000"/>
                        </a:buClr>
                        <a:buSzPts val="1400"/>
                        <a:buFont typeface="Arial"/>
                        <a:buNone/>
                      </a:pPr>
                      <a:endParaRPr lang="ga-IE" sz="1900" u="none" strike="noStrike" cap="none" noProof="0"/>
                    </a:p>
                  </a:txBody>
                  <a:tcPr marL="55600" marR="556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ga-IE" sz="1900" b="1" i="0" u="sng" strike="noStrike" cap="none" baseline="0" noProof="0">
                          <a:solidFill>
                            <a:schemeClr val="tx2"/>
                          </a:solidFill>
                          <a:latin typeface="Calibri"/>
                          <a:ea typeface="Calibri"/>
                          <a:cs typeface="Calibri"/>
                          <a:sym typeface="Calibri"/>
                        </a:rPr>
                        <a:t>Fíricí/Saintréithe</a:t>
                      </a:r>
                      <a:endParaRPr lang="ga-IE" sz="1900" u="none" strike="noStrike" cap="none" noProof="0">
                        <a:solidFill>
                          <a:schemeClr val="tx2"/>
                        </a:solidFill>
                      </a:endParaRPr>
                    </a:p>
                    <a:p>
                      <a:pPr marL="342900" marR="0" lvl="0" indent="-342900" algn="l" rtl="0">
                        <a:lnSpc>
                          <a:spcPct val="100000"/>
                        </a:lnSpc>
                        <a:spcBef>
                          <a:spcPts val="0"/>
                        </a:spcBef>
                        <a:spcAft>
                          <a:spcPts val="0"/>
                        </a:spcAft>
                        <a:buClr>
                          <a:srgbClr val="000000"/>
                        </a:buClr>
                        <a:buSzPts val="1400"/>
                        <a:buFont typeface="Arial"/>
                        <a:buAutoNum type="arabicPeriod"/>
                      </a:pPr>
                      <a:r>
                        <a:rPr lang="ga-IE" sz="1900" b="0" i="0" u="none" strike="noStrike" cap="none" baseline="0" noProof="0">
                          <a:solidFill>
                            <a:schemeClr val="tx2"/>
                          </a:solidFill>
                          <a:latin typeface="Calibri"/>
                          <a:ea typeface="Calibri"/>
                          <a:cs typeface="Calibri"/>
                          <a:sym typeface="Calibri"/>
                        </a:rPr>
                        <a:t>Níl aon chnámh ag siorcanna</a:t>
                      </a:r>
                      <a:endParaRPr lang="ga-IE" sz="1900" u="none" strike="noStrike" cap="none" noProof="0">
                        <a:solidFill>
                          <a:schemeClr val="tx2"/>
                        </a:solidFill>
                      </a:endParaRPr>
                    </a:p>
                    <a:p>
                      <a:pPr marL="342900" marR="0" lvl="0" indent="-342900" algn="l" rtl="0">
                        <a:lnSpc>
                          <a:spcPct val="100000"/>
                        </a:lnSpc>
                        <a:spcBef>
                          <a:spcPts val="0"/>
                        </a:spcBef>
                        <a:spcAft>
                          <a:spcPts val="0"/>
                        </a:spcAft>
                        <a:buClr>
                          <a:srgbClr val="000000"/>
                        </a:buClr>
                        <a:buSzPts val="1400"/>
                        <a:buFont typeface="Arial"/>
                        <a:buAutoNum type="arabicPeriod"/>
                      </a:pPr>
                      <a:r>
                        <a:rPr lang="ga-IE" sz="1900" b="0" i="0" u="none" strike="noStrike" cap="none" baseline="0" noProof="0">
                          <a:solidFill>
                            <a:schemeClr val="tx2"/>
                          </a:solidFill>
                          <a:latin typeface="Calibri"/>
                          <a:ea typeface="Calibri"/>
                          <a:cs typeface="Calibri"/>
                          <a:sym typeface="Calibri"/>
                        </a:rPr>
                        <a:t>Fuarfhuilteach</a:t>
                      </a:r>
                      <a:r>
                        <a:rPr lang="ga-IE" sz="1900" b="0" i="0" u="none" strike="noStrike" cap="none" baseline="0" noProof="0">
                          <a:solidFill>
                            <a:schemeClr val="tx2"/>
                          </a:solidFill>
                          <a:latin typeface="Calibri"/>
                          <a:ea typeface="Calibri"/>
                          <a:cs typeface="Calibri"/>
                        </a:rPr>
                        <a:t> </a:t>
                      </a:r>
                      <a:endParaRPr lang="ga-IE" sz="1900" u="none" strike="noStrike" cap="none" noProof="0">
                        <a:solidFill>
                          <a:schemeClr val="tx2"/>
                        </a:solidFill>
                      </a:endParaRPr>
                    </a:p>
                    <a:p>
                      <a:pPr marL="342900" marR="0" lvl="0" indent="-342900" algn="l" rtl="0">
                        <a:lnSpc>
                          <a:spcPct val="100000"/>
                        </a:lnSpc>
                        <a:spcBef>
                          <a:spcPts val="0"/>
                        </a:spcBef>
                        <a:spcAft>
                          <a:spcPts val="0"/>
                        </a:spcAft>
                        <a:buClr>
                          <a:srgbClr val="000000"/>
                        </a:buClr>
                        <a:buSzPts val="1400"/>
                        <a:buFont typeface="Arial"/>
                        <a:buAutoNum type="arabicPeriod"/>
                      </a:pPr>
                      <a:r>
                        <a:rPr lang="ga-IE" sz="1900" b="0" i="0" u="none" strike="noStrike" cap="none" baseline="0" noProof="0">
                          <a:solidFill>
                            <a:schemeClr val="tx2"/>
                          </a:solidFill>
                          <a:latin typeface="Calibri"/>
                          <a:ea typeface="Calibri"/>
                          <a:cs typeface="Calibri"/>
                          <a:sym typeface="Calibri"/>
                        </a:rPr>
                        <a:t>Radharc na súl maith</a:t>
                      </a:r>
                      <a:endParaRPr lang="ga-IE" sz="1900" u="none" strike="noStrike" cap="none" noProof="0">
                        <a:solidFill>
                          <a:schemeClr val="tx2"/>
                        </a:solidFill>
                      </a:endParaRPr>
                    </a:p>
                    <a:p>
                      <a:pPr marL="0" marR="0" lvl="0" indent="0" algn="l" rtl="0">
                        <a:lnSpc>
                          <a:spcPct val="100000"/>
                        </a:lnSpc>
                        <a:spcBef>
                          <a:spcPts val="0"/>
                        </a:spcBef>
                        <a:spcAft>
                          <a:spcPts val="0"/>
                        </a:spcAft>
                        <a:buClr>
                          <a:srgbClr val="000000"/>
                        </a:buClr>
                        <a:buSzPts val="1400"/>
                        <a:buFont typeface="Arial"/>
                        <a:buNone/>
                      </a:pPr>
                      <a:endParaRPr lang="ga-IE" sz="1900" b="1" u="none" strike="noStrike" cap="none" noProof="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lang="ga-IE" sz="1900" b="1" u="none" strike="noStrike" cap="none" noProof="0">
                        <a:latin typeface="Calibri"/>
                        <a:ea typeface="Calibri"/>
                        <a:cs typeface="Calibri"/>
                        <a:sym typeface="Calibri"/>
                      </a:endParaRPr>
                    </a:p>
                  </a:txBody>
                  <a:tcPr marL="55600" marR="556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2104635">
                <a:tc>
                  <a:txBody>
                    <a:bodyPr/>
                    <a:lstStyle/>
                    <a:p>
                      <a:pPr marL="0" marR="0" lvl="0" indent="0" algn="l" rtl="0">
                        <a:lnSpc>
                          <a:spcPct val="100000"/>
                        </a:lnSpc>
                        <a:spcBef>
                          <a:spcPts val="0"/>
                        </a:spcBef>
                        <a:spcAft>
                          <a:spcPts val="0"/>
                        </a:spcAft>
                        <a:buClr>
                          <a:srgbClr val="000000"/>
                        </a:buClr>
                        <a:buSzPts val="1400"/>
                        <a:buFont typeface="Arial"/>
                        <a:buNone/>
                      </a:pPr>
                      <a:r>
                        <a:rPr lang="ga-IE" sz="1900" b="1" i="0" u="sng" strike="noStrike" cap="none" baseline="0" noProof="0">
                          <a:solidFill>
                            <a:schemeClr val="tx2"/>
                          </a:solidFill>
                          <a:latin typeface="Calibri"/>
                          <a:ea typeface="Calibri"/>
                          <a:cs typeface="Calibri"/>
                          <a:sym typeface="Calibri"/>
                        </a:rPr>
                        <a:t>Samplaí/</a:t>
                      </a:r>
                      <a:r>
                        <a:rPr lang="ga-IE" sz="1900" b="1" i="0" u="sng" strike="noStrike" cap="none" baseline="0" noProof="0" err="1">
                          <a:solidFill>
                            <a:schemeClr val="tx2"/>
                          </a:solidFill>
                          <a:latin typeface="Calibri"/>
                          <a:ea typeface="Calibri"/>
                          <a:cs typeface="Calibri"/>
                          <a:sym typeface="Calibri"/>
                        </a:rPr>
                        <a:t>Neamhshamplaí</a:t>
                      </a:r>
                      <a:endParaRPr lang="ga-IE" sz="1900" u="none" strike="noStrike" cap="none" noProof="0">
                        <a:solidFill>
                          <a:schemeClr val="tx2"/>
                        </a:solidFill>
                      </a:endParaRPr>
                    </a:p>
                    <a:p>
                      <a:pPr marL="0" marR="0" lvl="0" indent="0" algn="l" rtl="0">
                        <a:lnSpc>
                          <a:spcPct val="100000"/>
                        </a:lnSpc>
                        <a:spcBef>
                          <a:spcPts val="0"/>
                        </a:spcBef>
                        <a:spcAft>
                          <a:spcPts val="0"/>
                        </a:spcAft>
                        <a:buClr>
                          <a:srgbClr val="000000"/>
                        </a:buClr>
                        <a:buSzPts val="1400"/>
                        <a:buFont typeface="Arial"/>
                        <a:buNone/>
                      </a:pPr>
                      <a:endParaRPr lang="ga-IE" sz="1900" u="none" strike="noStrike" cap="none" noProof="0">
                        <a:solidFill>
                          <a:schemeClr val="tx2"/>
                        </a:solidFill>
                      </a:endParaRPr>
                    </a:p>
                    <a:p>
                      <a:pPr marL="285750" marR="0" lvl="0" indent="-285750" algn="l" rtl="0">
                        <a:lnSpc>
                          <a:spcPct val="100000"/>
                        </a:lnSpc>
                        <a:spcBef>
                          <a:spcPts val="0"/>
                        </a:spcBef>
                        <a:spcAft>
                          <a:spcPts val="0"/>
                        </a:spcAft>
                        <a:buClr>
                          <a:srgbClr val="000000"/>
                        </a:buClr>
                        <a:buSzPts val="1400"/>
                        <a:buFont typeface="Arial"/>
                        <a:buChar char="•"/>
                      </a:pPr>
                      <a:r>
                        <a:rPr lang="ga-IE" sz="1900" b="0" i="0" u="none" strike="noStrike" cap="none" baseline="0" noProof="0">
                          <a:solidFill>
                            <a:schemeClr val="tx2"/>
                          </a:solidFill>
                          <a:latin typeface="Calibri"/>
                          <a:ea typeface="Calibri"/>
                          <a:cs typeface="Calibri"/>
                          <a:sym typeface="Calibri"/>
                        </a:rPr>
                        <a:t>Éan Siorc/Ochtapas</a:t>
                      </a:r>
                      <a:endParaRPr lang="ga-IE" sz="1900" b="0" u="none" strike="noStrike" cap="none" noProof="0">
                        <a:solidFill>
                          <a:schemeClr val="tx2"/>
                        </a:solidFill>
                        <a:latin typeface="Calibri"/>
                        <a:ea typeface="Calibri"/>
                        <a:cs typeface="Calibri"/>
                        <a:sym typeface="Calibri"/>
                      </a:endParaRPr>
                    </a:p>
                    <a:p>
                      <a:pPr marL="285750" marR="0" lvl="0" indent="-285750" algn="l" rtl="0">
                        <a:lnSpc>
                          <a:spcPct val="100000"/>
                        </a:lnSpc>
                        <a:spcBef>
                          <a:spcPts val="0"/>
                        </a:spcBef>
                        <a:spcAft>
                          <a:spcPts val="0"/>
                        </a:spcAft>
                        <a:buClr>
                          <a:srgbClr val="000000"/>
                        </a:buClr>
                        <a:buSzPts val="1400"/>
                        <a:buFont typeface="Arial"/>
                        <a:buChar char="•"/>
                      </a:pPr>
                      <a:r>
                        <a:rPr lang="ga-IE" sz="1900" b="0" i="0" u="none" strike="noStrike" cap="none" baseline="0" noProof="0">
                          <a:solidFill>
                            <a:schemeClr val="tx2"/>
                          </a:solidFill>
                          <a:latin typeface="Calibri"/>
                          <a:ea typeface="Calibri"/>
                          <a:cs typeface="Calibri"/>
                          <a:sym typeface="Calibri"/>
                        </a:rPr>
                        <a:t>Siorc Ceann Casúir/Deilf</a:t>
                      </a:r>
                      <a:endParaRPr lang="ga-IE" sz="1900" b="0" u="none" strike="noStrike" cap="none" noProof="0">
                        <a:solidFill>
                          <a:schemeClr val="tx2"/>
                        </a:solidFill>
                        <a:latin typeface="Calibri"/>
                        <a:ea typeface="Calibri"/>
                        <a:cs typeface="Calibri"/>
                        <a:sym typeface="Calibri"/>
                      </a:endParaRPr>
                    </a:p>
                    <a:p>
                      <a:pPr marL="285750" marR="0" lvl="0" indent="-196850" algn="l" rtl="0">
                        <a:lnSpc>
                          <a:spcPct val="100000"/>
                        </a:lnSpc>
                        <a:spcBef>
                          <a:spcPts val="0"/>
                        </a:spcBef>
                        <a:spcAft>
                          <a:spcPts val="0"/>
                        </a:spcAft>
                        <a:buClr>
                          <a:srgbClr val="000000"/>
                        </a:buClr>
                        <a:buSzPts val="1400"/>
                        <a:buFont typeface="Arial"/>
                        <a:buNone/>
                      </a:pPr>
                      <a:endParaRPr lang="ga-IE" sz="1900" b="0" u="none" strike="noStrike" cap="none" noProof="0">
                        <a:latin typeface="Calibri"/>
                        <a:ea typeface="Calibri"/>
                        <a:cs typeface="Calibri"/>
                        <a:sym typeface="Calibri"/>
                      </a:endParaRPr>
                    </a:p>
                  </a:txBody>
                  <a:tcPr marL="55600" marR="556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400"/>
                        <a:buFont typeface="Arial"/>
                        <a:buNone/>
                      </a:pPr>
                      <a:r>
                        <a:rPr lang="ga-IE" sz="1900" b="1" i="0" u="sng" strike="noStrike" cap="none" baseline="0" noProof="0">
                          <a:solidFill>
                            <a:schemeClr val="tx2"/>
                          </a:solidFill>
                          <a:latin typeface="Calibri"/>
                          <a:ea typeface="Calibri"/>
                          <a:cs typeface="Calibri"/>
                          <a:sym typeface="Calibri"/>
                        </a:rPr>
                        <a:t>M’fhocal in úsáid in abairt</a:t>
                      </a:r>
                      <a:endParaRPr lang="ga-IE" sz="1900" b="1" i="1" u="none" strike="noStrike" cap="none" noProof="0">
                        <a:solidFill>
                          <a:schemeClr val="tx2"/>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ga-IE" sz="1900" b="0" i="1" u="none" strike="noStrike" cap="none" baseline="0" noProof="0">
                          <a:solidFill>
                            <a:schemeClr val="tx2"/>
                          </a:solidFill>
                          <a:latin typeface="Calibri"/>
                          <a:ea typeface="Calibri"/>
                          <a:cs typeface="Calibri"/>
                          <a:sym typeface="Calibri"/>
                        </a:rPr>
                        <a:t>Is é an </a:t>
                      </a:r>
                      <a:r>
                        <a:rPr lang="ga-IE" sz="1900" b="0" i="1" u="none" strike="noStrike" cap="none" baseline="0" noProof="0" err="1">
                          <a:solidFill>
                            <a:schemeClr val="tx2"/>
                          </a:solidFill>
                          <a:latin typeface="Calibri"/>
                          <a:ea typeface="Calibri"/>
                          <a:cs typeface="Calibri"/>
                          <a:sym typeface="Calibri"/>
                        </a:rPr>
                        <a:t>míolsiorc</a:t>
                      </a:r>
                      <a:r>
                        <a:rPr lang="ga-IE" sz="1900" b="0" i="1" u="none" strike="noStrike" cap="none" baseline="0" noProof="0">
                          <a:solidFill>
                            <a:schemeClr val="tx2"/>
                          </a:solidFill>
                          <a:latin typeface="Calibri"/>
                          <a:ea typeface="Calibri"/>
                          <a:cs typeface="Calibri"/>
                          <a:sym typeface="Calibri"/>
                        </a:rPr>
                        <a:t> an siorc is mó ar domhan.</a:t>
                      </a:r>
                      <a:r>
                        <a:rPr lang="ga-IE" sz="1900" b="0" i="1" u="none" strike="noStrike" cap="none" baseline="0" noProof="0">
                          <a:solidFill>
                            <a:schemeClr val="tx2"/>
                          </a:solidFill>
                          <a:latin typeface="Calibri"/>
                          <a:ea typeface="Calibri"/>
                          <a:cs typeface="Calibri"/>
                        </a:rPr>
                        <a:t> </a:t>
                      </a:r>
                      <a:endParaRPr lang="ga-IE" sz="1900" b="0" u="none" strike="noStrike" cap="none" noProof="0">
                        <a:solidFill>
                          <a:schemeClr val="tx2"/>
                        </a:solidFill>
                      </a:endParaRPr>
                    </a:p>
                    <a:p>
                      <a:pPr marL="0" marR="0" lvl="0" indent="0" algn="l" rtl="0">
                        <a:lnSpc>
                          <a:spcPct val="100000"/>
                        </a:lnSpc>
                        <a:spcBef>
                          <a:spcPts val="0"/>
                        </a:spcBef>
                        <a:spcAft>
                          <a:spcPts val="0"/>
                        </a:spcAft>
                        <a:buClr>
                          <a:srgbClr val="000000"/>
                        </a:buClr>
                        <a:buSzPts val="1400"/>
                        <a:buFont typeface="Arial"/>
                        <a:buNone/>
                      </a:pPr>
                      <a:endParaRPr lang="ga-IE" sz="1900" b="1" i="1" u="none" strike="noStrike" cap="none" noProof="0">
                        <a:solidFill>
                          <a:schemeClr val="tx2"/>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ga-IE" sz="1900" b="1" i="0" u="sng" strike="noStrike" cap="none" baseline="0" noProof="0">
                          <a:solidFill>
                            <a:schemeClr val="tx2"/>
                          </a:solidFill>
                          <a:latin typeface="Calibri"/>
                          <a:ea typeface="Calibri"/>
                          <a:cs typeface="Calibri"/>
                        </a:rPr>
                        <a:t>Fráma Abairte</a:t>
                      </a:r>
                      <a:endParaRPr lang="ga-IE" sz="1900" u="none" strike="noStrike" cap="none" noProof="0">
                        <a:solidFill>
                          <a:schemeClr val="tx2"/>
                        </a:solidFill>
                      </a:endParaRPr>
                    </a:p>
                    <a:p>
                      <a:pPr marL="0" marR="0" lvl="0" indent="0" algn="l" rtl="0">
                        <a:lnSpc>
                          <a:spcPct val="100000"/>
                        </a:lnSpc>
                        <a:spcBef>
                          <a:spcPts val="0"/>
                        </a:spcBef>
                        <a:spcAft>
                          <a:spcPts val="0"/>
                        </a:spcAft>
                        <a:buClr>
                          <a:srgbClr val="000000"/>
                        </a:buClr>
                        <a:buSzPts val="1400"/>
                        <a:buFont typeface="Arial"/>
                        <a:buNone/>
                      </a:pPr>
                      <a:r>
                        <a:rPr lang="ga-IE" sz="1900" b="0" i="1" u="none" strike="noStrike" cap="none" baseline="0" noProof="0">
                          <a:solidFill>
                            <a:schemeClr val="tx2"/>
                          </a:solidFill>
                          <a:latin typeface="Calibri"/>
                          <a:ea typeface="Calibri"/>
                          <a:cs typeface="Calibri"/>
                          <a:sym typeface="Calibri"/>
                        </a:rPr>
                        <a:t>Tá ____ níos mó ná _____.</a:t>
                      </a:r>
                      <a:r>
                        <a:rPr lang="ga-IE" sz="1900" b="0" i="1" u="none" strike="noStrike" cap="none" baseline="0" noProof="0">
                          <a:solidFill>
                            <a:schemeClr val="tx2"/>
                          </a:solidFill>
                          <a:latin typeface="Calibri"/>
                          <a:ea typeface="Calibri"/>
                          <a:cs typeface="Calibri"/>
                        </a:rPr>
                        <a:t> </a:t>
                      </a:r>
                      <a:endParaRPr lang="ga-IE" sz="1900" b="0" u="none" strike="noStrike" cap="none" noProof="0">
                        <a:solidFill>
                          <a:schemeClr val="tx2"/>
                        </a:solidFill>
                      </a:endParaRPr>
                    </a:p>
                  </a:txBody>
                  <a:tcPr marL="55600" marR="5560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7631" name="Google Shape;7631;p28"/>
          <p:cNvSpPr/>
          <p:nvPr/>
        </p:nvSpPr>
        <p:spPr>
          <a:xfrm>
            <a:off x="5602159" y="2286492"/>
            <a:ext cx="2565565" cy="1393793"/>
          </a:xfrm>
          <a:prstGeom prst="ellipse">
            <a:avLst/>
          </a:prstGeom>
          <a:blipFill rotWithShape="1">
            <a:blip r:embed="rId3">
              <a:alphaModFix/>
            </a:blip>
            <a:stretch>
              <a:fillRect/>
            </a:stretch>
          </a:blipFill>
          <a:ln w="25400" cap="flat" cmpd="sng">
            <a:solidFill>
              <a:srgbClr val="1B1847"/>
            </a:solidFill>
            <a:prstDash val="solid"/>
            <a:round/>
            <a:headEnd type="none" w="sm" len="sm"/>
            <a:tailEnd type="none" w="sm" len="sm"/>
          </a:ln>
        </p:spPr>
        <p:txBody>
          <a:bodyPr spcFirstLastPara="1" wrap="square" lIns="121900" tIns="60933" rIns="121900" bIns="60933" anchor="ctr" anchorCtr="0">
            <a:noAutofit/>
          </a:bodyPr>
          <a:lstStyle/>
          <a:p>
            <a:pPr algn="l" rtl="0">
              <a:buClr>
                <a:srgbClr val="000000"/>
              </a:buClr>
              <a:buSzPts val="1400"/>
            </a:pPr>
            <a:endParaRPr lang="ga-IE" sz="1867" noProof="0">
              <a:solidFill>
                <a:schemeClr val="lt1"/>
              </a:solidFill>
              <a:latin typeface="Arial"/>
              <a:ea typeface="Arial"/>
              <a:cs typeface="Arial"/>
              <a:sym typeface="Arial"/>
            </a:endParaRPr>
          </a:p>
        </p:txBody>
      </p:sp>
      <p:sp>
        <p:nvSpPr>
          <p:cNvPr id="7632" name="Google Shape;7632;p28"/>
          <p:cNvSpPr txBox="1"/>
          <p:nvPr/>
        </p:nvSpPr>
        <p:spPr>
          <a:xfrm>
            <a:off x="5676521" y="982879"/>
            <a:ext cx="5981161" cy="533489"/>
          </a:xfrm>
          <a:prstGeom prst="rect">
            <a:avLst/>
          </a:prstGeom>
          <a:noFill/>
          <a:ln>
            <a:noFill/>
          </a:ln>
        </p:spPr>
        <p:txBody>
          <a:bodyPr spcFirstLastPara="1" wrap="square" lIns="121900" tIns="60933" rIns="121900" bIns="60933" anchor="t" anchorCtr="0">
            <a:normAutofit fontScale="92500"/>
          </a:bodyPr>
          <a:lstStyle/>
          <a:p>
            <a:pPr algn="l" rtl="0">
              <a:buClr>
                <a:srgbClr val="000000"/>
              </a:buClr>
              <a:buSzPts val="2000"/>
            </a:pPr>
            <a:r>
              <a:rPr lang="ga-IE" sz="2667" b="1" i="0" u="none" baseline="0" noProof="0">
                <a:solidFill>
                  <a:schemeClr val="accent1"/>
                </a:solidFill>
                <a:latin typeface="Arial"/>
                <a:ea typeface="Arial"/>
                <a:cs typeface="Arial"/>
                <a:sym typeface="Arial"/>
              </a:rPr>
              <a:t>Samhail </a:t>
            </a:r>
            <a:r>
              <a:rPr lang="ga-IE" sz="2667" b="1" i="0" u="none" baseline="0" noProof="0" err="1">
                <a:solidFill>
                  <a:schemeClr val="accent1"/>
                </a:solidFill>
                <a:latin typeface="Arial"/>
                <a:ea typeface="Arial"/>
                <a:cs typeface="Arial"/>
                <a:sym typeface="Arial"/>
              </a:rPr>
              <a:t>Frayer</a:t>
            </a:r>
            <a:r>
              <a:rPr lang="ga-IE" sz="2667" b="1" i="0" u="none" baseline="0" noProof="0">
                <a:solidFill>
                  <a:schemeClr val="accent1"/>
                </a:solidFill>
                <a:latin typeface="Arial"/>
                <a:ea typeface="Arial"/>
                <a:cs typeface="Arial"/>
                <a:sym typeface="Arial"/>
              </a:rPr>
              <a:t> de Stór Focal - Siorc</a:t>
            </a:r>
            <a:endParaRPr lang="ga-IE" sz="1867" noProof="0">
              <a:solidFill>
                <a:schemeClr val="accent1"/>
              </a:solidFill>
              <a:latin typeface="Arial"/>
              <a:ea typeface="Arial"/>
              <a:cs typeface="Arial"/>
              <a:sym typeface="Arial"/>
            </a:endParaRPr>
          </a:p>
        </p:txBody>
      </p:sp>
      <p:graphicFrame>
        <p:nvGraphicFramePr>
          <p:cNvPr id="2" name="Diagram 1">
            <a:extLst>
              <a:ext uri="{FF2B5EF4-FFF2-40B4-BE49-F238E27FC236}">
                <a16:creationId xmlns:a16="http://schemas.microsoft.com/office/drawing/2014/main" id="{5A3802EA-950B-316F-1CA9-FE2D3064A9C7}"/>
              </a:ext>
            </a:extLst>
          </p:cNvPr>
          <p:cNvGraphicFramePr/>
          <p:nvPr>
            <p:extLst>
              <p:ext uri="{D42A27DB-BD31-4B8C-83A1-F6EECF244321}">
                <p14:modId xmlns:p14="http://schemas.microsoft.com/office/powerpoint/2010/main" val="2325287209"/>
              </p:ext>
            </p:extLst>
          </p:nvPr>
        </p:nvGraphicFramePr>
        <p:xfrm>
          <a:off x="5621" y="1246825"/>
          <a:ext cx="4505325" cy="51511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19839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A7B61-3440-732B-A94F-D206EA327B41}"/>
              </a:ext>
            </a:extLst>
          </p:cNvPr>
          <p:cNvSpPr>
            <a:spLocks noGrp="1"/>
          </p:cNvSpPr>
          <p:nvPr>
            <p:ph type="title"/>
          </p:nvPr>
        </p:nvSpPr>
        <p:spPr>
          <a:xfrm>
            <a:off x="514797" y="867995"/>
            <a:ext cx="5256400" cy="793200"/>
          </a:xfrm>
        </p:spPr>
        <p:txBody>
          <a:bodyPr/>
          <a:lstStyle/>
          <a:p>
            <a:r>
              <a:rPr lang="ga-IE" noProof="0" dirty="0">
                <a:solidFill>
                  <a:srgbClr val="1987A8"/>
                </a:solidFill>
              </a:rPr>
              <a:t>Séimeantaic Ildaite</a:t>
            </a:r>
            <a:br>
              <a:rPr lang="ga-IE" noProof="0" dirty="0">
                <a:solidFill>
                  <a:srgbClr val="1987A8"/>
                </a:solidFill>
              </a:rPr>
            </a:br>
            <a:endParaRPr lang="ga-IE" noProof="0" dirty="0">
              <a:solidFill>
                <a:srgbClr val="1987A8"/>
              </a:solidFill>
            </a:endParaRPr>
          </a:p>
        </p:txBody>
      </p:sp>
      <p:sp>
        <p:nvSpPr>
          <p:cNvPr id="3" name="Text Placeholder 2">
            <a:extLst>
              <a:ext uri="{FF2B5EF4-FFF2-40B4-BE49-F238E27FC236}">
                <a16:creationId xmlns:a16="http://schemas.microsoft.com/office/drawing/2014/main" id="{9AE36009-2F6A-B6C2-C29A-F36C8CAF0D8E}"/>
              </a:ext>
            </a:extLst>
          </p:cNvPr>
          <p:cNvSpPr>
            <a:spLocks noGrp="1"/>
          </p:cNvSpPr>
          <p:nvPr>
            <p:ph type="body" idx="1"/>
          </p:nvPr>
        </p:nvSpPr>
        <p:spPr/>
        <p:txBody>
          <a:bodyPr/>
          <a:lstStyle/>
          <a:p>
            <a:endParaRPr lang="ga-IE" noProof="0"/>
          </a:p>
        </p:txBody>
      </p:sp>
      <p:graphicFrame>
        <p:nvGraphicFramePr>
          <p:cNvPr id="4" name="Table 3">
            <a:extLst>
              <a:ext uri="{FF2B5EF4-FFF2-40B4-BE49-F238E27FC236}">
                <a16:creationId xmlns:a16="http://schemas.microsoft.com/office/drawing/2014/main" id="{DE1376AF-7695-8DB4-A56A-351BB991B5D8}"/>
              </a:ext>
            </a:extLst>
          </p:cNvPr>
          <p:cNvGraphicFramePr>
            <a:graphicFrameLocks noGrp="1"/>
          </p:cNvGraphicFramePr>
          <p:nvPr>
            <p:extLst>
              <p:ext uri="{D42A27DB-BD31-4B8C-83A1-F6EECF244321}">
                <p14:modId xmlns:p14="http://schemas.microsoft.com/office/powerpoint/2010/main" val="2081859751"/>
              </p:ext>
            </p:extLst>
          </p:nvPr>
        </p:nvGraphicFramePr>
        <p:xfrm>
          <a:off x="514798" y="1264595"/>
          <a:ext cx="11162400" cy="4695743"/>
        </p:xfrm>
        <a:graphic>
          <a:graphicData uri="http://schemas.openxmlformats.org/drawingml/2006/table">
            <a:tbl>
              <a:tblPr firstRow="1" bandRow="1">
                <a:tableStyleId>{5C22544A-7EE6-4342-B048-85BDC9FD1C3A}</a:tableStyleId>
              </a:tblPr>
              <a:tblGrid>
                <a:gridCol w="2790600">
                  <a:extLst>
                    <a:ext uri="{9D8B030D-6E8A-4147-A177-3AD203B41FA5}">
                      <a16:colId xmlns:a16="http://schemas.microsoft.com/office/drawing/2014/main" val="3268747014"/>
                    </a:ext>
                  </a:extLst>
                </a:gridCol>
                <a:gridCol w="2790600">
                  <a:extLst>
                    <a:ext uri="{9D8B030D-6E8A-4147-A177-3AD203B41FA5}">
                      <a16:colId xmlns:a16="http://schemas.microsoft.com/office/drawing/2014/main" val="3555994618"/>
                    </a:ext>
                  </a:extLst>
                </a:gridCol>
                <a:gridCol w="2790600">
                  <a:extLst>
                    <a:ext uri="{9D8B030D-6E8A-4147-A177-3AD203B41FA5}">
                      <a16:colId xmlns:a16="http://schemas.microsoft.com/office/drawing/2014/main" val="3350518068"/>
                    </a:ext>
                  </a:extLst>
                </a:gridCol>
                <a:gridCol w="2790600">
                  <a:extLst>
                    <a:ext uri="{9D8B030D-6E8A-4147-A177-3AD203B41FA5}">
                      <a16:colId xmlns:a16="http://schemas.microsoft.com/office/drawing/2014/main" val="3496204203"/>
                    </a:ext>
                  </a:extLst>
                </a:gridCol>
              </a:tblGrid>
              <a:tr h="2347871">
                <a:tc>
                  <a:txBody>
                    <a:bodyPr/>
                    <a:lstStyle/>
                    <a:p>
                      <a:pPr lvl="0" algn="ctr">
                        <a:buNone/>
                      </a:pPr>
                      <a:r>
                        <a:rPr lang="ga-IE" b="1" noProof="0">
                          <a:solidFill>
                            <a:schemeClr val="bg1"/>
                          </a:solidFill>
                        </a:rPr>
                        <a:t>Cé</a:t>
                      </a:r>
                      <a:endParaRPr lang="en-US"/>
                    </a:p>
                    <a:p>
                      <a:pPr marL="0" marR="0" lvl="0" indent="0" algn="l" rtl="0">
                        <a:lnSpc>
                          <a:spcPct val="100000"/>
                        </a:lnSpc>
                        <a:spcBef>
                          <a:spcPts val="0"/>
                        </a:spcBef>
                        <a:spcAft>
                          <a:spcPts val="0"/>
                        </a:spcAft>
                        <a:buClrTx/>
                        <a:buSzTx/>
                        <a:buFontTx/>
                        <a:buNone/>
                      </a:pPr>
                      <a:endParaRPr lang="ga-IE" noProof="0"/>
                    </a:p>
                    <a:p>
                      <a:pPr lvl="0">
                        <a:buNone/>
                      </a:pPr>
                      <a:endParaRPr lang="ga-IE" noProof="0"/>
                    </a:p>
                  </a:txBody>
                  <a:tcPr>
                    <a:solidFill>
                      <a:srgbClr val="FFC000"/>
                    </a:solidFill>
                  </a:tcPr>
                </a:tc>
                <a:tc>
                  <a:txBody>
                    <a:bodyPr/>
                    <a:lstStyle/>
                    <a:p>
                      <a:pPr lvl="0" algn="ctr">
                        <a:buNone/>
                      </a:pPr>
                      <a:r>
                        <a:rPr lang="ga-IE" b="1" noProof="0">
                          <a:solidFill>
                            <a:srgbClr val="C00000"/>
                          </a:solidFill>
                        </a:rPr>
                        <a:t>Cad atá ar siúl?</a:t>
                      </a:r>
                      <a:endParaRPr lang="en-US"/>
                    </a:p>
                    <a:p>
                      <a:pPr lvl="0" algn="ctr">
                        <a:buNone/>
                      </a:pPr>
                      <a:endParaRPr lang="ga-IE" b="1" noProof="0">
                        <a:solidFill>
                          <a:schemeClr val="bg1"/>
                        </a:solidFill>
                      </a:endParaRPr>
                    </a:p>
                  </a:txBody>
                  <a:tcPr>
                    <a:solidFill>
                      <a:srgbClr val="FFFF00"/>
                    </a:solidFill>
                  </a:tcPr>
                </a:tc>
                <a:tc>
                  <a:txBody>
                    <a:bodyPr/>
                    <a:lstStyle/>
                    <a:p>
                      <a:pPr lvl="0" algn="ctr">
                        <a:buNone/>
                      </a:pPr>
                      <a:r>
                        <a:rPr lang="ga-IE" b="1" noProof="0">
                          <a:solidFill>
                            <a:schemeClr val="bg1"/>
                          </a:solidFill>
                        </a:rPr>
                        <a:t>Cad é?</a:t>
                      </a:r>
                      <a:endParaRPr lang="en-US"/>
                    </a:p>
                    <a:p>
                      <a:pPr lvl="0" algn="ctr">
                        <a:buNone/>
                      </a:pPr>
                      <a:endParaRPr lang="ga-IE" b="1" noProof="0">
                        <a:solidFill>
                          <a:schemeClr val="bg1"/>
                        </a:solidFill>
                      </a:endParaRPr>
                    </a:p>
                  </a:txBody>
                  <a:tcPr>
                    <a:solidFill>
                      <a:srgbClr val="0070C0"/>
                    </a:solidFill>
                  </a:tcPr>
                </a:tc>
                <a:tc>
                  <a:txBody>
                    <a:bodyPr/>
                    <a:lstStyle/>
                    <a:p>
                      <a:pPr lvl="0" algn="ctr">
                        <a:buNone/>
                      </a:pPr>
                      <a:r>
                        <a:rPr lang="ga-IE" b="1" noProof="0">
                          <a:solidFill>
                            <a:schemeClr val="bg1"/>
                          </a:solidFill>
                        </a:rPr>
                        <a:t>Cén áit?</a:t>
                      </a:r>
                      <a:endParaRPr lang="en-US"/>
                    </a:p>
                    <a:p>
                      <a:pPr lvl="0" algn="ctr">
                        <a:buNone/>
                      </a:pPr>
                      <a:endParaRPr lang="ga-IE" b="1" noProof="0">
                        <a:solidFill>
                          <a:schemeClr val="bg1"/>
                        </a:solidFill>
                      </a:endParaRPr>
                    </a:p>
                  </a:txBody>
                  <a:tcPr>
                    <a:lnT w="0">
                      <a:noFill/>
                    </a:lnT>
                    <a:lnB w="0">
                      <a:noFill/>
                    </a:lnB>
                    <a:solidFill>
                      <a:srgbClr val="00B050"/>
                    </a:solidFill>
                  </a:tcPr>
                </a:tc>
                <a:extLst>
                  <a:ext uri="{0D108BD9-81ED-4DB2-BD59-A6C34878D82A}">
                    <a16:rowId xmlns:a16="http://schemas.microsoft.com/office/drawing/2014/main" val="181458120"/>
                  </a:ext>
                </a:extLst>
              </a:tr>
              <a:tr h="2347872">
                <a:tc>
                  <a:txBody>
                    <a:bodyPr/>
                    <a:lstStyle/>
                    <a:p>
                      <a:pPr algn="ctr"/>
                      <a:r>
                        <a:rPr lang="ga-IE" b="1" noProof="0">
                          <a:solidFill>
                            <a:schemeClr val="bg1"/>
                          </a:solidFill>
                        </a:rPr>
                        <a:t>Cathain?/Cén uair?</a:t>
                      </a:r>
                    </a:p>
                    <a:p>
                      <a:pPr algn="ctr"/>
                      <a:endParaRPr lang="ga-IE" b="1" noProof="0">
                        <a:solidFill>
                          <a:schemeClr val="bg1"/>
                        </a:solidFill>
                      </a:endParaRPr>
                    </a:p>
                  </a:txBody>
                  <a:tcPr>
                    <a:solidFill>
                      <a:srgbClr val="FF0000"/>
                    </a:solidFill>
                  </a:tcPr>
                </a:tc>
                <a:tc>
                  <a:txBody>
                    <a:bodyPr/>
                    <a:lstStyle/>
                    <a:p>
                      <a:pPr algn="ctr"/>
                      <a:r>
                        <a:rPr lang="ga-IE" b="1" noProof="0">
                          <a:solidFill>
                            <a:schemeClr val="bg1"/>
                          </a:solidFill>
                        </a:rPr>
                        <a:t>Cé leis?</a:t>
                      </a:r>
                    </a:p>
                    <a:p>
                      <a:pPr algn="ctr"/>
                      <a:endParaRPr lang="ga-IE" b="1" noProof="0">
                        <a:solidFill>
                          <a:schemeClr val="bg1"/>
                        </a:solidFill>
                      </a:endParaRPr>
                    </a:p>
                    <a:p>
                      <a:pPr algn="ctr"/>
                      <a:endParaRPr lang="ga-IE" b="1" noProof="0">
                        <a:solidFill>
                          <a:schemeClr val="bg1"/>
                        </a:solidFill>
                      </a:endParaRPr>
                    </a:p>
                  </a:txBody>
                  <a:tcPr>
                    <a:solidFill>
                      <a:srgbClr val="7030A0"/>
                    </a:solidFill>
                  </a:tcPr>
                </a:tc>
                <a:tc>
                  <a: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lang="ga-IE" b="1" noProof="0">
                          <a:solidFill>
                            <a:schemeClr val="tx1"/>
                          </a:solidFill>
                        </a:rPr>
                        <a:t>Cad é mar sin?</a:t>
                      </a:r>
                    </a:p>
                    <a:p>
                      <a:pPr algn="ctr"/>
                      <a:endParaRPr lang="ga-IE" b="1" noProof="0">
                        <a:solidFill>
                          <a:schemeClr val="bg1"/>
                        </a:solidFill>
                      </a:endParaRPr>
                    </a:p>
                  </a:txBody>
                  <a:tcPr>
                    <a:lnR w="12700" cap="flat" cmpd="sng" algn="ctr">
                      <a:noFill/>
                      <a:prstDash val="solid"/>
                      <a:round/>
                      <a:headEnd type="none" w="med" len="med"/>
                      <a:tailEnd type="none" w="med" len="med"/>
                    </a:lnR>
                    <a:solidFill>
                      <a:schemeClr val="bg1"/>
                    </a:solidFill>
                  </a:tcPr>
                </a:tc>
                <a:tc>
                  <a:txBody>
                    <a:bodyPr/>
                    <a:lstStyle/>
                    <a:p>
                      <a:pPr algn="ctr"/>
                      <a:r>
                        <a:rPr lang="ga-IE" b="1" noProof="0">
                          <a:solidFill>
                            <a:schemeClr val="bg1"/>
                          </a:solidFill>
                        </a:rPr>
                        <a:t>Cén fáth?</a:t>
                      </a:r>
                    </a:p>
                    <a:p>
                      <a:pPr algn="ctr"/>
                      <a:endParaRPr lang="ga-IE" b="1" noProof="0">
                        <a:solidFill>
                          <a:schemeClr val="bg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1BDEC"/>
                    </a:solidFill>
                  </a:tcPr>
                </a:tc>
                <a:extLst>
                  <a:ext uri="{0D108BD9-81ED-4DB2-BD59-A6C34878D82A}">
                    <a16:rowId xmlns:a16="http://schemas.microsoft.com/office/drawing/2014/main" val="3706679327"/>
                  </a:ext>
                </a:extLst>
              </a:tr>
            </a:tbl>
          </a:graphicData>
        </a:graphic>
      </p:graphicFrame>
      <p:pic>
        <p:nvPicPr>
          <p:cNvPr id="6" name="Picture 5">
            <a:extLst>
              <a:ext uri="{FF2B5EF4-FFF2-40B4-BE49-F238E27FC236}">
                <a16:creationId xmlns:a16="http://schemas.microsoft.com/office/drawing/2014/main" id="{C2DEFE62-A51E-341F-474A-7B7B7CE0EF6D}"/>
              </a:ext>
            </a:extLst>
          </p:cNvPr>
          <p:cNvPicPr>
            <a:picLocks noChangeAspect="1"/>
          </p:cNvPicPr>
          <p:nvPr/>
        </p:nvPicPr>
        <p:blipFill>
          <a:blip r:embed="rId3"/>
          <a:stretch>
            <a:fillRect/>
          </a:stretch>
        </p:blipFill>
        <p:spPr>
          <a:xfrm>
            <a:off x="1465459" y="1704321"/>
            <a:ext cx="920797" cy="1676544"/>
          </a:xfrm>
          <a:prstGeom prst="rect">
            <a:avLst/>
          </a:prstGeom>
          <a:ln w="38100">
            <a:solidFill>
              <a:srgbClr val="FFFF00"/>
            </a:solidFill>
          </a:ln>
        </p:spPr>
      </p:pic>
      <p:pic>
        <p:nvPicPr>
          <p:cNvPr id="8" name="Picture 7">
            <a:extLst>
              <a:ext uri="{FF2B5EF4-FFF2-40B4-BE49-F238E27FC236}">
                <a16:creationId xmlns:a16="http://schemas.microsoft.com/office/drawing/2014/main" id="{B2909D62-EBEB-B664-21E6-D4432A3CC405}"/>
              </a:ext>
            </a:extLst>
          </p:cNvPr>
          <p:cNvPicPr>
            <a:picLocks noChangeAspect="1"/>
          </p:cNvPicPr>
          <p:nvPr/>
        </p:nvPicPr>
        <p:blipFill>
          <a:blip r:embed="rId4"/>
          <a:stretch>
            <a:fillRect/>
          </a:stretch>
        </p:blipFill>
        <p:spPr>
          <a:xfrm>
            <a:off x="3681614" y="1757575"/>
            <a:ext cx="2028851" cy="1483161"/>
          </a:xfrm>
          <a:prstGeom prst="rect">
            <a:avLst/>
          </a:prstGeom>
          <a:ln w="38100">
            <a:solidFill>
              <a:srgbClr val="FFC000"/>
            </a:solidFill>
          </a:ln>
        </p:spPr>
      </p:pic>
      <p:pic>
        <p:nvPicPr>
          <p:cNvPr id="10" name="Picture 9">
            <a:extLst>
              <a:ext uri="{FF2B5EF4-FFF2-40B4-BE49-F238E27FC236}">
                <a16:creationId xmlns:a16="http://schemas.microsoft.com/office/drawing/2014/main" id="{769D80F8-3755-0421-E452-507071E5EA84}"/>
              </a:ext>
            </a:extLst>
          </p:cNvPr>
          <p:cNvPicPr>
            <a:picLocks noChangeAspect="1"/>
          </p:cNvPicPr>
          <p:nvPr/>
        </p:nvPicPr>
        <p:blipFill>
          <a:blip r:embed="rId5"/>
          <a:stretch>
            <a:fillRect/>
          </a:stretch>
        </p:blipFill>
        <p:spPr>
          <a:xfrm>
            <a:off x="6375777" y="1757575"/>
            <a:ext cx="2277968" cy="1411460"/>
          </a:xfrm>
          <a:prstGeom prst="rect">
            <a:avLst/>
          </a:prstGeom>
          <a:ln w="38100">
            <a:solidFill>
              <a:srgbClr val="00B0F0"/>
            </a:solidFill>
          </a:ln>
        </p:spPr>
      </p:pic>
      <p:pic>
        <p:nvPicPr>
          <p:cNvPr id="12" name="Picture 11">
            <a:extLst>
              <a:ext uri="{FF2B5EF4-FFF2-40B4-BE49-F238E27FC236}">
                <a16:creationId xmlns:a16="http://schemas.microsoft.com/office/drawing/2014/main" id="{1801CD69-D8C5-E2C5-880F-0ED3E8B41810}"/>
              </a:ext>
            </a:extLst>
          </p:cNvPr>
          <p:cNvPicPr>
            <a:picLocks noChangeAspect="1"/>
          </p:cNvPicPr>
          <p:nvPr/>
        </p:nvPicPr>
        <p:blipFill>
          <a:blip r:embed="rId6"/>
          <a:stretch>
            <a:fillRect/>
          </a:stretch>
        </p:blipFill>
        <p:spPr>
          <a:xfrm>
            <a:off x="9858974" y="1786218"/>
            <a:ext cx="1111307" cy="1416123"/>
          </a:xfrm>
          <a:prstGeom prst="rect">
            <a:avLst/>
          </a:prstGeom>
          <a:ln w="38100">
            <a:solidFill>
              <a:srgbClr val="92D050"/>
            </a:solidFill>
          </a:ln>
        </p:spPr>
      </p:pic>
      <p:pic>
        <p:nvPicPr>
          <p:cNvPr id="14" name="Picture 13">
            <a:extLst>
              <a:ext uri="{FF2B5EF4-FFF2-40B4-BE49-F238E27FC236}">
                <a16:creationId xmlns:a16="http://schemas.microsoft.com/office/drawing/2014/main" id="{83F25073-7FC3-1128-039D-80F91218F4FC}"/>
              </a:ext>
            </a:extLst>
          </p:cNvPr>
          <p:cNvPicPr>
            <a:picLocks noChangeAspect="1"/>
          </p:cNvPicPr>
          <p:nvPr/>
        </p:nvPicPr>
        <p:blipFill>
          <a:blip r:embed="rId7"/>
          <a:stretch>
            <a:fillRect/>
          </a:stretch>
        </p:blipFill>
        <p:spPr>
          <a:xfrm>
            <a:off x="1105953" y="4110244"/>
            <a:ext cx="1696836" cy="1483161"/>
          </a:xfrm>
          <a:prstGeom prst="rect">
            <a:avLst/>
          </a:prstGeom>
          <a:ln w="38100">
            <a:solidFill>
              <a:srgbClr val="C00000"/>
            </a:solidFill>
          </a:ln>
        </p:spPr>
      </p:pic>
      <p:pic>
        <p:nvPicPr>
          <p:cNvPr id="16" name="Picture 15">
            <a:extLst>
              <a:ext uri="{FF2B5EF4-FFF2-40B4-BE49-F238E27FC236}">
                <a16:creationId xmlns:a16="http://schemas.microsoft.com/office/drawing/2014/main" id="{31263E57-8C98-B34D-2CA6-26764B39B6B6}"/>
              </a:ext>
            </a:extLst>
          </p:cNvPr>
          <p:cNvPicPr>
            <a:picLocks noChangeAspect="1"/>
          </p:cNvPicPr>
          <p:nvPr/>
        </p:nvPicPr>
        <p:blipFill>
          <a:blip r:embed="rId8"/>
          <a:stretch>
            <a:fillRect/>
          </a:stretch>
        </p:blipFill>
        <p:spPr>
          <a:xfrm>
            <a:off x="3630410" y="4117925"/>
            <a:ext cx="2140787" cy="1483161"/>
          </a:xfrm>
          <a:prstGeom prst="rect">
            <a:avLst/>
          </a:prstGeom>
          <a:ln w="38100">
            <a:solidFill>
              <a:srgbClr val="F1BDEC"/>
            </a:solidFill>
          </a:ln>
        </p:spPr>
      </p:pic>
      <p:pic>
        <p:nvPicPr>
          <p:cNvPr id="18" name="Picture 17">
            <a:extLst>
              <a:ext uri="{FF2B5EF4-FFF2-40B4-BE49-F238E27FC236}">
                <a16:creationId xmlns:a16="http://schemas.microsoft.com/office/drawing/2014/main" id="{E4E8A7FE-0F3A-B67F-6BA4-8D5F885B998F}"/>
              </a:ext>
            </a:extLst>
          </p:cNvPr>
          <p:cNvPicPr>
            <a:picLocks noChangeAspect="1"/>
          </p:cNvPicPr>
          <p:nvPr/>
        </p:nvPicPr>
        <p:blipFill>
          <a:blip r:embed="rId9"/>
          <a:stretch>
            <a:fillRect/>
          </a:stretch>
        </p:blipFill>
        <p:spPr>
          <a:xfrm>
            <a:off x="6651321" y="4110244"/>
            <a:ext cx="1672790" cy="1483161"/>
          </a:xfrm>
          <a:prstGeom prst="rect">
            <a:avLst/>
          </a:prstGeom>
          <a:ln w="38100">
            <a:solidFill>
              <a:schemeClr val="bg2">
                <a:lumMod val="10000"/>
              </a:schemeClr>
            </a:solidFill>
          </a:ln>
        </p:spPr>
      </p:pic>
      <p:pic>
        <p:nvPicPr>
          <p:cNvPr id="20" name="Picture 19">
            <a:extLst>
              <a:ext uri="{FF2B5EF4-FFF2-40B4-BE49-F238E27FC236}">
                <a16:creationId xmlns:a16="http://schemas.microsoft.com/office/drawing/2014/main" id="{8E077FDF-2BDB-1D48-1BBA-833C6177DDA0}"/>
              </a:ext>
            </a:extLst>
          </p:cNvPr>
          <p:cNvPicPr>
            <a:picLocks noChangeAspect="1"/>
          </p:cNvPicPr>
          <p:nvPr/>
        </p:nvPicPr>
        <p:blipFill>
          <a:blip r:embed="rId10"/>
          <a:stretch>
            <a:fillRect/>
          </a:stretch>
        </p:blipFill>
        <p:spPr>
          <a:xfrm>
            <a:off x="9487512" y="4117925"/>
            <a:ext cx="1477749" cy="1599208"/>
          </a:xfrm>
          <a:prstGeom prst="rect">
            <a:avLst/>
          </a:prstGeom>
          <a:ln w="38100">
            <a:solidFill>
              <a:srgbClr val="7030A0"/>
            </a:solidFill>
          </a:ln>
        </p:spPr>
      </p:pic>
    </p:spTree>
    <p:extLst>
      <p:ext uri="{BB962C8B-B14F-4D97-AF65-F5344CB8AC3E}">
        <p14:creationId xmlns:p14="http://schemas.microsoft.com/office/powerpoint/2010/main" val="2026663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74D8A2D-45E0-FA5A-C368-756D36D69BB8}"/>
              </a:ext>
            </a:extLst>
          </p:cNvPr>
          <p:cNvSpPr txBox="1">
            <a:spLocks/>
          </p:cNvSpPr>
          <p:nvPr/>
        </p:nvSpPr>
        <p:spPr>
          <a:xfrm>
            <a:off x="201725" y="253068"/>
            <a:ext cx="10388066" cy="793200"/>
          </a:xfrm>
          <a:prstGeom prst="rect">
            <a:avLst/>
          </a:prstGeom>
        </p:spPr>
        <p:txBody>
          <a:bodyPr lIns="91440" tIns="45720" rIns="91440" bIns="45720" anchor="t"/>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E85AA"/>
                </a:solidFill>
                <a:uFillTx/>
                <a:latin typeface="Arial"/>
              </a:defRPr>
            </a:lvl1pPr>
          </a:lstStyle>
          <a:p>
            <a:r>
              <a:rPr lang="ga-IE" b="1">
                <a:solidFill>
                  <a:srgbClr val="1987A8"/>
                </a:solidFill>
                <a:cs typeface="Arial"/>
              </a:rPr>
              <a:t>Ionchais</a:t>
            </a:r>
            <a:endParaRPr lang="en-US" b="1"/>
          </a:p>
        </p:txBody>
      </p:sp>
      <p:graphicFrame>
        <p:nvGraphicFramePr>
          <p:cNvPr id="4" name="Diagram 3">
            <a:extLst>
              <a:ext uri="{FF2B5EF4-FFF2-40B4-BE49-F238E27FC236}">
                <a16:creationId xmlns:a16="http://schemas.microsoft.com/office/drawing/2014/main" id="{753C33A6-8966-F14E-E821-F7724A26FD5B}"/>
              </a:ext>
            </a:extLst>
          </p:cNvPr>
          <p:cNvGraphicFramePr/>
          <p:nvPr>
            <p:extLst>
              <p:ext uri="{D42A27DB-BD31-4B8C-83A1-F6EECF244321}">
                <p14:modId xmlns:p14="http://schemas.microsoft.com/office/powerpoint/2010/main" val="3540314744"/>
              </p:ext>
            </p:extLst>
          </p:nvPr>
        </p:nvGraphicFramePr>
        <p:xfrm>
          <a:off x="450192" y="-790477"/>
          <a:ext cx="10820401" cy="53209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object 2">
            <a:extLst>
              <a:ext uri="{FF2B5EF4-FFF2-40B4-BE49-F238E27FC236}">
                <a16:creationId xmlns:a16="http://schemas.microsoft.com/office/drawing/2014/main" id="{0017C2C0-D301-C845-BAE1-24D14AFDAC1A}"/>
              </a:ext>
            </a:extLst>
          </p:cNvPr>
          <p:cNvSpPr txBox="1">
            <a:spLocks/>
          </p:cNvSpPr>
          <p:nvPr/>
        </p:nvSpPr>
        <p:spPr>
          <a:xfrm>
            <a:off x="74191" y="3043420"/>
            <a:ext cx="10515600" cy="771159"/>
          </a:xfrm>
          <a:prstGeom prst="rect">
            <a:avLst/>
          </a:prstGeom>
        </p:spPr>
        <p:txBody>
          <a:bodyPr vert="horz" wrap="square" lIns="0" tIns="93141" rIns="0" bIns="0" rtlCol="0" anchor="ctr">
            <a:spAutoFit/>
          </a:bodyPr>
          <a:lstStyle>
            <a:lvl1pPr algn="l" defTabSz="914377" rtl="0" eaLnBrk="1" latinLnBrk="0" hangingPunct="1">
              <a:lnSpc>
                <a:spcPct val="90000"/>
              </a:lnSpc>
              <a:spcBef>
                <a:spcPct val="0"/>
              </a:spcBef>
              <a:buNone/>
              <a:defRPr sz="4000" b="0" i="0" kern="1200">
                <a:solidFill>
                  <a:srgbClr val="1886A8"/>
                </a:solidFill>
                <a:latin typeface="Arial MT"/>
                <a:ea typeface="+mj-ea"/>
                <a:cs typeface="Arial MT"/>
              </a:defRPr>
            </a:lvl1pPr>
          </a:lstStyle>
          <a:p>
            <a:pPr marL="175895">
              <a:lnSpc>
                <a:spcPct val="100000"/>
              </a:lnSpc>
              <a:spcBef>
                <a:spcPts val="100"/>
              </a:spcBef>
            </a:pPr>
            <a:r>
              <a:rPr lang="ga-IE" sz="4400" b="1" spc="-10" dirty="0" err="1">
                <a:solidFill>
                  <a:schemeClr val="tx2"/>
                </a:solidFill>
                <a:latin typeface="Arial"/>
                <a:cs typeface="Arial"/>
              </a:rPr>
              <a:t>Príomhtheachtaireachtaí</a:t>
            </a:r>
            <a:endParaRPr lang="ga-IE" sz="4400" b="1" dirty="0">
              <a:solidFill>
                <a:schemeClr val="tx2"/>
              </a:solidFill>
              <a:latin typeface="Arial"/>
              <a:cs typeface="Arial"/>
            </a:endParaRPr>
          </a:p>
        </p:txBody>
      </p:sp>
      <p:grpSp>
        <p:nvGrpSpPr>
          <p:cNvPr id="8" name="object 3">
            <a:extLst>
              <a:ext uri="{FF2B5EF4-FFF2-40B4-BE49-F238E27FC236}">
                <a16:creationId xmlns:a16="http://schemas.microsoft.com/office/drawing/2014/main" id="{A9C134E5-DF0F-A17E-E84C-989FF7238D42}"/>
              </a:ext>
            </a:extLst>
          </p:cNvPr>
          <p:cNvGrpSpPr/>
          <p:nvPr/>
        </p:nvGrpSpPr>
        <p:grpSpPr>
          <a:xfrm>
            <a:off x="1220799" y="3882746"/>
            <a:ext cx="9527016" cy="2082879"/>
            <a:chOff x="262127" y="1082040"/>
            <a:chExt cx="11650980" cy="5318760"/>
          </a:xfrm>
        </p:grpSpPr>
        <p:pic>
          <p:nvPicPr>
            <p:cNvPr id="9" name="object 4">
              <a:extLst>
                <a:ext uri="{FF2B5EF4-FFF2-40B4-BE49-F238E27FC236}">
                  <a16:creationId xmlns:a16="http://schemas.microsoft.com/office/drawing/2014/main" id="{D0FAC833-E323-5FE8-A297-99169AF8ADA3}"/>
                </a:ext>
              </a:extLst>
            </p:cNvPr>
            <p:cNvPicPr/>
            <p:nvPr/>
          </p:nvPicPr>
          <p:blipFill>
            <a:blip r:embed="rId8" cstate="print"/>
            <a:stretch>
              <a:fillRect/>
            </a:stretch>
          </p:blipFill>
          <p:spPr>
            <a:xfrm>
              <a:off x="275843" y="1144524"/>
              <a:ext cx="5609844" cy="2592324"/>
            </a:xfrm>
            <a:prstGeom prst="rect">
              <a:avLst/>
            </a:prstGeom>
          </p:spPr>
        </p:pic>
        <p:sp>
          <p:nvSpPr>
            <p:cNvPr id="10" name="object 5">
              <a:extLst>
                <a:ext uri="{FF2B5EF4-FFF2-40B4-BE49-F238E27FC236}">
                  <a16:creationId xmlns:a16="http://schemas.microsoft.com/office/drawing/2014/main" id="{259BB82E-4FA4-4959-1261-CE35B3BA0774}"/>
                </a:ext>
              </a:extLst>
            </p:cNvPr>
            <p:cNvSpPr/>
            <p:nvPr/>
          </p:nvSpPr>
          <p:spPr>
            <a:xfrm>
              <a:off x="400811" y="1147572"/>
              <a:ext cx="5486400" cy="2468880"/>
            </a:xfrm>
            <a:custGeom>
              <a:avLst/>
              <a:gdLst/>
              <a:ahLst/>
              <a:cxnLst/>
              <a:rect l="l" t="t" r="r" b="b"/>
              <a:pathLst>
                <a:path w="5486400" h="2468879">
                  <a:moveTo>
                    <a:pt x="5074920" y="0"/>
                  </a:moveTo>
                  <a:lnTo>
                    <a:pt x="411480" y="0"/>
                  </a:lnTo>
                  <a:lnTo>
                    <a:pt x="363492" y="2769"/>
                  </a:lnTo>
                  <a:lnTo>
                    <a:pt x="317131" y="10870"/>
                  </a:lnTo>
                  <a:lnTo>
                    <a:pt x="272704" y="23994"/>
                  </a:lnTo>
                  <a:lnTo>
                    <a:pt x="230521" y="41832"/>
                  </a:lnTo>
                  <a:lnTo>
                    <a:pt x="190890" y="64075"/>
                  </a:lnTo>
                  <a:lnTo>
                    <a:pt x="154120" y="90413"/>
                  </a:lnTo>
                  <a:lnTo>
                    <a:pt x="120519" y="120538"/>
                  </a:lnTo>
                  <a:lnTo>
                    <a:pt x="90397" y="154141"/>
                  </a:lnTo>
                  <a:lnTo>
                    <a:pt x="64062" y="190913"/>
                  </a:lnTo>
                  <a:lnTo>
                    <a:pt x="41823" y="230543"/>
                  </a:lnTo>
                  <a:lnTo>
                    <a:pt x="23988" y="272725"/>
                  </a:lnTo>
                  <a:lnTo>
                    <a:pt x="10867" y="317147"/>
                  </a:lnTo>
                  <a:lnTo>
                    <a:pt x="2768" y="363502"/>
                  </a:lnTo>
                  <a:lnTo>
                    <a:pt x="0" y="411479"/>
                  </a:lnTo>
                  <a:lnTo>
                    <a:pt x="0" y="2057400"/>
                  </a:lnTo>
                  <a:lnTo>
                    <a:pt x="2768" y="2105377"/>
                  </a:lnTo>
                  <a:lnTo>
                    <a:pt x="10867" y="2151732"/>
                  </a:lnTo>
                  <a:lnTo>
                    <a:pt x="23988" y="2196154"/>
                  </a:lnTo>
                  <a:lnTo>
                    <a:pt x="41823" y="2238336"/>
                  </a:lnTo>
                  <a:lnTo>
                    <a:pt x="64062" y="2277966"/>
                  </a:lnTo>
                  <a:lnTo>
                    <a:pt x="90397" y="2314738"/>
                  </a:lnTo>
                  <a:lnTo>
                    <a:pt x="120519" y="2348341"/>
                  </a:lnTo>
                  <a:lnTo>
                    <a:pt x="154120" y="2378466"/>
                  </a:lnTo>
                  <a:lnTo>
                    <a:pt x="190890" y="2404804"/>
                  </a:lnTo>
                  <a:lnTo>
                    <a:pt x="230521" y="2427047"/>
                  </a:lnTo>
                  <a:lnTo>
                    <a:pt x="272704" y="2444885"/>
                  </a:lnTo>
                  <a:lnTo>
                    <a:pt x="317131" y="2458009"/>
                  </a:lnTo>
                  <a:lnTo>
                    <a:pt x="363492" y="2466110"/>
                  </a:lnTo>
                  <a:lnTo>
                    <a:pt x="411480" y="2468879"/>
                  </a:lnTo>
                  <a:lnTo>
                    <a:pt x="5074920" y="2468879"/>
                  </a:lnTo>
                  <a:lnTo>
                    <a:pt x="5122897" y="2466110"/>
                  </a:lnTo>
                  <a:lnTo>
                    <a:pt x="5169252" y="2458009"/>
                  </a:lnTo>
                  <a:lnTo>
                    <a:pt x="5213674" y="2444885"/>
                  </a:lnTo>
                  <a:lnTo>
                    <a:pt x="5255856" y="2427047"/>
                  </a:lnTo>
                  <a:lnTo>
                    <a:pt x="5295486" y="2404804"/>
                  </a:lnTo>
                  <a:lnTo>
                    <a:pt x="5332258" y="2378466"/>
                  </a:lnTo>
                  <a:lnTo>
                    <a:pt x="5365861" y="2348341"/>
                  </a:lnTo>
                  <a:lnTo>
                    <a:pt x="5395986" y="2314738"/>
                  </a:lnTo>
                  <a:lnTo>
                    <a:pt x="5422324" y="2277966"/>
                  </a:lnTo>
                  <a:lnTo>
                    <a:pt x="5444567" y="2238336"/>
                  </a:lnTo>
                  <a:lnTo>
                    <a:pt x="5462405" y="2196154"/>
                  </a:lnTo>
                  <a:lnTo>
                    <a:pt x="5475529" y="2151732"/>
                  </a:lnTo>
                  <a:lnTo>
                    <a:pt x="5483630" y="2105377"/>
                  </a:lnTo>
                  <a:lnTo>
                    <a:pt x="5486400" y="2057400"/>
                  </a:lnTo>
                  <a:lnTo>
                    <a:pt x="5486400" y="411479"/>
                  </a:lnTo>
                  <a:lnTo>
                    <a:pt x="5483630" y="363502"/>
                  </a:lnTo>
                  <a:lnTo>
                    <a:pt x="5475529" y="317147"/>
                  </a:lnTo>
                  <a:lnTo>
                    <a:pt x="5462405" y="272725"/>
                  </a:lnTo>
                  <a:lnTo>
                    <a:pt x="5444567" y="230543"/>
                  </a:lnTo>
                  <a:lnTo>
                    <a:pt x="5422324" y="190913"/>
                  </a:lnTo>
                  <a:lnTo>
                    <a:pt x="5395986" y="154141"/>
                  </a:lnTo>
                  <a:lnTo>
                    <a:pt x="5365861" y="120538"/>
                  </a:lnTo>
                  <a:lnTo>
                    <a:pt x="5332258" y="90413"/>
                  </a:lnTo>
                  <a:lnTo>
                    <a:pt x="5295486" y="64075"/>
                  </a:lnTo>
                  <a:lnTo>
                    <a:pt x="5255856" y="41832"/>
                  </a:lnTo>
                  <a:lnTo>
                    <a:pt x="5213674" y="23994"/>
                  </a:lnTo>
                  <a:lnTo>
                    <a:pt x="5169252" y="10870"/>
                  </a:lnTo>
                  <a:lnTo>
                    <a:pt x="5122897" y="2769"/>
                  </a:lnTo>
                  <a:lnTo>
                    <a:pt x="5074920" y="0"/>
                  </a:lnTo>
                  <a:close/>
                </a:path>
              </a:pathLst>
            </a:custGeom>
            <a:solidFill>
              <a:srgbClr val="23637B"/>
            </a:solidFill>
          </p:spPr>
          <p:txBody>
            <a:bodyPr wrap="square" lIns="0" tIns="0" rIns="0" bIns="0" rtlCol="0"/>
            <a:lstStyle/>
            <a:p>
              <a:endParaRPr/>
            </a:p>
          </p:txBody>
        </p:sp>
        <p:sp>
          <p:nvSpPr>
            <p:cNvPr id="11" name="object 6">
              <a:extLst>
                <a:ext uri="{FF2B5EF4-FFF2-40B4-BE49-F238E27FC236}">
                  <a16:creationId xmlns:a16="http://schemas.microsoft.com/office/drawing/2014/main" id="{FF092A45-A859-1BCD-2C51-6842D2AE07CC}"/>
                </a:ext>
              </a:extLst>
            </p:cNvPr>
            <p:cNvSpPr/>
            <p:nvPr/>
          </p:nvSpPr>
          <p:spPr>
            <a:xfrm>
              <a:off x="400811" y="1147572"/>
              <a:ext cx="5486400" cy="2468880"/>
            </a:xfrm>
            <a:custGeom>
              <a:avLst/>
              <a:gdLst/>
              <a:ahLst/>
              <a:cxnLst/>
              <a:rect l="l" t="t" r="r" b="b"/>
              <a:pathLst>
                <a:path w="5486400" h="2468879">
                  <a:moveTo>
                    <a:pt x="0" y="411479"/>
                  </a:moveTo>
                  <a:lnTo>
                    <a:pt x="2768" y="363502"/>
                  </a:lnTo>
                  <a:lnTo>
                    <a:pt x="10867" y="317147"/>
                  </a:lnTo>
                  <a:lnTo>
                    <a:pt x="23988" y="272725"/>
                  </a:lnTo>
                  <a:lnTo>
                    <a:pt x="41823" y="230543"/>
                  </a:lnTo>
                  <a:lnTo>
                    <a:pt x="64062" y="190913"/>
                  </a:lnTo>
                  <a:lnTo>
                    <a:pt x="90397" y="154141"/>
                  </a:lnTo>
                  <a:lnTo>
                    <a:pt x="120519" y="120538"/>
                  </a:lnTo>
                  <a:lnTo>
                    <a:pt x="154120" y="90413"/>
                  </a:lnTo>
                  <a:lnTo>
                    <a:pt x="190890" y="64075"/>
                  </a:lnTo>
                  <a:lnTo>
                    <a:pt x="230521" y="41832"/>
                  </a:lnTo>
                  <a:lnTo>
                    <a:pt x="272704" y="23994"/>
                  </a:lnTo>
                  <a:lnTo>
                    <a:pt x="317131" y="10870"/>
                  </a:lnTo>
                  <a:lnTo>
                    <a:pt x="363492" y="2769"/>
                  </a:lnTo>
                  <a:lnTo>
                    <a:pt x="411480" y="0"/>
                  </a:lnTo>
                  <a:lnTo>
                    <a:pt x="5074920" y="0"/>
                  </a:lnTo>
                  <a:lnTo>
                    <a:pt x="5122897" y="2769"/>
                  </a:lnTo>
                  <a:lnTo>
                    <a:pt x="5169252" y="10870"/>
                  </a:lnTo>
                  <a:lnTo>
                    <a:pt x="5213674" y="23994"/>
                  </a:lnTo>
                  <a:lnTo>
                    <a:pt x="5255856" y="41832"/>
                  </a:lnTo>
                  <a:lnTo>
                    <a:pt x="5295486" y="64075"/>
                  </a:lnTo>
                  <a:lnTo>
                    <a:pt x="5332258" y="90413"/>
                  </a:lnTo>
                  <a:lnTo>
                    <a:pt x="5365861" y="120538"/>
                  </a:lnTo>
                  <a:lnTo>
                    <a:pt x="5395986" y="154141"/>
                  </a:lnTo>
                  <a:lnTo>
                    <a:pt x="5422324" y="190913"/>
                  </a:lnTo>
                  <a:lnTo>
                    <a:pt x="5444567" y="230543"/>
                  </a:lnTo>
                  <a:lnTo>
                    <a:pt x="5462405" y="272725"/>
                  </a:lnTo>
                  <a:lnTo>
                    <a:pt x="5475529" y="317147"/>
                  </a:lnTo>
                  <a:lnTo>
                    <a:pt x="5483630" y="363502"/>
                  </a:lnTo>
                  <a:lnTo>
                    <a:pt x="5486400" y="411479"/>
                  </a:lnTo>
                  <a:lnTo>
                    <a:pt x="5486400" y="2057400"/>
                  </a:lnTo>
                  <a:lnTo>
                    <a:pt x="5483630" y="2105377"/>
                  </a:lnTo>
                  <a:lnTo>
                    <a:pt x="5475529" y="2151732"/>
                  </a:lnTo>
                  <a:lnTo>
                    <a:pt x="5462405" y="2196154"/>
                  </a:lnTo>
                  <a:lnTo>
                    <a:pt x="5444567" y="2238336"/>
                  </a:lnTo>
                  <a:lnTo>
                    <a:pt x="5422324" y="2277966"/>
                  </a:lnTo>
                  <a:lnTo>
                    <a:pt x="5395986" y="2314738"/>
                  </a:lnTo>
                  <a:lnTo>
                    <a:pt x="5365861" y="2348341"/>
                  </a:lnTo>
                  <a:lnTo>
                    <a:pt x="5332258" y="2378466"/>
                  </a:lnTo>
                  <a:lnTo>
                    <a:pt x="5295486" y="2404804"/>
                  </a:lnTo>
                  <a:lnTo>
                    <a:pt x="5255856" y="2427047"/>
                  </a:lnTo>
                  <a:lnTo>
                    <a:pt x="5213674" y="2444885"/>
                  </a:lnTo>
                  <a:lnTo>
                    <a:pt x="5169252" y="2458009"/>
                  </a:lnTo>
                  <a:lnTo>
                    <a:pt x="5122897" y="2466110"/>
                  </a:lnTo>
                  <a:lnTo>
                    <a:pt x="5074920" y="2468879"/>
                  </a:lnTo>
                  <a:lnTo>
                    <a:pt x="411480" y="2468879"/>
                  </a:lnTo>
                  <a:lnTo>
                    <a:pt x="363492" y="2466110"/>
                  </a:lnTo>
                  <a:lnTo>
                    <a:pt x="317131" y="2458009"/>
                  </a:lnTo>
                  <a:lnTo>
                    <a:pt x="272704" y="2444885"/>
                  </a:lnTo>
                  <a:lnTo>
                    <a:pt x="230521" y="2427047"/>
                  </a:lnTo>
                  <a:lnTo>
                    <a:pt x="190890" y="2404804"/>
                  </a:lnTo>
                  <a:lnTo>
                    <a:pt x="154120" y="2378466"/>
                  </a:lnTo>
                  <a:lnTo>
                    <a:pt x="120519" y="2348341"/>
                  </a:lnTo>
                  <a:lnTo>
                    <a:pt x="90397" y="2314738"/>
                  </a:lnTo>
                  <a:lnTo>
                    <a:pt x="64062" y="2277966"/>
                  </a:lnTo>
                  <a:lnTo>
                    <a:pt x="41823" y="2238336"/>
                  </a:lnTo>
                  <a:lnTo>
                    <a:pt x="23988" y="2196154"/>
                  </a:lnTo>
                  <a:lnTo>
                    <a:pt x="10867" y="2151732"/>
                  </a:lnTo>
                  <a:lnTo>
                    <a:pt x="2768" y="2105377"/>
                  </a:lnTo>
                  <a:lnTo>
                    <a:pt x="0" y="2057400"/>
                  </a:lnTo>
                  <a:lnTo>
                    <a:pt x="0" y="411479"/>
                  </a:lnTo>
                  <a:close/>
                </a:path>
              </a:pathLst>
            </a:custGeom>
            <a:ln w="9525">
              <a:solidFill>
                <a:srgbClr val="1886A8"/>
              </a:solidFill>
            </a:ln>
          </p:spPr>
          <p:txBody>
            <a:bodyPr wrap="square" lIns="0" tIns="0" rIns="0" bIns="0" rtlCol="0"/>
            <a:lstStyle/>
            <a:p>
              <a:endParaRPr/>
            </a:p>
          </p:txBody>
        </p:sp>
        <p:pic>
          <p:nvPicPr>
            <p:cNvPr id="12" name="object 7">
              <a:extLst>
                <a:ext uri="{FF2B5EF4-FFF2-40B4-BE49-F238E27FC236}">
                  <a16:creationId xmlns:a16="http://schemas.microsoft.com/office/drawing/2014/main" id="{628B1BF5-9077-2308-A096-B2B097A4D48D}"/>
                </a:ext>
              </a:extLst>
            </p:cNvPr>
            <p:cNvPicPr/>
            <p:nvPr/>
          </p:nvPicPr>
          <p:blipFill>
            <a:blip r:embed="rId8" cstate="print"/>
            <a:stretch>
              <a:fillRect/>
            </a:stretch>
          </p:blipFill>
          <p:spPr>
            <a:xfrm>
              <a:off x="6262116" y="1082040"/>
              <a:ext cx="5609844" cy="2592324"/>
            </a:xfrm>
            <a:prstGeom prst="rect">
              <a:avLst/>
            </a:prstGeom>
          </p:spPr>
        </p:pic>
        <p:sp>
          <p:nvSpPr>
            <p:cNvPr id="13" name="object 8">
              <a:extLst>
                <a:ext uri="{FF2B5EF4-FFF2-40B4-BE49-F238E27FC236}">
                  <a16:creationId xmlns:a16="http://schemas.microsoft.com/office/drawing/2014/main" id="{9E3CE759-4DBF-A2DC-03BA-7B60205F031B}"/>
                </a:ext>
              </a:extLst>
            </p:cNvPr>
            <p:cNvSpPr/>
            <p:nvPr/>
          </p:nvSpPr>
          <p:spPr>
            <a:xfrm>
              <a:off x="6387083" y="1085087"/>
              <a:ext cx="5486400" cy="2468880"/>
            </a:xfrm>
            <a:custGeom>
              <a:avLst/>
              <a:gdLst/>
              <a:ahLst/>
              <a:cxnLst/>
              <a:rect l="l" t="t" r="r" b="b"/>
              <a:pathLst>
                <a:path w="5486400" h="2468879">
                  <a:moveTo>
                    <a:pt x="5074920" y="0"/>
                  </a:moveTo>
                  <a:lnTo>
                    <a:pt x="411480" y="0"/>
                  </a:lnTo>
                  <a:lnTo>
                    <a:pt x="363502" y="2769"/>
                  </a:lnTo>
                  <a:lnTo>
                    <a:pt x="317147" y="10870"/>
                  </a:lnTo>
                  <a:lnTo>
                    <a:pt x="272725" y="23994"/>
                  </a:lnTo>
                  <a:lnTo>
                    <a:pt x="230543" y="41832"/>
                  </a:lnTo>
                  <a:lnTo>
                    <a:pt x="190913" y="64075"/>
                  </a:lnTo>
                  <a:lnTo>
                    <a:pt x="154141" y="90413"/>
                  </a:lnTo>
                  <a:lnTo>
                    <a:pt x="120538" y="120538"/>
                  </a:lnTo>
                  <a:lnTo>
                    <a:pt x="90413" y="154141"/>
                  </a:lnTo>
                  <a:lnTo>
                    <a:pt x="64075" y="190913"/>
                  </a:lnTo>
                  <a:lnTo>
                    <a:pt x="41832" y="230543"/>
                  </a:lnTo>
                  <a:lnTo>
                    <a:pt x="23994" y="272725"/>
                  </a:lnTo>
                  <a:lnTo>
                    <a:pt x="10870" y="317147"/>
                  </a:lnTo>
                  <a:lnTo>
                    <a:pt x="2769" y="363502"/>
                  </a:lnTo>
                  <a:lnTo>
                    <a:pt x="0" y="411479"/>
                  </a:lnTo>
                  <a:lnTo>
                    <a:pt x="0" y="2057400"/>
                  </a:lnTo>
                  <a:lnTo>
                    <a:pt x="2769" y="2105377"/>
                  </a:lnTo>
                  <a:lnTo>
                    <a:pt x="10870" y="2151732"/>
                  </a:lnTo>
                  <a:lnTo>
                    <a:pt x="23994" y="2196154"/>
                  </a:lnTo>
                  <a:lnTo>
                    <a:pt x="41832" y="2238336"/>
                  </a:lnTo>
                  <a:lnTo>
                    <a:pt x="64075" y="2277966"/>
                  </a:lnTo>
                  <a:lnTo>
                    <a:pt x="90413" y="2314738"/>
                  </a:lnTo>
                  <a:lnTo>
                    <a:pt x="120538" y="2348341"/>
                  </a:lnTo>
                  <a:lnTo>
                    <a:pt x="154141" y="2378466"/>
                  </a:lnTo>
                  <a:lnTo>
                    <a:pt x="190913" y="2404804"/>
                  </a:lnTo>
                  <a:lnTo>
                    <a:pt x="230543" y="2427047"/>
                  </a:lnTo>
                  <a:lnTo>
                    <a:pt x="272725" y="2444885"/>
                  </a:lnTo>
                  <a:lnTo>
                    <a:pt x="317147" y="2458009"/>
                  </a:lnTo>
                  <a:lnTo>
                    <a:pt x="363502" y="2466110"/>
                  </a:lnTo>
                  <a:lnTo>
                    <a:pt x="411480" y="2468879"/>
                  </a:lnTo>
                  <a:lnTo>
                    <a:pt x="5074920" y="2468879"/>
                  </a:lnTo>
                  <a:lnTo>
                    <a:pt x="5122897" y="2466110"/>
                  </a:lnTo>
                  <a:lnTo>
                    <a:pt x="5169252" y="2458009"/>
                  </a:lnTo>
                  <a:lnTo>
                    <a:pt x="5213674" y="2444885"/>
                  </a:lnTo>
                  <a:lnTo>
                    <a:pt x="5255856" y="2427047"/>
                  </a:lnTo>
                  <a:lnTo>
                    <a:pt x="5295486" y="2404804"/>
                  </a:lnTo>
                  <a:lnTo>
                    <a:pt x="5332258" y="2378466"/>
                  </a:lnTo>
                  <a:lnTo>
                    <a:pt x="5365861" y="2348341"/>
                  </a:lnTo>
                  <a:lnTo>
                    <a:pt x="5395986" y="2314738"/>
                  </a:lnTo>
                  <a:lnTo>
                    <a:pt x="5422324" y="2277966"/>
                  </a:lnTo>
                  <a:lnTo>
                    <a:pt x="5444567" y="2238336"/>
                  </a:lnTo>
                  <a:lnTo>
                    <a:pt x="5462405" y="2196154"/>
                  </a:lnTo>
                  <a:lnTo>
                    <a:pt x="5475529" y="2151732"/>
                  </a:lnTo>
                  <a:lnTo>
                    <a:pt x="5483630" y="2105377"/>
                  </a:lnTo>
                  <a:lnTo>
                    <a:pt x="5486399" y="2057400"/>
                  </a:lnTo>
                  <a:lnTo>
                    <a:pt x="5486399" y="411479"/>
                  </a:lnTo>
                  <a:lnTo>
                    <a:pt x="5483630" y="363502"/>
                  </a:lnTo>
                  <a:lnTo>
                    <a:pt x="5475529" y="317147"/>
                  </a:lnTo>
                  <a:lnTo>
                    <a:pt x="5462405" y="272725"/>
                  </a:lnTo>
                  <a:lnTo>
                    <a:pt x="5444567" y="230543"/>
                  </a:lnTo>
                  <a:lnTo>
                    <a:pt x="5422324" y="190913"/>
                  </a:lnTo>
                  <a:lnTo>
                    <a:pt x="5395986" y="154141"/>
                  </a:lnTo>
                  <a:lnTo>
                    <a:pt x="5365861" y="120538"/>
                  </a:lnTo>
                  <a:lnTo>
                    <a:pt x="5332258" y="90413"/>
                  </a:lnTo>
                  <a:lnTo>
                    <a:pt x="5295486" y="64075"/>
                  </a:lnTo>
                  <a:lnTo>
                    <a:pt x="5255856" y="41832"/>
                  </a:lnTo>
                  <a:lnTo>
                    <a:pt x="5213674" y="23994"/>
                  </a:lnTo>
                  <a:lnTo>
                    <a:pt x="5169252" y="10870"/>
                  </a:lnTo>
                  <a:lnTo>
                    <a:pt x="5122897" y="2769"/>
                  </a:lnTo>
                  <a:lnTo>
                    <a:pt x="5074920" y="0"/>
                  </a:lnTo>
                  <a:close/>
                </a:path>
              </a:pathLst>
            </a:custGeom>
            <a:solidFill>
              <a:srgbClr val="449FBA"/>
            </a:solidFill>
          </p:spPr>
          <p:txBody>
            <a:bodyPr wrap="square" lIns="0" tIns="0" rIns="0" bIns="0" rtlCol="0"/>
            <a:lstStyle/>
            <a:p>
              <a:endParaRPr/>
            </a:p>
          </p:txBody>
        </p:sp>
        <p:sp>
          <p:nvSpPr>
            <p:cNvPr id="14" name="object 9">
              <a:extLst>
                <a:ext uri="{FF2B5EF4-FFF2-40B4-BE49-F238E27FC236}">
                  <a16:creationId xmlns:a16="http://schemas.microsoft.com/office/drawing/2014/main" id="{226589DF-811A-D1A5-F894-3E0078DE59A4}"/>
                </a:ext>
              </a:extLst>
            </p:cNvPr>
            <p:cNvSpPr/>
            <p:nvPr/>
          </p:nvSpPr>
          <p:spPr>
            <a:xfrm>
              <a:off x="6387083" y="1085088"/>
              <a:ext cx="5486400" cy="2468880"/>
            </a:xfrm>
            <a:custGeom>
              <a:avLst/>
              <a:gdLst/>
              <a:ahLst/>
              <a:cxnLst/>
              <a:rect l="l" t="t" r="r" b="b"/>
              <a:pathLst>
                <a:path w="5486400" h="2468879">
                  <a:moveTo>
                    <a:pt x="0" y="411479"/>
                  </a:moveTo>
                  <a:lnTo>
                    <a:pt x="2769" y="363502"/>
                  </a:lnTo>
                  <a:lnTo>
                    <a:pt x="10870" y="317147"/>
                  </a:lnTo>
                  <a:lnTo>
                    <a:pt x="23994" y="272725"/>
                  </a:lnTo>
                  <a:lnTo>
                    <a:pt x="41832" y="230543"/>
                  </a:lnTo>
                  <a:lnTo>
                    <a:pt x="64075" y="190913"/>
                  </a:lnTo>
                  <a:lnTo>
                    <a:pt x="90413" y="154141"/>
                  </a:lnTo>
                  <a:lnTo>
                    <a:pt x="120538" y="120538"/>
                  </a:lnTo>
                  <a:lnTo>
                    <a:pt x="154141" y="90413"/>
                  </a:lnTo>
                  <a:lnTo>
                    <a:pt x="190913" y="64075"/>
                  </a:lnTo>
                  <a:lnTo>
                    <a:pt x="230543" y="41832"/>
                  </a:lnTo>
                  <a:lnTo>
                    <a:pt x="272725" y="23994"/>
                  </a:lnTo>
                  <a:lnTo>
                    <a:pt x="317147" y="10870"/>
                  </a:lnTo>
                  <a:lnTo>
                    <a:pt x="363502" y="2769"/>
                  </a:lnTo>
                  <a:lnTo>
                    <a:pt x="411480" y="0"/>
                  </a:lnTo>
                  <a:lnTo>
                    <a:pt x="5074920" y="0"/>
                  </a:lnTo>
                  <a:lnTo>
                    <a:pt x="5122897" y="2769"/>
                  </a:lnTo>
                  <a:lnTo>
                    <a:pt x="5169252" y="10870"/>
                  </a:lnTo>
                  <a:lnTo>
                    <a:pt x="5213674" y="23994"/>
                  </a:lnTo>
                  <a:lnTo>
                    <a:pt x="5255856" y="41832"/>
                  </a:lnTo>
                  <a:lnTo>
                    <a:pt x="5295486" y="64075"/>
                  </a:lnTo>
                  <a:lnTo>
                    <a:pt x="5332258" y="90413"/>
                  </a:lnTo>
                  <a:lnTo>
                    <a:pt x="5365861" y="120538"/>
                  </a:lnTo>
                  <a:lnTo>
                    <a:pt x="5395986" y="154141"/>
                  </a:lnTo>
                  <a:lnTo>
                    <a:pt x="5422324" y="190913"/>
                  </a:lnTo>
                  <a:lnTo>
                    <a:pt x="5444567" y="230543"/>
                  </a:lnTo>
                  <a:lnTo>
                    <a:pt x="5462405" y="272725"/>
                  </a:lnTo>
                  <a:lnTo>
                    <a:pt x="5475529" y="317147"/>
                  </a:lnTo>
                  <a:lnTo>
                    <a:pt x="5483630" y="363502"/>
                  </a:lnTo>
                  <a:lnTo>
                    <a:pt x="5486399" y="411479"/>
                  </a:lnTo>
                  <a:lnTo>
                    <a:pt x="5486399" y="2057400"/>
                  </a:lnTo>
                  <a:lnTo>
                    <a:pt x="5483630" y="2105377"/>
                  </a:lnTo>
                  <a:lnTo>
                    <a:pt x="5475529" y="2151732"/>
                  </a:lnTo>
                  <a:lnTo>
                    <a:pt x="5462405" y="2196154"/>
                  </a:lnTo>
                  <a:lnTo>
                    <a:pt x="5444567" y="2238336"/>
                  </a:lnTo>
                  <a:lnTo>
                    <a:pt x="5422324" y="2277966"/>
                  </a:lnTo>
                  <a:lnTo>
                    <a:pt x="5395986" y="2314738"/>
                  </a:lnTo>
                  <a:lnTo>
                    <a:pt x="5365861" y="2348341"/>
                  </a:lnTo>
                  <a:lnTo>
                    <a:pt x="5332258" y="2378466"/>
                  </a:lnTo>
                  <a:lnTo>
                    <a:pt x="5295486" y="2404804"/>
                  </a:lnTo>
                  <a:lnTo>
                    <a:pt x="5255856" y="2427047"/>
                  </a:lnTo>
                  <a:lnTo>
                    <a:pt x="5213674" y="2444885"/>
                  </a:lnTo>
                  <a:lnTo>
                    <a:pt x="5169252" y="2458009"/>
                  </a:lnTo>
                  <a:lnTo>
                    <a:pt x="5122897" y="2466110"/>
                  </a:lnTo>
                  <a:lnTo>
                    <a:pt x="5074920" y="2468879"/>
                  </a:lnTo>
                  <a:lnTo>
                    <a:pt x="411480" y="2468879"/>
                  </a:lnTo>
                  <a:lnTo>
                    <a:pt x="363502" y="2466110"/>
                  </a:lnTo>
                  <a:lnTo>
                    <a:pt x="317147" y="2458009"/>
                  </a:lnTo>
                  <a:lnTo>
                    <a:pt x="272725" y="2444885"/>
                  </a:lnTo>
                  <a:lnTo>
                    <a:pt x="230543" y="2427047"/>
                  </a:lnTo>
                  <a:lnTo>
                    <a:pt x="190913" y="2404804"/>
                  </a:lnTo>
                  <a:lnTo>
                    <a:pt x="154141" y="2378466"/>
                  </a:lnTo>
                  <a:lnTo>
                    <a:pt x="120538" y="2348341"/>
                  </a:lnTo>
                  <a:lnTo>
                    <a:pt x="90413" y="2314738"/>
                  </a:lnTo>
                  <a:lnTo>
                    <a:pt x="64075" y="2277966"/>
                  </a:lnTo>
                  <a:lnTo>
                    <a:pt x="41832" y="2238336"/>
                  </a:lnTo>
                  <a:lnTo>
                    <a:pt x="23994" y="2196154"/>
                  </a:lnTo>
                  <a:lnTo>
                    <a:pt x="10870" y="2151732"/>
                  </a:lnTo>
                  <a:lnTo>
                    <a:pt x="2769" y="2105377"/>
                  </a:lnTo>
                  <a:lnTo>
                    <a:pt x="0" y="2057400"/>
                  </a:lnTo>
                  <a:lnTo>
                    <a:pt x="0" y="411479"/>
                  </a:lnTo>
                  <a:close/>
                </a:path>
              </a:pathLst>
            </a:custGeom>
            <a:ln w="9525">
              <a:solidFill>
                <a:srgbClr val="1886A8"/>
              </a:solidFill>
            </a:ln>
          </p:spPr>
          <p:txBody>
            <a:bodyPr wrap="square" lIns="0" tIns="0" rIns="0" bIns="0" rtlCol="0"/>
            <a:lstStyle/>
            <a:p>
              <a:endParaRPr/>
            </a:p>
          </p:txBody>
        </p:sp>
        <p:pic>
          <p:nvPicPr>
            <p:cNvPr id="15" name="object 10">
              <a:extLst>
                <a:ext uri="{FF2B5EF4-FFF2-40B4-BE49-F238E27FC236}">
                  <a16:creationId xmlns:a16="http://schemas.microsoft.com/office/drawing/2014/main" id="{FA1FFF4D-9F4F-F25E-5C44-6D96293AAF95}"/>
                </a:ext>
              </a:extLst>
            </p:cNvPr>
            <p:cNvPicPr/>
            <p:nvPr/>
          </p:nvPicPr>
          <p:blipFill>
            <a:blip r:embed="rId8" cstate="print"/>
            <a:stretch>
              <a:fillRect/>
            </a:stretch>
          </p:blipFill>
          <p:spPr>
            <a:xfrm>
              <a:off x="262127" y="3806952"/>
              <a:ext cx="5609844" cy="2592324"/>
            </a:xfrm>
            <a:prstGeom prst="rect">
              <a:avLst/>
            </a:prstGeom>
          </p:spPr>
        </p:pic>
        <p:sp>
          <p:nvSpPr>
            <p:cNvPr id="16" name="object 11">
              <a:extLst>
                <a:ext uri="{FF2B5EF4-FFF2-40B4-BE49-F238E27FC236}">
                  <a16:creationId xmlns:a16="http://schemas.microsoft.com/office/drawing/2014/main" id="{EAEFAB0A-2050-FED3-34F3-AD1680720A08}"/>
                </a:ext>
              </a:extLst>
            </p:cNvPr>
            <p:cNvSpPr/>
            <p:nvPr/>
          </p:nvSpPr>
          <p:spPr>
            <a:xfrm>
              <a:off x="387095" y="3810000"/>
              <a:ext cx="5486400" cy="2468880"/>
            </a:xfrm>
            <a:custGeom>
              <a:avLst/>
              <a:gdLst/>
              <a:ahLst/>
              <a:cxnLst/>
              <a:rect l="l" t="t" r="r" b="b"/>
              <a:pathLst>
                <a:path w="5486400" h="2468879">
                  <a:moveTo>
                    <a:pt x="5074920" y="0"/>
                  </a:moveTo>
                  <a:lnTo>
                    <a:pt x="411480" y="0"/>
                  </a:lnTo>
                  <a:lnTo>
                    <a:pt x="363492" y="2769"/>
                  </a:lnTo>
                  <a:lnTo>
                    <a:pt x="317131" y="10870"/>
                  </a:lnTo>
                  <a:lnTo>
                    <a:pt x="272704" y="23994"/>
                  </a:lnTo>
                  <a:lnTo>
                    <a:pt x="230521" y="41832"/>
                  </a:lnTo>
                  <a:lnTo>
                    <a:pt x="190890" y="64075"/>
                  </a:lnTo>
                  <a:lnTo>
                    <a:pt x="154120" y="90413"/>
                  </a:lnTo>
                  <a:lnTo>
                    <a:pt x="120519" y="120538"/>
                  </a:lnTo>
                  <a:lnTo>
                    <a:pt x="90397" y="154141"/>
                  </a:lnTo>
                  <a:lnTo>
                    <a:pt x="64062" y="190913"/>
                  </a:lnTo>
                  <a:lnTo>
                    <a:pt x="41823" y="230543"/>
                  </a:lnTo>
                  <a:lnTo>
                    <a:pt x="23988" y="272725"/>
                  </a:lnTo>
                  <a:lnTo>
                    <a:pt x="10867" y="317147"/>
                  </a:lnTo>
                  <a:lnTo>
                    <a:pt x="2768" y="363502"/>
                  </a:lnTo>
                  <a:lnTo>
                    <a:pt x="0" y="411480"/>
                  </a:lnTo>
                  <a:lnTo>
                    <a:pt x="0" y="2057387"/>
                  </a:lnTo>
                  <a:lnTo>
                    <a:pt x="2768" y="2105377"/>
                  </a:lnTo>
                  <a:lnTo>
                    <a:pt x="10867" y="2151740"/>
                  </a:lnTo>
                  <a:lnTo>
                    <a:pt x="23988" y="2196168"/>
                  </a:lnTo>
                  <a:lnTo>
                    <a:pt x="41823" y="2238353"/>
                  </a:lnTo>
                  <a:lnTo>
                    <a:pt x="64062" y="2277986"/>
                  </a:lnTo>
                  <a:lnTo>
                    <a:pt x="90397" y="2314757"/>
                  </a:lnTo>
                  <a:lnTo>
                    <a:pt x="120519" y="2348358"/>
                  </a:lnTo>
                  <a:lnTo>
                    <a:pt x="154120" y="2378481"/>
                  </a:lnTo>
                  <a:lnTo>
                    <a:pt x="190890" y="2404816"/>
                  </a:lnTo>
                  <a:lnTo>
                    <a:pt x="230521" y="2427056"/>
                  </a:lnTo>
                  <a:lnTo>
                    <a:pt x="272704" y="2444891"/>
                  </a:lnTo>
                  <a:lnTo>
                    <a:pt x="317131" y="2458012"/>
                  </a:lnTo>
                  <a:lnTo>
                    <a:pt x="363492" y="2466111"/>
                  </a:lnTo>
                  <a:lnTo>
                    <a:pt x="411480" y="2468880"/>
                  </a:lnTo>
                  <a:lnTo>
                    <a:pt x="5074920" y="2468880"/>
                  </a:lnTo>
                  <a:lnTo>
                    <a:pt x="5122897" y="2466111"/>
                  </a:lnTo>
                  <a:lnTo>
                    <a:pt x="5169252" y="2458012"/>
                  </a:lnTo>
                  <a:lnTo>
                    <a:pt x="5213674" y="2444891"/>
                  </a:lnTo>
                  <a:lnTo>
                    <a:pt x="5255856" y="2427056"/>
                  </a:lnTo>
                  <a:lnTo>
                    <a:pt x="5295486" y="2404816"/>
                  </a:lnTo>
                  <a:lnTo>
                    <a:pt x="5332258" y="2378481"/>
                  </a:lnTo>
                  <a:lnTo>
                    <a:pt x="5365861" y="2348358"/>
                  </a:lnTo>
                  <a:lnTo>
                    <a:pt x="5395986" y="2314757"/>
                  </a:lnTo>
                  <a:lnTo>
                    <a:pt x="5422324" y="2277986"/>
                  </a:lnTo>
                  <a:lnTo>
                    <a:pt x="5444567" y="2238353"/>
                  </a:lnTo>
                  <a:lnTo>
                    <a:pt x="5462405" y="2196168"/>
                  </a:lnTo>
                  <a:lnTo>
                    <a:pt x="5475529" y="2151740"/>
                  </a:lnTo>
                  <a:lnTo>
                    <a:pt x="5483630" y="2105377"/>
                  </a:lnTo>
                  <a:lnTo>
                    <a:pt x="5486400" y="2057387"/>
                  </a:lnTo>
                  <a:lnTo>
                    <a:pt x="5486400" y="411480"/>
                  </a:lnTo>
                  <a:lnTo>
                    <a:pt x="5483630" y="363502"/>
                  </a:lnTo>
                  <a:lnTo>
                    <a:pt x="5475529" y="317147"/>
                  </a:lnTo>
                  <a:lnTo>
                    <a:pt x="5462405" y="272725"/>
                  </a:lnTo>
                  <a:lnTo>
                    <a:pt x="5444567" y="230543"/>
                  </a:lnTo>
                  <a:lnTo>
                    <a:pt x="5422324" y="190913"/>
                  </a:lnTo>
                  <a:lnTo>
                    <a:pt x="5395986" y="154141"/>
                  </a:lnTo>
                  <a:lnTo>
                    <a:pt x="5365861" y="120538"/>
                  </a:lnTo>
                  <a:lnTo>
                    <a:pt x="5332258" y="90413"/>
                  </a:lnTo>
                  <a:lnTo>
                    <a:pt x="5295486" y="64075"/>
                  </a:lnTo>
                  <a:lnTo>
                    <a:pt x="5255856" y="41832"/>
                  </a:lnTo>
                  <a:lnTo>
                    <a:pt x="5213674" y="23994"/>
                  </a:lnTo>
                  <a:lnTo>
                    <a:pt x="5169252" y="10870"/>
                  </a:lnTo>
                  <a:lnTo>
                    <a:pt x="5122897" y="2769"/>
                  </a:lnTo>
                  <a:lnTo>
                    <a:pt x="5074920" y="0"/>
                  </a:lnTo>
                  <a:close/>
                </a:path>
              </a:pathLst>
            </a:custGeom>
            <a:solidFill>
              <a:srgbClr val="0D85AA"/>
            </a:solidFill>
          </p:spPr>
          <p:txBody>
            <a:bodyPr wrap="square" lIns="0" tIns="0" rIns="0" bIns="0" rtlCol="0"/>
            <a:lstStyle/>
            <a:p>
              <a:endParaRPr/>
            </a:p>
          </p:txBody>
        </p:sp>
        <p:sp>
          <p:nvSpPr>
            <p:cNvPr id="17" name="object 12">
              <a:extLst>
                <a:ext uri="{FF2B5EF4-FFF2-40B4-BE49-F238E27FC236}">
                  <a16:creationId xmlns:a16="http://schemas.microsoft.com/office/drawing/2014/main" id="{3AB49279-2D4E-7AAA-6DC5-193AC7B3AA2E}"/>
                </a:ext>
              </a:extLst>
            </p:cNvPr>
            <p:cNvSpPr/>
            <p:nvPr/>
          </p:nvSpPr>
          <p:spPr>
            <a:xfrm>
              <a:off x="387095" y="3810000"/>
              <a:ext cx="5486400" cy="2468880"/>
            </a:xfrm>
            <a:custGeom>
              <a:avLst/>
              <a:gdLst/>
              <a:ahLst/>
              <a:cxnLst/>
              <a:rect l="l" t="t" r="r" b="b"/>
              <a:pathLst>
                <a:path w="5486400" h="2468879">
                  <a:moveTo>
                    <a:pt x="0" y="411480"/>
                  </a:moveTo>
                  <a:lnTo>
                    <a:pt x="2768" y="363502"/>
                  </a:lnTo>
                  <a:lnTo>
                    <a:pt x="10867" y="317147"/>
                  </a:lnTo>
                  <a:lnTo>
                    <a:pt x="23988" y="272725"/>
                  </a:lnTo>
                  <a:lnTo>
                    <a:pt x="41823" y="230543"/>
                  </a:lnTo>
                  <a:lnTo>
                    <a:pt x="64062" y="190913"/>
                  </a:lnTo>
                  <a:lnTo>
                    <a:pt x="90397" y="154141"/>
                  </a:lnTo>
                  <a:lnTo>
                    <a:pt x="120519" y="120538"/>
                  </a:lnTo>
                  <a:lnTo>
                    <a:pt x="154120" y="90413"/>
                  </a:lnTo>
                  <a:lnTo>
                    <a:pt x="190890" y="64075"/>
                  </a:lnTo>
                  <a:lnTo>
                    <a:pt x="230521" y="41832"/>
                  </a:lnTo>
                  <a:lnTo>
                    <a:pt x="272704" y="23994"/>
                  </a:lnTo>
                  <a:lnTo>
                    <a:pt x="317131" y="10870"/>
                  </a:lnTo>
                  <a:lnTo>
                    <a:pt x="363492" y="2769"/>
                  </a:lnTo>
                  <a:lnTo>
                    <a:pt x="411480" y="0"/>
                  </a:lnTo>
                  <a:lnTo>
                    <a:pt x="5074920" y="0"/>
                  </a:lnTo>
                  <a:lnTo>
                    <a:pt x="5122897" y="2769"/>
                  </a:lnTo>
                  <a:lnTo>
                    <a:pt x="5169252" y="10870"/>
                  </a:lnTo>
                  <a:lnTo>
                    <a:pt x="5213674" y="23994"/>
                  </a:lnTo>
                  <a:lnTo>
                    <a:pt x="5255856" y="41832"/>
                  </a:lnTo>
                  <a:lnTo>
                    <a:pt x="5295486" y="64075"/>
                  </a:lnTo>
                  <a:lnTo>
                    <a:pt x="5332258" y="90413"/>
                  </a:lnTo>
                  <a:lnTo>
                    <a:pt x="5365861" y="120538"/>
                  </a:lnTo>
                  <a:lnTo>
                    <a:pt x="5395986" y="154141"/>
                  </a:lnTo>
                  <a:lnTo>
                    <a:pt x="5422324" y="190913"/>
                  </a:lnTo>
                  <a:lnTo>
                    <a:pt x="5444567" y="230543"/>
                  </a:lnTo>
                  <a:lnTo>
                    <a:pt x="5462405" y="272725"/>
                  </a:lnTo>
                  <a:lnTo>
                    <a:pt x="5475529" y="317147"/>
                  </a:lnTo>
                  <a:lnTo>
                    <a:pt x="5483630" y="363502"/>
                  </a:lnTo>
                  <a:lnTo>
                    <a:pt x="5486400" y="411480"/>
                  </a:lnTo>
                  <a:lnTo>
                    <a:pt x="5486400" y="2057387"/>
                  </a:lnTo>
                  <a:lnTo>
                    <a:pt x="5483630" y="2105377"/>
                  </a:lnTo>
                  <a:lnTo>
                    <a:pt x="5475529" y="2151740"/>
                  </a:lnTo>
                  <a:lnTo>
                    <a:pt x="5462405" y="2196168"/>
                  </a:lnTo>
                  <a:lnTo>
                    <a:pt x="5444567" y="2238353"/>
                  </a:lnTo>
                  <a:lnTo>
                    <a:pt x="5422324" y="2277986"/>
                  </a:lnTo>
                  <a:lnTo>
                    <a:pt x="5395986" y="2314757"/>
                  </a:lnTo>
                  <a:lnTo>
                    <a:pt x="5365861" y="2348358"/>
                  </a:lnTo>
                  <a:lnTo>
                    <a:pt x="5332258" y="2378481"/>
                  </a:lnTo>
                  <a:lnTo>
                    <a:pt x="5295486" y="2404816"/>
                  </a:lnTo>
                  <a:lnTo>
                    <a:pt x="5255856" y="2427056"/>
                  </a:lnTo>
                  <a:lnTo>
                    <a:pt x="5213674" y="2444891"/>
                  </a:lnTo>
                  <a:lnTo>
                    <a:pt x="5169252" y="2458012"/>
                  </a:lnTo>
                  <a:lnTo>
                    <a:pt x="5122897" y="2466111"/>
                  </a:lnTo>
                  <a:lnTo>
                    <a:pt x="5074920" y="2468880"/>
                  </a:lnTo>
                  <a:lnTo>
                    <a:pt x="411480" y="2468880"/>
                  </a:lnTo>
                  <a:lnTo>
                    <a:pt x="363492" y="2466111"/>
                  </a:lnTo>
                  <a:lnTo>
                    <a:pt x="317131" y="2458012"/>
                  </a:lnTo>
                  <a:lnTo>
                    <a:pt x="272704" y="2444891"/>
                  </a:lnTo>
                  <a:lnTo>
                    <a:pt x="230521" y="2427056"/>
                  </a:lnTo>
                  <a:lnTo>
                    <a:pt x="190890" y="2404816"/>
                  </a:lnTo>
                  <a:lnTo>
                    <a:pt x="154120" y="2378481"/>
                  </a:lnTo>
                  <a:lnTo>
                    <a:pt x="120519" y="2348358"/>
                  </a:lnTo>
                  <a:lnTo>
                    <a:pt x="90397" y="2314757"/>
                  </a:lnTo>
                  <a:lnTo>
                    <a:pt x="64062" y="2277986"/>
                  </a:lnTo>
                  <a:lnTo>
                    <a:pt x="41823" y="2238353"/>
                  </a:lnTo>
                  <a:lnTo>
                    <a:pt x="23988" y="2196168"/>
                  </a:lnTo>
                  <a:lnTo>
                    <a:pt x="10867" y="2151740"/>
                  </a:lnTo>
                  <a:lnTo>
                    <a:pt x="2768" y="2105377"/>
                  </a:lnTo>
                  <a:lnTo>
                    <a:pt x="0" y="2057387"/>
                  </a:lnTo>
                  <a:lnTo>
                    <a:pt x="0" y="411480"/>
                  </a:lnTo>
                  <a:close/>
                </a:path>
              </a:pathLst>
            </a:custGeom>
            <a:ln w="9525">
              <a:solidFill>
                <a:srgbClr val="1886A8"/>
              </a:solidFill>
            </a:ln>
          </p:spPr>
          <p:txBody>
            <a:bodyPr wrap="square" lIns="0" tIns="0" rIns="0" bIns="0" rtlCol="0"/>
            <a:lstStyle/>
            <a:p>
              <a:endParaRPr/>
            </a:p>
          </p:txBody>
        </p:sp>
        <p:pic>
          <p:nvPicPr>
            <p:cNvPr id="18" name="object 13">
              <a:extLst>
                <a:ext uri="{FF2B5EF4-FFF2-40B4-BE49-F238E27FC236}">
                  <a16:creationId xmlns:a16="http://schemas.microsoft.com/office/drawing/2014/main" id="{A990207D-D61E-1E3B-E548-1FF75353F67B}"/>
                </a:ext>
              </a:extLst>
            </p:cNvPr>
            <p:cNvPicPr/>
            <p:nvPr/>
          </p:nvPicPr>
          <p:blipFill>
            <a:blip r:embed="rId9" cstate="print"/>
            <a:stretch>
              <a:fillRect/>
            </a:stretch>
          </p:blipFill>
          <p:spPr>
            <a:xfrm>
              <a:off x="6301739" y="3759708"/>
              <a:ext cx="5609844" cy="2641092"/>
            </a:xfrm>
            <a:prstGeom prst="rect">
              <a:avLst/>
            </a:prstGeom>
          </p:spPr>
        </p:pic>
        <p:sp>
          <p:nvSpPr>
            <p:cNvPr id="19" name="object 14">
              <a:extLst>
                <a:ext uri="{FF2B5EF4-FFF2-40B4-BE49-F238E27FC236}">
                  <a16:creationId xmlns:a16="http://schemas.microsoft.com/office/drawing/2014/main" id="{B40F444E-C69D-4FB3-755D-044E6A4113C6}"/>
                </a:ext>
              </a:extLst>
            </p:cNvPr>
            <p:cNvSpPr/>
            <p:nvPr/>
          </p:nvSpPr>
          <p:spPr>
            <a:xfrm>
              <a:off x="6426707" y="3762755"/>
              <a:ext cx="5486400" cy="2517775"/>
            </a:xfrm>
            <a:custGeom>
              <a:avLst/>
              <a:gdLst/>
              <a:ahLst/>
              <a:cxnLst/>
              <a:rect l="l" t="t" r="r" b="b"/>
              <a:pathLst>
                <a:path w="5486400" h="2517775">
                  <a:moveTo>
                    <a:pt x="5066792" y="0"/>
                  </a:moveTo>
                  <a:lnTo>
                    <a:pt x="419608" y="0"/>
                  </a:lnTo>
                  <a:lnTo>
                    <a:pt x="370666" y="2822"/>
                  </a:lnTo>
                  <a:lnTo>
                    <a:pt x="323385" y="11080"/>
                  </a:lnTo>
                  <a:lnTo>
                    <a:pt x="278078" y="24459"/>
                  </a:lnTo>
                  <a:lnTo>
                    <a:pt x="235061" y="42643"/>
                  </a:lnTo>
                  <a:lnTo>
                    <a:pt x="194646" y="65320"/>
                  </a:lnTo>
                  <a:lnTo>
                    <a:pt x="157151" y="92173"/>
                  </a:lnTo>
                  <a:lnTo>
                    <a:pt x="122888" y="122888"/>
                  </a:lnTo>
                  <a:lnTo>
                    <a:pt x="92173" y="157151"/>
                  </a:lnTo>
                  <a:lnTo>
                    <a:pt x="65320" y="194646"/>
                  </a:lnTo>
                  <a:lnTo>
                    <a:pt x="42643" y="235061"/>
                  </a:lnTo>
                  <a:lnTo>
                    <a:pt x="24459" y="278078"/>
                  </a:lnTo>
                  <a:lnTo>
                    <a:pt x="11080" y="323385"/>
                  </a:lnTo>
                  <a:lnTo>
                    <a:pt x="2822" y="370666"/>
                  </a:lnTo>
                  <a:lnTo>
                    <a:pt x="0" y="419608"/>
                  </a:lnTo>
                  <a:lnTo>
                    <a:pt x="0" y="2098027"/>
                  </a:lnTo>
                  <a:lnTo>
                    <a:pt x="2822" y="2146963"/>
                  </a:lnTo>
                  <a:lnTo>
                    <a:pt x="11080" y="2194242"/>
                  </a:lnTo>
                  <a:lnTo>
                    <a:pt x="24459" y="2239547"/>
                  </a:lnTo>
                  <a:lnTo>
                    <a:pt x="42643" y="2282565"/>
                  </a:lnTo>
                  <a:lnTo>
                    <a:pt x="65320" y="2322980"/>
                  </a:lnTo>
                  <a:lnTo>
                    <a:pt x="92173" y="2360478"/>
                  </a:lnTo>
                  <a:lnTo>
                    <a:pt x="122888" y="2394743"/>
                  </a:lnTo>
                  <a:lnTo>
                    <a:pt x="157151" y="2425461"/>
                  </a:lnTo>
                  <a:lnTo>
                    <a:pt x="194646" y="2452317"/>
                  </a:lnTo>
                  <a:lnTo>
                    <a:pt x="235061" y="2474997"/>
                  </a:lnTo>
                  <a:lnTo>
                    <a:pt x="278078" y="2493184"/>
                  </a:lnTo>
                  <a:lnTo>
                    <a:pt x="323385" y="2506565"/>
                  </a:lnTo>
                  <a:lnTo>
                    <a:pt x="370666" y="2514824"/>
                  </a:lnTo>
                  <a:lnTo>
                    <a:pt x="419608" y="2517648"/>
                  </a:lnTo>
                  <a:lnTo>
                    <a:pt x="5066792" y="2517648"/>
                  </a:lnTo>
                  <a:lnTo>
                    <a:pt x="5115733" y="2514824"/>
                  </a:lnTo>
                  <a:lnTo>
                    <a:pt x="5163014" y="2506565"/>
                  </a:lnTo>
                  <a:lnTo>
                    <a:pt x="5208321" y="2493184"/>
                  </a:lnTo>
                  <a:lnTo>
                    <a:pt x="5251338" y="2474997"/>
                  </a:lnTo>
                  <a:lnTo>
                    <a:pt x="5291753" y="2452317"/>
                  </a:lnTo>
                  <a:lnTo>
                    <a:pt x="5329248" y="2425461"/>
                  </a:lnTo>
                  <a:lnTo>
                    <a:pt x="5363511" y="2394743"/>
                  </a:lnTo>
                  <a:lnTo>
                    <a:pt x="5394226" y="2360478"/>
                  </a:lnTo>
                  <a:lnTo>
                    <a:pt x="5421079" y="2322980"/>
                  </a:lnTo>
                  <a:lnTo>
                    <a:pt x="5443756" y="2282565"/>
                  </a:lnTo>
                  <a:lnTo>
                    <a:pt x="5461940" y="2239547"/>
                  </a:lnTo>
                  <a:lnTo>
                    <a:pt x="5475319" y="2194242"/>
                  </a:lnTo>
                  <a:lnTo>
                    <a:pt x="5483577" y="2146963"/>
                  </a:lnTo>
                  <a:lnTo>
                    <a:pt x="5486399" y="2098027"/>
                  </a:lnTo>
                  <a:lnTo>
                    <a:pt x="5486399" y="419608"/>
                  </a:lnTo>
                  <a:lnTo>
                    <a:pt x="5483577" y="370666"/>
                  </a:lnTo>
                  <a:lnTo>
                    <a:pt x="5475319" y="323385"/>
                  </a:lnTo>
                  <a:lnTo>
                    <a:pt x="5461940" y="278078"/>
                  </a:lnTo>
                  <a:lnTo>
                    <a:pt x="5443756" y="235061"/>
                  </a:lnTo>
                  <a:lnTo>
                    <a:pt x="5421079" y="194646"/>
                  </a:lnTo>
                  <a:lnTo>
                    <a:pt x="5394226" y="157151"/>
                  </a:lnTo>
                  <a:lnTo>
                    <a:pt x="5363511" y="122888"/>
                  </a:lnTo>
                  <a:lnTo>
                    <a:pt x="5329248" y="92173"/>
                  </a:lnTo>
                  <a:lnTo>
                    <a:pt x="5291753" y="65320"/>
                  </a:lnTo>
                  <a:lnTo>
                    <a:pt x="5251338" y="42643"/>
                  </a:lnTo>
                  <a:lnTo>
                    <a:pt x="5208321" y="24459"/>
                  </a:lnTo>
                  <a:lnTo>
                    <a:pt x="5163014" y="11080"/>
                  </a:lnTo>
                  <a:lnTo>
                    <a:pt x="5115733" y="2822"/>
                  </a:lnTo>
                  <a:lnTo>
                    <a:pt x="5066792" y="0"/>
                  </a:lnTo>
                  <a:close/>
                </a:path>
              </a:pathLst>
            </a:custGeom>
            <a:solidFill>
              <a:srgbClr val="23637B"/>
            </a:solidFill>
          </p:spPr>
          <p:txBody>
            <a:bodyPr wrap="square" lIns="0" tIns="0" rIns="0" bIns="0" rtlCol="0"/>
            <a:lstStyle/>
            <a:p>
              <a:endParaRPr/>
            </a:p>
          </p:txBody>
        </p:sp>
        <p:sp>
          <p:nvSpPr>
            <p:cNvPr id="20" name="object 15">
              <a:extLst>
                <a:ext uri="{FF2B5EF4-FFF2-40B4-BE49-F238E27FC236}">
                  <a16:creationId xmlns:a16="http://schemas.microsoft.com/office/drawing/2014/main" id="{A5E7621A-81D8-B098-083F-A887D099839D}"/>
                </a:ext>
              </a:extLst>
            </p:cNvPr>
            <p:cNvSpPr/>
            <p:nvPr/>
          </p:nvSpPr>
          <p:spPr>
            <a:xfrm>
              <a:off x="6426707" y="3762755"/>
              <a:ext cx="5486400" cy="2517775"/>
            </a:xfrm>
            <a:custGeom>
              <a:avLst/>
              <a:gdLst/>
              <a:ahLst/>
              <a:cxnLst/>
              <a:rect l="l" t="t" r="r" b="b"/>
              <a:pathLst>
                <a:path w="5486400" h="2517775">
                  <a:moveTo>
                    <a:pt x="0" y="419608"/>
                  </a:moveTo>
                  <a:lnTo>
                    <a:pt x="2822" y="370666"/>
                  </a:lnTo>
                  <a:lnTo>
                    <a:pt x="11080" y="323385"/>
                  </a:lnTo>
                  <a:lnTo>
                    <a:pt x="24459" y="278078"/>
                  </a:lnTo>
                  <a:lnTo>
                    <a:pt x="42643" y="235061"/>
                  </a:lnTo>
                  <a:lnTo>
                    <a:pt x="65320" y="194646"/>
                  </a:lnTo>
                  <a:lnTo>
                    <a:pt x="92173" y="157151"/>
                  </a:lnTo>
                  <a:lnTo>
                    <a:pt x="122888" y="122888"/>
                  </a:lnTo>
                  <a:lnTo>
                    <a:pt x="157151" y="92173"/>
                  </a:lnTo>
                  <a:lnTo>
                    <a:pt x="194646" y="65320"/>
                  </a:lnTo>
                  <a:lnTo>
                    <a:pt x="235061" y="42643"/>
                  </a:lnTo>
                  <a:lnTo>
                    <a:pt x="278078" y="24459"/>
                  </a:lnTo>
                  <a:lnTo>
                    <a:pt x="323385" y="11080"/>
                  </a:lnTo>
                  <a:lnTo>
                    <a:pt x="370666" y="2822"/>
                  </a:lnTo>
                  <a:lnTo>
                    <a:pt x="419608" y="0"/>
                  </a:lnTo>
                  <a:lnTo>
                    <a:pt x="5066792" y="0"/>
                  </a:lnTo>
                  <a:lnTo>
                    <a:pt x="5115733" y="2822"/>
                  </a:lnTo>
                  <a:lnTo>
                    <a:pt x="5163014" y="11080"/>
                  </a:lnTo>
                  <a:lnTo>
                    <a:pt x="5208321" y="24459"/>
                  </a:lnTo>
                  <a:lnTo>
                    <a:pt x="5251338" y="42643"/>
                  </a:lnTo>
                  <a:lnTo>
                    <a:pt x="5291753" y="65320"/>
                  </a:lnTo>
                  <a:lnTo>
                    <a:pt x="5329248" y="92173"/>
                  </a:lnTo>
                  <a:lnTo>
                    <a:pt x="5363511" y="122888"/>
                  </a:lnTo>
                  <a:lnTo>
                    <a:pt x="5394226" y="157151"/>
                  </a:lnTo>
                  <a:lnTo>
                    <a:pt x="5421079" y="194646"/>
                  </a:lnTo>
                  <a:lnTo>
                    <a:pt x="5443756" y="235061"/>
                  </a:lnTo>
                  <a:lnTo>
                    <a:pt x="5461940" y="278078"/>
                  </a:lnTo>
                  <a:lnTo>
                    <a:pt x="5475319" y="323385"/>
                  </a:lnTo>
                  <a:lnTo>
                    <a:pt x="5483577" y="370666"/>
                  </a:lnTo>
                  <a:lnTo>
                    <a:pt x="5486399" y="419608"/>
                  </a:lnTo>
                  <a:lnTo>
                    <a:pt x="5486399" y="2098027"/>
                  </a:lnTo>
                  <a:lnTo>
                    <a:pt x="5483577" y="2146963"/>
                  </a:lnTo>
                  <a:lnTo>
                    <a:pt x="5475319" y="2194242"/>
                  </a:lnTo>
                  <a:lnTo>
                    <a:pt x="5461940" y="2239547"/>
                  </a:lnTo>
                  <a:lnTo>
                    <a:pt x="5443756" y="2282565"/>
                  </a:lnTo>
                  <a:lnTo>
                    <a:pt x="5421079" y="2322980"/>
                  </a:lnTo>
                  <a:lnTo>
                    <a:pt x="5394226" y="2360478"/>
                  </a:lnTo>
                  <a:lnTo>
                    <a:pt x="5363511" y="2394743"/>
                  </a:lnTo>
                  <a:lnTo>
                    <a:pt x="5329248" y="2425461"/>
                  </a:lnTo>
                  <a:lnTo>
                    <a:pt x="5291753" y="2452317"/>
                  </a:lnTo>
                  <a:lnTo>
                    <a:pt x="5251338" y="2474997"/>
                  </a:lnTo>
                  <a:lnTo>
                    <a:pt x="5208321" y="2493184"/>
                  </a:lnTo>
                  <a:lnTo>
                    <a:pt x="5163014" y="2506565"/>
                  </a:lnTo>
                  <a:lnTo>
                    <a:pt x="5115733" y="2514824"/>
                  </a:lnTo>
                  <a:lnTo>
                    <a:pt x="5066792" y="2517648"/>
                  </a:lnTo>
                  <a:lnTo>
                    <a:pt x="419608" y="2517648"/>
                  </a:lnTo>
                  <a:lnTo>
                    <a:pt x="370666" y="2514824"/>
                  </a:lnTo>
                  <a:lnTo>
                    <a:pt x="323385" y="2506565"/>
                  </a:lnTo>
                  <a:lnTo>
                    <a:pt x="278078" y="2493184"/>
                  </a:lnTo>
                  <a:lnTo>
                    <a:pt x="235061" y="2474997"/>
                  </a:lnTo>
                  <a:lnTo>
                    <a:pt x="194646" y="2452317"/>
                  </a:lnTo>
                  <a:lnTo>
                    <a:pt x="157151" y="2425461"/>
                  </a:lnTo>
                  <a:lnTo>
                    <a:pt x="122888" y="2394743"/>
                  </a:lnTo>
                  <a:lnTo>
                    <a:pt x="92173" y="2360478"/>
                  </a:lnTo>
                  <a:lnTo>
                    <a:pt x="65320" y="2322980"/>
                  </a:lnTo>
                  <a:lnTo>
                    <a:pt x="42643" y="2282565"/>
                  </a:lnTo>
                  <a:lnTo>
                    <a:pt x="24459" y="2239547"/>
                  </a:lnTo>
                  <a:lnTo>
                    <a:pt x="11080" y="2194242"/>
                  </a:lnTo>
                  <a:lnTo>
                    <a:pt x="2822" y="2146963"/>
                  </a:lnTo>
                  <a:lnTo>
                    <a:pt x="0" y="2098027"/>
                  </a:lnTo>
                  <a:lnTo>
                    <a:pt x="0" y="419608"/>
                  </a:lnTo>
                  <a:close/>
                </a:path>
              </a:pathLst>
            </a:custGeom>
            <a:ln w="9524">
              <a:solidFill>
                <a:srgbClr val="1886A8"/>
              </a:solidFill>
            </a:ln>
          </p:spPr>
          <p:txBody>
            <a:bodyPr wrap="square" lIns="0" tIns="0" rIns="0" bIns="0" rtlCol="0"/>
            <a:lstStyle/>
            <a:p>
              <a:endParaRPr/>
            </a:p>
          </p:txBody>
        </p:sp>
      </p:grpSp>
      <p:sp>
        <p:nvSpPr>
          <p:cNvPr id="21" name="object 16">
            <a:extLst>
              <a:ext uri="{FF2B5EF4-FFF2-40B4-BE49-F238E27FC236}">
                <a16:creationId xmlns:a16="http://schemas.microsoft.com/office/drawing/2014/main" id="{B51C326E-EAE1-B82C-1BFD-A55F81C57AD0}"/>
              </a:ext>
            </a:extLst>
          </p:cNvPr>
          <p:cNvSpPr txBox="1">
            <a:spLocks/>
          </p:cNvSpPr>
          <p:nvPr/>
        </p:nvSpPr>
        <p:spPr>
          <a:xfrm>
            <a:off x="1912893" y="4078729"/>
            <a:ext cx="4983892" cy="628377"/>
          </a:xfrm>
          <a:prstGeom prst="rect">
            <a:avLst/>
          </a:prstGeom>
        </p:spPr>
        <p:txBody>
          <a:bodyPr vert="horz" wrap="square" lIns="0" tIns="12700" rIns="0" bIns="0" rtlCol="0">
            <a:spAutoFit/>
          </a:bodyPr>
          <a:lstStyle>
            <a:lvl1pPr marL="0" indent="0" algn="l" defTabSz="914377" rtl="0" eaLnBrk="1" latinLnBrk="0" hangingPunct="1">
              <a:lnSpc>
                <a:spcPct val="90000"/>
              </a:lnSpc>
              <a:spcBef>
                <a:spcPts val="1000"/>
              </a:spcBef>
              <a:buFont typeface="Arial" panose="020B0604020202020204" pitchFamily="34" charset="0"/>
              <a:buNone/>
              <a:defRPr sz="2400" b="0" i="1" kern="1200">
                <a:solidFill>
                  <a:schemeClr val="bg1"/>
                </a:solidFill>
                <a:latin typeface="Arial"/>
                <a:ea typeface="+mn-ea"/>
                <a:cs typeface="Arial"/>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975" marR="513080">
              <a:lnSpc>
                <a:spcPct val="100000"/>
              </a:lnSpc>
              <a:spcBef>
                <a:spcPts val="100"/>
              </a:spcBef>
            </a:pPr>
            <a:r>
              <a:rPr lang="en-IE" sz="4000" b="1" i="0" err="1"/>
              <a:t>Comhoibriú</a:t>
            </a:r>
            <a:endParaRPr lang="en-IE" sz="4000" b="1" i="0" spc="-55"/>
          </a:p>
        </p:txBody>
      </p:sp>
      <p:sp>
        <p:nvSpPr>
          <p:cNvPr id="22" name="object 16">
            <a:extLst>
              <a:ext uri="{FF2B5EF4-FFF2-40B4-BE49-F238E27FC236}">
                <a16:creationId xmlns:a16="http://schemas.microsoft.com/office/drawing/2014/main" id="{EAB42521-72E9-FC63-1FD8-1F28BED5B380}"/>
              </a:ext>
            </a:extLst>
          </p:cNvPr>
          <p:cNvSpPr txBox="1">
            <a:spLocks/>
          </p:cNvSpPr>
          <p:nvPr/>
        </p:nvSpPr>
        <p:spPr>
          <a:xfrm>
            <a:off x="6488852" y="4042887"/>
            <a:ext cx="4622947" cy="887422"/>
          </a:xfrm>
          <a:prstGeom prst="rect">
            <a:avLst/>
          </a:prstGeom>
        </p:spPr>
        <p:txBody>
          <a:bodyPr vert="horz" wrap="square" lIns="0" tIns="12700" rIns="0" bIns="0" rtlCol="0">
            <a:spAutoFit/>
          </a:bodyPr>
          <a:lstStyle>
            <a:lvl1pPr marL="0" indent="0" algn="l" defTabSz="914377" rtl="0" eaLnBrk="1" latinLnBrk="0" hangingPunct="1">
              <a:lnSpc>
                <a:spcPct val="90000"/>
              </a:lnSpc>
              <a:spcBef>
                <a:spcPts val="1000"/>
              </a:spcBef>
              <a:buFont typeface="Arial" panose="020B0604020202020204" pitchFamily="34" charset="0"/>
              <a:buNone/>
              <a:defRPr sz="2400" b="0" i="1" kern="1200">
                <a:solidFill>
                  <a:schemeClr val="bg1"/>
                </a:solidFill>
                <a:latin typeface="Arial"/>
                <a:ea typeface="+mn-ea"/>
                <a:cs typeface="Arial"/>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975" marR="513080">
              <a:lnSpc>
                <a:spcPct val="100000"/>
              </a:lnSpc>
              <a:spcBef>
                <a:spcPts val="100"/>
              </a:spcBef>
            </a:pPr>
            <a:r>
              <a:rPr lang="en-IE" sz="3200" b="1" i="0" err="1"/>
              <a:t>Timpeallacht</a:t>
            </a:r>
            <a:r>
              <a:rPr lang="en-IE" sz="3200" b="1" i="0"/>
              <a:t> Ranga</a:t>
            </a:r>
            <a:endParaRPr lang="en-IE" sz="3200" b="1" i="0" spc="-55"/>
          </a:p>
          <a:p>
            <a:pPr marL="180975" marR="513080">
              <a:lnSpc>
                <a:spcPct val="100000"/>
              </a:lnSpc>
              <a:spcBef>
                <a:spcPts val="100"/>
              </a:spcBef>
            </a:pPr>
            <a:endParaRPr lang="en-IE" kern="100">
              <a:latin typeface="Calibri" panose="020F0502020204030204" pitchFamily="34" charset="0"/>
              <a:ea typeface="Calibri" panose="020F0502020204030204" pitchFamily="34" charset="0"/>
              <a:cs typeface="Arial" panose="020B0604020202020204" pitchFamily="34" charset="0"/>
            </a:endParaRPr>
          </a:p>
        </p:txBody>
      </p:sp>
      <p:sp>
        <p:nvSpPr>
          <p:cNvPr id="23" name="object 16">
            <a:extLst>
              <a:ext uri="{FF2B5EF4-FFF2-40B4-BE49-F238E27FC236}">
                <a16:creationId xmlns:a16="http://schemas.microsoft.com/office/drawing/2014/main" id="{F9ED9ACF-D66B-AA0F-BDC0-6A80F64D8813}"/>
              </a:ext>
            </a:extLst>
          </p:cNvPr>
          <p:cNvSpPr txBox="1">
            <a:spLocks/>
          </p:cNvSpPr>
          <p:nvPr/>
        </p:nvSpPr>
        <p:spPr>
          <a:xfrm>
            <a:off x="1916800" y="5112348"/>
            <a:ext cx="5502854" cy="1010533"/>
          </a:xfrm>
          <a:prstGeom prst="rect">
            <a:avLst/>
          </a:prstGeom>
        </p:spPr>
        <p:txBody>
          <a:bodyPr vert="horz" wrap="square" lIns="0" tIns="12700" rIns="0" bIns="0" rtlCol="0">
            <a:spAutoFit/>
          </a:bodyPr>
          <a:lstStyle>
            <a:lvl1pPr marL="0" indent="0" algn="l" defTabSz="914377" rtl="0" eaLnBrk="1" latinLnBrk="0" hangingPunct="1">
              <a:lnSpc>
                <a:spcPct val="90000"/>
              </a:lnSpc>
              <a:spcBef>
                <a:spcPts val="1000"/>
              </a:spcBef>
              <a:buFont typeface="Arial" panose="020B0604020202020204" pitchFamily="34" charset="0"/>
              <a:buNone/>
              <a:defRPr sz="2400" b="0" i="1" kern="1200">
                <a:solidFill>
                  <a:schemeClr val="bg1"/>
                </a:solidFill>
                <a:latin typeface="Arial"/>
                <a:ea typeface="+mn-ea"/>
                <a:cs typeface="Arial"/>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975" marR="513080">
              <a:lnSpc>
                <a:spcPct val="100000"/>
              </a:lnSpc>
              <a:spcBef>
                <a:spcPts val="100"/>
              </a:spcBef>
            </a:pPr>
            <a:r>
              <a:rPr lang="en-IE" sz="4000" b="1" i="0" err="1"/>
              <a:t>Cultúr</a:t>
            </a:r>
            <a:r>
              <a:rPr lang="en-IE" sz="4000" b="1" i="0"/>
              <a:t> </a:t>
            </a:r>
            <a:r>
              <a:rPr lang="en-IE" sz="4000" b="1" i="0" err="1"/>
              <a:t>scoile</a:t>
            </a:r>
            <a:endParaRPr lang="en-IE" sz="4000" b="1" i="0" spc="-55"/>
          </a:p>
          <a:p>
            <a:pPr marL="180975" marR="513080">
              <a:lnSpc>
                <a:spcPct val="100000"/>
              </a:lnSpc>
              <a:spcBef>
                <a:spcPts val="100"/>
              </a:spcBef>
            </a:pPr>
            <a:endParaRPr lang="en-IE" kern="100">
              <a:latin typeface="Calibri" panose="020F0502020204030204" pitchFamily="34" charset="0"/>
              <a:ea typeface="Calibri" panose="020F0502020204030204" pitchFamily="34" charset="0"/>
              <a:cs typeface="Arial" panose="020B0604020202020204" pitchFamily="34" charset="0"/>
            </a:endParaRPr>
          </a:p>
        </p:txBody>
      </p:sp>
      <p:sp>
        <p:nvSpPr>
          <p:cNvPr id="24" name="object 16">
            <a:extLst>
              <a:ext uri="{FF2B5EF4-FFF2-40B4-BE49-F238E27FC236}">
                <a16:creationId xmlns:a16="http://schemas.microsoft.com/office/drawing/2014/main" id="{35B98309-82EA-84A2-E278-5CD6672D1F0F}"/>
              </a:ext>
            </a:extLst>
          </p:cNvPr>
          <p:cNvSpPr txBox="1">
            <a:spLocks/>
          </p:cNvSpPr>
          <p:nvPr/>
        </p:nvSpPr>
        <p:spPr>
          <a:xfrm>
            <a:off x="5910159" y="4930309"/>
            <a:ext cx="5504840" cy="1379865"/>
          </a:xfrm>
          <a:prstGeom prst="rect">
            <a:avLst/>
          </a:prstGeom>
        </p:spPr>
        <p:txBody>
          <a:bodyPr vert="horz" wrap="square" lIns="0" tIns="12700" rIns="0" bIns="0" rtlCol="0">
            <a:spAutoFit/>
          </a:bodyPr>
          <a:lstStyle>
            <a:lvl1pPr marL="0" indent="0" algn="l" defTabSz="914377" rtl="0" eaLnBrk="1" latinLnBrk="0" hangingPunct="1">
              <a:lnSpc>
                <a:spcPct val="90000"/>
              </a:lnSpc>
              <a:spcBef>
                <a:spcPts val="1000"/>
              </a:spcBef>
              <a:buFont typeface="Arial" panose="020B0604020202020204" pitchFamily="34" charset="0"/>
              <a:buNone/>
              <a:defRPr sz="2400" b="0" i="1" kern="1200">
                <a:solidFill>
                  <a:schemeClr val="bg1"/>
                </a:solidFill>
                <a:latin typeface="Arial"/>
                <a:ea typeface="+mn-ea"/>
                <a:cs typeface="Arial"/>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0975" marR="513080" algn="ctr">
              <a:lnSpc>
                <a:spcPct val="100000"/>
              </a:lnSpc>
              <a:spcBef>
                <a:spcPts val="100"/>
              </a:spcBef>
            </a:pPr>
            <a:r>
              <a:rPr lang="en-IE" sz="3200" b="1" i="0" err="1"/>
              <a:t>Curaclam</a:t>
            </a:r>
            <a:r>
              <a:rPr lang="en-IE" sz="3200" b="1" i="0"/>
              <a:t> </a:t>
            </a:r>
            <a:r>
              <a:rPr lang="en-IE" sz="3200" b="1" i="0" err="1"/>
              <a:t>Teanga</a:t>
            </a:r>
            <a:r>
              <a:rPr lang="en-IE" sz="3200" b="1" i="0"/>
              <a:t> </a:t>
            </a:r>
            <a:r>
              <a:rPr lang="en-IE" sz="3200" b="1" i="0" err="1"/>
              <a:t>na</a:t>
            </a:r>
            <a:r>
              <a:rPr lang="en-IE" sz="3200" b="1" i="0"/>
              <a:t> </a:t>
            </a:r>
            <a:r>
              <a:rPr lang="en-IE" sz="3200" b="1" i="0" err="1"/>
              <a:t>Bunscoile</a:t>
            </a:r>
            <a:endParaRPr lang="en-IE" sz="3200" b="1" i="0"/>
          </a:p>
          <a:p>
            <a:pPr marL="180975" marR="513080">
              <a:lnSpc>
                <a:spcPct val="100000"/>
              </a:lnSpc>
              <a:spcBef>
                <a:spcPts val="100"/>
              </a:spcBef>
            </a:pPr>
            <a:endParaRPr lang="en-IE" kern="100">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00751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DF5CE4-BC53-3228-F0C6-CC3CACF4D928}"/>
              </a:ext>
            </a:extLst>
          </p:cNvPr>
          <p:cNvSpPr>
            <a:spLocks noGrp="1"/>
          </p:cNvSpPr>
          <p:nvPr>
            <p:ph type="title"/>
          </p:nvPr>
        </p:nvSpPr>
        <p:spPr/>
        <p:txBody>
          <a:bodyPr/>
          <a:lstStyle/>
          <a:p>
            <a:endParaRPr lang="en-IE"/>
          </a:p>
        </p:txBody>
      </p:sp>
      <p:sp>
        <p:nvSpPr>
          <p:cNvPr id="3" name="Text Placeholder 2">
            <a:extLst>
              <a:ext uri="{FF2B5EF4-FFF2-40B4-BE49-F238E27FC236}">
                <a16:creationId xmlns:a16="http://schemas.microsoft.com/office/drawing/2014/main" id="{F228BF89-AE90-A896-E0F2-996C16D7013F}"/>
              </a:ext>
            </a:extLst>
          </p:cNvPr>
          <p:cNvSpPr>
            <a:spLocks noGrp="1"/>
          </p:cNvSpPr>
          <p:nvPr>
            <p:ph type="body" idx="1"/>
          </p:nvPr>
        </p:nvSpPr>
        <p:spPr/>
        <p:txBody>
          <a:bodyPr/>
          <a:lstStyle/>
          <a:p>
            <a:endParaRPr lang="en-IE"/>
          </a:p>
        </p:txBody>
      </p:sp>
      <p:pic>
        <p:nvPicPr>
          <p:cNvPr id="5" name="Picture 4">
            <a:extLst>
              <a:ext uri="{FF2B5EF4-FFF2-40B4-BE49-F238E27FC236}">
                <a16:creationId xmlns:a16="http://schemas.microsoft.com/office/drawing/2014/main" id="{39660C82-133F-81B7-D88C-D0BD6C4F6860}"/>
              </a:ext>
            </a:extLst>
          </p:cNvPr>
          <p:cNvPicPr>
            <a:picLocks noChangeAspect="1"/>
          </p:cNvPicPr>
          <p:nvPr/>
        </p:nvPicPr>
        <p:blipFill>
          <a:blip r:embed="rId3"/>
          <a:stretch>
            <a:fillRect/>
          </a:stretch>
        </p:blipFill>
        <p:spPr>
          <a:xfrm>
            <a:off x="1666801" y="373974"/>
            <a:ext cx="7959497" cy="5586365"/>
          </a:xfrm>
          <a:prstGeom prst="rect">
            <a:avLst/>
          </a:prstGeom>
        </p:spPr>
      </p:pic>
      <p:pic>
        <p:nvPicPr>
          <p:cNvPr id="7" name="Picture 6">
            <a:extLst>
              <a:ext uri="{FF2B5EF4-FFF2-40B4-BE49-F238E27FC236}">
                <a16:creationId xmlns:a16="http://schemas.microsoft.com/office/drawing/2014/main" id="{C6E71E76-4C88-6A94-6194-0A4C5698F2B0}"/>
              </a:ext>
            </a:extLst>
          </p:cNvPr>
          <p:cNvPicPr>
            <a:picLocks noChangeAspect="1"/>
          </p:cNvPicPr>
          <p:nvPr/>
        </p:nvPicPr>
        <p:blipFill>
          <a:blip r:embed="rId4"/>
          <a:stretch>
            <a:fillRect/>
          </a:stretch>
        </p:blipFill>
        <p:spPr>
          <a:xfrm>
            <a:off x="1540250" y="373974"/>
            <a:ext cx="8086048" cy="5665145"/>
          </a:xfrm>
          <a:prstGeom prst="rect">
            <a:avLst/>
          </a:prstGeom>
        </p:spPr>
      </p:pic>
      <p:pic>
        <p:nvPicPr>
          <p:cNvPr id="9" name="Picture 8">
            <a:extLst>
              <a:ext uri="{FF2B5EF4-FFF2-40B4-BE49-F238E27FC236}">
                <a16:creationId xmlns:a16="http://schemas.microsoft.com/office/drawing/2014/main" id="{2242059A-B577-86FC-3658-2F3307961A31}"/>
              </a:ext>
            </a:extLst>
          </p:cNvPr>
          <p:cNvPicPr>
            <a:picLocks noChangeAspect="1"/>
          </p:cNvPicPr>
          <p:nvPr/>
        </p:nvPicPr>
        <p:blipFill>
          <a:blip r:embed="rId5"/>
          <a:stretch>
            <a:fillRect/>
          </a:stretch>
        </p:blipFill>
        <p:spPr>
          <a:xfrm>
            <a:off x="1540249" y="399532"/>
            <a:ext cx="8371193" cy="5639587"/>
          </a:xfrm>
          <a:prstGeom prst="rect">
            <a:avLst/>
          </a:prstGeom>
        </p:spPr>
      </p:pic>
    </p:spTree>
    <p:extLst>
      <p:ext uri="{BB962C8B-B14F-4D97-AF65-F5344CB8AC3E}">
        <p14:creationId xmlns:p14="http://schemas.microsoft.com/office/powerpoint/2010/main" val="396491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D7E51-D721-7A1D-4997-3F5981E909DD}"/>
              </a:ext>
            </a:extLst>
          </p:cNvPr>
          <p:cNvSpPr>
            <a:spLocks noGrp="1"/>
          </p:cNvSpPr>
          <p:nvPr>
            <p:ph type="title"/>
          </p:nvPr>
        </p:nvSpPr>
        <p:spPr>
          <a:xfrm>
            <a:off x="348343" y="400117"/>
            <a:ext cx="5921828" cy="2127124"/>
          </a:xfrm>
        </p:spPr>
        <p:txBody>
          <a:bodyPr vert="horz" lIns="91440" tIns="45720" rIns="91440" bIns="45720" rtlCol="0" anchor="t">
            <a:normAutofit/>
          </a:bodyPr>
          <a:lstStyle/>
          <a:p>
            <a:pPr>
              <a:spcBef>
                <a:spcPct val="0"/>
              </a:spcBef>
            </a:pPr>
            <a:r>
              <a:rPr lang="ga-IE" kern="1200" noProof="0">
                <a:solidFill>
                  <a:srgbClr val="1987A8"/>
                </a:solidFill>
                <a:latin typeface="+mj-lt"/>
                <a:ea typeface="+mj-ea"/>
                <a:cs typeface="+mj-cs"/>
              </a:rPr>
              <a:t>Dea-chleachtas</a:t>
            </a:r>
          </a:p>
        </p:txBody>
      </p:sp>
      <p:graphicFrame>
        <p:nvGraphicFramePr>
          <p:cNvPr id="3" name="Content Placeholder 2">
            <a:extLst>
              <a:ext uri="{FF2B5EF4-FFF2-40B4-BE49-F238E27FC236}">
                <a16:creationId xmlns:a16="http://schemas.microsoft.com/office/drawing/2014/main" id="{4EB92249-7921-8316-2A1C-28F278E1D441}"/>
              </a:ext>
            </a:extLst>
          </p:cNvPr>
          <p:cNvGraphicFramePr>
            <a:graphicFrameLocks noGrp="1"/>
          </p:cNvGraphicFramePr>
          <p:nvPr>
            <p:ph idx="1"/>
            <p:extLst>
              <p:ext uri="{D42A27DB-BD31-4B8C-83A1-F6EECF244321}">
                <p14:modId xmlns:p14="http://schemas.microsoft.com/office/powerpoint/2010/main" val="362597506"/>
              </p:ext>
            </p:extLst>
          </p:nvPr>
        </p:nvGraphicFramePr>
        <p:xfrm>
          <a:off x="838199" y="1121229"/>
          <a:ext cx="10265229" cy="50557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9F788EF7-427D-FBDE-95BB-1E63E8CD9879}"/>
              </a:ext>
            </a:extLst>
          </p:cNvPr>
          <p:cNvPicPr>
            <a:picLocks noChangeAspect="1"/>
          </p:cNvPicPr>
          <p:nvPr/>
        </p:nvPicPr>
        <p:blipFill>
          <a:blip r:embed="rId8"/>
          <a:stretch>
            <a:fillRect/>
          </a:stretch>
        </p:blipFill>
        <p:spPr>
          <a:xfrm>
            <a:off x="380999" y="1285234"/>
            <a:ext cx="1764011" cy="996450"/>
          </a:xfrm>
          <a:prstGeom prst="rect">
            <a:avLst/>
          </a:prstGeom>
          <a:ln w="57150">
            <a:solidFill>
              <a:schemeClr val="bg1"/>
            </a:solidFill>
          </a:ln>
        </p:spPr>
      </p:pic>
      <p:pic>
        <p:nvPicPr>
          <p:cNvPr id="7" name="Picture 6">
            <a:extLst>
              <a:ext uri="{FF2B5EF4-FFF2-40B4-BE49-F238E27FC236}">
                <a16:creationId xmlns:a16="http://schemas.microsoft.com/office/drawing/2014/main" id="{5B6BE585-26DE-7E8A-8A3F-CEDD9D6B5BB3}"/>
              </a:ext>
            </a:extLst>
          </p:cNvPr>
          <p:cNvPicPr>
            <a:picLocks noChangeAspect="1"/>
          </p:cNvPicPr>
          <p:nvPr/>
        </p:nvPicPr>
        <p:blipFill>
          <a:blip r:embed="rId9"/>
          <a:stretch>
            <a:fillRect/>
          </a:stretch>
        </p:blipFill>
        <p:spPr>
          <a:xfrm>
            <a:off x="9953995" y="1250825"/>
            <a:ext cx="1606633" cy="1030859"/>
          </a:xfrm>
          <a:prstGeom prst="rect">
            <a:avLst/>
          </a:prstGeom>
          <a:ln w="57150">
            <a:solidFill>
              <a:schemeClr val="bg1"/>
            </a:solidFill>
          </a:ln>
        </p:spPr>
      </p:pic>
      <p:pic>
        <p:nvPicPr>
          <p:cNvPr id="9" name="Picture 8">
            <a:extLst>
              <a:ext uri="{FF2B5EF4-FFF2-40B4-BE49-F238E27FC236}">
                <a16:creationId xmlns:a16="http://schemas.microsoft.com/office/drawing/2014/main" id="{ED35ACCC-1389-A53A-4360-DAFB0BF752FD}"/>
              </a:ext>
            </a:extLst>
          </p:cNvPr>
          <p:cNvPicPr>
            <a:picLocks noChangeAspect="1"/>
          </p:cNvPicPr>
          <p:nvPr/>
        </p:nvPicPr>
        <p:blipFill>
          <a:blip r:embed="rId10"/>
          <a:stretch>
            <a:fillRect/>
          </a:stretch>
        </p:blipFill>
        <p:spPr>
          <a:xfrm>
            <a:off x="380999" y="2839253"/>
            <a:ext cx="1764012" cy="1146210"/>
          </a:xfrm>
          <a:prstGeom prst="rect">
            <a:avLst/>
          </a:prstGeom>
          <a:ln w="57150">
            <a:solidFill>
              <a:schemeClr val="bg1"/>
            </a:solidFill>
          </a:ln>
        </p:spPr>
      </p:pic>
      <p:pic>
        <p:nvPicPr>
          <p:cNvPr id="11" name="Picture 10">
            <a:extLst>
              <a:ext uri="{FF2B5EF4-FFF2-40B4-BE49-F238E27FC236}">
                <a16:creationId xmlns:a16="http://schemas.microsoft.com/office/drawing/2014/main" id="{7AE5E8C6-1604-4774-8EEB-ADC7A84ACFEA}"/>
              </a:ext>
            </a:extLst>
          </p:cNvPr>
          <p:cNvPicPr>
            <a:picLocks noChangeAspect="1"/>
          </p:cNvPicPr>
          <p:nvPr/>
        </p:nvPicPr>
        <p:blipFill>
          <a:blip r:embed="rId11"/>
          <a:stretch>
            <a:fillRect/>
          </a:stretch>
        </p:blipFill>
        <p:spPr>
          <a:xfrm>
            <a:off x="9953995" y="2839253"/>
            <a:ext cx="1606633" cy="1146210"/>
          </a:xfrm>
          <a:prstGeom prst="rect">
            <a:avLst/>
          </a:prstGeom>
          <a:ln w="57150">
            <a:solidFill>
              <a:schemeClr val="bg1"/>
            </a:solidFill>
          </a:ln>
        </p:spPr>
      </p:pic>
      <p:pic>
        <p:nvPicPr>
          <p:cNvPr id="13" name="Picture 12">
            <a:extLst>
              <a:ext uri="{FF2B5EF4-FFF2-40B4-BE49-F238E27FC236}">
                <a16:creationId xmlns:a16="http://schemas.microsoft.com/office/drawing/2014/main" id="{FE56FA6C-6C2B-15EC-88D3-8FB69339E039}"/>
              </a:ext>
            </a:extLst>
          </p:cNvPr>
          <p:cNvPicPr>
            <a:picLocks noChangeAspect="1"/>
          </p:cNvPicPr>
          <p:nvPr/>
        </p:nvPicPr>
        <p:blipFill>
          <a:blip r:embed="rId12"/>
          <a:stretch>
            <a:fillRect/>
          </a:stretch>
        </p:blipFill>
        <p:spPr>
          <a:xfrm>
            <a:off x="9953994" y="4355786"/>
            <a:ext cx="1606633" cy="1568531"/>
          </a:xfrm>
          <a:prstGeom prst="rect">
            <a:avLst/>
          </a:prstGeom>
          <a:ln w="57150">
            <a:solidFill>
              <a:schemeClr val="bg1"/>
            </a:solidFill>
          </a:ln>
        </p:spPr>
      </p:pic>
      <p:pic>
        <p:nvPicPr>
          <p:cNvPr id="15" name="Picture 14">
            <a:extLst>
              <a:ext uri="{FF2B5EF4-FFF2-40B4-BE49-F238E27FC236}">
                <a16:creationId xmlns:a16="http://schemas.microsoft.com/office/drawing/2014/main" id="{D08D9546-41F1-7060-E58E-9173A937DA4F}"/>
              </a:ext>
            </a:extLst>
          </p:cNvPr>
          <p:cNvPicPr>
            <a:picLocks noChangeAspect="1"/>
          </p:cNvPicPr>
          <p:nvPr/>
        </p:nvPicPr>
        <p:blipFill>
          <a:blip r:embed="rId13"/>
          <a:stretch>
            <a:fillRect/>
          </a:stretch>
        </p:blipFill>
        <p:spPr>
          <a:xfrm>
            <a:off x="348343" y="4485781"/>
            <a:ext cx="1733853" cy="1587582"/>
          </a:xfrm>
          <a:prstGeom prst="rect">
            <a:avLst/>
          </a:prstGeom>
          <a:ln w="57150">
            <a:solidFill>
              <a:schemeClr val="bg1"/>
            </a:solidFill>
          </a:ln>
        </p:spPr>
      </p:pic>
      <p:sp>
        <p:nvSpPr>
          <p:cNvPr id="16" name="Smiley Face 15">
            <a:extLst>
              <a:ext uri="{FF2B5EF4-FFF2-40B4-BE49-F238E27FC236}">
                <a16:creationId xmlns:a16="http://schemas.microsoft.com/office/drawing/2014/main" id="{11A331C9-342B-6273-02DB-93A24546FB1C}"/>
              </a:ext>
            </a:extLst>
          </p:cNvPr>
          <p:cNvSpPr/>
          <p:nvPr/>
        </p:nvSpPr>
        <p:spPr>
          <a:xfrm>
            <a:off x="2405277" y="5614413"/>
            <a:ext cx="620952" cy="53110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7" name="Smiley Face 16">
            <a:extLst>
              <a:ext uri="{FF2B5EF4-FFF2-40B4-BE49-F238E27FC236}">
                <a16:creationId xmlns:a16="http://schemas.microsoft.com/office/drawing/2014/main" id="{E200377D-6350-4F26-F0A9-C7AF6C5F9198}"/>
              </a:ext>
            </a:extLst>
          </p:cNvPr>
          <p:cNvSpPr/>
          <p:nvPr/>
        </p:nvSpPr>
        <p:spPr>
          <a:xfrm>
            <a:off x="2405277" y="4860221"/>
            <a:ext cx="620952" cy="53110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8" name="Smiley Face 17">
            <a:extLst>
              <a:ext uri="{FF2B5EF4-FFF2-40B4-BE49-F238E27FC236}">
                <a16:creationId xmlns:a16="http://schemas.microsoft.com/office/drawing/2014/main" id="{54E68ABA-587E-EB6C-2091-B5055510D187}"/>
              </a:ext>
            </a:extLst>
          </p:cNvPr>
          <p:cNvSpPr/>
          <p:nvPr/>
        </p:nvSpPr>
        <p:spPr>
          <a:xfrm>
            <a:off x="2394420" y="4139109"/>
            <a:ext cx="620952" cy="53110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9" name="Smiley Face 18">
            <a:extLst>
              <a:ext uri="{FF2B5EF4-FFF2-40B4-BE49-F238E27FC236}">
                <a16:creationId xmlns:a16="http://schemas.microsoft.com/office/drawing/2014/main" id="{7AE2B209-04FB-2381-9919-1FB959907450}"/>
              </a:ext>
            </a:extLst>
          </p:cNvPr>
          <p:cNvSpPr/>
          <p:nvPr/>
        </p:nvSpPr>
        <p:spPr>
          <a:xfrm>
            <a:off x="2394420" y="3383250"/>
            <a:ext cx="620952" cy="53110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Smiley Face 19">
            <a:extLst>
              <a:ext uri="{FF2B5EF4-FFF2-40B4-BE49-F238E27FC236}">
                <a16:creationId xmlns:a16="http://schemas.microsoft.com/office/drawing/2014/main" id="{F256D5E3-3959-524D-B9E8-4DB4AAF6851E}"/>
              </a:ext>
            </a:extLst>
          </p:cNvPr>
          <p:cNvSpPr/>
          <p:nvPr/>
        </p:nvSpPr>
        <p:spPr>
          <a:xfrm>
            <a:off x="2405277" y="2627391"/>
            <a:ext cx="620952" cy="53110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1" name="Smiley Face 20">
            <a:extLst>
              <a:ext uri="{FF2B5EF4-FFF2-40B4-BE49-F238E27FC236}">
                <a16:creationId xmlns:a16="http://schemas.microsoft.com/office/drawing/2014/main" id="{AAA6B43F-6EC2-3EA8-E8F1-0C25B48DF9B9}"/>
              </a:ext>
            </a:extLst>
          </p:cNvPr>
          <p:cNvSpPr/>
          <p:nvPr/>
        </p:nvSpPr>
        <p:spPr>
          <a:xfrm>
            <a:off x="2394420" y="1889024"/>
            <a:ext cx="620952" cy="53110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2" name="Smiley Face 21">
            <a:extLst>
              <a:ext uri="{FF2B5EF4-FFF2-40B4-BE49-F238E27FC236}">
                <a16:creationId xmlns:a16="http://schemas.microsoft.com/office/drawing/2014/main" id="{A09166F9-BCEC-825D-DC3E-43DC9D14A3DA}"/>
              </a:ext>
            </a:extLst>
          </p:cNvPr>
          <p:cNvSpPr/>
          <p:nvPr/>
        </p:nvSpPr>
        <p:spPr>
          <a:xfrm>
            <a:off x="2388716" y="1133165"/>
            <a:ext cx="620952" cy="53110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3866186583"/>
      </p:ext>
    </p:extLst>
  </p:cSld>
  <p:clrMapOvr>
    <a:overrideClrMapping bg1="dk1" tx1="lt1" bg2="dk2" tx2="lt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a:extLst>
            <a:ext uri="{FF2B5EF4-FFF2-40B4-BE49-F238E27FC236}">
              <a16:creationId xmlns:a16="http://schemas.microsoft.com/office/drawing/2014/main" id="{5C5DEB80-1EDD-A75B-662B-3FE2D33AA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4F8B63-D8F9-2AB5-6521-556022E8C59F}"/>
              </a:ext>
            </a:extLst>
          </p:cNvPr>
          <p:cNvSpPr>
            <a:spLocks noGrp="1"/>
          </p:cNvSpPr>
          <p:nvPr>
            <p:ph type="title"/>
          </p:nvPr>
        </p:nvSpPr>
        <p:spPr>
          <a:xfrm>
            <a:off x="348343" y="400117"/>
            <a:ext cx="5921828" cy="2127124"/>
          </a:xfrm>
        </p:spPr>
        <p:txBody>
          <a:bodyPr vert="horz" lIns="91440" tIns="45720" rIns="91440" bIns="45720" rtlCol="0" anchor="t">
            <a:normAutofit/>
          </a:bodyPr>
          <a:lstStyle/>
          <a:p>
            <a:pPr>
              <a:spcBef>
                <a:spcPct val="0"/>
              </a:spcBef>
            </a:pPr>
            <a:r>
              <a:rPr lang="ga-IE" kern="1200" noProof="0">
                <a:solidFill>
                  <a:srgbClr val="1987A8"/>
                </a:solidFill>
                <a:latin typeface="+mj-lt"/>
                <a:ea typeface="+mj-ea"/>
                <a:cs typeface="+mj-cs"/>
              </a:rPr>
              <a:t>Dea-chleachtas</a:t>
            </a:r>
          </a:p>
        </p:txBody>
      </p:sp>
      <p:graphicFrame>
        <p:nvGraphicFramePr>
          <p:cNvPr id="3" name="Content Placeholder 2">
            <a:extLst>
              <a:ext uri="{FF2B5EF4-FFF2-40B4-BE49-F238E27FC236}">
                <a16:creationId xmlns:a16="http://schemas.microsoft.com/office/drawing/2014/main" id="{8AC78865-C0B1-DA25-1152-D32BEA68592E}"/>
              </a:ext>
            </a:extLst>
          </p:cNvPr>
          <p:cNvGraphicFramePr>
            <a:graphicFrameLocks noGrp="1"/>
          </p:cNvGraphicFramePr>
          <p:nvPr>
            <p:ph idx="1"/>
            <p:extLst>
              <p:ext uri="{D42A27DB-BD31-4B8C-83A1-F6EECF244321}">
                <p14:modId xmlns:p14="http://schemas.microsoft.com/office/powerpoint/2010/main" val="3612598131"/>
              </p:ext>
            </p:extLst>
          </p:nvPr>
        </p:nvGraphicFramePr>
        <p:xfrm>
          <a:off x="1502229" y="1253330"/>
          <a:ext cx="9318171" cy="48644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AFB470A4-47B3-358C-14FA-EE8590A1FDD9}"/>
              </a:ext>
            </a:extLst>
          </p:cNvPr>
          <p:cNvPicPr>
            <a:picLocks noChangeAspect="1"/>
          </p:cNvPicPr>
          <p:nvPr/>
        </p:nvPicPr>
        <p:blipFill>
          <a:blip r:embed="rId8"/>
          <a:stretch>
            <a:fillRect/>
          </a:stretch>
        </p:blipFill>
        <p:spPr>
          <a:xfrm>
            <a:off x="450822" y="1253330"/>
            <a:ext cx="1841556" cy="1467828"/>
          </a:xfrm>
          <a:prstGeom prst="rect">
            <a:avLst/>
          </a:prstGeom>
          <a:ln w="57150">
            <a:solidFill>
              <a:schemeClr val="bg1"/>
            </a:solidFill>
          </a:ln>
        </p:spPr>
      </p:pic>
      <p:pic>
        <p:nvPicPr>
          <p:cNvPr id="7" name="Picture 6">
            <a:extLst>
              <a:ext uri="{FF2B5EF4-FFF2-40B4-BE49-F238E27FC236}">
                <a16:creationId xmlns:a16="http://schemas.microsoft.com/office/drawing/2014/main" id="{78AF084D-DC77-7AEC-8992-77B16E7863F9}"/>
              </a:ext>
            </a:extLst>
          </p:cNvPr>
          <p:cNvPicPr>
            <a:picLocks noChangeAspect="1"/>
          </p:cNvPicPr>
          <p:nvPr/>
        </p:nvPicPr>
        <p:blipFill>
          <a:blip r:embed="rId9"/>
          <a:stretch>
            <a:fillRect/>
          </a:stretch>
        </p:blipFill>
        <p:spPr>
          <a:xfrm>
            <a:off x="9803683" y="1253330"/>
            <a:ext cx="1789603" cy="1273911"/>
          </a:xfrm>
          <a:prstGeom prst="rect">
            <a:avLst/>
          </a:prstGeom>
          <a:ln w="57150">
            <a:solidFill>
              <a:schemeClr val="bg1"/>
            </a:solidFill>
          </a:ln>
        </p:spPr>
      </p:pic>
      <p:pic>
        <p:nvPicPr>
          <p:cNvPr id="9" name="Picture 8">
            <a:extLst>
              <a:ext uri="{FF2B5EF4-FFF2-40B4-BE49-F238E27FC236}">
                <a16:creationId xmlns:a16="http://schemas.microsoft.com/office/drawing/2014/main" id="{FBE9D560-F575-9266-158C-097BB269BEC1}"/>
              </a:ext>
            </a:extLst>
          </p:cNvPr>
          <p:cNvPicPr>
            <a:picLocks noChangeAspect="1"/>
          </p:cNvPicPr>
          <p:nvPr/>
        </p:nvPicPr>
        <p:blipFill>
          <a:blip r:embed="rId10"/>
          <a:stretch>
            <a:fillRect/>
          </a:stretch>
        </p:blipFill>
        <p:spPr>
          <a:xfrm>
            <a:off x="450820" y="3054307"/>
            <a:ext cx="1841557" cy="1365293"/>
          </a:xfrm>
          <a:prstGeom prst="rect">
            <a:avLst/>
          </a:prstGeom>
          <a:ln w="57150">
            <a:solidFill>
              <a:schemeClr val="bg1"/>
            </a:solidFill>
          </a:ln>
        </p:spPr>
      </p:pic>
      <p:sp>
        <p:nvSpPr>
          <p:cNvPr id="14" name="Smiley Face 13">
            <a:extLst>
              <a:ext uri="{FF2B5EF4-FFF2-40B4-BE49-F238E27FC236}">
                <a16:creationId xmlns:a16="http://schemas.microsoft.com/office/drawing/2014/main" id="{B4B16C6A-35DC-7465-BA19-A76A4D5AF28E}"/>
              </a:ext>
            </a:extLst>
          </p:cNvPr>
          <p:cNvSpPr/>
          <p:nvPr/>
        </p:nvSpPr>
        <p:spPr>
          <a:xfrm>
            <a:off x="2917372" y="1965231"/>
            <a:ext cx="620952" cy="53110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5" name="Smiley Face 14">
            <a:extLst>
              <a:ext uri="{FF2B5EF4-FFF2-40B4-BE49-F238E27FC236}">
                <a16:creationId xmlns:a16="http://schemas.microsoft.com/office/drawing/2014/main" id="{F6815FA7-48A1-DE14-8D45-22F0B29658E4}"/>
              </a:ext>
            </a:extLst>
          </p:cNvPr>
          <p:cNvSpPr/>
          <p:nvPr/>
        </p:nvSpPr>
        <p:spPr>
          <a:xfrm>
            <a:off x="2917372" y="1253330"/>
            <a:ext cx="620952" cy="53110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6" name="Smiley Face 15">
            <a:extLst>
              <a:ext uri="{FF2B5EF4-FFF2-40B4-BE49-F238E27FC236}">
                <a16:creationId xmlns:a16="http://schemas.microsoft.com/office/drawing/2014/main" id="{030615E3-9312-32AC-A49B-24AED7DD9160}"/>
              </a:ext>
            </a:extLst>
          </p:cNvPr>
          <p:cNvSpPr/>
          <p:nvPr/>
        </p:nvSpPr>
        <p:spPr>
          <a:xfrm>
            <a:off x="2917372" y="2684461"/>
            <a:ext cx="620952" cy="53110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7" name="Smiley Face 16">
            <a:extLst>
              <a:ext uri="{FF2B5EF4-FFF2-40B4-BE49-F238E27FC236}">
                <a16:creationId xmlns:a16="http://schemas.microsoft.com/office/drawing/2014/main" id="{E4379986-533E-3BC6-1174-8D5DFE34F1AA}"/>
              </a:ext>
            </a:extLst>
          </p:cNvPr>
          <p:cNvSpPr/>
          <p:nvPr/>
        </p:nvSpPr>
        <p:spPr>
          <a:xfrm>
            <a:off x="2917372" y="3427234"/>
            <a:ext cx="620952" cy="53110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8" name="Smiley Face 17">
            <a:extLst>
              <a:ext uri="{FF2B5EF4-FFF2-40B4-BE49-F238E27FC236}">
                <a16:creationId xmlns:a16="http://schemas.microsoft.com/office/drawing/2014/main" id="{5EC70A28-6BFA-267C-EA4F-C1CE5007DE8A}"/>
              </a:ext>
            </a:extLst>
          </p:cNvPr>
          <p:cNvSpPr/>
          <p:nvPr/>
        </p:nvSpPr>
        <p:spPr>
          <a:xfrm>
            <a:off x="2917372" y="4119392"/>
            <a:ext cx="620952" cy="53110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9" name="Smiley Face 18">
            <a:extLst>
              <a:ext uri="{FF2B5EF4-FFF2-40B4-BE49-F238E27FC236}">
                <a16:creationId xmlns:a16="http://schemas.microsoft.com/office/drawing/2014/main" id="{D03FB94E-E9CB-18DA-7BEB-1EDF3664CC10}"/>
              </a:ext>
            </a:extLst>
          </p:cNvPr>
          <p:cNvSpPr/>
          <p:nvPr/>
        </p:nvSpPr>
        <p:spPr>
          <a:xfrm>
            <a:off x="2917372" y="4842144"/>
            <a:ext cx="620952" cy="53110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Smiley Face 19">
            <a:extLst>
              <a:ext uri="{FF2B5EF4-FFF2-40B4-BE49-F238E27FC236}">
                <a16:creationId xmlns:a16="http://schemas.microsoft.com/office/drawing/2014/main" id="{C68043D3-696E-2A4D-2EE2-38DFB46452A8}"/>
              </a:ext>
            </a:extLst>
          </p:cNvPr>
          <p:cNvSpPr/>
          <p:nvPr/>
        </p:nvSpPr>
        <p:spPr>
          <a:xfrm>
            <a:off x="2917372" y="5564896"/>
            <a:ext cx="620952" cy="53110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2" name="Picture 21">
            <a:extLst>
              <a:ext uri="{FF2B5EF4-FFF2-40B4-BE49-F238E27FC236}">
                <a16:creationId xmlns:a16="http://schemas.microsoft.com/office/drawing/2014/main" id="{957C15A7-1167-337D-A899-FDBA8F840982}"/>
              </a:ext>
            </a:extLst>
          </p:cNvPr>
          <p:cNvPicPr>
            <a:picLocks noChangeAspect="1"/>
          </p:cNvPicPr>
          <p:nvPr/>
        </p:nvPicPr>
        <p:blipFill>
          <a:blip r:embed="rId11"/>
          <a:stretch>
            <a:fillRect/>
          </a:stretch>
        </p:blipFill>
        <p:spPr>
          <a:xfrm>
            <a:off x="9794969" y="3054306"/>
            <a:ext cx="1789603" cy="1365293"/>
          </a:xfrm>
          <a:prstGeom prst="rect">
            <a:avLst/>
          </a:prstGeom>
          <a:ln w="57150">
            <a:solidFill>
              <a:schemeClr val="bg1"/>
            </a:solidFill>
          </a:ln>
        </p:spPr>
      </p:pic>
      <p:pic>
        <p:nvPicPr>
          <p:cNvPr id="24" name="Picture 23">
            <a:extLst>
              <a:ext uri="{FF2B5EF4-FFF2-40B4-BE49-F238E27FC236}">
                <a16:creationId xmlns:a16="http://schemas.microsoft.com/office/drawing/2014/main" id="{F03CBAE2-4DDD-9CEA-CA96-14A7BBBC4D8E}"/>
              </a:ext>
            </a:extLst>
          </p:cNvPr>
          <p:cNvPicPr>
            <a:picLocks noChangeAspect="1"/>
          </p:cNvPicPr>
          <p:nvPr/>
        </p:nvPicPr>
        <p:blipFill>
          <a:blip r:embed="rId12"/>
          <a:stretch>
            <a:fillRect/>
          </a:stretch>
        </p:blipFill>
        <p:spPr>
          <a:xfrm>
            <a:off x="450820" y="4782643"/>
            <a:ext cx="1841557" cy="1313356"/>
          </a:xfrm>
          <a:prstGeom prst="rect">
            <a:avLst/>
          </a:prstGeom>
          <a:ln w="57150">
            <a:solidFill>
              <a:schemeClr val="bg1"/>
            </a:solidFill>
          </a:ln>
        </p:spPr>
      </p:pic>
      <p:pic>
        <p:nvPicPr>
          <p:cNvPr id="26" name="Picture 25">
            <a:extLst>
              <a:ext uri="{FF2B5EF4-FFF2-40B4-BE49-F238E27FC236}">
                <a16:creationId xmlns:a16="http://schemas.microsoft.com/office/drawing/2014/main" id="{0B36DD29-F74E-8DD2-888C-008A29CBD2C9}"/>
              </a:ext>
            </a:extLst>
          </p:cNvPr>
          <p:cNvPicPr>
            <a:picLocks noChangeAspect="1"/>
          </p:cNvPicPr>
          <p:nvPr/>
        </p:nvPicPr>
        <p:blipFill>
          <a:blip r:embed="rId13"/>
          <a:stretch>
            <a:fillRect/>
          </a:stretch>
        </p:blipFill>
        <p:spPr>
          <a:xfrm>
            <a:off x="9803683" y="4784085"/>
            <a:ext cx="1789603" cy="1178323"/>
          </a:xfrm>
          <a:prstGeom prst="rect">
            <a:avLst/>
          </a:prstGeom>
          <a:ln w="57150">
            <a:solidFill>
              <a:schemeClr val="bg1"/>
            </a:solidFill>
          </a:ln>
        </p:spPr>
      </p:pic>
    </p:spTree>
    <p:extLst>
      <p:ext uri="{BB962C8B-B14F-4D97-AF65-F5344CB8AC3E}">
        <p14:creationId xmlns:p14="http://schemas.microsoft.com/office/powerpoint/2010/main" val="3396213046"/>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AA85F-09E3-F5D7-C6B5-B19CD7A2CCBC}"/>
              </a:ext>
            </a:extLst>
          </p:cNvPr>
          <p:cNvSpPr>
            <a:spLocks noGrp="1"/>
          </p:cNvSpPr>
          <p:nvPr>
            <p:ph type="title"/>
          </p:nvPr>
        </p:nvSpPr>
        <p:spPr>
          <a:xfrm>
            <a:off x="336249" y="620529"/>
            <a:ext cx="11255829" cy="1325563"/>
          </a:xfrm>
        </p:spPr>
        <p:txBody>
          <a:bodyPr>
            <a:normAutofit fontScale="90000"/>
          </a:bodyPr>
          <a:lstStyle/>
          <a:p>
            <a:r>
              <a:rPr lang="en-IE" sz="4900" err="1">
                <a:solidFill>
                  <a:srgbClr val="1987A8"/>
                </a:solidFill>
              </a:rPr>
              <a:t>Tuilleadh</a:t>
            </a:r>
            <a:r>
              <a:rPr lang="en-IE" sz="4900">
                <a:solidFill>
                  <a:srgbClr val="1987A8"/>
                </a:solidFill>
              </a:rPr>
              <a:t> </a:t>
            </a:r>
            <a:r>
              <a:rPr lang="en-IE" sz="4900" err="1">
                <a:solidFill>
                  <a:srgbClr val="1987A8"/>
                </a:solidFill>
              </a:rPr>
              <a:t>Eolais</a:t>
            </a:r>
            <a:r>
              <a:rPr lang="en-IE" sz="4900">
                <a:solidFill>
                  <a:srgbClr val="1987A8"/>
                </a:solidFill>
              </a:rPr>
              <a:t>..</a:t>
            </a:r>
            <a:r>
              <a:rPr lang="en-IE">
                <a:solidFill>
                  <a:srgbClr val="1987A8"/>
                </a:solidFill>
              </a:rPr>
              <a:t>.</a:t>
            </a:r>
            <a:br>
              <a:rPr lang="en-IE"/>
            </a:br>
            <a:br>
              <a:rPr lang="en-IE"/>
            </a:br>
            <a:r>
              <a:rPr lang="en-IE" sz="2700" err="1">
                <a:solidFill>
                  <a:srgbClr val="1987A8"/>
                </a:solidFill>
              </a:rPr>
              <a:t>Táscairí</a:t>
            </a:r>
            <a:r>
              <a:rPr lang="en-IE" sz="2700">
                <a:solidFill>
                  <a:srgbClr val="1987A8"/>
                </a:solidFill>
              </a:rPr>
              <a:t> Dea-</a:t>
            </a:r>
            <a:r>
              <a:rPr lang="en-IE" sz="2700" err="1">
                <a:solidFill>
                  <a:srgbClr val="1987A8"/>
                </a:solidFill>
              </a:rPr>
              <a:t>chleachtais</a:t>
            </a:r>
            <a:r>
              <a:rPr lang="en-IE" sz="2700">
                <a:solidFill>
                  <a:srgbClr val="1987A8"/>
                </a:solidFill>
              </a:rPr>
              <a:t> </a:t>
            </a:r>
            <a:r>
              <a:rPr lang="en-IE" sz="2700" err="1">
                <a:solidFill>
                  <a:srgbClr val="1987A8"/>
                </a:solidFill>
              </a:rPr>
              <a:t>maidir</a:t>
            </a:r>
            <a:r>
              <a:rPr lang="en-IE" sz="2700">
                <a:solidFill>
                  <a:srgbClr val="1987A8"/>
                </a:solidFill>
              </a:rPr>
              <a:t> le </a:t>
            </a:r>
            <a:r>
              <a:rPr lang="en-IE" sz="2700" err="1">
                <a:solidFill>
                  <a:srgbClr val="1987A8"/>
                </a:solidFill>
              </a:rPr>
              <a:t>Soláthar</a:t>
            </a:r>
            <a:r>
              <a:rPr lang="en-IE" sz="2700">
                <a:solidFill>
                  <a:srgbClr val="1987A8"/>
                </a:solidFill>
              </a:rPr>
              <a:t> </a:t>
            </a:r>
            <a:r>
              <a:rPr lang="en-IE" sz="2700" err="1">
                <a:solidFill>
                  <a:srgbClr val="1987A8"/>
                </a:solidFill>
              </a:rPr>
              <a:t>Riachtanais</a:t>
            </a:r>
            <a:r>
              <a:rPr lang="en-IE" sz="2700">
                <a:solidFill>
                  <a:srgbClr val="1987A8"/>
                </a:solidFill>
              </a:rPr>
              <a:t> </a:t>
            </a:r>
            <a:r>
              <a:rPr lang="en-IE" sz="2700" err="1">
                <a:solidFill>
                  <a:srgbClr val="1987A8"/>
                </a:solidFill>
              </a:rPr>
              <a:t>Speisialta</a:t>
            </a:r>
            <a:r>
              <a:rPr lang="en-IE" sz="2700">
                <a:solidFill>
                  <a:srgbClr val="1987A8"/>
                </a:solidFill>
              </a:rPr>
              <a:t> </a:t>
            </a:r>
            <a:r>
              <a:rPr lang="en-IE" sz="2700" err="1">
                <a:solidFill>
                  <a:srgbClr val="1987A8"/>
                </a:solidFill>
              </a:rPr>
              <a:t>Oideachais</a:t>
            </a:r>
            <a:r>
              <a:rPr lang="en-IE" sz="2700">
                <a:solidFill>
                  <a:srgbClr val="1987A8"/>
                </a:solidFill>
              </a:rPr>
              <a:t> </a:t>
            </a:r>
            <a:r>
              <a:rPr lang="en-IE" sz="2700" err="1">
                <a:solidFill>
                  <a:srgbClr val="1987A8"/>
                </a:solidFill>
              </a:rPr>
              <a:t>i</a:t>
            </a:r>
            <a:r>
              <a:rPr lang="en-IE" sz="2700">
                <a:solidFill>
                  <a:srgbClr val="1987A8"/>
                </a:solidFill>
              </a:rPr>
              <a:t> </a:t>
            </a:r>
            <a:r>
              <a:rPr lang="en-IE" sz="2700" err="1">
                <a:solidFill>
                  <a:srgbClr val="1987A8"/>
                </a:solidFill>
              </a:rPr>
              <a:t>mBunscoileanna</a:t>
            </a:r>
            <a:r>
              <a:rPr lang="en-IE" sz="2700">
                <a:solidFill>
                  <a:srgbClr val="1987A8"/>
                </a:solidFill>
              </a:rPr>
              <a:t> </a:t>
            </a:r>
            <a:r>
              <a:rPr lang="en-IE" sz="2700" err="1">
                <a:solidFill>
                  <a:srgbClr val="1987A8"/>
                </a:solidFill>
              </a:rPr>
              <a:t>agus</a:t>
            </a:r>
            <a:r>
              <a:rPr lang="en-IE" sz="2700">
                <a:solidFill>
                  <a:srgbClr val="1987A8"/>
                </a:solidFill>
              </a:rPr>
              <a:t> </a:t>
            </a:r>
            <a:r>
              <a:rPr lang="en-IE" sz="2700" err="1">
                <a:solidFill>
                  <a:srgbClr val="1987A8"/>
                </a:solidFill>
              </a:rPr>
              <a:t>i</a:t>
            </a:r>
            <a:r>
              <a:rPr lang="en-IE" sz="2700">
                <a:solidFill>
                  <a:srgbClr val="1987A8"/>
                </a:solidFill>
              </a:rPr>
              <a:t> </a:t>
            </a:r>
            <a:r>
              <a:rPr lang="en-IE" sz="2700" err="1">
                <a:solidFill>
                  <a:srgbClr val="1987A8"/>
                </a:solidFill>
              </a:rPr>
              <a:t>Scoileanna</a:t>
            </a:r>
            <a:r>
              <a:rPr lang="en-IE" sz="2700">
                <a:solidFill>
                  <a:srgbClr val="1987A8"/>
                </a:solidFill>
              </a:rPr>
              <a:t> </a:t>
            </a:r>
            <a:r>
              <a:rPr lang="en-IE" sz="2700" err="1">
                <a:solidFill>
                  <a:srgbClr val="1987A8"/>
                </a:solidFill>
              </a:rPr>
              <a:t>Speisialta</a:t>
            </a:r>
            <a:r>
              <a:rPr lang="en-IE" sz="2700">
                <a:solidFill>
                  <a:srgbClr val="1987A8"/>
                </a:solidFill>
              </a:rPr>
              <a:t> </a:t>
            </a:r>
            <a:r>
              <a:rPr lang="en-IE" sz="2700" err="1">
                <a:solidFill>
                  <a:srgbClr val="1987A8"/>
                </a:solidFill>
              </a:rPr>
              <a:t>Gaeltachta</a:t>
            </a:r>
            <a:r>
              <a:rPr lang="en-IE" sz="2700">
                <a:solidFill>
                  <a:srgbClr val="1987A8"/>
                </a:solidFill>
              </a:rPr>
              <a:t> (2024) </a:t>
            </a:r>
            <a:endParaRPr lang="ga-IE" sz="3100">
              <a:solidFill>
                <a:srgbClr val="1987A8"/>
              </a:solidFill>
              <a:cs typeface="Arial"/>
            </a:endParaRPr>
          </a:p>
        </p:txBody>
      </p:sp>
      <p:pic>
        <p:nvPicPr>
          <p:cNvPr id="4" name="Picture 3">
            <a:extLst>
              <a:ext uri="{FF2B5EF4-FFF2-40B4-BE49-F238E27FC236}">
                <a16:creationId xmlns:a16="http://schemas.microsoft.com/office/drawing/2014/main" id="{84235784-5554-008B-6A82-4A40E420C3BB}"/>
              </a:ext>
            </a:extLst>
          </p:cNvPr>
          <p:cNvPicPr>
            <a:picLocks noChangeAspect="1"/>
          </p:cNvPicPr>
          <p:nvPr/>
        </p:nvPicPr>
        <p:blipFill>
          <a:blip r:embed="rId3"/>
          <a:srcRect l="34547" t="17619" r="35738" b="68997"/>
          <a:stretch/>
        </p:blipFill>
        <p:spPr>
          <a:xfrm>
            <a:off x="4110824" y="3161195"/>
            <a:ext cx="7155889" cy="1812954"/>
          </a:xfrm>
          <a:prstGeom prst="rect">
            <a:avLst/>
          </a:prstGeom>
          <a:solidFill>
            <a:srgbClr val="FFFFFF">
              <a:shade val="85000"/>
            </a:srgbClr>
          </a:solidFill>
          <a:ln w="88900" cap="sq">
            <a:solidFill>
              <a:schemeClr val="tx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C0FD8FB3-7CF5-D3B6-4EE6-69C168DFEB1E}"/>
              </a:ext>
            </a:extLst>
          </p:cNvPr>
          <p:cNvPicPr>
            <a:picLocks noChangeAspect="1"/>
          </p:cNvPicPr>
          <p:nvPr/>
        </p:nvPicPr>
        <p:blipFill>
          <a:blip r:embed="rId4"/>
          <a:srcRect l="33036" t="16826" r="33572" b="5324"/>
          <a:stretch/>
        </p:blipFill>
        <p:spPr>
          <a:xfrm>
            <a:off x="955173" y="2419993"/>
            <a:ext cx="2917418" cy="3820458"/>
          </a:xfrm>
          <a:prstGeom prst="rect">
            <a:avLst/>
          </a:prstGeom>
        </p:spPr>
      </p:pic>
    </p:spTree>
    <p:extLst>
      <p:ext uri="{BB962C8B-B14F-4D97-AF65-F5344CB8AC3E}">
        <p14:creationId xmlns:p14="http://schemas.microsoft.com/office/powerpoint/2010/main" val="42096305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546CA-E0EB-622D-0C65-3F624457F0FC}"/>
              </a:ext>
            </a:extLst>
          </p:cNvPr>
          <p:cNvSpPr>
            <a:spLocks noGrp="1"/>
          </p:cNvSpPr>
          <p:nvPr>
            <p:ph type="title"/>
          </p:nvPr>
        </p:nvSpPr>
        <p:spPr>
          <a:xfrm>
            <a:off x="594161" y="134913"/>
            <a:ext cx="10515600" cy="806818"/>
          </a:xfrm>
        </p:spPr>
        <p:txBody>
          <a:bodyPr/>
          <a:lstStyle/>
          <a:p>
            <a:r>
              <a:rPr lang="ga-IE" noProof="0">
                <a:cs typeface="Arial"/>
              </a:rPr>
              <a:t>Acmhainní</a:t>
            </a:r>
            <a:endParaRPr lang="ga-IE" noProof="0"/>
          </a:p>
        </p:txBody>
      </p:sp>
      <p:pic>
        <p:nvPicPr>
          <p:cNvPr id="5" name="Picture 4">
            <a:extLst>
              <a:ext uri="{FF2B5EF4-FFF2-40B4-BE49-F238E27FC236}">
                <a16:creationId xmlns:a16="http://schemas.microsoft.com/office/drawing/2014/main" id="{605E0B73-1989-090A-6DE1-BB435B5D3DCA}"/>
              </a:ext>
            </a:extLst>
          </p:cNvPr>
          <p:cNvPicPr>
            <a:picLocks noChangeAspect="1"/>
          </p:cNvPicPr>
          <p:nvPr/>
        </p:nvPicPr>
        <p:blipFill>
          <a:blip r:embed="rId3"/>
          <a:stretch>
            <a:fillRect/>
          </a:stretch>
        </p:blipFill>
        <p:spPr>
          <a:xfrm>
            <a:off x="8824648" y="2849977"/>
            <a:ext cx="2616334" cy="1587582"/>
          </a:xfrm>
          <a:prstGeom prst="rect">
            <a:avLst/>
          </a:prstGeom>
        </p:spPr>
      </p:pic>
      <p:pic>
        <p:nvPicPr>
          <p:cNvPr id="7" name="Picture 6">
            <a:extLst>
              <a:ext uri="{FF2B5EF4-FFF2-40B4-BE49-F238E27FC236}">
                <a16:creationId xmlns:a16="http://schemas.microsoft.com/office/drawing/2014/main" id="{5E62F682-46E4-157B-1D16-21F87B4DD00D}"/>
              </a:ext>
            </a:extLst>
          </p:cNvPr>
          <p:cNvPicPr>
            <a:picLocks noChangeAspect="1"/>
          </p:cNvPicPr>
          <p:nvPr/>
        </p:nvPicPr>
        <p:blipFill>
          <a:blip r:embed="rId4"/>
          <a:stretch>
            <a:fillRect/>
          </a:stretch>
        </p:blipFill>
        <p:spPr>
          <a:xfrm>
            <a:off x="8708604" y="1092829"/>
            <a:ext cx="3178356" cy="1291922"/>
          </a:xfrm>
          <a:prstGeom prst="rect">
            <a:avLst/>
          </a:prstGeom>
        </p:spPr>
      </p:pic>
      <p:pic>
        <p:nvPicPr>
          <p:cNvPr id="9" name="Picture 8">
            <a:extLst>
              <a:ext uri="{FF2B5EF4-FFF2-40B4-BE49-F238E27FC236}">
                <a16:creationId xmlns:a16="http://schemas.microsoft.com/office/drawing/2014/main" id="{02CE43D1-E3E5-F553-3089-2287781261B2}"/>
              </a:ext>
            </a:extLst>
          </p:cNvPr>
          <p:cNvPicPr>
            <a:picLocks noChangeAspect="1"/>
          </p:cNvPicPr>
          <p:nvPr/>
        </p:nvPicPr>
        <p:blipFill>
          <a:blip r:embed="rId5"/>
          <a:stretch>
            <a:fillRect/>
          </a:stretch>
        </p:blipFill>
        <p:spPr>
          <a:xfrm>
            <a:off x="3872993" y="4583914"/>
            <a:ext cx="1200212" cy="1244664"/>
          </a:xfrm>
          <a:prstGeom prst="rect">
            <a:avLst/>
          </a:prstGeom>
        </p:spPr>
      </p:pic>
      <p:pic>
        <p:nvPicPr>
          <p:cNvPr id="11" name="Picture 10">
            <a:extLst>
              <a:ext uri="{FF2B5EF4-FFF2-40B4-BE49-F238E27FC236}">
                <a16:creationId xmlns:a16="http://schemas.microsoft.com/office/drawing/2014/main" id="{BE3083F7-FDBF-36ED-06DB-AB87AE847F83}"/>
              </a:ext>
            </a:extLst>
          </p:cNvPr>
          <p:cNvPicPr>
            <a:picLocks noChangeAspect="1"/>
          </p:cNvPicPr>
          <p:nvPr/>
        </p:nvPicPr>
        <p:blipFill>
          <a:blip r:embed="rId6"/>
          <a:stretch>
            <a:fillRect/>
          </a:stretch>
        </p:blipFill>
        <p:spPr>
          <a:xfrm>
            <a:off x="953245" y="4580078"/>
            <a:ext cx="1790792" cy="1009702"/>
          </a:xfrm>
          <a:prstGeom prst="rect">
            <a:avLst/>
          </a:prstGeom>
        </p:spPr>
      </p:pic>
      <p:pic>
        <p:nvPicPr>
          <p:cNvPr id="13" name="Picture 12">
            <a:extLst>
              <a:ext uri="{FF2B5EF4-FFF2-40B4-BE49-F238E27FC236}">
                <a16:creationId xmlns:a16="http://schemas.microsoft.com/office/drawing/2014/main" id="{C5A36332-58C0-39E3-3E76-F6C593721237}"/>
              </a:ext>
            </a:extLst>
          </p:cNvPr>
          <p:cNvPicPr>
            <a:picLocks noChangeAspect="1"/>
          </p:cNvPicPr>
          <p:nvPr/>
        </p:nvPicPr>
        <p:blipFill>
          <a:blip r:embed="rId7"/>
          <a:stretch>
            <a:fillRect/>
          </a:stretch>
        </p:blipFill>
        <p:spPr>
          <a:xfrm>
            <a:off x="5069659" y="2852816"/>
            <a:ext cx="2519899" cy="1244664"/>
          </a:xfrm>
          <a:prstGeom prst="rect">
            <a:avLst/>
          </a:prstGeom>
        </p:spPr>
      </p:pic>
      <p:pic>
        <p:nvPicPr>
          <p:cNvPr id="15" name="Picture 14">
            <a:extLst>
              <a:ext uri="{FF2B5EF4-FFF2-40B4-BE49-F238E27FC236}">
                <a16:creationId xmlns:a16="http://schemas.microsoft.com/office/drawing/2014/main" id="{DEA26319-5E7C-70CC-A175-20CCA2AEDB2F}"/>
              </a:ext>
            </a:extLst>
          </p:cNvPr>
          <p:cNvPicPr>
            <a:picLocks noChangeAspect="1"/>
          </p:cNvPicPr>
          <p:nvPr/>
        </p:nvPicPr>
        <p:blipFill>
          <a:blip r:embed="rId8"/>
          <a:stretch>
            <a:fillRect/>
          </a:stretch>
        </p:blipFill>
        <p:spPr>
          <a:xfrm>
            <a:off x="6694071" y="4353541"/>
            <a:ext cx="1423899" cy="1711417"/>
          </a:xfrm>
          <a:prstGeom prst="rect">
            <a:avLst/>
          </a:prstGeom>
        </p:spPr>
      </p:pic>
      <p:pic>
        <p:nvPicPr>
          <p:cNvPr id="17" name="Picture 16">
            <a:extLst>
              <a:ext uri="{FF2B5EF4-FFF2-40B4-BE49-F238E27FC236}">
                <a16:creationId xmlns:a16="http://schemas.microsoft.com/office/drawing/2014/main" id="{04AB1F34-3388-125F-35D1-51B57602EB6B}"/>
              </a:ext>
            </a:extLst>
          </p:cNvPr>
          <p:cNvPicPr>
            <a:picLocks noChangeAspect="1"/>
          </p:cNvPicPr>
          <p:nvPr/>
        </p:nvPicPr>
        <p:blipFill>
          <a:blip r:embed="rId9"/>
          <a:stretch>
            <a:fillRect/>
          </a:stretch>
        </p:blipFill>
        <p:spPr>
          <a:xfrm>
            <a:off x="760840" y="2915275"/>
            <a:ext cx="3179513" cy="1022148"/>
          </a:xfrm>
          <a:prstGeom prst="rect">
            <a:avLst/>
          </a:prstGeom>
        </p:spPr>
      </p:pic>
      <p:pic>
        <p:nvPicPr>
          <p:cNvPr id="19" name="Picture 18">
            <a:extLst>
              <a:ext uri="{FF2B5EF4-FFF2-40B4-BE49-F238E27FC236}">
                <a16:creationId xmlns:a16="http://schemas.microsoft.com/office/drawing/2014/main" id="{C0143151-031F-4AD6-0134-415FCD1C0505}"/>
              </a:ext>
            </a:extLst>
          </p:cNvPr>
          <p:cNvPicPr>
            <a:picLocks noChangeAspect="1"/>
          </p:cNvPicPr>
          <p:nvPr/>
        </p:nvPicPr>
        <p:blipFill>
          <a:blip r:embed="rId10"/>
          <a:stretch>
            <a:fillRect/>
          </a:stretch>
        </p:blipFill>
        <p:spPr>
          <a:xfrm>
            <a:off x="9325722" y="4431463"/>
            <a:ext cx="1619333" cy="1596020"/>
          </a:xfrm>
          <a:prstGeom prst="rect">
            <a:avLst/>
          </a:prstGeom>
        </p:spPr>
      </p:pic>
      <p:pic>
        <p:nvPicPr>
          <p:cNvPr id="4" name="Picture 3">
            <a:extLst>
              <a:ext uri="{FF2B5EF4-FFF2-40B4-BE49-F238E27FC236}">
                <a16:creationId xmlns:a16="http://schemas.microsoft.com/office/drawing/2014/main" id="{6110ED34-9BA0-CC44-729B-38E64DE0DE20}"/>
              </a:ext>
            </a:extLst>
          </p:cNvPr>
          <p:cNvPicPr>
            <a:picLocks noChangeAspect="1"/>
          </p:cNvPicPr>
          <p:nvPr/>
        </p:nvPicPr>
        <p:blipFill>
          <a:blip r:embed="rId11"/>
          <a:stretch>
            <a:fillRect/>
          </a:stretch>
        </p:blipFill>
        <p:spPr>
          <a:xfrm>
            <a:off x="763643" y="1088165"/>
            <a:ext cx="3179513" cy="1236236"/>
          </a:xfrm>
          <a:prstGeom prst="rect">
            <a:avLst/>
          </a:prstGeom>
        </p:spPr>
      </p:pic>
      <p:pic>
        <p:nvPicPr>
          <p:cNvPr id="1028" name="Picture 4" descr="Book Creator – Developing the Writing ...">
            <a:extLst>
              <a:ext uri="{FF2B5EF4-FFF2-40B4-BE49-F238E27FC236}">
                <a16:creationId xmlns:a16="http://schemas.microsoft.com/office/drawing/2014/main" id="{5E04919B-8A95-B1D5-048C-97F70988780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98898" y="1096114"/>
            <a:ext cx="3057525" cy="1308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88343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A35161-A8D7-5572-FE59-1209BD67CB9E}"/>
              </a:ext>
            </a:extLst>
          </p:cNvPr>
          <p:cNvSpPr>
            <a:spLocks noGrp="1"/>
          </p:cNvSpPr>
          <p:nvPr>
            <p:ph type="title"/>
          </p:nvPr>
        </p:nvSpPr>
        <p:spPr>
          <a:xfrm>
            <a:off x="838200" y="134713"/>
            <a:ext cx="10515600" cy="1325563"/>
          </a:xfrm>
        </p:spPr>
        <p:txBody>
          <a:bodyPr/>
          <a:lstStyle/>
          <a:p>
            <a:r>
              <a:rPr lang="ga-IE" b="1" dirty="0"/>
              <a:t>Ceisteanna?</a:t>
            </a:r>
          </a:p>
        </p:txBody>
      </p:sp>
      <p:pic>
        <p:nvPicPr>
          <p:cNvPr id="5" name="Picture 4" descr="A blue and black question mark in square boxes&#10;&#10;AI-generated content may be incorrect.">
            <a:extLst>
              <a:ext uri="{FF2B5EF4-FFF2-40B4-BE49-F238E27FC236}">
                <a16:creationId xmlns:a16="http://schemas.microsoft.com/office/drawing/2014/main" id="{0BD00F77-AAE9-E09C-21AA-7DE477DB83AD}"/>
              </a:ext>
            </a:extLst>
          </p:cNvPr>
          <p:cNvPicPr>
            <a:picLocks noChangeAspect="1"/>
          </p:cNvPicPr>
          <p:nvPr/>
        </p:nvPicPr>
        <p:blipFill>
          <a:blip r:embed="rId3"/>
          <a:stretch>
            <a:fillRect/>
          </a:stretch>
        </p:blipFill>
        <p:spPr>
          <a:xfrm>
            <a:off x="1004473" y="1268905"/>
            <a:ext cx="4679157" cy="4679157"/>
          </a:xfrm>
          <a:prstGeom prst="rect">
            <a:avLst/>
          </a:prstGeom>
        </p:spPr>
      </p:pic>
      <p:sp>
        <p:nvSpPr>
          <p:cNvPr id="6" name="Title 1">
            <a:extLst>
              <a:ext uri="{FF2B5EF4-FFF2-40B4-BE49-F238E27FC236}">
                <a16:creationId xmlns:a16="http://schemas.microsoft.com/office/drawing/2014/main" id="{F045FF5A-BF4D-C6FD-2EC8-D76751DD387E}"/>
              </a:ext>
            </a:extLst>
          </p:cNvPr>
          <p:cNvSpPr txBox="1">
            <a:spLocks/>
          </p:cNvSpPr>
          <p:nvPr/>
        </p:nvSpPr>
        <p:spPr>
          <a:xfrm>
            <a:off x="7509983" y="1268905"/>
            <a:ext cx="4010090" cy="1325563"/>
          </a:xfrm>
          <a:prstGeom prst="rect">
            <a:avLst/>
          </a:prstGeom>
        </p:spPr>
        <p:txBody>
          <a:bodyPr vert="horz" lIns="91440" tIns="45720" rIns="91440" bIns="45720" rtlCol="0" anchor="ctr">
            <a:normAutofit/>
          </a:bodyPr>
          <a:lstStyle>
            <a:lvl1pPr algn="l" defTabSz="914377" rtl="0" eaLnBrk="1" latinLnBrk="0" hangingPunct="1">
              <a:lnSpc>
                <a:spcPct val="90000"/>
              </a:lnSpc>
              <a:spcBef>
                <a:spcPct val="0"/>
              </a:spcBef>
              <a:buNone/>
              <a:defRPr sz="4400" kern="1200">
                <a:solidFill>
                  <a:srgbClr val="0E85AA"/>
                </a:solidFill>
                <a:latin typeface="+mj-lt"/>
                <a:ea typeface="+mj-ea"/>
                <a:cs typeface="+mj-cs"/>
              </a:defRPr>
            </a:lvl1pPr>
          </a:lstStyle>
          <a:p>
            <a:r>
              <a:rPr lang="en-IE" b="1" dirty="0"/>
              <a:t>Padlet</a:t>
            </a:r>
            <a:endParaRPr lang="ga-IE" b="1" dirty="0"/>
          </a:p>
        </p:txBody>
      </p:sp>
      <p:pic>
        <p:nvPicPr>
          <p:cNvPr id="8" name="Picture 7" descr="A qr code with dots&#10;&#10;AI-generated content may be incorrect.">
            <a:extLst>
              <a:ext uri="{FF2B5EF4-FFF2-40B4-BE49-F238E27FC236}">
                <a16:creationId xmlns:a16="http://schemas.microsoft.com/office/drawing/2014/main" id="{11E6D149-BC0D-3B66-FC93-90FD37ED7B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09983" y="2310062"/>
            <a:ext cx="3436235" cy="3436235"/>
          </a:xfrm>
          <a:prstGeom prst="rect">
            <a:avLst/>
          </a:prstGeom>
        </p:spPr>
      </p:pic>
    </p:spTree>
    <p:extLst>
      <p:ext uri="{BB962C8B-B14F-4D97-AF65-F5344CB8AC3E}">
        <p14:creationId xmlns:p14="http://schemas.microsoft.com/office/powerpoint/2010/main" val="10866907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ideal 1">
            <a:extLst>
              <a:ext uri="{FF2B5EF4-FFF2-40B4-BE49-F238E27FC236}">
                <a16:creationId xmlns:a16="http://schemas.microsoft.com/office/drawing/2014/main" id="{0213BD38-C781-AD3F-9713-40FA96C3A4EF}"/>
              </a:ext>
            </a:extLst>
          </p:cNvPr>
          <p:cNvSpPr>
            <a:spLocks noGrp="1"/>
          </p:cNvSpPr>
          <p:nvPr>
            <p:ph type="title"/>
          </p:nvPr>
        </p:nvSpPr>
        <p:spPr/>
        <p:txBody>
          <a:bodyPr wrap="square" anchor="b">
            <a:normAutofit fontScale="90000"/>
          </a:bodyPr>
          <a:lstStyle/>
          <a:p>
            <a:br>
              <a:rPr lang="ga-IE" sz="2100" kern="1200" noProof="0"/>
            </a:br>
            <a:br>
              <a:rPr lang="ga-IE" sz="2100" kern="1200" noProof="0"/>
            </a:br>
            <a:br>
              <a:rPr lang="ga-IE" sz="2100" kern="1200" noProof="0"/>
            </a:br>
            <a:endParaRPr lang="ga-IE" sz="2100" b="0" kern="1200" noProof="0"/>
          </a:p>
        </p:txBody>
      </p:sp>
      <p:sp>
        <p:nvSpPr>
          <p:cNvPr id="4" name="Coinneálaí ionaid téacs 3">
            <a:extLst>
              <a:ext uri="{FF2B5EF4-FFF2-40B4-BE49-F238E27FC236}">
                <a16:creationId xmlns:a16="http://schemas.microsoft.com/office/drawing/2014/main" id="{890B32AC-3180-72AB-2FD9-2796B3129947}"/>
              </a:ext>
            </a:extLst>
          </p:cNvPr>
          <p:cNvSpPr>
            <a:spLocks noGrp="1"/>
          </p:cNvSpPr>
          <p:nvPr>
            <p:ph type="body" sz="half" idx="2"/>
          </p:nvPr>
        </p:nvSpPr>
        <p:spPr>
          <a:xfrm>
            <a:off x="161926" y="1752600"/>
            <a:ext cx="3857625" cy="1933575"/>
          </a:xfrm>
        </p:spPr>
        <p:txBody>
          <a:bodyPr wrap="square" anchor="t">
            <a:normAutofit/>
          </a:bodyPr>
          <a:lstStyle/>
          <a:p>
            <a:pPr marL="228600" indent="0">
              <a:spcBef>
                <a:spcPts val="0"/>
              </a:spcBef>
              <a:spcAft>
                <a:spcPts val="600"/>
              </a:spcAft>
              <a:buClr>
                <a:schemeClr val="accent2"/>
              </a:buClr>
              <a:buSzPts val="2800"/>
            </a:pPr>
            <a:endParaRPr lang="ga-IE" b="1" kern="1200" noProof="0" dirty="0"/>
          </a:p>
          <a:p>
            <a:pPr marL="228600" indent="0">
              <a:spcBef>
                <a:spcPts val="0"/>
              </a:spcBef>
              <a:spcAft>
                <a:spcPts val="600"/>
              </a:spcAft>
              <a:buClr>
                <a:schemeClr val="accent2"/>
              </a:buClr>
              <a:buSzPts val="2800"/>
            </a:pPr>
            <a:endParaRPr lang="ga-IE" b="1" noProof="0" dirty="0"/>
          </a:p>
          <a:p>
            <a:pPr marL="228600" indent="0">
              <a:spcBef>
                <a:spcPts val="0"/>
              </a:spcBef>
              <a:spcAft>
                <a:spcPts val="600"/>
              </a:spcAft>
              <a:buClr>
                <a:schemeClr val="accent2"/>
              </a:buClr>
              <a:buSzPts val="2800"/>
            </a:pPr>
            <a:r>
              <a:rPr lang="ga-IE" sz="4400" kern="1200" noProof="0" dirty="0"/>
              <a:t>Go raibh míle maith agaibh</a:t>
            </a:r>
          </a:p>
        </p:txBody>
      </p:sp>
    </p:spTree>
    <p:extLst>
      <p:ext uri="{BB962C8B-B14F-4D97-AF65-F5344CB8AC3E}">
        <p14:creationId xmlns:p14="http://schemas.microsoft.com/office/powerpoint/2010/main" val="647000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E830A-DB06-263E-4C57-ED3A6DAC25E5}"/>
              </a:ext>
            </a:extLst>
          </p:cNvPr>
          <p:cNvSpPr>
            <a:spLocks noGrp="1"/>
          </p:cNvSpPr>
          <p:nvPr>
            <p:ph type="title" idx="4294967295"/>
          </p:nvPr>
        </p:nvSpPr>
        <p:spPr>
          <a:xfrm>
            <a:off x="164432" y="129033"/>
            <a:ext cx="7200424" cy="869950"/>
          </a:xfrm>
        </p:spPr>
        <p:txBody>
          <a:bodyPr>
            <a:noAutofit/>
          </a:bodyPr>
          <a:lstStyle/>
          <a:p>
            <a:r>
              <a:rPr lang="ga-IE" b="1" noProof="0">
                <a:solidFill>
                  <a:srgbClr val="1987A8"/>
                </a:solidFill>
                <a:cs typeface="Arial"/>
              </a:rPr>
              <a:t>Tacaíocht do Scoileanna</a:t>
            </a:r>
            <a:endParaRPr lang="ga-IE" b="1" noProof="0">
              <a:solidFill>
                <a:srgbClr val="1987A8"/>
              </a:solidFill>
            </a:endParaRPr>
          </a:p>
        </p:txBody>
      </p:sp>
      <p:pic>
        <p:nvPicPr>
          <p:cNvPr id="12" name="Picture 11">
            <a:extLst>
              <a:ext uri="{FF2B5EF4-FFF2-40B4-BE49-F238E27FC236}">
                <a16:creationId xmlns:a16="http://schemas.microsoft.com/office/drawing/2014/main" id="{15E48266-08F2-1BED-CB4B-DE1887B66453}"/>
              </a:ext>
            </a:extLst>
          </p:cNvPr>
          <p:cNvPicPr>
            <a:picLocks/>
          </p:cNvPicPr>
          <p:nvPr/>
        </p:nvPicPr>
        <p:blipFill>
          <a:blip r:embed="rId3"/>
          <a:stretch>
            <a:fillRect/>
          </a:stretch>
        </p:blipFill>
        <p:spPr>
          <a:xfrm>
            <a:off x="1214755" y="998983"/>
            <a:ext cx="3672232" cy="4756809"/>
          </a:xfrm>
          <a:prstGeom prst="rect">
            <a:avLst/>
          </a:prstGeom>
          <a:effectLst>
            <a:outerShdw blurRad="50800" dist="38100" dir="18900000" algn="bl" rotWithShape="0">
              <a:prstClr val="black">
                <a:alpha val="40000"/>
              </a:prstClr>
            </a:outerShdw>
          </a:effectLst>
        </p:spPr>
      </p:pic>
      <p:pic>
        <p:nvPicPr>
          <p:cNvPr id="4" name="Picture 3">
            <a:extLst>
              <a:ext uri="{FF2B5EF4-FFF2-40B4-BE49-F238E27FC236}">
                <a16:creationId xmlns:a16="http://schemas.microsoft.com/office/drawing/2014/main" id="{0CF14BAE-9688-C50F-9805-8A76943C0C69}"/>
              </a:ext>
            </a:extLst>
          </p:cNvPr>
          <p:cNvPicPr>
            <a:picLocks/>
          </p:cNvPicPr>
          <p:nvPr/>
        </p:nvPicPr>
        <p:blipFill>
          <a:blip r:embed="rId4"/>
          <a:stretch>
            <a:fillRect/>
          </a:stretch>
        </p:blipFill>
        <p:spPr>
          <a:xfrm>
            <a:off x="1574263" y="1191941"/>
            <a:ext cx="3604502" cy="4840006"/>
          </a:xfrm>
          <a:prstGeom prst="rect">
            <a:avLst/>
          </a:prstGeom>
          <a:effectLst>
            <a:outerShdw blurRad="50800" dist="38100" algn="l" rotWithShape="0">
              <a:prstClr val="black">
                <a:alpha val="40000"/>
              </a:prstClr>
            </a:outerShdw>
          </a:effectLst>
        </p:spPr>
      </p:pic>
      <p:pic>
        <p:nvPicPr>
          <p:cNvPr id="3" name="Picture 8" descr="front cover">
            <a:extLst>
              <a:ext uri="{FF2B5EF4-FFF2-40B4-BE49-F238E27FC236}">
                <a16:creationId xmlns:a16="http://schemas.microsoft.com/office/drawing/2014/main" id="{A60D1EAE-37F9-1841-6C5B-86FC9FF2E2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3177" y="1117323"/>
            <a:ext cx="3871785" cy="484000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922EBAD9-D8A5-E4DC-8994-B64A80A54A53}"/>
              </a:ext>
            </a:extLst>
          </p:cNvPr>
          <p:cNvPicPr>
            <a:picLocks noChangeAspect="1"/>
          </p:cNvPicPr>
          <p:nvPr/>
        </p:nvPicPr>
        <p:blipFill>
          <a:blip r:embed="rId6"/>
          <a:srcRect t="1793"/>
          <a:stretch/>
        </p:blipFill>
        <p:spPr>
          <a:xfrm>
            <a:off x="306279" y="1056532"/>
            <a:ext cx="3672233" cy="5059243"/>
          </a:xfrm>
          <a:prstGeom prst="rect">
            <a:avLst/>
          </a:prstGeom>
          <a:effectLst>
            <a:outerShdw blurRad="63500" sx="102000" sy="102000" algn="ctr" rotWithShape="0">
              <a:prstClr val="black">
                <a:alpha val="40000"/>
              </a:prstClr>
            </a:outerShdw>
          </a:effectLst>
        </p:spPr>
      </p:pic>
      <p:pic>
        <p:nvPicPr>
          <p:cNvPr id="14" name="Picture 13">
            <a:extLst>
              <a:ext uri="{FF2B5EF4-FFF2-40B4-BE49-F238E27FC236}">
                <a16:creationId xmlns:a16="http://schemas.microsoft.com/office/drawing/2014/main" id="{2B168A9D-FFD9-0D26-1CFF-8A034F7E5C7E}"/>
              </a:ext>
            </a:extLst>
          </p:cNvPr>
          <p:cNvPicPr>
            <a:picLocks noChangeAspect="1"/>
          </p:cNvPicPr>
          <p:nvPr/>
        </p:nvPicPr>
        <p:blipFill>
          <a:blip r:embed="rId7"/>
          <a:stretch>
            <a:fillRect/>
          </a:stretch>
        </p:blipFill>
        <p:spPr>
          <a:xfrm>
            <a:off x="7938747" y="1009218"/>
            <a:ext cx="3581070" cy="4960294"/>
          </a:xfrm>
          <a:prstGeom prst="rect">
            <a:avLst/>
          </a:prstGeom>
          <a:effectLst>
            <a:outerShdw blurRad="63500" sx="102000" sy="102000" algn="ctr" rotWithShape="0">
              <a:prstClr val="black">
                <a:alpha val="40000"/>
              </a:prstClr>
            </a:outerShdw>
          </a:effectLst>
        </p:spPr>
      </p:pic>
      <p:pic>
        <p:nvPicPr>
          <p:cNvPr id="8" name="Picture 7">
            <a:extLst>
              <a:ext uri="{FF2B5EF4-FFF2-40B4-BE49-F238E27FC236}">
                <a16:creationId xmlns:a16="http://schemas.microsoft.com/office/drawing/2014/main" id="{8FD6A3BF-8848-25CB-0D37-DB1F880EC950}"/>
              </a:ext>
            </a:extLst>
          </p:cNvPr>
          <p:cNvPicPr>
            <a:picLocks noChangeAspect="1"/>
          </p:cNvPicPr>
          <p:nvPr/>
        </p:nvPicPr>
        <p:blipFill>
          <a:blip r:embed="rId8"/>
          <a:stretch>
            <a:fillRect/>
          </a:stretch>
        </p:blipFill>
        <p:spPr>
          <a:xfrm>
            <a:off x="6367939" y="1105141"/>
            <a:ext cx="3909052" cy="4864370"/>
          </a:xfrm>
          <a:prstGeom prst="rect">
            <a:avLst/>
          </a:prstGeom>
        </p:spPr>
      </p:pic>
      <p:pic>
        <p:nvPicPr>
          <p:cNvPr id="13" name="Picture 12">
            <a:extLst>
              <a:ext uri="{FF2B5EF4-FFF2-40B4-BE49-F238E27FC236}">
                <a16:creationId xmlns:a16="http://schemas.microsoft.com/office/drawing/2014/main" id="{C8FC0150-9E3E-E773-0425-B928A0C2F776}"/>
              </a:ext>
            </a:extLst>
          </p:cNvPr>
          <p:cNvPicPr>
            <a:picLocks noChangeAspect="1"/>
          </p:cNvPicPr>
          <p:nvPr/>
        </p:nvPicPr>
        <p:blipFill>
          <a:blip r:embed="rId9"/>
          <a:stretch>
            <a:fillRect/>
          </a:stretch>
        </p:blipFill>
        <p:spPr>
          <a:xfrm>
            <a:off x="5432345" y="1082180"/>
            <a:ext cx="6246832" cy="4834186"/>
          </a:xfrm>
          <a:prstGeom prst="rect">
            <a:avLst/>
          </a:prstGeom>
        </p:spPr>
      </p:pic>
      <p:pic>
        <p:nvPicPr>
          <p:cNvPr id="16" name="Picture 15">
            <a:extLst>
              <a:ext uri="{FF2B5EF4-FFF2-40B4-BE49-F238E27FC236}">
                <a16:creationId xmlns:a16="http://schemas.microsoft.com/office/drawing/2014/main" id="{6A2086CC-6ABC-54F2-AD67-42CEBAEC26A2}"/>
              </a:ext>
            </a:extLst>
          </p:cNvPr>
          <p:cNvPicPr>
            <a:picLocks noChangeAspect="1"/>
          </p:cNvPicPr>
          <p:nvPr/>
        </p:nvPicPr>
        <p:blipFill>
          <a:blip r:embed="rId10"/>
          <a:stretch>
            <a:fillRect/>
          </a:stretch>
        </p:blipFill>
        <p:spPr>
          <a:xfrm>
            <a:off x="5149768" y="1082180"/>
            <a:ext cx="6069055" cy="4606912"/>
          </a:xfrm>
          <a:prstGeom prst="rect">
            <a:avLst/>
          </a:prstGeom>
        </p:spPr>
      </p:pic>
      <p:pic>
        <p:nvPicPr>
          <p:cNvPr id="18" name="Picture 17">
            <a:extLst>
              <a:ext uri="{FF2B5EF4-FFF2-40B4-BE49-F238E27FC236}">
                <a16:creationId xmlns:a16="http://schemas.microsoft.com/office/drawing/2014/main" id="{4B31B5CF-2D9D-D75B-93BF-A0E55CC6B5B5}"/>
              </a:ext>
            </a:extLst>
          </p:cNvPr>
          <p:cNvPicPr>
            <a:picLocks noChangeAspect="1"/>
          </p:cNvPicPr>
          <p:nvPr/>
        </p:nvPicPr>
        <p:blipFill>
          <a:blip r:embed="rId11"/>
          <a:stretch>
            <a:fillRect/>
          </a:stretch>
        </p:blipFill>
        <p:spPr>
          <a:xfrm>
            <a:off x="5279143" y="1066566"/>
            <a:ext cx="5906324" cy="4782217"/>
          </a:xfrm>
          <a:prstGeom prst="rect">
            <a:avLst/>
          </a:prstGeom>
        </p:spPr>
      </p:pic>
      <p:pic>
        <p:nvPicPr>
          <p:cNvPr id="23" name="Picture 22">
            <a:extLst>
              <a:ext uri="{FF2B5EF4-FFF2-40B4-BE49-F238E27FC236}">
                <a16:creationId xmlns:a16="http://schemas.microsoft.com/office/drawing/2014/main" id="{2F940BC8-EB97-258C-4D07-F0BCF5D34223}"/>
              </a:ext>
            </a:extLst>
          </p:cNvPr>
          <p:cNvPicPr>
            <a:picLocks noChangeAspect="1"/>
          </p:cNvPicPr>
          <p:nvPr/>
        </p:nvPicPr>
        <p:blipFill>
          <a:blip r:embed="rId12"/>
          <a:srcRect l="5749" t="4213" r="9181" b="4286"/>
          <a:stretch>
            <a:fillRect/>
          </a:stretch>
        </p:blipFill>
        <p:spPr>
          <a:xfrm>
            <a:off x="4292139" y="2389697"/>
            <a:ext cx="3006648" cy="2844717"/>
          </a:xfrm>
          <a:prstGeom prst="ellipse">
            <a:avLst/>
          </a:prstGeom>
        </p:spPr>
      </p:pic>
      <p:pic>
        <p:nvPicPr>
          <p:cNvPr id="25" name="Picture 24">
            <a:extLst>
              <a:ext uri="{FF2B5EF4-FFF2-40B4-BE49-F238E27FC236}">
                <a16:creationId xmlns:a16="http://schemas.microsoft.com/office/drawing/2014/main" id="{7C95EF24-5579-0915-DFAD-F0AE79B14ACB}"/>
              </a:ext>
            </a:extLst>
          </p:cNvPr>
          <p:cNvPicPr>
            <a:picLocks noChangeAspect="1"/>
          </p:cNvPicPr>
          <p:nvPr/>
        </p:nvPicPr>
        <p:blipFill>
          <a:blip r:embed="rId13"/>
          <a:stretch>
            <a:fillRect/>
          </a:stretch>
        </p:blipFill>
        <p:spPr>
          <a:xfrm>
            <a:off x="1627112" y="1178628"/>
            <a:ext cx="3395866" cy="4879598"/>
          </a:xfrm>
          <a:prstGeom prst="rect">
            <a:avLst/>
          </a:prstGeom>
        </p:spPr>
      </p:pic>
      <p:pic>
        <p:nvPicPr>
          <p:cNvPr id="26" name="Picture 25">
            <a:extLst>
              <a:ext uri="{FF2B5EF4-FFF2-40B4-BE49-F238E27FC236}">
                <a16:creationId xmlns:a16="http://schemas.microsoft.com/office/drawing/2014/main" id="{072235F4-3477-4619-3132-6300BC744A56}"/>
              </a:ext>
            </a:extLst>
          </p:cNvPr>
          <p:cNvPicPr>
            <a:picLocks noChangeAspect="1"/>
          </p:cNvPicPr>
          <p:nvPr/>
        </p:nvPicPr>
        <p:blipFill>
          <a:blip r:embed="rId14"/>
          <a:srcRect r="2594" b="3040"/>
          <a:stretch>
            <a:fillRect/>
          </a:stretch>
        </p:blipFill>
        <p:spPr>
          <a:xfrm>
            <a:off x="4031361" y="994656"/>
            <a:ext cx="3664787" cy="5096936"/>
          </a:xfrm>
          <a:prstGeom prst="rect">
            <a:avLst/>
          </a:prstGeom>
        </p:spPr>
      </p:pic>
    </p:spTree>
    <p:extLst>
      <p:ext uri="{BB962C8B-B14F-4D97-AF65-F5344CB8AC3E}">
        <p14:creationId xmlns:p14="http://schemas.microsoft.com/office/powerpoint/2010/main" val="2641704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4"/>
                                        </p:tgtEl>
                                      </p:cBhvr>
                                    </p:animEffect>
                                    <p:set>
                                      <p:cBhvr>
                                        <p:cTn id="13" dur="1" fill="hold">
                                          <p:stCondLst>
                                            <p:cond delay="499"/>
                                          </p:stCondLst>
                                        </p:cTn>
                                        <p:tgtEl>
                                          <p:spTgt spid="4"/>
                                        </p:tgtEl>
                                        <p:attrNameLst>
                                          <p:attrName>style.visibility</p:attrName>
                                        </p:attrNameLst>
                                      </p:cBhvr>
                                      <p:to>
                                        <p:strVal val="hidden"/>
                                      </p:to>
                                    </p:set>
                                  </p:childTnLst>
                                </p:cTn>
                              </p:par>
                              <p:par>
                                <p:cTn id="14" presetID="10" presetClass="exit" presetSubtype="0" fill="hold" nodeType="withEffect">
                                  <p:stCondLst>
                                    <p:cond delay="0"/>
                                  </p:stCondLst>
                                  <p:childTnLst>
                                    <p:animEffect transition="out" filter="fade">
                                      <p:cBhvr>
                                        <p:cTn id="15" dur="500"/>
                                        <p:tgtEl>
                                          <p:spTgt spid="8"/>
                                        </p:tgtEl>
                                      </p:cBhvr>
                                    </p:animEffect>
                                    <p:set>
                                      <p:cBhvr>
                                        <p:cTn id="16" dur="1" fill="hold">
                                          <p:stCondLst>
                                            <p:cond delay="499"/>
                                          </p:stCondLst>
                                        </p:cTn>
                                        <p:tgtEl>
                                          <p:spTgt spid="8"/>
                                        </p:tgtEl>
                                        <p:attrNameLst>
                                          <p:attrName>style.visibility</p:attrName>
                                        </p:attrNameLst>
                                      </p:cBhvr>
                                      <p:to>
                                        <p:strVal val="hidden"/>
                                      </p:to>
                                    </p:set>
                                  </p:childTnLst>
                                </p:cTn>
                              </p:par>
                            </p:childTnLst>
                          </p:cTn>
                        </p:par>
                        <p:par>
                          <p:cTn id="17" fill="hold">
                            <p:stCondLst>
                              <p:cond delay="500"/>
                            </p:stCondLst>
                            <p:childTnLst>
                              <p:par>
                                <p:cTn id="18" presetID="1"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xit" presetSubtype="0" fill="hold" nodeType="clickEffect">
                                  <p:stCondLst>
                                    <p:cond delay="0"/>
                                  </p:stCondLst>
                                  <p:childTnLst>
                                    <p:animEffect transition="out" filter="fade">
                                      <p:cBhvr>
                                        <p:cTn id="25" dur="500"/>
                                        <p:tgtEl>
                                          <p:spTgt spid="12"/>
                                        </p:tgtEl>
                                      </p:cBhvr>
                                    </p:animEffect>
                                    <p:set>
                                      <p:cBhvr>
                                        <p:cTn id="26" dur="1" fill="hold">
                                          <p:stCondLst>
                                            <p:cond delay="499"/>
                                          </p:stCondLst>
                                        </p:cTn>
                                        <p:tgtEl>
                                          <p:spTgt spid="12"/>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16"/>
                                        </p:tgtEl>
                                      </p:cBhvr>
                                    </p:animEffect>
                                    <p:set>
                                      <p:cBhvr>
                                        <p:cTn id="29" dur="1" fill="hold">
                                          <p:stCondLst>
                                            <p:cond delay="499"/>
                                          </p:stCondLst>
                                        </p:cTn>
                                        <p:tgtEl>
                                          <p:spTgt spid="16"/>
                                        </p:tgtEl>
                                        <p:attrNameLst>
                                          <p:attrName>style.visibility</p:attrName>
                                        </p:attrNameLst>
                                      </p:cBhvr>
                                      <p:to>
                                        <p:strVal val="hidden"/>
                                      </p:to>
                                    </p:set>
                                  </p:childTnLst>
                                </p:cTn>
                              </p:par>
                            </p:childTnLst>
                          </p:cTn>
                        </p:par>
                        <p:par>
                          <p:cTn id="30" fill="hold">
                            <p:stCondLst>
                              <p:cond delay="500"/>
                            </p:stCondLst>
                            <p:childTnLst>
                              <p:par>
                                <p:cTn id="31" presetID="1"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nodeType="clickEffect">
                                  <p:stCondLst>
                                    <p:cond delay="0"/>
                                  </p:stCondLst>
                                  <p:childTnLst>
                                    <p:animEffect transition="out" filter="fade">
                                      <p:cBhvr>
                                        <p:cTn id="38" dur="500"/>
                                        <p:tgtEl>
                                          <p:spTgt spid="3"/>
                                        </p:tgtEl>
                                      </p:cBhvr>
                                    </p:animEffect>
                                    <p:set>
                                      <p:cBhvr>
                                        <p:cTn id="39" dur="1" fill="hold">
                                          <p:stCondLst>
                                            <p:cond delay="499"/>
                                          </p:stCondLst>
                                        </p:cTn>
                                        <p:tgtEl>
                                          <p:spTgt spid="3"/>
                                        </p:tgtEl>
                                        <p:attrNameLst>
                                          <p:attrName>style.visibility</p:attrName>
                                        </p:attrNameLst>
                                      </p:cBhvr>
                                      <p:to>
                                        <p:strVal val="hidden"/>
                                      </p:to>
                                    </p:set>
                                  </p:childTnLst>
                                </p:cTn>
                              </p:par>
                              <p:par>
                                <p:cTn id="40" presetID="10" presetClass="exit" presetSubtype="0" fill="hold" nodeType="withEffect">
                                  <p:stCondLst>
                                    <p:cond delay="0"/>
                                  </p:stCondLst>
                                  <p:childTnLst>
                                    <p:animEffect transition="out" filter="fad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par>
                          <p:cTn id="43" fill="hold">
                            <p:stCondLst>
                              <p:cond delay="500"/>
                            </p:stCondLst>
                            <p:childTnLst>
                              <p:par>
                                <p:cTn id="44" presetID="1" presetClass="entr" presetSubtype="0"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11"/>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23"/>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14"/>
                                        </p:tgtEl>
                                      </p:cBhvr>
                                    </p:animEffect>
                                    <p:set>
                                      <p:cBhvr>
                                        <p:cTn id="54" dur="1" fill="hold">
                                          <p:stCondLst>
                                            <p:cond delay="499"/>
                                          </p:stCondLst>
                                        </p:cTn>
                                        <p:tgtEl>
                                          <p:spTgt spid="14"/>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11"/>
                                        </p:tgtEl>
                                      </p:cBhvr>
                                    </p:animEffect>
                                    <p:set>
                                      <p:cBhvr>
                                        <p:cTn id="57" dur="1" fill="hold">
                                          <p:stCondLst>
                                            <p:cond delay="499"/>
                                          </p:stCondLst>
                                        </p:cTn>
                                        <p:tgtEl>
                                          <p:spTgt spid="11"/>
                                        </p:tgtEl>
                                        <p:attrNameLst>
                                          <p:attrName>style.visibility</p:attrName>
                                        </p:attrNameLst>
                                      </p:cBhvr>
                                      <p:to>
                                        <p:strVal val="hidden"/>
                                      </p:to>
                                    </p:set>
                                  </p:childTnLst>
                                </p:cTn>
                              </p:par>
                              <p:par>
                                <p:cTn id="58" presetID="10" presetClass="exit" presetSubtype="0" fill="hold" nodeType="withEffect">
                                  <p:stCondLst>
                                    <p:cond delay="0"/>
                                  </p:stCondLst>
                                  <p:childTnLst>
                                    <p:animEffect transition="out" filter="fade">
                                      <p:cBhvr>
                                        <p:cTn id="59" dur="500"/>
                                        <p:tgtEl>
                                          <p:spTgt spid="23"/>
                                        </p:tgtEl>
                                      </p:cBhvr>
                                    </p:animEffect>
                                    <p:set>
                                      <p:cBhvr>
                                        <p:cTn id="60" dur="1" fill="hold">
                                          <p:stCondLst>
                                            <p:cond delay="499"/>
                                          </p:stCondLst>
                                        </p:cTn>
                                        <p:tgtEl>
                                          <p:spTgt spid="23"/>
                                        </p:tgtEl>
                                        <p:attrNameLst>
                                          <p:attrName>style.visibility</p:attrName>
                                        </p:attrNameLst>
                                      </p:cBhvr>
                                      <p:to>
                                        <p:strVal val="hidden"/>
                                      </p:to>
                                    </p:set>
                                  </p:childTnLst>
                                </p:cTn>
                              </p:par>
                            </p:childTnLst>
                          </p:cTn>
                        </p:par>
                        <p:par>
                          <p:cTn id="61" fill="hold">
                            <p:stCondLst>
                              <p:cond delay="500"/>
                            </p:stCondLst>
                            <p:childTnLst>
                              <p:par>
                                <p:cTn id="62" presetID="1" presetClass="entr" presetSubtype="0" fill="hold" nodeType="afterEffect">
                                  <p:stCondLst>
                                    <p:cond delay="0"/>
                                  </p:stCondLst>
                                  <p:childTnLst>
                                    <p:set>
                                      <p:cBhvr>
                                        <p:cTn id="63" dur="1" fill="hold">
                                          <p:stCondLst>
                                            <p:cond delay="0"/>
                                          </p:stCondLst>
                                        </p:cTn>
                                        <p:tgtEl>
                                          <p:spTgt spid="18"/>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25"/>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0" presetClass="exit" presetSubtype="0" fill="hold" nodeType="clickEffect">
                                  <p:stCondLst>
                                    <p:cond delay="0"/>
                                  </p:stCondLst>
                                  <p:childTnLst>
                                    <p:animEffect transition="out" filter="fade">
                                      <p:cBhvr>
                                        <p:cTn id="69" dur="500"/>
                                        <p:tgtEl>
                                          <p:spTgt spid="18"/>
                                        </p:tgtEl>
                                      </p:cBhvr>
                                    </p:animEffect>
                                    <p:set>
                                      <p:cBhvr>
                                        <p:cTn id="70" dur="1" fill="hold">
                                          <p:stCondLst>
                                            <p:cond delay="499"/>
                                          </p:stCondLst>
                                        </p:cTn>
                                        <p:tgtEl>
                                          <p:spTgt spid="18"/>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25"/>
                                        </p:tgtEl>
                                      </p:cBhvr>
                                    </p:animEffect>
                                    <p:set>
                                      <p:cBhvr>
                                        <p:cTn id="73" dur="1" fill="hold">
                                          <p:stCondLst>
                                            <p:cond delay="499"/>
                                          </p:stCondLst>
                                        </p:cTn>
                                        <p:tgtEl>
                                          <p:spTgt spid="25"/>
                                        </p:tgtEl>
                                        <p:attrNameLst>
                                          <p:attrName>style.visibility</p:attrName>
                                        </p:attrNameLst>
                                      </p:cBhvr>
                                      <p:to>
                                        <p:strVal val="hidden"/>
                                      </p:to>
                                    </p:set>
                                  </p:childTnLst>
                                </p:cTn>
                              </p:par>
                            </p:childTnLst>
                          </p:cTn>
                        </p:par>
                        <p:par>
                          <p:cTn id="74" fill="hold">
                            <p:stCondLst>
                              <p:cond delay="500"/>
                            </p:stCondLst>
                            <p:childTnLst>
                              <p:par>
                                <p:cTn id="75" presetID="1" presetClass="entr" presetSubtype="0" fill="hold" nodeType="afterEffect">
                                  <p:stCondLst>
                                    <p:cond delay="0"/>
                                  </p:stCondLst>
                                  <p:childTnLst>
                                    <p:set>
                                      <p:cBhvr>
                                        <p:cTn id="7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9DED29-F2E5-AF66-1EF6-F40DB21EDD1A}"/>
              </a:ext>
            </a:extLst>
          </p:cNvPr>
          <p:cNvSpPr txBox="1">
            <a:spLocks/>
          </p:cNvSpPr>
          <p:nvPr/>
        </p:nvSpPr>
        <p:spPr>
          <a:xfrm>
            <a:off x="0" y="71016"/>
            <a:ext cx="7841293" cy="793750"/>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4400" kern="1200">
                <a:solidFill>
                  <a:srgbClr val="0E85AA"/>
                </a:solidFill>
                <a:latin typeface="+mj-lt"/>
                <a:ea typeface="+mj-ea"/>
                <a:cs typeface="+mj-cs"/>
              </a:defRPr>
            </a:lvl1pPr>
          </a:lstStyle>
          <a:p>
            <a:r>
              <a:rPr lang="ga-IE" b="1">
                <a:solidFill>
                  <a:srgbClr val="1987A8"/>
                </a:solidFill>
                <a:latin typeface="+mn-lt"/>
              </a:rPr>
              <a:t>Buntáistí an </a:t>
            </a:r>
            <a:r>
              <a:rPr lang="ga-IE" b="1" err="1">
                <a:solidFill>
                  <a:srgbClr val="1987A8"/>
                </a:solidFill>
                <a:latin typeface="+mn-lt"/>
              </a:rPr>
              <a:t>Tumoideachais</a:t>
            </a:r>
            <a:endParaRPr lang="ga-IE" b="1">
              <a:solidFill>
                <a:srgbClr val="1987A8"/>
              </a:solidFill>
              <a:latin typeface="+mn-lt"/>
            </a:endParaRPr>
          </a:p>
        </p:txBody>
      </p:sp>
      <p:pic>
        <p:nvPicPr>
          <p:cNvPr id="3" name="Picture 2">
            <a:extLst>
              <a:ext uri="{FF2B5EF4-FFF2-40B4-BE49-F238E27FC236}">
                <a16:creationId xmlns:a16="http://schemas.microsoft.com/office/drawing/2014/main" id="{FCA4C2C0-6E0E-3F08-D73B-0289E02273CF}"/>
              </a:ext>
            </a:extLst>
          </p:cNvPr>
          <p:cNvPicPr>
            <a:picLocks noChangeAspect="1"/>
          </p:cNvPicPr>
          <p:nvPr/>
        </p:nvPicPr>
        <p:blipFill>
          <a:blip r:embed="rId5"/>
          <a:stretch>
            <a:fillRect/>
          </a:stretch>
        </p:blipFill>
        <p:spPr>
          <a:xfrm>
            <a:off x="159208" y="930544"/>
            <a:ext cx="2965917" cy="3877733"/>
          </a:xfrm>
          <a:prstGeom prst="rect">
            <a:avLst/>
          </a:prstGeom>
        </p:spPr>
      </p:pic>
      <p:pic>
        <p:nvPicPr>
          <p:cNvPr id="10" name="Picture 9">
            <a:extLst>
              <a:ext uri="{FF2B5EF4-FFF2-40B4-BE49-F238E27FC236}">
                <a16:creationId xmlns:a16="http://schemas.microsoft.com/office/drawing/2014/main" id="{0DDFA092-A9A7-0997-ECC4-4D635CAC312D}"/>
              </a:ext>
            </a:extLst>
          </p:cNvPr>
          <p:cNvPicPr>
            <a:picLocks noChangeAspect="1"/>
          </p:cNvPicPr>
          <p:nvPr/>
        </p:nvPicPr>
        <p:blipFill>
          <a:blip r:embed="rId6"/>
          <a:srcRect b="65983"/>
          <a:stretch/>
        </p:blipFill>
        <p:spPr>
          <a:xfrm>
            <a:off x="3393329" y="930544"/>
            <a:ext cx="2702672" cy="1525537"/>
          </a:xfrm>
          <a:prstGeom prst="rect">
            <a:avLst/>
          </a:prstGeom>
          <a:solidFill>
            <a:srgbClr val="FFFFFF">
              <a:shade val="85000"/>
            </a:srgbClr>
          </a:solidFill>
          <a:ln w="88900" cap="sq">
            <a:solidFill>
              <a:schemeClr val="tx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a:extLst>
              <a:ext uri="{FF2B5EF4-FFF2-40B4-BE49-F238E27FC236}">
                <a16:creationId xmlns:a16="http://schemas.microsoft.com/office/drawing/2014/main" id="{11C9D8B9-8DC7-9E37-D7F6-A478527B97B2}"/>
              </a:ext>
            </a:extLst>
          </p:cNvPr>
          <p:cNvPicPr>
            <a:picLocks noChangeAspect="1"/>
          </p:cNvPicPr>
          <p:nvPr/>
        </p:nvPicPr>
        <p:blipFill>
          <a:blip r:embed="rId6"/>
          <a:srcRect l="1561" t="34408" r="412" b="34263"/>
          <a:stretch/>
        </p:blipFill>
        <p:spPr>
          <a:xfrm>
            <a:off x="6364205" y="930544"/>
            <a:ext cx="2792900" cy="1525537"/>
          </a:xfrm>
          <a:prstGeom prst="rect">
            <a:avLst/>
          </a:prstGeom>
          <a:solidFill>
            <a:srgbClr val="FFFFFF">
              <a:shade val="85000"/>
            </a:srgbClr>
          </a:solidFill>
          <a:ln w="88900" cap="sq">
            <a:solidFill>
              <a:schemeClr val="tx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a:extLst>
              <a:ext uri="{FF2B5EF4-FFF2-40B4-BE49-F238E27FC236}">
                <a16:creationId xmlns:a16="http://schemas.microsoft.com/office/drawing/2014/main" id="{19088074-E790-4BE9-C36A-46485203DCA4}"/>
              </a:ext>
            </a:extLst>
          </p:cNvPr>
          <p:cNvPicPr>
            <a:picLocks noChangeAspect="1"/>
          </p:cNvPicPr>
          <p:nvPr/>
        </p:nvPicPr>
        <p:blipFill>
          <a:blip r:embed="rId6"/>
          <a:srcRect l="-1" t="66580" r="-616" b="-1"/>
          <a:stretch/>
        </p:blipFill>
        <p:spPr>
          <a:xfrm>
            <a:off x="9360070" y="940966"/>
            <a:ext cx="2702673" cy="1525536"/>
          </a:xfrm>
          <a:prstGeom prst="rect">
            <a:avLst/>
          </a:prstGeom>
          <a:solidFill>
            <a:srgbClr val="FFFFFF">
              <a:shade val="85000"/>
            </a:srgbClr>
          </a:solidFill>
          <a:ln w="88900" cap="sq">
            <a:solidFill>
              <a:schemeClr val="tx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a:extLst>
              <a:ext uri="{FF2B5EF4-FFF2-40B4-BE49-F238E27FC236}">
                <a16:creationId xmlns:a16="http://schemas.microsoft.com/office/drawing/2014/main" id="{6BE8F752-5815-8F75-2926-4DB0016B4470}"/>
              </a:ext>
            </a:extLst>
          </p:cNvPr>
          <p:cNvPicPr>
            <a:picLocks noChangeAspect="1"/>
          </p:cNvPicPr>
          <p:nvPr/>
        </p:nvPicPr>
        <p:blipFill>
          <a:blip r:embed="rId7"/>
          <a:stretch>
            <a:fillRect/>
          </a:stretch>
        </p:blipFill>
        <p:spPr>
          <a:xfrm>
            <a:off x="3393329" y="2676514"/>
            <a:ext cx="2702671" cy="1376116"/>
          </a:xfrm>
          <a:prstGeom prst="rect">
            <a:avLst/>
          </a:prstGeom>
          <a:solidFill>
            <a:srgbClr val="FFFFFF">
              <a:shade val="85000"/>
            </a:srgbClr>
          </a:solidFill>
          <a:ln w="88900" cap="sq">
            <a:solidFill>
              <a:schemeClr val="tx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a:extLst>
              <a:ext uri="{FF2B5EF4-FFF2-40B4-BE49-F238E27FC236}">
                <a16:creationId xmlns:a16="http://schemas.microsoft.com/office/drawing/2014/main" id="{E24E33D5-704C-BC86-5FD5-2452EAEBF9BF}"/>
              </a:ext>
            </a:extLst>
          </p:cNvPr>
          <p:cNvPicPr>
            <a:picLocks noChangeAspect="1"/>
          </p:cNvPicPr>
          <p:nvPr/>
        </p:nvPicPr>
        <p:blipFill>
          <a:blip r:embed="rId8"/>
          <a:srcRect t="23130" b="29013"/>
          <a:stretch/>
        </p:blipFill>
        <p:spPr>
          <a:xfrm>
            <a:off x="3407429" y="4273063"/>
            <a:ext cx="2438363" cy="1883974"/>
          </a:xfrm>
          <a:prstGeom prst="rect">
            <a:avLst/>
          </a:prstGeom>
          <a:solidFill>
            <a:srgbClr val="FFFFFF">
              <a:shade val="85000"/>
            </a:srgbClr>
          </a:solidFill>
          <a:ln w="88900" cap="sq">
            <a:solidFill>
              <a:schemeClr val="tx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a:extLst>
              <a:ext uri="{FF2B5EF4-FFF2-40B4-BE49-F238E27FC236}">
                <a16:creationId xmlns:a16="http://schemas.microsoft.com/office/drawing/2014/main" id="{F06625B2-8FE8-84E8-C760-51193E1E40C6}"/>
              </a:ext>
            </a:extLst>
          </p:cNvPr>
          <p:cNvPicPr>
            <a:picLocks noChangeAspect="1"/>
          </p:cNvPicPr>
          <p:nvPr/>
        </p:nvPicPr>
        <p:blipFill>
          <a:blip r:embed="rId9"/>
          <a:stretch>
            <a:fillRect/>
          </a:stretch>
        </p:blipFill>
        <p:spPr>
          <a:xfrm>
            <a:off x="159208" y="5013290"/>
            <a:ext cx="2965917" cy="1373655"/>
          </a:xfrm>
          <a:prstGeom prst="rect">
            <a:avLst/>
          </a:prstGeom>
          <a:solidFill>
            <a:srgbClr val="FFFFFF">
              <a:shade val="85000"/>
            </a:srgbClr>
          </a:solidFill>
          <a:ln w="88900" cap="sq">
            <a:solidFill>
              <a:schemeClr val="tx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Ukrainian boy fluent in Munster Irish ｜ Gaeilge den scoth ag Misha 💚">
            <a:hlinkClick r:id="" action="ppaction://media"/>
            <a:extLst>
              <a:ext uri="{FF2B5EF4-FFF2-40B4-BE49-F238E27FC236}">
                <a16:creationId xmlns:a16="http://schemas.microsoft.com/office/drawing/2014/main" id="{A682FA89-2D8B-3C6F-7ED6-EED8319A6483}"/>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6364204" y="2783957"/>
            <a:ext cx="5557600" cy="3126150"/>
          </a:xfrm>
          <a:prstGeom prst="rect">
            <a:avLst/>
          </a:prstGeom>
        </p:spPr>
      </p:pic>
    </p:spTree>
    <p:extLst>
      <p:ext uri="{BB962C8B-B14F-4D97-AF65-F5344CB8AC3E}">
        <p14:creationId xmlns:p14="http://schemas.microsoft.com/office/powerpoint/2010/main" val="2400393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1" fill="hold" display="0">
                  <p:stCondLst>
                    <p:cond delay="indefinite"/>
                  </p:stCondLst>
                </p:cTn>
                <p:tgtEl>
                  <p:spTgt spid="1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407"/>
        <p:cNvGrpSpPr/>
        <p:nvPr/>
      </p:nvGrpSpPr>
      <p:grpSpPr>
        <a:xfrm>
          <a:off x="0" y="0"/>
          <a:ext cx="0" cy="0"/>
          <a:chOff x="0" y="0"/>
          <a:chExt cx="0" cy="0"/>
        </a:xfrm>
      </p:grpSpPr>
      <p:sp>
        <p:nvSpPr>
          <p:cNvPr id="7408" name="Google Shape;7408;p9"/>
          <p:cNvSpPr txBox="1">
            <a:spLocks noGrp="1"/>
          </p:cNvSpPr>
          <p:nvPr>
            <p:ph type="title"/>
          </p:nvPr>
        </p:nvSpPr>
        <p:spPr>
          <a:xfrm>
            <a:off x="508775" y="1038348"/>
            <a:ext cx="9812000" cy="473110"/>
          </a:xfrm>
          <a:prstGeom prst="rect">
            <a:avLst/>
          </a:prstGeom>
          <a:noFill/>
          <a:ln>
            <a:noFill/>
          </a:ln>
        </p:spPr>
        <p:txBody>
          <a:bodyPr spcFirstLastPara="1" vert="horz" wrap="square" lIns="0" tIns="0" rIns="0" bIns="0" rtlCol="0" anchor="b" anchorCtr="0">
            <a:noAutofit/>
          </a:bodyPr>
          <a:lstStyle/>
          <a:p>
            <a:pPr algn="l" rtl="0">
              <a:spcBef>
                <a:spcPts val="400"/>
              </a:spcBef>
              <a:buSzPts val="2800"/>
            </a:pPr>
            <a:endParaRPr lang="ga-IE" sz="3733" noProof="0">
              <a:highlight>
                <a:srgbClr val="FFFFFF"/>
              </a:highlight>
            </a:endParaRPr>
          </a:p>
          <a:p>
            <a:pPr algn="l" rtl="0">
              <a:spcBef>
                <a:spcPts val="400"/>
              </a:spcBef>
              <a:spcAft>
                <a:spcPts val="400"/>
              </a:spcAft>
              <a:buSzPts val="2800"/>
            </a:pPr>
            <a:br>
              <a:rPr lang="ga-IE" b="0" i="0" u="none" baseline="0" noProof="0">
                <a:highlight>
                  <a:srgbClr val="FFFFFF"/>
                </a:highlight>
                <a:latin typeface="+mn-lt"/>
              </a:rPr>
            </a:br>
            <a:br>
              <a:rPr lang="ga-IE" b="0" i="0" u="none" baseline="0" noProof="0">
                <a:highlight>
                  <a:srgbClr val="FFFFFF"/>
                </a:highlight>
                <a:latin typeface="+mn-lt"/>
              </a:rPr>
            </a:br>
            <a:br>
              <a:rPr lang="en-IE" b="0" i="0" u="none" baseline="0" noProof="0">
                <a:highlight>
                  <a:srgbClr val="FFFFFF"/>
                </a:highlight>
                <a:latin typeface="+mn-lt"/>
              </a:rPr>
            </a:br>
            <a:r>
              <a:rPr lang="ga-IE" b="0" i="0" u="none" baseline="0" noProof="0">
                <a:solidFill>
                  <a:schemeClr val="tx2"/>
                </a:solidFill>
                <a:highlight>
                  <a:srgbClr val="FFFFFF"/>
                </a:highlight>
                <a:latin typeface="+mn-lt"/>
              </a:rPr>
              <a:t>Cad iad na riachtanais atá ag </a:t>
            </a:r>
            <a:br>
              <a:rPr lang="en-IE" b="0" i="0" u="none" baseline="0" noProof="0">
                <a:solidFill>
                  <a:schemeClr val="tx2"/>
                </a:solidFill>
                <a:highlight>
                  <a:srgbClr val="FFFFFF"/>
                </a:highlight>
                <a:latin typeface="+mn-lt"/>
              </a:rPr>
            </a:br>
            <a:r>
              <a:rPr lang="ga-IE" b="0" i="0" u="none" baseline="0" noProof="0">
                <a:solidFill>
                  <a:schemeClr val="tx2"/>
                </a:solidFill>
                <a:highlight>
                  <a:srgbClr val="FFFFFF"/>
                </a:highlight>
                <a:latin typeface="+mn-lt"/>
              </a:rPr>
              <a:t>ár bhfoghlaimeoirí </a:t>
            </a:r>
            <a:r>
              <a:rPr lang="ga-IE" noProof="0">
                <a:solidFill>
                  <a:schemeClr val="tx2"/>
                </a:solidFill>
                <a:highlight>
                  <a:srgbClr val="FFFFFF"/>
                </a:highlight>
                <a:latin typeface="+mn-lt"/>
              </a:rPr>
              <a:t>GTB</a:t>
            </a:r>
            <a:r>
              <a:rPr lang="ga-IE" b="0" i="0" u="none" baseline="0" noProof="0">
                <a:solidFill>
                  <a:schemeClr val="tx2"/>
                </a:solidFill>
                <a:highlight>
                  <a:srgbClr val="FFFFFF"/>
                </a:highlight>
                <a:latin typeface="+mn-lt"/>
              </a:rPr>
              <a:t>?</a:t>
            </a:r>
            <a:endParaRPr lang="ga-IE" noProof="0">
              <a:solidFill>
                <a:schemeClr val="tx2"/>
              </a:solidFill>
              <a:latin typeface="+mn-lt"/>
            </a:endParaRPr>
          </a:p>
        </p:txBody>
      </p:sp>
      <p:grpSp>
        <p:nvGrpSpPr>
          <p:cNvPr id="2" name="Group 1">
            <a:extLst>
              <a:ext uri="{FF2B5EF4-FFF2-40B4-BE49-F238E27FC236}">
                <a16:creationId xmlns:a16="http://schemas.microsoft.com/office/drawing/2014/main" id="{A2C73306-C5F6-3760-4005-7CD6A1926589}"/>
              </a:ext>
            </a:extLst>
          </p:cNvPr>
          <p:cNvGrpSpPr/>
          <p:nvPr/>
        </p:nvGrpSpPr>
        <p:grpSpPr>
          <a:xfrm>
            <a:off x="508775" y="1831082"/>
            <a:ext cx="11104105" cy="4162025"/>
            <a:chOff x="128932" y="1857734"/>
            <a:chExt cx="11174450" cy="4322086"/>
          </a:xfrm>
        </p:grpSpPr>
        <p:pic>
          <p:nvPicPr>
            <p:cNvPr id="7410" name="Google Shape;7410;p9"/>
            <p:cNvPicPr preferRelativeResize="0"/>
            <p:nvPr/>
          </p:nvPicPr>
          <p:blipFill rotWithShape="1">
            <a:blip r:embed="rId3">
              <a:alphaModFix/>
            </a:blip>
            <a:srcRect/>
            <a:stretch/>
          </p:blipFill>
          <p:spPr>
            <a:xfrm>
              <a:off x="5982706" y="3883024"/>
              <a:ext cx="2288300" cy="2288300"/>
            </a:xfrm>
            <a:prstGeom prst="rect">
              <a:avLst/>
            </a:prstGeom>
            <a:solidFill>
              <a:schemeClr val="tx2"/>
            </a:solidFill>
            <a:ln>
              <a:noFill/>
            </a:ln>
          </p:spPr>
        </p:pic>
        <p:pic>
          <p:nvPicPr>
            <p:cNvPr id="7411" name="Google Shape;7411;p9"/>
            <p:cNvPicPr preferRelativeResize="0"/>
            <p:nvPr/>
          </p:nvPicPr>
          <p:blipFill rotWithShape="1">
            <a:blip r:embed="rId4">
              <a:alphaModFix/>
            </a:blip>
            <a:srcRect/>
            <a:stretch/>
          </p:blipFill>
          <p:spPr>
            <a:xfrm>
              <a:off x="9015082" y="3883024"/>
              <a:ext cx="2288300" cy="2288300"/>
            </a:xfrm>
            <a:prstGeom prst="rect">
              <a:avLst/>
            </a:prstGeom>
            <a:solidFill>
              <a:schemeClr val="tx2"/>
            </a:solidFill>
            <a:ln>
              <a:noFill/>
            </a:ln>
          </p:spPr>
        </p:pic>
        <p:pic>
          <p:nvPicPr>
            <p:cNvPr id="7412" name="Google Shape;7412;p9"/>
            <p:cNvPicPr preferRelativeResize="0"/>
            <p:nvPr/>
          </p:nvPicPr>
          <p:blipFill rotWithShape="1">
            <a:blip r:embed="rId3">
              <a:alphaModFix/>
            </a:blip>
            <a:srcRect/>
            <a:stretch/>
          </p:blipFill>
          <p:spPr>
            <a:xfrm>
              <a:off x="2950330" y="3883024"/>
              <a:ext cx="2288300" cy="2288300"/>
            </a:xfrm>
            <a:prstGeom prst="rect">
              <a:avLst/>
            </a:prstGeom>
            <a:solidFill>
              <a:schemeClr val="tx2"/>
            </a:solidFill>
            <a:ln>
              <a:noFill/>
            </a:ln>
          </p:spPr>
        </p:pic>
        <p:pic>
          <p:nvPicPr>
            <p:cNvPr id="7414" name="Google Shape;7414;p9"/>
            <p:cNvPicPr preferRelativeResize="0"/>
            <p:nvPr/>
          </p:nvPicPr>
          <p:blipFill rotWithShape="1">
            <a:blip r:embed="rId4">
              <a:alphaModFix/>
            </a:blip>
            <a:srcRect/>
            <a:stretch/>
          </p:blipFill>
          <p:spPr>
            <a:xfrm>
              <a:off x="216604" y="3891520"/>
              <a:ext cx="2288300" cy="2288300"/>
            </a:xfrm>
            <a:prstGeom prst="rect">
              <a:avLst/>
            </a:prstGeom>
            <a:solidFill>
              <a:schemeClr val="tx2"/>
            </a:solidFill>
            <a:ln>
              <a:noFill/>
            </a:ln>
          </p:spPr>
        </p:pic>
        <p:sp>
          <p:nvSpPr>
            <p:cNvPr id="7420" name="Google Shape;7420;p9"/>
            <p:cNvSpPr/>
            <p:nvPr/>
          </p:nvSpPr>
          <p:spPr>
            <a:xfrm>
              <a:off x="128932" y="1857735"/>
              <a:ext cx="2375972" cy="1459832"/>
            </a:xfrm>
            <a:prstGeom prst="wedgeRoundRectCallout">
              <a:avLst>
                <a:gd name="adj1" fmla="val -8487"/>
                <a:gd name="adj2" fmla="val 107550"/>
                <a:gd name="adj3" fmla="val 0"/>
              </a:avLst>
            </a:prstGeom>
            <a:solidFill>
              <a:schemeClr val="tx2">
                <a:lumMod val="20000"/>
                <a:lumOff val="80000"/>
              </a:schemeClr>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rtl="0">
                <a:buClr>
                  <a:srgbClr val="000000"/>
                </a:buClr>
                <a:buSzPts val="1200"/>
              </a:pPr>
              <a:r>
                <a:rPr lang="ga-IE" b="0" i="0" u="none" baseline="0" noProof="0">
                  <a:solidFill>
                    <a:schemeClr val="tx2"/>
                  </a:solidFill>
                  <a:latin typeface="Arial"/>
                  <a:ea typeface="Arial"/>
                  <a:cs typeface="Arial"/>
                  <a:sym typeface="Arial"/>
                </a:rPr>
                <a:t>Ba mhaith liom mothú sábháilte &amp; ar mo shuaimhneas</a:t>
              </a:r>
              <a:endParaRPr lang="ga-IE" noProof="0">
                <a:solidFill>
                  <a:schemeClr val="tx2"/>
                </a:solidFill>
                <a:latin typeface="Arial"/>
                <a:ea typeface="Arial"/>
                <a:cs typeface="Arial"/>
                <a:sym typeface="Arial"/>
              </a:endParaRPr>
            </a:p>
          </p:txBody>
        </p:sp>
        <p:sp>
          <p:nvSpPr>
            <p:cNvPr id="7422" name="Google Shape;7422;p9"/>
            <p:cNvSpPr/>
            <p:nvPr/>
          </p:nvSpPr>
          <p:spPr>
            <a:xfrm>
              <a:off x="2805879" y="1857735"/>
              <a:ext cx="2529529" cy="1459014"/>
            </a:xfrm>
            <a:prstGeom prst="wedgeRoundRectCallout">
              <a:avLst>
                <a:gd name="adj1" fmla="val 11906"/>
                <a:gd name="adj2" fmla="val 101231"/>
                <a:gd name="adj3" fmla="val 0"/>
              </a:avLst>
            </a:prstGeom>
            <a:solidFill>
              <a:schemeClr val="tx2">
                <a:lumMod val="20000"/>
                <a:lumOff val="80000"/>
              </a:schemeClr>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rtl="0">
                <a:buClr>
                  <a:srgbClr val="000000"/>
                </a:buClr>
                <a:buSzPts val="1200"/>
              </a:pPr>
              <a:r>
                <a:rPr lang="ga-IE" b="0" i="0" u="none" baseline="0" noProof="0">
                  <a:solidFill>
                    <a:schemeClr val="tx2"/>
                  </a:solidFill>
                  <a:latin typeface="Arial"/>
                  <a:ea typeface="Arial"/>
                  <a:cs typeface="Arial"/>
                  <a:sym typeface="Arial"/>
                </a:rPr>
                <a:t>Ba mhaith liom cairde a bheith agam agus go gcabhraíonn an múinteoir liom</a:t>
              </a:r>
              <a:endParaRPr lang="ga-IE" noProof="0">
                <a:solidFill>
                  <a:schemeClr val="tx2"/>
                </a:solidFill>
                <a:latin typeface="Arial"/>
                <a:ea typeface="Arial"/>
                <a:cs typeface="Arial"/>
                <a:sym typeface="Arial"/>
              </a:endParaRPr>
            </a:p>
          </p:txBody>
        </p:sp>
        <p:sp>
          <p:nvSpPr>
            <p:cNvPr id="7423" name="Google Shape;7423;p9"/>
            <p:cNvSpPr/>
            <p:nvPr/>
          </p:nvSpPr>
          <p:spPr>
            <a:xfrm>
              <a:off x="5868557" y="1857734"/>
              <a:ext cx="2529529" cy="1459013"/>
            </a:xfrm>
            <a:prstGeom prst="wedgeRoundRectCallout">
              <a:avLst>
                <a:gd name="adj1" fmla="val -9774"/>
                <a:gd name="adj2" fmla="val 105229"/>
                <a:gd name="adj3" fmla="val 0"/>
              </a:avLst>
            </a:prstGeom>
            <a:solidFill>
              <a:schemeClr val="tx2">
                <a:lumMod val="20000"/>
                <a:lumOff val="80000"/>
              </a:schemeClr>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rtl="0">
                <a:buClr>
                  <a:srgbClr val="000000"/>
                </a:buClr>
                <a:buSzPts val="1200"/>
              </a:pPr>
              <a:r>
                <a:rPr lang="ga-IE" b="0" i="0" u="none" baseline="0" noProof="0">
                  <a:solidFill>
                    <a:schemeClr val="tx2"/>
                  </a:solidFill>
                  <a:latin typeface="Arial"/>
                  <a:ea typeface="Arial"/>
                  <a:cs typeface="Arial"/>
                  <a:sym typeface="Arial"/>
                </a:rPr>
                <a:t>Ba mhaith liom go nglacfaí liom agus go bhfeiceann siad céard atáim go maith aige</a:t>
              </a:r>
              <a:endParaRPr lang="ga-IE" noProof="0">
                <a:solidFill>
                  <a:schemeClr val="tx2"/>
                </a:solidFill>
                <a:latin typeface="Arial"/>
                <a:ea typeface="Arial"/>
                <a:cs typeface="Arial"/>
                <a:sym typeface="Arial"/>
              </a:endParaRPr>
            </a:p>
          </p:txBody>
        </p:sp>
        <p:sp>
          <p:nvSpPr>
            <p:cNvPr id="7424" name="Google Shape;7424;p9"/>
            <p:cNvSpPr/>
            <p:nvPr/>
          </p:nvSpPr>
          <p:spPr>
            <a:xfrm>
              <a:off x="9015082" y="1857734"/>
              <a:ext cx="2288300" cy="1459014"/>
            </a:xfrm>
            <a:prstGeom prst="wedgeRoundRectCallout">
              <a:avLst>
                <a:gd name="adj1" fmla="val 6764"/>
                <a:gd name="adj2" fmla="val 102397"/>
                <a:gd name="adj3" fmla="val 0"/>
              </a:avLst>
            </a:prstGeom>
            <a:solidFill>
              <a:schemeClr val="tx2">
                <a:lumMod val="20000"/>
                <a:lumOff val="80000"/>
              </a:schemeClr>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rtl="0">
                <a:buClr>
                  <a:srgbClr val="000000"/>
                </a:buClr>
                <a:buSzPts val="1200"/>
              </a:pPr>
              <a:r>
                <a:rPr lang="ga-IE" b="0" i="0" u="none" baseline="0" noProof="0">
                  <a:solidFill>
                    <a:schemeClr val="tx2"/>
                  </a:solidFill>
                  <a:latin typeface="Arial"/>
                  <a:ea typeface="Arial"/>
                  <a:cs typeface="Arial"/>
                  <a:sym typeface="Arial"/>
                </a:rPr>
                <a:t>Ba mhaith liom go mbeinn sásta agus go n-éireoidh liom</a:t>
              </a:r>
              <a:endParaRPr lang="ga-IE" noProof="0">
                <a:solidFill>
                  <a:schemeClr val="tx2"/>
                </a:solidFill>
                <a:latin typeface="Arial"/>
                <a:ea typeface="Arial"/>
                <a:cs typeface="Arial"/>
                <a:sym typeface="Arial"/>
              </a:endParaRPr>
            </a:p>
          </p:txBody>
        </p:sp>
      </p:grpSp>
      <p:sp>
        <p:nvSpPr>
          <p:cNvPr id="4" name="Google Shape;7423;p9">
            <a:extLst>
              <a:ext uri="{FF2B5EF4-FFF2-40B4-BE49-F238E27FC236}">
                <a16:creationId xmlns:a16="http://schemas.microsoft.com/office/drawing/2014/main" id="{06A744D0-556D-9997-73A8-E5A41FBCF2CC}"/>
              </a:ext>
            </a:extLst>
          </p:cNvPr>
          <p:cNvSpPr/>
          <p:nvPr/>
        </p:nvSpPr>
        <p:spPr>
          <a:xfrm>
            <a:off x="8443479" y="666403"/>
            <a:ext cx="1534980" cy="892026"/>
          </a:xfrm>
          <a:prstGeom prst="wedgeRoundRectCallout">
            <a:avLst>
              <a:gd name="adj1" fmla="val -9377"/>
              <a:gd name="adj2" fmla="val 140941"/>
              <a:gd name="adj3" fmla="val 0"/>
            </a:avLst>
          </a:prstGeom>
          <a:solidFill>
            <a:schemeClr val="tx2">
              <a:lumMod val="20000"/>
              <a:lumOff val="80000"/>
            </a:schemeClr>
          </a:solidFill>
          <a:ln w="9525"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algn="ctr" rtl="0">
              <a:buClr>
                <a:srgbClr val="000000"/>
              </a:buClr>
              <a:buSzPts val="1200"/>
            </a:pPr>
            <a:r>
              <a:rPr lang="en-IE" sz="3200" b="0" i="0" u="none" baseline="0" noProof="0">
                <a:solidFill>
                  <a:schemeClr val="tx2"/>
                </a:solidFill>
                <a:latin typeface="Arial"/>
                <a:ea typeface="Arial"/>
                <a:cs typeface="Arial"/>
                <a:sym typeface="Arial"/>
              </a:rPr>
              <a:t>Eile</a:t>
            </a:r>
            <a:r>
              <a:rPr lang="en-IE" sz="4000" b="0" i="0" u="none" baseline="0" noProof="0">
                <a:solidFill>
                  <a:schemeClr val="tx2"/>
                </a:solidFill>
                <a:latin typeface="Arial"/>
                <a:ea typeface="Arial"/>
                <a:cs typeface="Arial"/>
                <a:sym typeface="Arial"/>
              </a:rPr>
              <a:t>…</a:t>
            </a:r>
            <a:endParaRPr lang="ga-IE" sz="4000" noProof="0">
              <a:solidFill>
                <a:schemeClr val="tx2"/>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DFBAF-130C-B4A7-AB10-275BC1E6AD64}"/>
              </a:ext>
            </a:extLst>
          </p:cNvPr>
          <p:cNvSpPr>
            <a:spLocks noGrp="1"/>
          </p:cNvSpPr>
          <p:nvPr>
            <p:ph type="title" idx="4294967295"/>
          </p:nvPr>
        </p:nvSpPr>
        <p:spPr>
          <a:xfrm>
            <a:off x="551196" y="1001815"/>
            <a:ext cx="6838605" cy="793750"/>
          </a:xfrm>
        </p:spPr>
        <p:txBody>
          <a:bodyPr>
            <a:noAutofit/>
          </a:bodyPr>
          <a:lstStyle/>
          <a:p>
            <a:r>
              <a:rPr lang="en-IE" err="1">
                <a:solidFill>
                  <a:srgbClr val="1987A8"/>
                </a:solidFill>
                <a:latin typeface="+mn-lt"/>
              </a:rPr>
              <a:t>Gníomhaíocht</a:t>
            </a:r>
            <a:r>
              <a:rPr lang="en-IE">
                <a:solidFill>
                  <a:srgbClr val="1987A8"/>
                </a:solidFill>
                <a:latin typeface="+mn-lt"/>
              </a:rPr>
              <a:t> </a:t>
            </a:r>
            <a:br>
              <a:rPr lang="en-IE">
                <a:latin typeface="+mn-lt"/>
              </a:rPr>
            </a:br>
            <a:br>
              <a:rPr lang="en-IE">
                <a:latin typeface="+mn-lt"/>
              </a:rPr>
            </a:br>
            <a:r>
              <a:rPr lang="ga-IE" sz="3600" noProof="0">
                <a:solidFill>
                  <a:srgbClr val="1987A8"/>
                </a:solidFill>
                <a:latin typeface="+mn-lt"/>
              </a:rPr>
              <a:t>Straitéisí</a:t>
            </a:r>
            <a:r>
              <a:rPr lang="en-IE" sz="3600">
                <a:solidFill>
                  <a:srgbClr val="1987A8"/>
                </a:solidFill>
                <a:latin typeface="+mn-lt"/>
              </a:rPr>
              <a:t> a </a:t>
            </a:r>
            <a:r>
              <a:rPr lang="en-IE" sz="3600" err="1">
                <a:solidFill>
                  <a:srgbClr val="1987A8"/>
                </a:solidFill>
                <a:latin typeface="+mn-lt"/>
              </a:rPr>
              <a:t>d'oibrigh</a:t>
            </a:r>
            <a:r>
              <a:rPr lang="en-IE">
                <a:solidFill>
                  <a:srgbClr val="1987A8"/>
                </a:solidFill>
                <a:latin typeface="+mn-lt"/>
              </a:rPr>
              <a:t> </a:t>
            </a:r>
            <a:endParaRPr lang="ga-IE" noProof="0">
              <a:solidFill>
                <a:srgbClr val="1987A8"/>
              </a:solidFill>
              <a:latin typeface="+mn-lt"/>
            </a:endParaRPr>
          </a:p>
        </p:txBody>
      </p:sp>
      <p:sp>
        <p:nvSpPr>
          <p:cNvPr id="3" name="Text Placeholder 2">
            <a:extLst>
              <a:ext uri="{FF2B5EF4-FFF2-40B4-BE49-F238E27FC236}">
                <a16:creationId xmlns:a16="http://schemas.microsoft.com/office/drawing/2014/main" id="{CDC04EF3-6432-244D-5F51-FC9226D7EB8A}"/>
              </a:ext>
            </a:extLst>
          </p:cNvPr>
          <p:cNvSpPr>
            <a:spLocks noGrp="1"/>
          </p:cNvSpPr>
          <p:nvPr>
            <p:ph type="body" idx="4294967295"/>
          </p:nvPr>
        </p:nvSpPr>
        <p:spPr>
          <a:xfrm>
            <a:off x="798328" y="2720975"/>
            <a:ext cx="10010775" cy="3697288"/>
          </a:xfrm>
        </p:spPr>
        <p:txBody>
          <a:bodyPr vert="horz" lIns="91440" tIns="45720" rIns="91440" bIns="45720" rtlCol="0" anchor="t">
            <a:normAutofit/>
          </a:bodyPr>
          <a:lstStyle/>
          <a:p>
            <a:r>
              <a:rPr lang="ga-IE">
                <a:solidFill>
                  <a:srgbClr val="1987A8"/>
                </a:solidFill>
              </a:rPr>
              <a:t>              2 rud a d'oibrigh go maith</a:t>
            </a:r>
            <a:endParaRPr lang="en-US"/>
          </a:p>
          <a:p>
            <a:pPr marL="457200" indent="-457200">
              <a:buFont typeface="Arial" panose="020B0604020202020204" pitchFamily="34" charset="0"/>
              <a:buChar char="•"/>
            </a:pPr>
            <a:endParaRPr lang="ga-IE">
              <a:solidFill>
                <a:srgbClr val="1987A8"/>
              </a:solidFill>
            </a:endParaRPr>
          </a:p>
          <a:p>
            <a:r>
              <a:rPr lang="ga-IE">
                <a:solidFill>
                  <a:srgbClr val="1987A8"/>
                </a:solidFill>
              </a:rPr>
              <a:t>              Rud amháin a dhéanfá difriúil</a:t>
            </a:r>
            <a:endParaRPr lang="ga-IE" noProof="0">
              <a:solidFill>
                <a:srgbClr val="1987A8"/>
              </a:solidFill>
              <a:cs typeface="Arial"/>
            </a:endParaRPr>
          </a:p>
          <a:p>
            <a:endParaRPr lang="ga-IE" noProof="0">
              <a:solidFill>
                <a:srgbClr val="1987A8"/>
              </a:solidFill>
            </a:endParaRPr>
          </a:p>
          <a:p>
            <a:r>
              <a:rPr lang="ga-IE" noProof="0">
                <a:solidFill>
                  <a:srgbClr val="1987A8"/>
                </a:solidFill>
              </a:rPr>
              <a:t>Samplaí le roinnt</a:t>
            </a:r>
            <a:endParaRPr lang="ga-IE" noProof="0">
              <a:solidFill>
                <a:srgbClr val="1987A8"/>
              </a:solidFill>
              <a:cs typeface="Arial"/>
            </a:endParaRPr>
          </a:p>
        </p:txBody>
      </p:sp>
      <p:pic>
        <p:nvPicPr>
          <p:cNvPr id="6" name="Pictiúr 3" descr="Pictiúr a bhfuil fáisc-ealaín, Grafaic, sceitse, cartún ann&#10;&#10;Seans go bhfuil inneachar a ghintear AI mícheart.">
            <a:extLst>
              <a:ext uri="{FF2B5EF4-FFF2-40B4-BE49-F238E27FC236}">
                <a16:creationId xmlns:a16="http://schemas.microsoft.com/office/drawing/2014/main" id="{F5ED3FD5-FA29-56E0-D404-7BA65BFE3A91}"/>
              </a:ext>
            </a:extLst>
          </p:cNvPr>
          <p:cNvPicPr>
            <a:picLocks noChangeAspect="1"/>
          </p:cNvPicPr>
          <p:nvPr/>
        </p:nvPicPr>
        <p:blipFill>
          <a:blip r:embed="rId3">
            <a:duotone>
              <a:schemeClr val="accent3">
                <a:shade val="45000"/>
                <a:satMod val="135000"/>
              </a:schemeClr>
              <a:prstClr val="white"/>
            </a:duotone>
          </a:blip>
          <a:stretch>
            <a:fillRect/>
          </a:stretch>
        </p:blipFill>
        <p:spPr>
          <a:xfrm>
            <a:off x="7787924" y="1876879"/>
            <a:ext cx="3454249" cy="3107259"/>
          </a:xfrm>
          <a:prstGeom prst="rect">
            <a:avLst/>
          </a:prstGeom>
          <a:solidFill>
            <a:schemeClr val="accent2"/>
          </a:solidFill>
        </p:spPr>
      </p:pic>
      <p:sp>
        <p:nvSpPr>
          <p:cNvPr id="5" name="Star: 5 Points 4">
            <a:extLst>
              <a:ext uri="{FF2B5EF4-FFF2-40B4-BE49-F238E27FC236}">
                <a16:creationId xmlns:a16="http://schemas.microsoft.com/office/drawing/2014/main" id="{4442F263-04A1-80FA-246E-F40177D7D5F4}"/>
              </a:ext>
            </a:extLst>
          </p:cNvPr>
          <p:cNvSpPr/>
          <p:nvPr/>
        </p:nvSpPr>
        <p:spPr>
          <a:xfrm>
            <a:off x="959762" y="2735188"/>
            <a:ext cx="446684" cy="522521"/>
          </a:xfrm>
          <a:prstGeom prst="star5">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cs typeface="Arial"/>
            </a:endParaRPr>
          </a:p>
        </p:txBody>
      </p:sp>
      <p:sp>
        <p:nvSpPr>
          <p:cNvPr id="7" name="Star: 5 Points 6">
            <a:extLst>
              <a:ext uri="{FF2B5EF4-FFF2-40B4-BE49-F238E27FC236}">
                <a16:creationId xmlns:a16="http://schemas.microsoft.com/office/drawing/2014/main" id="{4F787600-2F6B-689A-FF11-8D4BDEC69DEA}"/>
              </a:ext>
            </a:extLst>
          </p:cNvPr>
          <p:cNvSpPr/>
          <p:nvPr/>
        </p:nvSpPr>
        <p:spPr>
          <a:xfrm>
            <a:off x="1534857" y="2720810"/>
            <a:ext cx="489816" cy="536899"/>
          </a:xfrm>
          <a:prstGeom prst="star5">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cs typeface="Arial"/>
            </a:endParaRPr>
          </a:p>
        </p:txBody>
      </p:sp>
      <p:sp>
        <p:nvSpPr>
          <p:cNvPr id="8" name="Thought Bubble: Cloud 7">
            <a:extLst>
              <a:ext uri="{FF2B5EF4-FFF2-40B4-BE49-F238E27FC236}">
                <a16:creationId xmlns:a16="http://schemas.microsoft.com/office/drawing/2014/main" id="{638FC07F-1A70-D15D-2BC1-ED1524397075}"/>
              </a:ext>
            </a:extLst>
          </p:cNvPr>
          <p:cNvSpPr/>
          <p:nvPr/>
        </p:nvSpPr>
        <p:spPr>
          <a:xfrm>
            <a:off x="1003449" y="3650186"/>
            <a:ext cx="812592" cy="565324"/>
          </a:xfrm>
          <a:prstGeom prst="cloudCallou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56847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57862-98EA-3A8E-7E0E-FB7E25DB713C}"/>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E2C7FE4F-B85F-376B-95CB-CD52452A20D6}"/>
              </a:ext>
            </a:extLst>
          </p:cNvPr>
          <p:cNvPicPr>
            <a:picLocks noChangeAspect="1"/>
          </p:cNvPicPr>
          <p:nvPr/>
        </p:nvPicPr>
        <p:blipFill>
          <a:blip r:embed="rId3"/>
          <a:srcRect l="44138" t="26855" r="38448" b="28539"/>
          <a:stretch/>
        </p:blipFill>
        <p:spPr>
          <a:xfrm>
            <a:off x="9907218" y="1721069"/>
            <a:ext cx="2284782" cy="3291995"/>
          </a:xfrm>
          <a:prstGeom prst="rect">
            <a:avLst/>
          </a:prstGeom>
        </p:spPr>
      </p:pic>
      <p:sp>
        <p:nvSpPr>
          <p:cNvPr id="4" name="Rectangle 3">
            <a:extLst>
              <a:ext uri="{FF2B5EF4-FFF2-40B4-BE49-F238E27FC236}">
                <a16:creationId xmlns:a16="http://schemas.microsoft.com/office/drawing/2014/main" id="{71D03DDB-BF29-F7A7-AB5D-9A373C16EEDE}"/>
              </a:ext>
            </a:extLst>
          </p:cNvPr>
          <p:cNvSpPr/>
          <p:nvPr/>
        </p:nvSpPr>
        <p:spPr>
          <a:xfrm>
            <a:off x="398588" y="471638"/>
            <a:ext cx="9341157" cy="5555089"/>
          </a:xfrm>
          <a:prstGeom prst="rect">
            <a:avLst/>
          </a:prstGeom>
          <a:ln w="38100">
            <a:solidFill>
              <a:srgbClr val="1987A8"/>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IE"/>
          </a:p>
        </p:txBody>
      </p:sp>
      <p:pic>
        <p:nvPicPr>
          <p:cNvPr id="7" name="Picture 6">
            <a:extLst>
              <a:ext uri="{FF2B5EF4-FFF2-40B4-BE49-F238E27FC236}">
                <a16:creationId xmlns:a16="http://schemas.microsoft.com/office/drawing/2014/main" id="{FF907DC8-D43B-3BB6-F443-9BCE0A941FB3}"/>
              </a:ext>
            </a:extLst>
          </p:cNvPr>
          <p:cNvPicPr>
            <a:picLocks noChangeAspect="1"/>
          </p:cNvPicPr>
          <p:nvPr/>
        </p:nvPicPr>
        <p:blipFill>
          <a:blip r:embed="rId4"/>
          <a:stretch>
            <a:fillRect/>
          </a:stretch>
        </p:blipFill>
        <p:spPr>
          <a:xfrm>
            <a:off x="3311980" y="2407479"/>
            <a:ext cx="4010813" cy="1090188"/>
          </a:xfrm>
          <a:prstGeom prst="rect">
            <a:avLst/>
          </a:prstGeom>
        </p:spPr>
      </p:pic>
      <p:pic>
        <p:nvPicPr>
          <p:cNvPr id="10" name="Picture 9">
            <a:extLst>
              <a:ext uri="{FF2B5EF4-FFF2-40B4-BE49-F238E27FC236}">
                <a16:creationId xmlns:a16="http://schemas.microsoft.com/office/drawing/2014/main" id="{CC89AF92-8CBA-C884-4645-66F2E4F4BFF6}"/>
              </a:ext>
            </a:extLst>
          </p:cNvPr>
          <p:cNvPicPr>
            <a:picLocks noChangeAspect="1"/>
          </p:cNvPicPr>
          <p:nvPr/>
        </p:nvPicPr>
        <p:blipFill>
          <a:blip r:embed="rId5"/>
          <a:srcRect t="4126"/>
          <a:stretch>
            <a:fillRect/>
          </a:stretch>
        </p:blipFill>
        <p:spPr>
          <a:xfrm>
            <a:off x="789725" y="678773"/>
            <a:ext cx="2199782" cy="2366501"/>
          </a:xfrm>
          <a:prstGeom prst="rect">
            <a:avLst/>
          </a:prstGeom>
        </p:spPr>
      </p:pic>
      <p:pic>
        <p:nvPicPr>
          <p:cNvPr id="12" name="Picture 11">
            <a:extLst>
              <a:ext uri="{FF2B5EF4-FFF2-40B4-BE49-F238E27FC236}">
                <a16:creationId xmlns:a16="http://schemas.microsoft.com/office/drawing/2014/main" id="{C15DD363-4661-6059-11D0-D8F0BDCA1614}"/>
              </a:ext>
            </a:extLst>
          </p:cNvPr>
          <p:cNvPicPr>
            <a:picLocks noChangeAspect="1"/>
          </p:cNvPicPr>
          <p:nvPr/>
        </p:nvPicPr>
        <p:blipFill>
          <a:blip r:embed="rId6"/>
          <a:stretch>
            <a:fillRect/>
          </a:stretch>
        </p:blipFill>
        <p:spPr>
          <a:xfrm>
            <a:off x="4009274" y="678773"/>
            <a:ext cx="1967346" cy="1469438"/>
          </a:xfrm>
          <a:prstGeom prst="rect">
            <a:avLst/>
          </a:prstGeom>
        </p:spPr>
      </p:pic>
      <p:pic>
        <p:nvPicPr>
          <p:cNvPr id="14" name="Picture 13">
            <a:extLst>
              <a:ext uri="{FF2B5EF4-FFF2-40B4-BE49-F238E27FC236}">
                <a16:creationId xmlns:a16="http://schemas.microsoft.com/office/drawing/2014/main" id="{4CBF84F1-8BCD-CCA9-4A8C-BB401A5B80B9}"/>
              </a:ext>
            </a:extLst>
          </p:cNvPr>
          <p:cNvPicPr>
            <a:picLocks noChangeAspect="1"/>
          </p:cNvPicPr>
          <p:nvPr/>
        </p:nvPicPr>
        <p:blipFill>
          <a:blip r:embed="rId7"/>
          <a:stretch>
            <a:fillRect/>
          </a:stretch>
        </p:blipFill>
        <p:spPr>
          <a:xfrm>
            <a:off x="7199054" y="678773"/>
            <a:ext cx="2356261" cy="2066665"/>
          </a:xfrm>
          <a:prstGeom prst="rect">
            <a:avLst/>
          </a:prstGeom>
        </p:spPr>
      </p:pic>
      <p:pic>
        <p:nvPicPr>
          <p:cNvPr id="16" name="Picture 15">
            <a:extLst>
              <a:ext uri="{FF2B5EF4-FFF2-40B4-BE49-F238E27FC236}">
                <a16:creationId xmlns:a16="http://schemas.microsoft.com/office/drawing/2014/main" id="{E61BB46C-C083-3692-3B62-CE16A1BE98BE}"/>
              </a:ext>
            </a:extLst>
          </p:cNvPr>
          <p:cNvPicPr>
            <a:picLocks noChangeAspect="1"/>
          </p:cNvPicPr>
          <p:nvPr/>
        </p:nvPicPr>
        <p:blipFill>
          <a:blip r:embed="rId8"/>
          <a:stretch>
            <a:fillRect/>
          </a:stretch>
        </p:blipFill>
        <p:spPr>
          <a:xfrm>
            <a:off x="7437503" y="3536823"/>
            <a:ext cx="1879364" cy="2115661"/>
          </a:xfrm>
          <a:prstGeom prst="rect">
            <a:avLst/>
          </a:prstGeom>
        </p:spPr>
      </p:pic>
      <p:pic>
        <p:nvPicPr>
          <p:cNvPr id="18" name="Picture 17">
            <a:extLst>
              <a:ext uri="{FF2B5EF4-FFF2-40B4-BE49-F238E27FC236}">
                <a16:creationId xmlns:a16="http://schemas.microsoft.com/office/drawing/2014/main" id="{0D2FA8E5-5C8D-3F7E-0283-F0F063297EB8}"/>
              </a:ext>
            </a:extLst>
          </p:cNvPr>
          <p:cNvPicPr>
            <a:picLocks noChangeAspect="1"/>
          </p:cNvPicPr>
          <p:nvPr/>
        </p:nvPicPr>
        <p:blipFill>
          <a:blip r:embed="rId9"/>
          <a:stretch>
            <a:fillRect/>
          </a:stretch>
        </p:blipFill>
        <p:spPr>
          <a:xfrm>
            <a:off x="3311980" y="3875289"/>
            <a:ext cx="3702645" cy="2019624"/>
          </a:xfrm>
          <a:prstGeom prst="rect">
            <a:avLst/>
          </a:prstGeom>
        </p:spPr>
      </p:pic>
      <p:pic>
        <p:nvPicPr>
          <p:cNvPr id="20" name="Picture 19">
            <a:extLst>
              <a:ext uri="{FF2B5EF4-FFF2-40B4-BE49-F238E27FC236}">
                <a16:creationId xmlns:a16="http://schemas.microsoft.com/office/drawing/2014/main" id="{EDADAA86-F07E-1CC9-E26E-A5766D3B3564}"/>
              </a:ext>
            </a:extLst>
          </p:cNvPr>
          <p:cNvPicPr>
            <a:picLocks noChangeAspect="1"/>
          </p:cNvPicPr>
          <p:nvPr/>
        </p:nvPicPr>
        <p:blipFill>
          <a:blip r:embed="rId10"/>
          <a:stretch>
            <a:fillRect/>
          </a:stretch>
        </p:blipFill>
        <p:spPr>
          <a:xfrm>
            <a:off x="789725" y="3865752"/>
            <a:ext cx="2196192" cy="1786732"/>
          </a:xfrm>
          <a:prstGeom prst="rect">
            <a:avLst/>
          </a:prstGeom>
        </p:spPr>
      </p:pic>
    </p:spTree>
    <p:extLst>
      <p:ext uri="{BB962C8B-B14F-4D97-AF65-F5344CB8AC3E}">
        <p14:creationId xmlns:p14="http://schemas.microsoft.com/office/powerpoint/2010/main" val="2462847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EED142-D422-3139-FEAB-74356C107247}"/>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3C933CE5-EEDE-02DA-6F75-748F6859DE49}"/>
              </a:ext>
            </a:extLst>
          </p:cNvPr>
          <p:cNvSpPr/>
          <p:nvPr/>
        </p:nvSpPr>
        <p:spPr>
          <a:xfrm>
            <a:off x="9330702" y="1162081"/>
            <a:ext cx="2691753" cy="455208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ga-IE" sz="2800">
                <a:solidFill>
                  <a:schemeClr val="bg1"/>
                </a:solidFill>
              </a:rPr>
              <a:t>Láidreachtaí</a:t>
            </a:r>
            <a:endParaRPr lang="en-IE" sz="2800">
              <a:solidFill>
                <a:schemeClr val="bg1"/>
              </a:solidFill>
            </a:endParaRPr>
          </a:p>
          <a:p>
            <a:pPr marL="285750" indent="-285750">
              <a:buFont typeface="Arial" panose="020B0604020202020204" pitchFamily="34" charset="0"/>
              <a:buChar char="•"/>
            </a:pPr>
            <a:endParaRPr lang="ga-IE" sz="2800">
              <a:solidFill>
                <a:schemeClr val="bg1"/>
              </a:solidFill>
            </a:endParaRPr>
          </a:p>
          <a:p>
            <a:pPr marL="285750" indent="-285750">
              <a:buFont typeface="Arial" panose="020B0604020202020204" pitchFamily="34" charset="0"/>
              <a:buChar char="•"/>
            </a:pPr>
            <a:r>
              <a:rPr lang="en-IE" sz="2800">
                <a:solidFill>
                  <a:schemeClr val="bg1"/>
                </a:solidFill>
              </a:rPr>
              <a:t>Á</a:t>
            </a:r>
            <a:r>
              <a:rPr lang="ga-IE" sz="2800" err="1">
                <a:solidFill>
                  <a:schemeClr val="bg1"/>
                </a:solidFill>
              </a:rPr>
              <a:t>bhair</a:t>
            </a:r>
            <a:r>
              <a:rPr lang="ga-IE" sz="2800">
                <a:solidFill>
                  <a:schemeClr val="bg1"/>
                </a:solidFill>
              </a:rPr>
              <a:t> spéise</a:t>
            </a:r>
            <a:endParaRPr lang="en-IE" sz="2800">
              <a:solidFill>
                <a:schemeClr val="bg1"/>
              </a:solidFill>
            </a:endParaRPr>
          </a:p>
          <a:p>
            <a:pPr marL="285750" indent="-285750">
              <a:buFont typeface="Arial" panose="020B0604020202020204" pitchFamily="34" charset="0"/>
              <a:buChar char="•"/>
            </a:pPr>
            <a:endParaRPr lang="ga-IE" sz="2800">
              <a:solidFill>
                <a:schemeClr val="bg1"/>
              </a:solidFill>
            </a:endParaRPr>
          </a:p>
          <a:p>
            <a:pPr marL="285750" indent="-285750">
              <a:buFont typeface="Arial" panose="020B0604020202020204" pitchFamily="34" charset="0"/>
              <a:buChar char="•"/>
            </a:pPr>
            <a:r>
              <a:rPr lang="en-IE" sz="2800">
                <a:solidFill>
                  <a:schemeClr val="bg1"/>
                </a:solidFill>
              </a:rPr>
              <a:t>Ri</a:t>
            </a:r>
            <a:r>
              <a:rPr lang="ga-IE" sz="2800" err="1">
                <a:solidFill>
                  <a:schemeClr val="bg1"/>
                </a:solidFill>
              </a:rPr>
              <a:t>achtanais</a:t>
            </a:r>
            <a:r>
              <a:rPr lang="ga-IE" sz="2800">
                <a:solidFill>
                  <a:schemeClr val="bg1"/>
                </a:solidFill>
              </a:rPr>
              <a:t> a aithint</a:t>
            </a:r>
            <a:endParaRPr lang="en-IE" sz="2800">
              <a:solidFill>
                <a:schemeClr val="bg1"/>
              </a:solidFill>
            </a:endParaRPr>
          </a:p>
          <a:p>
            <a:pPr marL="285750" indent="-285750">
              <a:buFont typeface="Arial" panose="020B0604020202020204" pitchFamily="34" charset="0"/>
              <a:buChar char="•"/>
            </a:pPr>
            <a:endParaRPr lang="ga-IE" sz="2800">
              <a:solidFill>
                <a:schemeClr val="bg1"/>
              </a:solidFill>
            </a:endParaRPr>
          </a:p>
          <a:p>
            <a:pPr marL="285750" indent="-285750">
              <a:buFont typeface="Arial" panose="020B0604020202020204" pitchFamily="34" charset="0"/>
              <a:buChar char="•"/>
            </a:pPr>
            <a:r>
              <a:rPr lang="en-IE" sz="2800">
                <a:solidFill>
                  <a:schemeClr val="bg1"/>
                </a:solidFill>
              </a:rPr>
              <a:t>E</a:t>
            </a:r>
            <a:r>
              <a:rPr lang="ga-IE" sz="2800" err="1">
                <a:solidFill>
                  <a:schemeClr val="bg1"/>
                </a:solidFill>
              </a:rPr>
              <a:t>olas</a:t>
            </a:r>
            <a:r>
              <a:rPr lang="ga-IE" sz="2800">
                <a:solidFill>
                  <a:schemeClr val="bg1"/>
                </a:solidFill>
              </a:rPr>
              <a:t> a bhailiú</a:t>
            </a:r>
          </a:p>
          <a:p>
            <a:pPr algn="ctr"/>
            <a:endParaRPr lang="ga-IE" sz="2400"/>
          </a:p>
        </p:txBody>
      </p:sp>
      <p:pic>
        <p:nvPicPr>
          <p:cNvPr id="22" name="Picture 21">
            <a:extLst>
              <a:ext uri="{FF2B5EF4-FFF2-40B4-BE49-F238E27FC236}">
                <a16:creationId xmlns:a16="http://schemas.microsoft.com/office/drawing/2014/main" id="{E598957C-A861-A498-A9A1-A93407F05E25}"/>
              </a:ext>
            </a:extLst>
          </p:cNvPr>
          <p:cNvPicPr>
            <a:picLocks noChangeAspect="1"/>
          </p:cNvPicPr>
          <p:nvPr/>
        </p:nvPicPr>
        <p:blipFill>
          <a:blip r:embed="rId3"/>
          <a:stretch>
            <a:fillRect/>
          </a:stretch>
        </p:blipFill>
        <p:spPr>
          <a:xfrm>
            <a:off x="398430" y="924708"/>
            <a:ext cx="8737013" cy="5008584"/>
          </a:xfrm>
          <a:prstGeom prst="rect">
            <a:avLst/>
          </a:prstGeom>
          <a:ln w="76200">
            <a:solidFill>
              <a:srgbClr val="1987A8"/>
            </a:solidFill>
          </a:ln>
        </p:spPr>
      </p:pic>
      <p:pic>
        <p:nvPicPr>
          <p:cNvPr id="23" name="Picture 2" descr="Foghlaim Chomhtháite Ábhar agus Teanga ...">
            <a:extLst>
              <a:ext uri="{FF2B5EF4-FFF2-40B4-BE49-F238E27FC236}">
                <a16:creationId xmlns:a16="http://schemas.microsoft.com/office/drawing/2014/main" id="{30423E4A-9D03-2C06-8209-86A6B3F5D7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5278" y="924708"/>
            <a:ext cx="1462164" cy="877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1688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age of a newspaper&#10;&#10;Description automatically generated">
            <a:extLst>
              <a:ext uri="{FF2B5EF4-FFF2-40B4-BE49-F238E27FC236}">
                <a16:creationId xmlns:a16="http://schemas.microsoft.com/office/drawing/2014/main" id="{878BD30F-F41F-C02F-73BA-7EF08372A73F}"/>
              </a:ext>
            </a:extLst>
          </p:cNvPr>
          <p:cNvPicPr>
            <a:picLocks noChangeAspect="1"/>
          </p:cNvPicPr>
          <p:nvPr/>
        </p:nvPicPr>
        <p:blipFill>
          <a:blip r:embed="rId3"/>
          <a:stretch>
            <a:fillRect/>
          </a:stretch>
        </p:blipFill>
        <p:spPr>
          <a:xfrm>
            <a:off x="425983" y="1270000"/>
            <a:ext cx="6897513" cy="4767943"/>
          </a:xfrm>
          <a:prstGeom prst="rect">
            <a:avLst/>
          </a:prstGeom>
        </p:spPr>
      </p:pic>
      <p:sp>
        <p:nvSpPr>
          <p:cNvPr id="3" name="Text Placeholder 2">
            <a:extLst>
              <a:ext uri="{FF2B5EF4-FFF2-40B4-BE49-F238E27FC236}">
                <a16:creationId xmlns:a16="http://schemas.microsoft.com/office/drawing/2014/main" id="{26A4C484-7830-5B6F-F3B4-C0F271C8C827}"/>
              </a:ext>
            </a:extLst>
          </p:cNvPr>
          <p:cNvSpPr>
            <a:spLocks noGrp="1"/>
          </p:cNvSpPr>
          <p:nvPr>
            <p:ph type="body" idx="4294967295"/>
          </p:nvPr>
        </p:nvSpPr>
        <p:spPr>
          <a:xfrm>
            <a:off x="8548688" y="1270000"/>
            <a:ext cx="3643312" cy="3183182"/>
          </a:xfrm>
        </p:spPr>
        <p:txBody>
          <a:bodyPr>
            <a:normAutofit/>
          </a:bodyPr>
          <a:lstStyle/>
          <a:p>
            <a:pPr marL="609585">
              <a:lnSpc>
                <a:spcPct val="150000"/>
              </a:lnSpc>
            </a:pPr>
            <a:endParaRPr lang="ga-IE" sz="2400" noProof="0"/>
          </a:p>
          <a:p>
            <a:pPr>
              <a:lnSpc>
                <a:spcPct val="150000"/>
              </a:lnSpc>
            </a:pPr>
            <a:endParaRPr lang="ga-IE" sz="2400" noProof="0"/>
          </a:p>
        </p:txBody>
      </p:sp>
      <p:graphicFrame>
        <p:nvGraphicFramePr>
          <p:cNvPr id="93" name="Léaráid 92">
            <a:extLst>
              <a:ext uri="{FF2B5EF4-FFF2-40B4-BE49-F238E27FC236}">
                <a16:creationId xmlns:a16="http://schemas.microsoft.com/office/drawing/2014/main" id="{DF6A4647-45D0-E3B0-CB24-FF011B2D0558}"/>
              </a:ext>
            </a:extLst>
          </p:cNvPr>
          <p:cNvGraphicFramePr/>
          <p:nvPr>
            <p:extLst>
              <p:ext uri="{D42A27DB-BD31-4B8C-83A1-F6EECF244321}">
                <p14:modId xmlns:p14="http://schemas.microsoft.com/office/powerpoint/2010/main" val="3163586923"/>
              </p:ext>
            </p:extLst>
          </p:nvPr>
        </p:nvGraphicFramePr>
        <p:xfrm>
          <a:off x="256008" y="729151"/>
          <a:ext cx="8373406" cy="584963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itle 1">
            <a:extLst>
              <a:ext uri="{FF2B5EF4-FFF2-40B4-BE49-F238E27FC236}">
                <a16:creationId xmlns:a16="http://schemas.microsoft.com/office/drawing/2014/main" id="{8CDEDA66-A6D2-0FD1-D72E-6E7C787DFCEF}"/>
              </a:ext>
            </a:extLst>
          </p:cNvPr>
          <p:cNvSpPr txBox="1">
            <a:spLocks/>
          </p:cNvSpPr>
          <p:nvPr/>
        </p:nvSpPr>
        <p:spPr>
          <a:xfrm>
            <a:off x="605458" y="388863"/>
            <a:ext cx="9196704" cy="793200"/>
          </a:xfrm>
          <a:prstGeom prst="rect">
            <a:avLst/>
          </a:prstGeom>
        </p:spPr>
        <p:txBody>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E85AA"/>
                </a:solidFill>
                <a:uFillTx/>
                <a:latin typeface="Arial"/>
              </a:defRPr>
            </a:lvl1pPr>
          </a:lstStyle>
          <a:p>
            <a:r>
              <a:rPr lang="en-IE" b="1" noProof="0" err="1">
                <a:solidFill>
                  <a:srgbClr val="1987A8"/>
                </a:solidFill>
              </a:rPr>
              <a:t>Conairí</a:t>
            </a:r>
            <a:r>
              <a:rPr lang="en-IE" b="1" noProof="0">
                <a:solidFill>
                  <a:srgbClr val="1987A8"/>
                </a:solidFill>
              </a:rPr>
              <a:t> </a:t>
            </a:r>
            <a:r>
              <a:rPr lang="en-IE" b="1" noProof="0" err="1">
                <a:solidFill>
                  <a:srgbClr val="1987A8"/>
                </a:solidFill>
              </a:rPr>
              <a:t>Forbartha</a:t>
            </a:r>
            <a:r>
              <a:rPr lang="en-IE" b="1" noProof="0">
                <a:solidFill>
                  <a:srgbClr val="1987A8"/>
                </a:solidFill>
              </a:rPr>
              <a:t> </a:t>
            </a:r>
            <a:endParaRPr lang="ga-IE" b="1" noProof="0">
              <a:solidFill>
                <a:srgbClr val="1987A8"/>
              </a:solidFill>
              <a:cs typeface="Arial"/>
            </a:endParaRPr>
          </a:p>
        </p:txBody>
      </p:sp>
      <p:pic>
        <p:nvPicPr>
          <p:cNvPr id="1026" name="Picture 2">
            <a:extLst>
              <a:ext uri="{FF2B5EF4-FFF2-40B4-BE49-F238E27FC236}">
                <a16:creationId xmlns:a16="http://schemas.microsoft.com/office/drawing/2014/main" id="{19F3C72A-BB8E-7B58-4B86-972126A190D1}"/>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24504" t="3333" r="22345"/>
          <a:stretch/>
        </p:blipFill>
        <p:spPr bwMode="auto">
          <a:xfrm>
            <a:off x="7749290" y="1120506"/>
            <a:ext cx="3837252" cy="46527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age of a newspaper&#10;&#10;Description automatically generated">
            <a:extLst>
              <a:ext uri="{FF2B5EF4-FFF2-40B4-BE49-F238E27FC236}">
                <a16:creationId xmlns:a16="http://schemas.microsoft.com/office/drawing/2014/main" id="{506CFB46-C88F-69D6-7166-9F8C0A3CD78C}"/>
              </a:ext>
            </a:extLst>
          </p:cNvPr>
          <p:cNvPicPr>
            <a:picLocks noChangeAspect="1"/>
          </p:cNvPicPr>
          <p:nvPr/>
        </p:nvPicPr>
        <p:blipFill>
          <a:blip r:embed="rId3"/>
          <a:stretch>
            <a:fillRect/>
          </a:stretch>
        </p:blipFill>
        <p:spPr>
          <a:xfrm>
            <a:off x="8776841" y="1084794"/>
            <a:ext cx="3113020" cy="2151892"/>
          </a:xfrm>
          <a:prstGeom prst="rect">
            <a:avLst/>
          </a:prstGeom>
        </p:spPr>
      </p:pic>
      <p:pic>
        <p:nvPicPr>
          <p:cNvPr id="6" name="Picture 2">
            <a:extLst>
              <a:ext uri="{FF2B5EF4-FFF2-40B4-BE49-F238E27FC236}">
                <a16:creationId xmlns:a16="http://schemas.microsoft.com/office/drawing/2014/main" id="{693C64AE-5003-DD2C-E38A-20AC6AE86A4F}"/>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24504" t="3333" r="22345"/>
          <a:stretch/>
        </p:blipFill>
        <p:spPr bwMode="auto">
          <a:xfrm>
            <a:off x="9221956" y="3386180"/>
            <a:ext cx="2121414" cy="2572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164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1026"/>
                                        </p:tgtEl>
                                      </p:cBhvr>
                                    </p:animEffect>
                                    <p:set>
                                      <p:cBhvr>
                                        <p:cTn id="10" dur="1" fill="hold">
                                          <p:stCondLst>
                                            <p:cond delay="499"/>
                                          </p:stCondLst>
                                        </p:cTn>
                                        <p:tgtEl>
                                          <p:spTgt spid="1026"/>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3"/>
                                        </p:tgtEl>
                                        <p:attrNameLst>
                                          <p:attrName>style.visibility</p:attrName>
                                        </p:attrNameLst>
                                      </p:cBhvr>
                                      <p:to>
                                        <p:strVal val="visible"/>
                                      </p:to>
                                    </p:set>
                                    <p:animEffect transition="in" filter="fade">
                                      <p:cBhvr>
                                        <p:cTn id="20"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3" grpId="0">
        <p:bldAsOne/>
      </p:bldGraphic>
    </p:bldLst>
  </p:timing>
</p:sld>
</file>

<file path=ppt/theme/theme1.xml><?xml version="1.0" encoding="utf-8"?>
<a:theme xmlns:a="http://schemas.openxmlformats.org/drawingml/2006/main" name="Oide title slides">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ide Theme">
  <a:themeElements>
    <a:clrScheme name="Oide Theme">
      <a:dk1>
        <a:srgbClr val="24647C"/>
      </a:dk1>
      <a:lt1>
        <a:srgbClr val="FFFFFF"/>
      </a:lt1>
      <a:dk2>
        <a:srgbClr val="1987A8"/>
      </a:dk2>
      <a:lt2>
        <a:srgbClr val="E7E6E6"/>
      </a:lt2>
      <a:accent1>
        <a:srgbClr val="1987A8"/>
      </a:accent1>
      <a:accent2>
        <a:srgbClr val="24647C"/>
      </a:accent2>
      <a:accent3>
        <a:srgbClr val="44A0BB"/>
      </a:accent3>
      <a:accent4>
        <a:srgbClr val="888888"/>
      </a:accent4>
      <a:accent5>
        <a:srgbClr val="ECECE5"/>
      </a:accent5>
      <a:accent6>
        <a:srgbClr val="ECECE5"/>
      </a:accent6>
      <a:hlink>
        <a:srgbClr val="1986A7"/>
      </a:hlink>
      <a:folHlink>
        <a:srgbClr val="1986A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ide Theme" id="{5218B329-9F0E-4743-8B10-EBE24DA4FB82}" vid="{D7D692BE-E210-EB47-B945-DF9B0F926580}"/>
    </a:ext>
  </a:extLst>
</a:theme>
</file>

<file path=ppt/theme/theme3.xml><?xml version="1.0" encoding="utf-8"?>
<a:theme xmlns:a="http://schemas.openxmlformats.org/drawingml/2006/main" name="1_Oide mark and tagline_white_Oide blue backgroun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raft Oide slide deck .pptx" id="{C5A06A77-7294-465F-AE37-720F180271B2}" vid="{849D3E50-E584-415D-B5DA-6109F41AFD00}"/>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bada16c-9dda-4ba7-962e-71d1a1b1eb47">
      <Terms xmlns="http://schemas.microsoft.com/office/infopath/2007/PartnerControls"/>
    </lcf76f155ced4ddcb4097134ff3c332f>
    <TaxCatchAll xmlns="6a7b58f9-1314-4aba-806b-dd6840280bce" xsi:nil="true"/>
    <Invited_Leaders xmlns="cbada16c-9dda-4ba7-962e-71d1a1b1eb47" xsi:nil="true"/>
    <Roinntele xmlns="cbada16c-9dda-4ba7-962e-71d1a1b1eb47" xsi:nil="true"/>
    <Templates xmlns="cbada16c-9dda-4ba7-962e-71d1a1b1eb47" xsi:nil="true"/>
    <Self_Registration_Enabled xmlns="cbada16c-9dda-4ba7-962e-71d1a1b1eb47" xsi:nil="true"/>
    <AppVersion xmlns="cbada16c-9dda-4ba7-962e-71d1a1b1eb47" xsi:nil="true"/>
    <LMS_Mappings xmlns="cbada16c-9dda-4ba7-962e-71d1a1b1eb47" xsi:nil="true"/>
    <IsNotebookLocked xmlns="cbada16c-9dda-4ba7-962e-71d1a1b1eb47" xsi:nil="true"/>
    <NotebookType xmlns="cbada16c-9dda-4ba7-962e-71d1a1b1eb47" xsi:nil="true"/>
    <Member_Groups xmlns="cbada16c-9dda-4ba7-962e-71d1a1b1eb47">
      <UserInfo>
        <DisplayName/>
        <AccountId xsi:nil="true"/>
        <AccountType/>
      </UserInfo>
    </Member_Groups>
    <FolderType xmlns="cbada16c-9dda-4ba7-962e-71d1a1b1eb47" xsi:nil="true"/>
    <CultureName xmlns="cbada16c-9dda-4ba7-962e-71d1a1b1eb47" xsi:nil="true"/>
    <Owner xmlns="cbada16c-9dda-4ba7-962e-71d1a1b1eb47">
      <UserInfo>
        <DisplayName/>
        <AccountId xsi:nil="true"/>
        <AccountType/>
      </UserInfo>
    </Owner>
    <Math_Settings xmlns="cbada16c-9dda-4ba7-962e-71d1a1b1eb47" xsi:nil="true"/>
    <Members xmlns="cbada16c-9dda-4ba7-962e-71d1a1b1eb47">
      <UserInfo>
        <DisplayName/>
        <AccountId xsi:nil="true"/>
        <AccountType/>
      </UserInfo>
    </Members>
    <Has_Leaders_Only_SectionGroup xmlns="cbada16c-9dda-4ba7-962e-71d1a1b1eb47" xsi:nil="true"/>
    <Leaders xmlns="cbada16c-9dda-4ba7-962e-71d1a1b1eb47">
      <UserInfo>
        <DisplayName/>
        <AccountId xsi:nil="true"/>
        <AccountType/>
      </UserInfo>
    </Leaders>
    <Distribution_Groups xmlns="cbada16c-9dda-4ba7-962e-71d1a1b1eb47" xsi:nil="true"/>
    <TeamsChannelId xmlns="cbada16c-9dda-4ba7-962e-71d1a1b1eb47" xsi:nil="true"/>
    <DefaultSectionNames xmlns="cbada16c-9dda-4ba7-962e-71d1a1b1eb47" xsi:nil="true"/>
    <Invited_Members xmlns="cbada16c-9dda-4ba7-962e-71d1a1b1eb47" xsi:nil="true"/>
    <Is_Collaboration_Space_Locked xmlns="cbada16c-9dda-4ba7-962e-71d1a1b1eb4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iciméad" ma:contentTypeID="0x010100031A10BE1B4AF146B82FFAF03DC026A0" ma:contentTypeVersion="39" ma:contentTypeDescription="Cruthaigh doiciméad nua." ma:contentTypeScope="" ma:versionID="1278f9d7ff197509e280a493715a68fa">
  <xsd:schema xmlns:xsd="http://www.w3.org/2001/XMLSchema" xmlns:xs="http://www.w3.org/2001/XMLSchema" xmlns:p="http://schemas.microsoft.com/office/2006/metadata/properties" xmlns:ns2="cbada16c-9dda-4ba7-962e-71d1a1b1eb47" xmlns:ns3="6a7b58f9-1314-4aba-806b-dd6840280bce" targetNamespace="http://schemas.microsoft.com/office/2006/metadata/properties" ma:root="true" ma:fieldsID="ab19035f5329164534b757649590ddc0" ns2:_="" ns3:_="">
    <xsd:import namespace="cbada16c-9dda-4ba7-962e-71d1a1b1eb47"/>
    <xsd:import namespace="6a7b58f9-1314-4aba-806b-dd6840280bce"/>
    <xsd:element name="properties">
      <xsd:complexType>
        <xsd:sequence>
          <xsd:element name="documentManagement">
            <xsd:complexType>
              <xsd:all>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Leaders" minOccurs="0"/>
                <xsd:element ref="ns2:Members" minOccurs="0"/>
                <xsd:element ref="ns2:Member_Groups" minOccurs="0"/>
                <xsd:element ref="ns2:Distribution_Groups" minOccurs="0"/>
                <xsd:element ref="ns2:LMS_Mappings" minOccurs="0"/>
                <xsd:element ref="ns2:Invited_Leaders" minOccurs="0"/>
                <xsd:element ref="ns2:Invited_Members" minOccurs="0"/>
                <xsd:element ref="ns2:Self_Registration_Enabled" minOccurs="0"/>
                <xsd:element ref="ns2:Has_Leaders_Only_SectionGroup" minOccurs="0"/>
                <xsd:element ref="ns2:Is_Collaboration_Space_Locked" minOccurs="0"/>
                <xsd:element ref="ns2:IsNotebookLocked"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Roinntel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ada16c-9dda-4ba7-962e-71d1a1b1eb47" elementFormDefault="qualified">
    <xsd:import namespace="http://schemas.microsoft.com/office/2006/documentManagement/types"/>
    <xsd:import namespace="http://schemas.microsoft.com/office/infopath/2007/PartnerControls"/>
    <xsd:element name="NotebookType" ma:index="8" nillable="true" ma:displayName="Notebook Type" ma:internalName="NotebookType">
      <xsd:simpleType>
        <xsd:restriction base="dms:Text"/>
      </xsd:simpleType>
    </xsd:element>
    <xsd:element name="FolderType" ma:index="9" nillable="true" ma:displayName="Folder Type" ma:internalName="FolderType">
      <xsd:simpleType>
        <xsd:restriction base="dms:Text"/>
      </xsd:simpleType>
    </xsd:element>
    <xsd:element name="CultureName" ma:index="10" nillable="true" ma:displayName="Culture Name" ma:internalName="CultureName">
      <xsd:simpleType>
        <xsd:restriction base="dms:Text"/>
      </xsd:simpleType>
    </xsd:element>
    <xsd:element name="AppVersion" ma:index="11" nillable="true" ma:displayName="App Version" ma:internalName="AppVersion">
      <xsd:simpleType>
        <xsd:restriction base="dms:Text"/>
      </xsd:simpleType>
    </xsd:element>
    <xsd:element name="TeamsChannelId" ma:index="12" nillable="true" ma:displayName="Teams Channel Id" ma:internalName="TeamsChannelId">
      <xsd:simpleType>
        <xsd:restriction base="dms:Text"/>
      </xsd:simpleType>
    </xsd:element>
    <xsd:element name="Owner" ma:index="13"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14" nillable="true" ma:displayName="Math Settings" ma:internalName="Math_Settings">
      <xsd:simpleType>
        <xsd:restriction base="dms:Text"/>
      </xsd:simpleType>
    </xsd:element>
    <xsd:element name="DefaultSectionNames" ma:index="15" nillable="true" ma:displayName="Default Section Names" ma:internalName="DefaultSectionNames">
      <xsd:simpleType>
        <xsd:restriction base="dms:Note">
          <xsd:maxLength value="255"/>
        </xsd:restriction>
      </xsd:simpleType>
    </xsd:element>
    <xsd:element name="Templates" ma:index="16" nillable="true" ma:displayName="Templates" ma:internalName="Templates">
      <xsd:simpleType>
        <xsd:restriction base="dms:Note">
          <xsd:maxLength value="255"/>
        </xsd:restriction>
      </xsd:simpleType>
    </xsd:element>
    <xsd:element name="Leaders" ma:index="17"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18"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19"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0" nillable="true" ma:displayName="Distribution Groups" ma:internalName="Distribution_Groups">
      <xsd:simpleType>
        <xsd:restriction base="dms:Note">
          <xsd:maxLength value="255"/>
        </xsd:restriction>
      </xsd:simpleType>
    </xsd:element>
    <xsd:element name="LMS_Mappings" ma:index="21" nillable="true" ma:displayName="LMS Mappings" ma:internalName="LMS_Mappings">
      <xsd:simpleType>
        <xsd:restriction base="dms:Note">
          <xsd:maxLength value="255"/>
        </xsd:restriction>
      </xsd:simpleType>
    </xsd:element>
    <xsd:element name="Invited_Leaders" ma:index="22" nillable="true" ma:displayName="Invited Leaders" ma:internalName="Invited_Leaders">
      <xsd:simpleType>
        <xsd:restriction base="dms:Note">
          <xsd:maxLength value="255"/>
        </xsd:restriction>
      </xsd:simpleType>
    </xsd:element>
    <xsd:element name="Invited_Members" ma:index="23" nillable="true" ma:displayName="Invited Members" ma:internalName="Invited_Members">
      <xsd:simpleType>
        <xsd:restriction base="dms:Note">
          <xsd:maxLength value="255"/>
        </xsd:restriction>
      </xsd:simpleType>
    </xsd:element>
    <xsd:element name="Self_Registration_Enabled" ma:index="24" nillable="true" ma:displayName="Self Registration Enabled" ma:internalName="Self_Registration_Enabled">
      <xsd:simpleType>
        <xsd:restriction base="dms:Boolean"/>
      </xsd:simpleType>
    </xsd:element>
    <xsd:element name="Has_Leaders_Only_SectionGroup" ma:index="25" nillable="true" ma:displayName="Has Leaders Only SectionGroup" ma:internalName="Has_Leaders_Only_SectionGroup">
      <xsd:simpleType>
        <xsd:restriction base="dms:Boolean"/>
      </xsd:simpleType>
    </xsd:element>
    <xsd:element name="Is_Collaboration_Space_Locked" ma:index="26" nillable="true" ma:displayName="Is Collaboration Space Locked" ma:internalName="Is_Collaboration_Space_Locked">
      <xsd:simpleType>
        <xsd:restriction base="dms:Boolean"/>
      </xsd:simpleType>
    </xsd:element>
    <xsd:element name="IsNotebookLocked" ma:index="27" nillable="true" ma:displayName="Is Notebook Locked" ma:internalName="IsNotebookLocked">
      <xsd:simpleType>
        <xsd:restriction base="dms:Boolean"/>
      </xsd:simpleType>
    </xsd:element>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AutoTags" ma:index="30" nillable="true" ma:displayName="Tags" ma:internalName="MediaServiceAutoTags"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MediaServiceDateTaken" ma:index="34" nillable="true" ma:displayName="MediaServiceDateTaken" ma:hidden="true" ma:internalName="MediaServiceDateTaken" ma:readOnly="true">
      <xsd:simpleType>
        <xsd:restriction base="dms:Text"/>
      </xsd:simpleType>
    </xsd:element>
    <xsd:element name="MediaServiceLocation" ma:index="35" nillable="true" ma:displayName="Location" ma:internalName="MediaServiceLocation" ma:readOnly="true">
      <xsd:simpleType>
        <xsd:restriction base="dms:Text"/>
      </xsd:simpleType>
    </xsd:element>
    <xsd:element name="MediaServiceAutoKeyPoints" ma:index="36" nillable="true" ma:displayName="MediaServiceAutoKeyPoints" ma:hidden="true" ma:internalName="MediaServiceAutoKeyPoints" ma:readOnly="true">
      <xsd:simpleType>
        <xsd:restriction base="dms:Note"/>
      </xsd:simpleType>
    </xsd:element>
    <xsd:element name="MediaServiceKeyPoints" ma:index="37" nillable="true" ma:displayName="KeyPoints" ma:internalName="MediaServiceKeyPoints" ma:readOnly="true">
      <xsd:simpleType>
        <xsd:restriction base="dms:Note">
          <xsd:maxLength value="255"/>
        </xsd:restriction>
      </xsd:simpleType>
    </xsd:element>
    <xsd:element name="MediaLengthInSeconds" ma:index="40" nillable="true" ma:displayName="Length (seconds)" ma:internalName="MediaLengthInSeconds" ma:readOnly="true">
      <xsd:simpleType>
        <xsd:restriction base="dms:Unknown"/>
      </xsd:simpleType>
    </xsd:element>
    <xsd:element name="lcf76f155ced4ddcb4097134ff3c332f" ma:index="42" nillable="true" ma:taxonomy="true" ma:internalName="lcf76f155ced4ddcb4097134ff3c332f" ma:taxonomyFieldName="MediaServiceImageTags" ma:displayName="Clibeanna íomhá" ma:readOnly="false" ma:fieldId="{5cf76f15-5ced-4ddc-b409-7134ff3c332f}" ma:taxonomyMulti="true" ma:sspId="84f5938b-0e6b-4a82-8fe1-21018fda76f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4" nillable="true" ma:displayName="MediaServiceObjectDetectorVersions" ma:hidden="true" ma:indexed="true" ma:internalName="MediaServiceObjectDetectorVersions" ma:readOnly="true">
      <xsd:simpleType>
        <xsd:restriction base="dms:Text"/>
      </xsd:simpleType>
    </xsd:element>
    <xsd:element name="Roinntele" ma:index="45" nillable="true" ma:displayName="Roinnte le" ma:format="Dropdown" ma:internalName="Roinntele">
      <xsd:simpleType>
        <xsd:restriction base="dms:Note">
          <xsd:maxLength value="255"/>
        </xsd:restriction>
      </xsd:simpleType>
    </xsd:element>
    <xsd:element name="MediaServiceSearchProperties" ma:index="4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a7b58f9-1314-4aba-806b-dd6840280bce" elementFormDefault="qualified">
    <xsd:import namespace="http://schemas.microsoft.com/office/2006/documentManagement/types"/>
    <xsd:import namespace="http://schemas.microsoft.com/office/infopath/2007/PartnerControls"/>
    <xsd:element name="SharedWithUsers" ma:index="38" nillable="true" ma:displayName="Comhroinnte l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Comhroinnte Le Sonraí" ma:internalName="SharedWithDetails" ma:readOnly="true">
      <xsd:simpleType>
        <xsd:restriction base="dms:Note">
          <xsd:maxLength value="255"/>
        </xsd:restriction>
      </xsd:simpleType>
    </xsd:element>
    <xsd:element name="TaxCatchAll" ma:index="43" nillable="true" ma:displayName="Taxonomy Catch All Column" ma:hidden="true" ma:list="{ee9d450a-29c7-4c6c-9cbe-58f73340bf63}" ma:internalName="TaxCatchAll" ma:showField="CatchAllData" ma:web="6a7b58f9-1314-4aba-806b-dd6840280bc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ineál inneachair"/>
        <xsd:element ref="dc:title" minOccurs="0" maxOccurs="1" ma:index="4" ma:displayName="Teidea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0B141DF-D0AE-48B1-84E5-37B001FAB058}">
  <ds:schemaRefs>
    <ds:schemaRef ds:uri="http://schemas.microsoft.com/office/infopath/2007/PartnerControls"/>
    <ds:schemaRef ds:uri="http://www.w3.org/XML/1998/namespace"/>
    <ds:schemaRef ds:uri="7630ae88-9023-4e9e-b049-743ab2c07744"/>
    <ds:schemaRef ds:uri="46da6fe7-9f01-4e2c-8767-23ae1d36ae7f"/>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purl.org/dc/elements/1.1/"/>
  </ds:schemaRefs>
</ds:datastoreItem>
</file>

<file path=customXml/itemProps2.xml><?xml version="1.0" encoding="utf-8"?>
<ds:datastoreItem xmlns:ds="http://schemas.openxmlformats.org/officeDocument/2006/customXml" ds:itemID="{EB710CC5-346A-40EF-B3AB-B0E6645B0D68}"/>
</file>

<file path=customXml/itemProps3.xml><?xml version="1.0" encoding="utf-8"?>
<ds:datastoreItem xmlns:ds="http://schemas.openxmlformats.org/officeDocument/2006/customXml" ds:itemID="{05E7F967-0D9C-44ED-8A9D-8BF26B0D77C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Oide%20slide%20deck%20</Template>
  <TotalTime>0</TotalTime>
  <Words>7781</Words>
  <Application>Microsoft Office PowerPoint</Application>
  <PresentationFormat>Widescreen</PresentationFormat>
  <Paragraphs>569</Paragraphs>
  <Slides>26</Slides>
  <Notes>26</Notes>
  <HiddenSlides>1</HiddenSlides>
  <MMClips>1</MMClips>
  <ScaleCrop>false</ScaleCrop>
  <HeadingPairs>
    <vt:vector size="4" baseType="variant">
      <vt:variant>
        <vt:lpstr>Theme</vt:lpstr>
      </vt:variant>
      <vt:variant>
        <vt:i4>3</vt:i4>
      </vt:variant>
      <vt:variant>
        <vt:lpstr>Slide Titles</vt:lpstr>
      </vt:variant>
      <vt:variant>
        <vt:i4>26</vt:i4>
      </vt:variant>
    </vt:vector>
  </HeadingPairs>
  <TitlesOfParts>
    <vt:vector size="29" baseType="lpstr">
      <vt:lpstr>Oide title slides</vt:lpstr>
      <vt:lpstr>Oide Theme</vt:lpstr>
      <vt:lpstr>1_Oide mark and tagline_white_Oide blue background</vt:lpstr>
      <vt:lpstr>Gaeilge mar Theanga Bhreise (GTB)</vt:lpstr>
      <vt:lpstr>PowerPoint Presentation</vt:lpstr>
      <vt:lpstr>Tacaíocht do Scoileanna</vt:lpstr>
      <vt:lpstr>PowerPoint Presentation</vt:lpstr>
      <vt:lpstr>    Cad iad na riachtanais atá ag  ár bhfoghlaimeoirí GTB?</vt:lpstr>
      <vt:lpstr>Gníomhaíocht   Straitéisí a d'oibrigh </vt:lpstr>
      <vt:lpstr>PowerPoint Presentation</vt:lpstr>
      <vt:lpstr>PowerPoint Presentation</vt:lpstr>
      <vt:lpstr>PowerPoint Presentation</vt:lpstr>
      <vt:lpstr>An Ghaeilge mar dhara teanga</vt:lpstr>
      <vt:lpstr>Aistear an pháiste…. </vt:lpstr>
      <vt:lpstr>Réamhléiriú</vt:lpstr>
      <vt:lpstr>Luath Léiriú</vt:lpstr>
      <vt:lpstr>Teacht chun cinn na cainte</vt:lpstr>
      <vt:lpstr>Líofacht Idirmheánach</vt:lpstr>
      <vt:lpstr>Ard Líofacht</vt:lpstr>
      <vt:lpstr>Straitéisí Scafall </vt:lpstr>
      <vt:lpstr>Conas Stór Focal a Mhúineadh</vt:lpstr>
      <vt:lpstr>Séimeantaic Ildaite </vt:lpstr>
      <vt:lpstr>PowerPoint Presentation</vt:lpstr>
      <vt:lpstr>Dea-chleachtas</vt:lpstr>
      <vt:lpstr>Dea-chleachtas</vt:lpstr>
      <vt:lpstr>Tuilleadh Eolais...  Táscairí Dea-chleachtais maidir le Soláthar Riachtanais Speisialta Oideachais i mBunscoileanna agus i Scoileanna Speisialta Gaeltachta (2024) </vt:lpstr>
      <vt:lpstr>Acmhainní</vt:lpstr>
      <vt:lpstr>Ceisteanna?</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Gaeilge mar theanga bhreise</dc:title>
  <dc:creator>Gearóid McGinley</dc:creator>
  <cp:lastModifiedBy>Aoife Ní Dhomhnaill</cp:lastModifiedBy>
  <cp:revision>7</cp:revision>
  <cp:lastPrinted>2025-11-20T09:51:20Z</cp:lastPrinted>
  <dcterms:created xsi:type="dcterms:W3CDTF">2024-11-15T15:30:51Z</dcterms:created>
  <dcterms:modified xsi:type="dcterms:W3CDTF">2025-11-20T12:15:17Z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0x010100031A10BE1B4AF146B82FFAF03DC026A0</vt:lpwstr>
  </property>
  <property fmtid="{D5CDD505-2E9C-101B-9397-08002B2CF9AE}" pid="3" name="MediaServiceImageTags">
    <vt:lpwstr/>
  </property>
</Properties>
</file>