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2" r:id="rId4"/>
  </p:sldMasterIdLst>
  <p:sldIdLst>
    <p:sldId id="256" r:id="rId5"/>
    <p:sldId id="257" r:id="rId6"/>
    <p:sldId id="268" r:id="rId7"/>
    <p:sldId id="258" r:id="rId8"/>
    <p:sldId id="269" r:id="rId9"/>
    <p:sldId id="267" r:id="rId10"/>
    <p:sldId id="272" r:id="rId11"/>
    <p:sldId id="273" r:id="rId12"/>
    <p:sldId id="262" r:id="rId13"/>
    <p:sldId id="271" r:id="rId14"/>
    <p:sldId id="270" r:id="rId15"/>
    <p:sldId id="264" r:id="rId16"/>
    <p:sldId id="26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E6D125-AD81-4031-8DA2-1D6FD76CD78B}" v="2" dt="2025-12-01T10:15:30.6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2" d="100"/>
          <a:sy n="62" d="100"/>
        </p:scale>
        <p:origin x="9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ara Ní Bhroin" userId="S::ciara@gaeloideachas.ie::0d3cca37-76c3-4ef0-b188-191a40e2d255" providerId="AD" clId="Web-{06E6D125-AD81-4031-8DA2-1D6FD76CD78B}"/>
    <pc:docChg chg="modSld">
      <pc:chgData name="Ciara Ní Bhroin" userId="S::ciara@gaeloideachas.ie::0d3cca37-76c3-4ef0-b188-191a40e2d255" providerId="AD" clId="Web-{06E6D125-AD81-4031-8DA2-1D6FD76CD78B}" dt="2025-12-01T10:15:26.841" v="0" actId="20577"/>
      <pc:docMkLst>
        <pc:docMk/>
      </pc:docMkLst>
      <pc:sldChg chg="modSp">
        <pc:chgData name="Ciara Ní Bhroin" userId="S::ciara@gaeloideachas.ie::0d3cca37-76c3-4ef0-b188-191a40e2d255" providerId="AD" clId="Web-{06E6D125-AD81-4031-8DA2-1D6FD76CD78B}" dt="2025-12-01T10:15:26.841" v="0" actId="20577"/>
        <pc:sldMkLst>
          <pc:docMk/>
          <pc:sldMk cId="2168417200" sldId="256"/>
        </pc:sldMkLst>
        <pc:spChg chg="mod">
          <ac:chgData name="Ciara Ní Bhroin" userId="S::ciara@gaeloideachas.ie::0d3cca37-76c3-4ef0-b188-191a40e2d255" providerId="AD" clId="Web-{06E6D125-AD81-4031-8DA2-1D6FD76CD78B}" dt="2025-12-01T10:15:26.841" v="0" actId="20577"/>
          <ac:spMkLst>
            <pc:docMk/>
            <pc:sldMk cId="2168417200" sldId="256"/>
            <ac:spMk id="2" creationId="{EA12E800-419F-E9DE-BD77-8F17BDDB4D84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769993-2832-40C4-9EA9-9CE2C40F5495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8A4342E-BF24-4D21-9446-A9E579D54BC6}">
      <dgm:prSet/>
      <dgm:spPr/>
      <dgm:t>
        <a:bodyPr/>
        <a:lstStyle/>
        <a:p>
          <a:r>
            <a:rPr lang="en-IE" dirty="0"/>
            <a:t>Nuair a bhraitheann an inchinn bagairt nó sábháilteacht, casann sí ar an amygdala ar dtús
Neoróin scátháin: déanaimid mothúcháin a “ghabháil”
Tá suaimhneas tógálach — mar an gcéanna le strus
Is féidir athruithe beaga (postúr, anál, ton) do chóras néaróg a athrú</a:t>
          </a:r>
        </a:p>
      </dgm:t>
    </dgm:pt>
    <dgm:pt modelId="{1A09C216-4803-4B18-A6AA-3F3185D23D78}" type="parTrans" cxnId="{50FCBE68-63F5-4DA4-8B96-89840D5C3BAD}">
      <dgm:prSet/>
      <dgm:spPr/>
      <dgm:t>
        <a:bodyPr/>
        <a:lstStyle/>
        <a:p>
          <a:endParaRPr lang="en-IE"/>
        </a:p>
      </dgm:t>
    </dgm:pt>
    <dgm:pt modelId="{3C976F6D-9EE9-4158-B450-07A54706FA28}" type="sibTrans" cxnId="{50FCBE68-63F5-4DA4-8B96-89840D5C3BAD}">
      <dgm:prSet/>
      <dgm:spPr/>
      <dgm:t>
        <a:bodyPr/>
        <a:lstStyle/>
        <a:p>
          <a:endParaRPr lang="en-IE"/>
        </a:p>
      </dgm:t>
    </dgm:pt>
    <dgm:pt modelId="{6209E4BA-1316-42BC-8BAF-A70C9821AE9E}" type="pres">
      <dgm:prSet presAssocID="{7C769993-2832-40C4-9EA9-9CE2C40F5495}" presName="linear" presStyleCnt="0">
        <dgm:presLayoutVars>
          <dgm:animLvl val="lvl"/>
          <dgm:resizeHandles val="exact"/>
        </dgm:presLayoutVars>
      </dgm:prSet>
      <dgm:spPr/>
    </dgm:pt>
    <dgm:pt modelId="{D7C3E168-9E48-4C63-970A-F7F4CEB9BB0B}" type="pres">
      <dgm:prSet presAssocID="{18A4342E-BF24-4D21-9446-A9E579D54BC6}" presName="parentText" presStyleLbl="node1" presStyleIdx="0" presStyleCnt="1" custScaleY="136399" custLinFactNeighborX="-672" custLinFactNeighborY="13123">
        <dgm:presLayoutVars>
          <dgm:chMax val="0"/>
          <dgm:bulletEnabled val="1"/>
        </dgm:presLayoutVars>
      </dgm:prSet>
      <dgm:spPr/>
    </dgm:pt>
  </dgm:ptLst>
  <dgm:cxnLst>
    <dgm:cxn modelId="{50FCBE68-63F5-4DA4-8B96-89840D5C3BAD}" srcId="{7C769993-2832-40C4-9EA9-9CE2C40F5495}" destId="{18A4342E-BF24-4D21-9446-A9E579D54BC6}" srcOrd="0" destOrd="0" parTransId="{1A09C216-4803-4B18-A6AA-3F3185D23D78}" sibTransId="{3C976F6D-9EE9-4158-B450-07A54706FA28}"/>
    <dgm:cxn modelId="{4864CACA-77DB-4210-B3D7-6A201B1993D8}" type="presOf" srcId="{18A4342E-BF24-4D21-9446-A9E579D54BC6}" destId="{D7C3E168-9E48-4C63-970A-F7F4CEB9BB0B}" srcOrd="0" destOrd="0" presId="urn:microsoft.com/office/officeart/2005/8/layout/vList2"/>
    <dgm:cxn modelId="{68D453D8-9683-47AD-B1AC-D536F3AC8251}" type="presOf" srcId="{7C769993-2832-40C4-9EA9-9CE2C40F5495}" destId="{6209E4BA-1316-42BC-8BAF-A70C9821AE9E}" srcOrd="0" destOrd="0" presId="urn:microsoft.com/office/officeart/2005/8/layout/vList2"/>
    <dgm:cxn modelId="{9FBE3984-CF5E-4CE3-BBAE-6638B930F42C}" type="presParOf" srcId="{6209E4BA-1316-42BC-8BAF-A70C9821AE9E}" destId="{D7C3E168-9E48-4C63-970A-F7F4CEB9BB0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3BA4DF-517A-4B69-8BD3-571094151C4E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A203A87-70F8-4D45-9B15-637E2C8A02C4}">
      <dgm:prSet/>
      <dgm:spPr/>
      <dgm:t>
        <a:bodyPr/>
        <a:lstStyle/>
        <a:p>
          <a:r>
            <a:rPr lang="en-IE" b="0" baseline="0" dirty="0"/>
            <a:t>Is </a:t>
          </a:r>
          <a:r>
            <a:rPr lang="en-IE" b="0" baseline="0" dirty="0" err="1"/>
            <a:t>féidir</a:t>
          </a:r>
          <a:r>
            <a:rPr lang="en-IE" b="0" baseline="0" dirty="0"/>
            <a:t> le </a:t>
          </a:r>
          <a:r>
            <a:rPr lang="en-IE" b="0" baseline="0" dirty="0" err="1"/>
            <a:t>focail</a:t>
          </a:r>
          <a:r>
            <a:rPr lang="en-IE" b="0" baseline="0" dirty="0"/>
            <a:t>, </a:t>
          </a:r>
          <a:r>
            <a:rPr lang="en-IE" b="0" baseline="0" dirty="0" err="1"/>
            <a:t>cás</a:t>
          </a:r>
          <a:r>
            <a:rPr lang="en-IE" b="0" baseline="0" dirty="0"/>
            <a:t>/</a:t>
          </a:r>
          <a:r>
            <a:rPr lang="en-IE" b="0" baseline="0" dirty="0" err="1"/>
            <a:t>eachtra</a:t>
          </a:r>
          <a:r>
            <a:rPr lang="en-IE" b="0" baseline="0" dirty="0"/>
            <a:t> a </a:t>
          </a:r>
          <a:r>
            <a:rPr lang="en-IE" b="0" baseline="0" dirty="0" err="1"/>
            <a:t>dhéanamh</a:t>
          </a:r>
          <a:r>
            <a:rPr lang="en-IE" b="0" baseline="0" dirty="0"/>
            <a:t> </a:t>
          </a:r>
          <a:r>
            <a:rPr lang="en-IE" b="0" baseline="0" dirty="0" err="1"/>
            <a:t>níos</a:t>
          </a:r>
          <a:r>
            <a:rPr lang="en-IE" b="0" baseline="0" dirty="0"/>
            <a:t> </a:t>
          </a:r>
          <a:r>
            <a:rPr lang="en-IE" b="0" baseline="0" dirty="0" err="1"/>
            <a:t>deacra</a:t>
          </a:r>
          <a:r>
            <a:rPr lang="en-IE" b="0" baseline="0" dirty="0"/>
            <a:t> </a:t>
          </a:r>
          <a:r>
            <a:rPr lang="en-IE" b="0" baseline="0" dirty="0" err="1"/>
            <a:t>nó</a:t>
          </a:r>
          <a:r>
            <a:rPr lang="en-IE" b="0" baseline="0" dirty="0"/>
            <a:t> </a:t>
          </a:r>
          <a:r>
            <a:rPr lang="en-IE" b="0" baseline="0" dirty="0" err="1"/>
            <a:t>níos</a:t>
          </a:r>
          <a:r>
            <a:rPr lang="en-IE" b="0" baseline="0" dirty="0"/>
            <a:t> </a:t>
          </a:r>
          <a:r>
            <a:rPr lang="en-IE" b="0" baseline="0" dirty="0" err="1"/>
            <a:t>éasca</a:t>
          </a:r>
          <a:endParaRPr lang="en-US" dirty="0"/>
        </a:p>
      </dgm:t>
    </dgm:pt>
    <dgm:pt modelId="{210A88FA-1A56-4D4B-A0CA-E21EB1D4D265}" type="parTrans" cxnId="{15EA6072-5E20-4561-BE22-DDC8CBB47D9C}">
      <dgm:prSet/>
      <dgm:spPr/>
      <dgm:t>
        <a:bodyPr/>
        <a:lstStyle/>
        <a:p>
          <a:endParaRPr lang="en-US"/>
        </a:p>
      </dgm:t>
    </dgm:pt>
    <dgm:pt modelId="{1AC561F2-26BB-44A2-A51F-224D0D6F877D}" type="sibTrans" cxnId="{15EA6072-5E20-4561-BE22-DDC8CBB47D9C}">
      <dgm:prSet/>
      <dgm:spPr/>
      <dgm:t>
        <a:bodyPr/>
        <a:lstStyle/>
        <a:p>
          <a:endParaRPr lang="en-US"/>
        </a:p>
      </dgm:t>
    </dgm:pt>
    <dgm:pt modelId="{49E396E0-9B9F-49A4-A666-CE7D30B58C9F}">
      <dgm:prSet/>
      <dgm:spPr/>
      <dgm:t>
        <a:bodyPr/>
        <a:lstStyle/>
        <a:p>
          <a:r>
            <a:rPr lang="en-IE" b="0" baseline="0"/>
            <a:t>Ná habair: “Socraigh thú féin” (calm down) →Ní chabhraíonn sé — bíonn daoine ag iarraidh iad féin a chosaint.</a:t>
          </a:r>
          <a:endParaRPr lang="en-US"/>
        </a:p>
      </dgm:t>
    </dgm:pt>
    <dgm:pt modelId="{2F2EF3EE-14B3-4390-A4DD-348EBB346174}" type="parTrans" cxnId="{87D3E7C0-EF80-4463-B340-A4A5924B83CF}">
      <dgm:prSet/>
      <dgm:spPr/>
      <dgm:t>
        <a:bodyPr/>
        <a:lstStyle/>
        <a:p>
          <a:endParaRPr lang="en-US"/>
        </a:p>
      </dgm:t>
    </dgm:pt>
    <dgm:pt modelId="{DEB76366-8DF0-4180-9494-F986A6F8B28E}" type="sibTrans" cxnId="{87D3E7C0-EF80-4463-B340-A4A5924B83CF}">
      <dgm:prSet/>
      <dgm:spPr/>
      <dgm:t>
        <a:bodyPr/>
        <a:lstStyle/>
        <a:p>
          <a:endParaRPr lang="en-US"/>
        </a:p>
      </dgm:t>
    </dgm:pt>
    <dgm:pt modelId="{8B82546D-499C-4ED2-850D-6D00DDD6C84C}">
      <dgm:prSet/>
      <dgm:spPr/>
      <dgm:t>
        <a:bodyPr/>
        <a:lstStyle/>
        <a:p>
          <a:r>
            <a:rPr lang="en-IE" b="0" baseline="0"/>
            <a:t>Abair ina ionad sin: “Feicim go bhfuil sé seo fíorthábhachtach duit”Nó: “Tógfaimis nóiméad le smaoineamh air seo le Chéile”</a:t>
          </a:r>
          <a:endParaRPr lang="en-US"/>
        </a:p>
      </dgm:t>
    </dgm:pt>
    <dgm:pt modelId="{044306B3-8D97-4CA8-80BD-14BADE3D3C00}" type="parTrans" cxnId="{B5AFE0D5-39F0-4C28-A30D-368AEF6C6595}">
      <dgm:prSet/>
      <dgm:spPr/>
      <dgm:t>
        <a:bodyPr/>
        <a:lstStyle/>
        <a:p>
          <a:endParaRPr lang="en-US"/>
        </a:p>
      </dgm:t>
    </dgm:pt>
    <dgm:pt modelId="{39BE1635-BFB7-413E-8DCE-6F9B31626356}" type="sibTrans" cxnId="{B5AFE0D5-39F0-4C28-A30D-368AEF6C6595}">
      <dgm:prSet/>
      <dgm:spPr/>
      <dgm:t>
        <a:bodyPr/>
        <a:lstStyle/>
        <a:p>
          <a:endParaRPr lang="en-US"/>
        </a:p>
      </dgm:t>
    </dgm:pt>
    <dgm:pt modelId="{E6038080-0B50-4ACE-863D-984D15E908E3}">
      <dgm:prSet/>
      <dgm:spPr/>
      <dgm:t>
        <a:bodyPr/>
        <a:lstStyle/>
        <a:p>
          <a:r>
            <a:rPr lang="en-IE" b="0" baseline="0"/>
            <a:t>Tabhair aitheantas don mhothúchán sula dtosaíonn tú ag réiteach an fhadhb. </a:t>
          </a:r>
        </a:p>
        <a:p>
          <a:r>
            <a:rPr lang="en-IE" b="0" baseline="0"/>
            <a:t>Tagairtí Infante et al., 1997; Linehan, 1993; Mehrabian, 1971</a:t>
          </a:r>
          <a:endParaRPr lang="en-US"/>
        </a:p>
      </dgm:t>
    </dgm:pt>
    <dgm:pt modelId="{FC6645F5-5F36-4504-A5E3-4D82540D5A39}" type="parTrans" cxnId="{8D28A734-63FA-4F60-BE12-F35D45A83CBA}">
      <dgm:prSet/>
      <dgm:spPr/>
      <dgm:t>
        <a:bodyPr/>
        <a:lstStyle/>
        <a:p>
          <a:endParaRPr lang="en-US"/>
        </a:p>
      </dgm:t>
    </dgm:pt>
    <dgm:pt modelId="{CBB940D7-C2DC-42F1-8D94-85D4D75FD0D4}" type="sibTrans" cxnId="{8D28A734-63FA-4F60-BE12-F35D45A83CBA}">
      <dgm:prSet/>
      <dgm:spPr/>
      <dgm:t>
        <a:bodyPr/>
        <a:lstStyle/>
        <a:p>
          <a:endParaRPr lang="en-US"/>
        </a:p>
      </dgm:t>
    </dgm:pt>
    <dgm:pt modelId="{19420107-AD67-4145-A5C3-79A803E7E02A}" type="pres">
      <dgm:prSet presAssocID="{E43BA4DF-517A-4B69-8BD3-571094151C4E}" presName="Name0" presStyleCnt="0">
        <dgm:presLayoutVars>
          <dgm:dir/>
          <dgm:resizeHandles val="exact"/>
        </dgm:presLayoutVars>
      </dgm:prSet>
      <dgm:spPr/>
    </dgm:pt>
    <dgm:pt modelId="{C8148D47-03D6-464C-9B69-26C71182FD1A}" type="pres">
      <dgm:prSet presAssocID="{BA203A87-70F8-4D45-9B15-637E2C8A02C4}" presName="node" presStyleLbl="node1" presStyleIdx="0" presStyleCnt="4">
        <dgm:presLayoutVars>
          <dgm:bulletEnabled val="1"/>
        </dgm:presLayoutVars>
      </dgm:prSet>
      <dgm:spPr/>
    </dgm:pt>
    <dgm:pt modelId="{F9E345AF-5E60-4F77-8053-75F083B41E74}" type="pres">
      <dgm:prSet presAssocID="{1AC561F2-26BB-44A2-A51F-224D0D6F877D}" presName="sibTrans" presStyleLbl="sibTrans1D1" presStyleIdx="0" presStyleCnt="3"/>
      <dgm:spPr/>
    </dgm:pt>
    <dgm:pt modelId="{4D64458C-DFC6-4862-9C6D-6D0B3906689E}" type="pres">
      <dgm:prSet presAssocID="{1AC561F2-26BB-44A2-A51F-224D0D6F877D}" presName="connectorText" presStyleLbl="sibTrans1D1" presStyleIdx="0" presStyleCnt="3"/>
      <dgm:spPr/>
    </dgm:pt>
    <dgm:pt modelId="{E946AAC8-2521-4AB8-9696-A1D25C44621D}" type="pres">
      <dgm:prSet presAssocID="{49E396E0-9B9F-49A4-A666-CE7D30B58C9F}" presName="node" presStyleLbl="node1" presStyleIdx="1" presStyleCnt="4">
        <dgm:presLayoutVars>
          <dgm:bulletEnabled val="1"/>
        </dgm:presLayoutVars>
      </dgm:prSet>
      <dgm:spPr/>
    </dgm:pt>
    <dgm:pt modelId="{9997D784-1B86-4309-A56B-34A42C1B4A75}" type="pres">
      <dgm:prSet presAssocID="{DEB76366-8DF0-4180-9494-F986A6F8B28E}" presName="sibTrans" presStyleLbl="sibTrans1D1" presStyleIdx="1" presStyleCnt="3"/>
      <dgm:spPr/>
    </dgm:pt>
    <dgm:pt modelId="{FFBCA3FA-426E-4937-AFAD-237E8EC2C360}" type="pres">
      <dgm:prSet presAssocID="{DEB76366-8DF0-4180-9494-F986A6F8B28E}" presName="connectorText" presStyleLbl="sibTrans1D1" presStyleIdx="1" presStyleCnt="3"/>
      <dgm:spPr/>
    </dgm:pt>
    <dgm:pt modelId="{0911CBC4-45F3-40EA-8386-59558C283928}" type="pres">
      <dgm:prSet presAssocID="{8B82546D-499C-4ED2-850D-6D00DDD6C84C}" presName="node" presStyleLbl="node1" presStyleIdx="2" presStyleCnt="4">
        <dgm:presLayoutVars>
          <dgm:bulletEnabled val="1"/>
        </dgm:presLayoutVars>
      </dgm:prSet>
      <dgm:spPr/>
    </dgm:pt>
    <dgm:pt modelId="{DF47D55F-E652-4F43-B055-F85D1E22EFDA}" type="pres">
      <dgm:prSet presAssocID="{39BE1635-BFB7-413E-8DCE-6F9B31626356}" presName="sibTrans" presStyleLbl="sibTrans1D1" presStyleIdx="2" presStyleCnt="3"/>
      <dgm:spPr/>
    </dgm:pt>
    <dgm:pt modelId="{1054A239-5020-4286-8EDE-850FAB5E155E}" type="pres">
      <dgm:prSet presAssocID="{39BE1635-BFB7-413E-8DCE-6F9B31626356}" presName="connectorText" presStyleLbl="sibTrans1D1" presStyleIdx="2" presStyleCnt="3"/>
      <dgm:spPr/>
    </dgm:pt>
    <dgm:pt modelId="{EDCD7151-8AEF-476A-928F-9116A278CFA7}" type="pres">
      <dgm:prSet presAssocID="{E6038080-0B50-4ACE-863D-984D15E908E3}" presName="node" presStyleLbl="node1" presStyleIdx="3" presStyleCnt="4">
        <dgm:presLayoutVars>
          <dgm:bulletEnabled val="1"/>
        </dgm:presLayoutVars>
      </dgm:prSet>
      <dgm:spPr/>
    </dgm:pt>
  </dgm:ptLst>
  <dgm:cxnLst>
    <dgm:cxn modelId="{CBD73302-2C51-4D13-B148-8AEE48C6C68B}" type="presOf" srcId="{8B82546D-499C-4ED2-850D-6D00DDD6C84C}" destId="{0911CBC4-45F3-40EA-8386-59558C283928}" srcOrd="0" destOrd="0" presId="urn:microsoft.com/office/officeart/2016/7/layout/RepeatingBendingProcessNew"/>
    <dgm:cxn modelId="{6F0D3D0F-F335-4E3F-9449-A030EFF1617E}" type="presOf" srcId="{39BE1635-BFB7-413E-8DCE-6F9B31626356}" destId="{DF47D55F-E652-4F43-B055-F85D1E22EFDA}" srcOrd="0" destOrd="0" presId="urn:microsoft.com/office/officeart/2016/7/layout/RepeatingBendingProcessNew"/>
    <dgm:cxn modelId="{8D28A734-63FA-4F60-BE12-F35D45A83CBA}" srcId="{E43BA4DF-517A-4B69-8BD3-571094151C4E}" destId="{E6038080-0B50-4ACE-863D-984D15E908E3}" srcOrd="3" destOrd="0" parTransId="{FC6645F5-5F36-4504-A5E3-4D82540D5A39}" sibTransId="{CBB940D7-C2DC-42F1-8D94-85D4D75FD0D4}"/>
    <dgm:cxn modelId="{B7FC9561-1695-44CD-B732-48AD39E86CFA}" type="presOf" srcId="{DEB76366-8DF0-4180-9494-F986A6F8B28E}" destId="{9997D784-1B86-4309-A56B-34A42C1B4A75}" srcOrd="0" destOrd="0" presId="urn:microsoft.com/office/officeart/2016/7/layout/RepeatingBendingProcessNew"/>
    <dgm:cxn modelId="{D9EED46C-7E8B-4A7E-996C-C223C53C16AE}" type="presOf" srcId="{1AC561F2-26BB-44A2-A51F-224D0D6F877D}" destId="{F9E345AF-5E60-4F77-8053-75F083B41E74}" srcOrd="0" destOrd="0" presId="urn:microsoft.com/office/officeart/2016/7/layout/RepeatingBendingProcessNew"/>
    <dgm:cxn modelId="{15EA6072-5E20-4561-BE22-DDC8CBB47D9C}" srcId="{E43BA4DF-517A-4B69-8BD3-571094151C4E}" destId="{BA203A87-70F8-4D45-9B15-637E2C8A02C4}" srcOrd="0" destOrd="0" parTransId="{210A88FA-1A56-4D4B-A0CA-E21EB1D4D265}" sibTransId="{1AC561F2-26BB-44A2-A51F-224D0D6F877D}"/>
    <dgm:cxn modelId="{4F811A88-8032-44E2-BA1C-34BF387BD853}" type="presOf" srcId="{39BE1635-BFB7-413E-8DCE-6F9B31626356}" destId="{1054A239-5020-4286-8EDE-850FAB5E155E}" srcOrd="1" destOrd="0" presId="urn:microsoft.com/office/officeart/2016/7/layout/RepeatingBendingProcessNew"/>
    <dgm:cxn modelId="{790E409C-9018-413A-98B5-477D6362F544}" type="presOf" srcId="{DEB76366-8DF0-4180-9494-F986A6F8B28E}" destId="{FFBCA3FA-426E-4937-AFAD-237E8EC2C360}" srcOrd="1" destOrd="0" presId="urn:microsoft.com/office/officeart/2016/7/layout/RepeatingBendingProcessNew"/>
    <dgm:cxn modelId="{A599C89D-4326-44EB-87BF-5D84ED1AF47F}" type="presOf" srcId="{E6038080-0B50-4ACE-863D-984D15E908E3}" destId="{EDCD7151-8AEF-476A-928F-9116A278CFA7}" srcOrd="0" destOrd="0" presId="urn:microsoft.com/office/officeart/2016/7/layout/RepeatingBendingProcessNew"/>
    <dgm:cxn modelId="{B4F501B5-4443-411A-B1FB-EA874DCED72F}" type="presOf" srcId="{E43BA4DF-517A-4B69-8BD3-571094151C4E}" destId="{19420107-AD67-4145-A5C3-79A803E7E02A}" srcOrd="0" destOrd="0" presId="urn:microsoft.com/office/officeart/2016/7/layout/RepeatingBendingProcessNew"/>
    <dgm:cxn modelId="{87D3E7C0-EF80-4463-B340-A4A5924B83CF}" srcId="{E43BA4DF-517A-4B69-8BD3-571094151C4E}" destId="{49E396E0-9B9F-49A4-A666-CE7D30B58C9F}" srcOrd="1" destOrd="0" parTransId="{2F2EF3EE-14B3-4390-A4DD-348EBB346174}" sibTransId="{DEB76366-8DF0-4180-9494-F986A6F8B28E}"/>
    <dgm:cxn modelId="{F9AE1FC4-A88E-4BF5-B805-4660C8FA3EA6}" type="presOf" srcId="{49E396E0-9B9F-49A4-A666-CE7D30B58C9F}" destId="{E946AAC8-2521-4AB8-9696-A1D25C44621D}" srcOrd="0" destOrd="0" presId="urn:microsoft.com/office/officeart/2016/7/layout/RepeatingBendingProcessNew"/>
    <dgm:cxn modelId="{7D66A5C6-47F4-4AD3-8BDF-9D940575BDD6}" type="presOf" srcId="{BA203A87-70F8-4D45-9B15-637E2C8A02C4}" destId="{C8148D47-03D6-464C-9B69-26C71182FD1A}" srcOrd="0" destOrd="0" presId="urn:microsoft.com/office/officeart/2016/7/layout/RepeatingBendingProcessNew"/>
    <dgm:cxn modelId="{BE01EFD4-F744-49F4-A308-C611D61AA838}" type="presOf" srcId="{1AC561F2-26BB-44A2-A51F-224D0D6F877D}" destId="{4D64458C-DFC6-4862-9C6D-6D0B3906689E}" srcOrd="1" destOrd="0" presId="urn:microsoft.com/office/officeart/2016/7/layout/RepeatingBendingProcessNew"/>
    <dgm:cxn modelId="{B5AFE0D5-39F0-4C28-A30D-368AEF6C6595}" srcId="{E43BA4DF-517A-4B69-8BD3-571094151C4E}" destId="{8B82546D-499C-4ED2-850D-6D00DDD6C84C}" srcOrd="2" destOrd="0" parTransId="{044306B3-8D97-4CA8-80BD-14BADE3D3C00}" sibTransId="{39BE1635-BFB7-413E-8DCE-6F9B31626356}"/>
    <dgm:cxn modelId="{EED39CD6-ADD7-4BC4-9566-7F4479AF96F3}" type="presParOf" srcId="{19420107-AD67-4145-A5C3-79A803E7E02A}" destId="{C8148D47-03D6-464C-9B69-26C71182FD1A}" srcOrd="0" destOrd="0" presId="urn:microsoft.com/office/officeart/2016/7/layout/RepeatingBendingProcessNew"/>
    <dgm:cxn modelId="{4F81B547-124D-4BBC-8B8F-9F27E59B1DD7}" type="presParOf" srcId="{19420107-AD67-4145-A5C3-79A803E7E02A}" destId="{F9E345AF-5E60-4F77-8053-75F083B41E74}" srcOrd="1" destOrd="0" presId="urn:microsoft.com/office/officeart/2016/7/layout/RepeatingBendingProcessNew"/>
    <dgm:cxn modelId="{087266AE-BFCE-400D-AD17-4E7E74F97D59}" type="presParOf" srcId="{F9E345AF-5E60-4F77-8053-75F083B41E74}" destId="{4D64458C-DFC6-4862-9C6D-6D0B3906689E}" srcOrd="0" destOrd="0" presId="urn:microsoft.com/office/officeart/2016/7/layout/RepeatingBendingProcessNew"/>
    <dgm:cxn modelId="{A0562B50-9621-431B-8317-8D9BEDCA27ED}" type="presParOf" srcId="{19420107-AD67-4145-A5C3-79A803E7E02A}" destId="{E946AAC8-2521-4AB8-9696-A1D25C44621D}" srcOrd="2" destOrd="0" presId="urn:microsoft.com/office/officeart/2016/7/layout/RepeatingBendingProcessNew"/>
    <dgm:cxn modelId="{91FEA8A5-E5EC-4E46-8259-948C86B94CC2}" type="presParOf" srcId="{19420107-AD67-4145-A5C3-79A803E7E02A}" destId="{9997D784-1B86-4309-A56B-34A42C1B4A75}" srcOrd="3" destOrd="0" presId="urn:microsoft.com/office/officeart/2016/7/layout/RepeatingBendingProcessNew"/>
    <dgm:cxn modelId="{6E3EE602-0BDE-4FB5-9982-DD134C4C1E0A}" type="presParOf" srcId="{9997D784-1B86-4309-A56B-34A42C1B4A75}" destId="{FFBCA3FA-426E-4937-AFAD-237E8EC2C360}" srcOrd="0" destOrd="0" presId="urn:microsoft.com/office/officeart/2016/7/layout/RepeatingBendingProcessNew"/>
    <dgm:cxn modelId="{25AEC0C9-93DE-46E3-BBBD-61D0A7CE8300}" type="presParOf" srcId="{19420107-AD67-4145-A5C3-79A803E7E02A}" destId="{0911CBC4-45F3-40EA-8386-59558C283928}" srcOrd="4" destOrd="0" presId="urn:microsoft.com/office/officeart/2016/7/layout/RepeatingBendingProcessNew"/>
    <dgm:cxn modelId="{656B2B43-9CC1-48DD-8B01-53CD38D649B9}" type="presParOf" srcId="{19420107-AD67-4145-A5C3-79A803E7E02A}" destId="{DF47D55F-E652-4F43-B055-F85D1E22EFDA}" srcOrd="5" destOrd="0" presId="urn:microsoft.com/office/officeart/2016/7/layout/RepeatingBendingProcessNew"/>
    <dgm:cxn modelId="{ECD38D35-6C50-4B5F-80F1-9602E082FA73}" type="presParOf" srcId="{DF47D55F-E652-4F43-B055-F85D1E22EFDA}" destId="{1054A239-5020-4286-8EDE-850FAB5E155E}" srcOrd="0" destOrd="0" presId="urn:microsoft.com/office/officeart/2016/7/layout/RepeatingBendingProcessNew"/>
    <dgm:cxn modelId="{2422E54D-C4B2-411E-8A7B-E12ED28303CC}" type="presParOf" srcId="{19420107-AD67-4145-A5C3-79A803E7E02A}" destId="{EDCD7151-8AEF-476A-928F-9116A278CFA7}" srcOrd="6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C3E168-9E48-4C63-970A-F7F4CEB9BB0B}">
      <dsp:nvSpPr>
        <dsp:cNvPr id="0" name=""/>
        <dsp:cNvSpPr/>
      </dsp:nvSpPr>
      <dsp:spPr>
        <a:xfrm>
          <a:off x="0" y="51076"/>
          <a:ext cx="7265060" cy="509401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Nuair a bhraitheann an inchinn bagairt nó sábháilteacht, casann sí ar an amygdala ar dtús
Neoróin scátháin: déanaimid mothúcháin a “ghabháil”
Tá suaimhneas tógálach — mar an gcéanna le strus
Is féidir athruithe beaga (postúr, anál, ton) do chóras néaróg a athrú</a:t>
          </a:r>
        </a:p>
      </dsp:txBody>
      <dsp:txXfrm>
        <a:off x="248669" y="299745"/>
        <a:ext cx="6767722" cy="45966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E345AF-5E60-4F77-8053-75F083B41E74}">
      <dsp:nvSpPr>
        <dsp:cNvPr id="0" name=""/>
        <dsp:cNvSpPr/>
      </dsp:nvSpPr>
      <dsp:spPr>
        <a:xfrm>
          <a:off x="2736543" y="1253273"/>
          <a:ext cx="5982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98238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19942" y="1295845"/>
        <a:ext cx="31441" cy="6294"/>
      </dsp:txXfrm>
    </dsp:sp>
    <dsp:sp modelId="{C8148D47-03D6-464C-9B69-26C71182FD1A}">
      <dsp:nvSpPr>
        <dsp:cNvPr id="0" name=""/>
        <dsp:cNvSpPr/>
      </dsp:nvSpPr>
      <dsp:spPr>
        <a:xfrm>
          <a:off x="4261" y="478768"/>
          <a:ext cx="2734081" cy="164044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972" tIns="140627" rIns="133972" bIns="140627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b="0" kern="1200" baseline="0" dirty="0"/>
            <a:t>Is </a:t>
          </a:r>
          <a:r>
            <a:rPr lang="en-IE" sz="1200" b="0" kern="1200" baseline="0" dirty="0" err="1"/>
            <a:t>féidir</a:t>
          </a:r>
          <a:r>
            <a:rPr lang="en-IE" sz="1200" b="0" kern="1200" baseline="0" dirty="0"/>
            <a:t> le </a:t>
          </a:r>
          <a:r>
            <a:rPr lang="en-IE" sz="1200" b="0" kern="1200" baseline="0" dirty="0" err="1"/>
            <a:t>focail</a:t>
          </a:r>
          <a:r>
            <a:rPr lang="en-IE" sz="1200" b="0" kern="1200" baseline="0" dirty="0"/>
            <a:t>, </a:t>
          </a:r>
          <a:r>
            <a:rPr lang="en-IE" sz="1200" b="0" kern="1200" baseline="0" dirty="0" err="1"/>
            <a:t>cás</a:t>
          </a:r>
          <a:r>
            <a:rPr lang="en-IE" sz="1200" b="0" kern="1200" baseline="0" dirty="0"/>
            <a:t>/</a:t>
          </a:r>
          <a:r>
            <a:rPr lang="en-IE" sz="1200" b="0" kern="1200" baseline="0" dirty="0" err="1"/>
            <a:t>eachtra</a:t>
          </a:r>
          <a:r>
            <a:rPr lang="en-IE" sz="1200" b="0" kern="1200" baseline="0" dirty="0"/>
            <a:t> a </a:t>
          </a:r>
          <a:r>
            <a:rPr lang="en-IE" sz="1200" b="0" kern="1200" baseline="0" dirty="0" err="1"/>
            <a:t>dhéanamh</a:t>
          </a:r>
          <a:r>
            <a:rPr lang="en-IE" sz="1200" b="0" kern="1200" baseline="0" dirty="0"/>
            <a:t> </a:t>
          </a:r>
          <a:r>
            <a:rPr lang="en-IE" sz="1200" b="0" kern="1200" baseline="0" dirty="0" err="1"/>
            <a:t>níos</a:t>
          </a:r>
          <a:r>
            <a:rPr lang="en-IE" sz="1200" b="0" kern="1200" baseline="0" dirty="0"/>
            <a:t> </a:t>
          </a:r>
          <a:r>
            <a:rPr lang="en-IE" sz="1200" b="0" kern="1200" baseline="0" dirty="0" err="1"/>
            <a:t>deacra</a:t>
          </a:r>
          <a:r>
            <a:rPr lang="en-IE" sz="1200" b="0" kern="1200" baseline="0" dirty="0"/>
            <a:t> </a:t>
          </a:r>
          <a:r>
            <a:rPr lang="en-IE" sz="1200" b="0" kern="1200" baseline="0" dirty="0" err="1"/>
            <a:t>nó</a:t>
          </a:r>
          <a:r>
            <a:rPr lang="en-IE" sz="1200" b="0" kern="1200" baseline="0" dirty="0"/>
            <a:t> </a:t>
          </a:r>
          <a:r>
            <a:rPr lang="en-IE" sz="1200" b="0" kern="1200" baseline="0" dirty="0" err="1"/>
            <a:t>níos</a:t>
          </a:r>
          <a:r>
            <a:rPr lang="en-IE" sz="1200" b="0" kern="1200" baseline="0" dirty="0"/>
            <a:t> </a:t>
          </a:r>
          <a:r>
            <a:rPr lang="en-IE" sz="1200" b="0" kern="1200" baseline="0" dirty="0" err="1"/>
            <a:t>éasca</a:t>
          </a:r>
          <a:endParaRPr lang="en-US" sz="1200" kern="1200" dirty="0"/>
        </a:p>
      </dsp:txBody>
      <dsp:txXfrm>
        <a:off x="4261" y="478768"/>
        <a:ext cx="2734081" cy="1640449"/>
      </dsp:txXfrm>
    </dsp:sp>
    <dsp:sp modelId="{9997D784-1B86-4309-A56B-34A42C1B4A75}">
      <dsp:nvSpPr>
        <dsp:cNvPr id="0" name=""/>
        <dsp:cNvSpPr/>
      </dsp:nvSpPr>
      <dsp:spPr>
        <a:xfrm>
          <a:off x="1371302" y="2117417"/>
          <a:ext cx="3362920" cy="598238"/>
        </a:xfrm>
        <a:custGeom>
          <a:avLst/>
          <a:gdLst/>
          <a:ahLst/>
          <a:cxnLst/>
          <a:rect l="0" t="0" r="0" b="0"/>
          <a:pathLst>
            <a:path>
              <a:moveTo>
                <a:pt x="3362920" y="0"/>
              </a:moveTo>
              <a:lnTo>
                <a:pt x="3362920" y="316219"/>
              </a:lnTo>
              <a:lnTo>
                <a:pt x="0" y="316219"/>
              </a:lnTo>
              <a:lnTo>
                <a:pt x="0" y="598238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967232" y="2413389"/>
        <a:ext cx="171060" cy="6294"/>
      </dsp:txXfrm>
    </dsp:sp>
    <dsp:sp modelId="{E946AAC8-2521-4AB8-9696-A1D25C44621D}">
      <dsp:nvSpPr>
        <dsp:cNvPr id="0" name=""/>
        <dsp:cNvSpPr/>
      </dsp:nvSpPr>
      <dsp:spPr>
        <a:xfrm>
          <a:off x="3367182" y="478768"/>
          <a:ext cx="2734081" cy="164044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972" tIns="140627" rIns="133972" bIns="140627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b="0" kern="1200" baseline="0"/>
            <a:t>Ná habair: “Socraigh thú féin” (calm down) →Ní chabhraíonn sé — bíonn daoine ag iarraidh iad féin a chosaint.</a:t>
          </a:r>
          <a:endParaRPr lang="en-US" sz="1200" kern="1200"/>
        </a:p>
      </dsp:txBody>
      <dsp:txXfrm>
        <a:off x="3367182" y="478768"/>
        <a:ext cx="2734081" cy="1640449"/>
      </dsp:txXfrm>
    </dsp:sp>
    <dsp:sp modelId="{DF47D55F-E652-4F43-B055-F85D1E22EFDA}">
      <dsp:nvSpPr>
        <dsp:cNvPr id="0" name=""/>
        <dsp:cNvSpPr/>
      </dsp:nvSpPr>
      <dsp:spPr>
        <a:xfrm>
          <a:off x="2736543" y="3522560"/>
          <a:ext cx="59823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98238" y="45720"/>
              </a:lnTo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19942" y="3565133"/>
        <a:ext cx="31441" cy="6294"/>
      </dsp:txXfrm>
    </dsp:sp>
    <dsp:sp modelId="{0911CBC4-45F3-40EA-8386-59558C283928}">
      <dsp:nvSpPr>
        <dsp:cNvPr id="0" name=""/>
        <dsp:cNvSpPr/>
      </dsp:nvSpPr>
      <dsp:spPr>
        <a:xfrm>
          <a:off x="4261" y="2748056"/>
          <a:ext cx="2734081" cy="16404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972" tIns="140627" rIns="133972" bIns="140627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b="0" kern="1200" baseline="0"/>
            <a:t>Abair ina ionad sin: “Feicim go bhfuil sé seo fíorthábhachtach duit”Nó: “Tógfaimis nóiméad le smaoineamh air seo le Chéile”</a:t>
          </a:r>
          <a:endParaRPr lang="en-US" sz="1200" kern="1200"/>
        </a:p>
      </dsp:txBody>
      <dsp:txXfrm>
        <a:off x="4261" y="2748056"/>
        <a:ext cx="2734081" cy="1640449"/>
      </dsp:txXfrm>
    </dsp:sp>
    <dsp:sp modelId="{EDCD7151-8AEF-476A-928F-9116A278CFA7}">
      <dsp:nvSpPr>
        <dsp:cNvPr id="0" name=""/>
        <dsp:cNvSpPr/>
      </dsp:nvSpPr>
      <dsp:spPr>
        <a:xfrm>
          <a:off x="3367182" y="2748056"/>
          <a:ext cx="2734081" cy="1640449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972" tIns="140627" rIns="133972" bIns="140627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b="0" kern="1200" baseline="0"/>
            <a:t>Tabhair aitheantas don mhothúchán sula dtosaíonn tú ag réiteach an fhadhb.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200" b="0" kern="1200" baseline="0"/>
            <a:t>Tagairtí Infante et al., 1997; Linehan, 1993; Mehrabian, 1971</a:t>
          </a:r>
          <a:endParaRPr lang="en-US" sz="1200" kern="1200"/>
        </a:p>
      </dsp:txBody>
      <dsp:txXfrm>
        <a:off x="3367182" y="2748056"/>
        <a:ext cx="2734081" cy="16404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9B0F7D69-D93C-4C38-A23D-76E000D691CD}"/>
              </a:ext>
            </a:extLst>
          </p:cNvPr>
          <p:cNvSpPr/>
          <p:nvPr/>
        </p:nvSpPr>
        <p:spPr>
          <a:xfrm>
            <a:off x="0" y="0"/>
            <a:ext cx="3496422" cy="6858000"/>
          </a:xfrm>
          <a:custGeom>
            <a:avLst/>
            <a:gdLst>
              <a:gd name="connsiteX0" fmla="*/ 0 w 3496422"/>
              <a:gd name="connsiteY0" fmla="*/ 0 h 6858000"/>
              <a:gd name="connsiteX1" fmla="*/ 1873399 w 3496422"/>
              <a:gd name="connsiteY1" fmla="*/ 0 h 6858000"/>
              <a:gd name="connsiteX2" fmla="*/ 1895523 w 3496422"/>
              <a:gd name="connsiteY2" fmla="*/ 14997 h 6858000"/>
              <a:gd name="connsiteX3" fmla="*/ 3496422 w 3496422"/>
              <a:gd name="connsiteY3" fmla="*/ 3621656 h 6858000"/>
              <a:gd name="connsiteX4" fmla="*/ 1622072 w 3496422"/>
              <a:gd name="connsiteY4" fmla="*/ 6374814 h 6858000"/>
              <a:gd name="connsiteX5" fmla="*/ 1105424 w 3496422"/>
              <a:gd name="connsiteY5" fmla="*/ 6780599 h 6858000"/>
              <a:gd name="connsiteX6" fmla="*/ 993668 w 3496422"/>
              <a:gd name="connsiteY6" fmla="*/ 6858000 h 6858000"/>
              <a:gd name="connsiteX7" fmla="*/ 0 w 3496422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6422" h="6858000">
                <a:moveTo>
                  <a:pt x="0" y="0"/>
                </a:moveTo>
                <a:lnTo>
                  <a:pt x="1873399" y="0"/>
                </a:lnTo>
                <a:lnTo>
                  <a:pt x="1895523" y="14997"/>
                </a:lnTo>
                <a:cubicBezTo>
                  <a:pt x="2922686" y="754641"/>
                  <a:pt x="3496422" y="2093192"/>
                  <a:pt x="3496422" y="3621656"/>
                </a:cubicBezTo>
                <a:cubicBezTo>
                  <a:pt x="3496422" y="4969131"/>
                  <a:pt x="2567697" y="5602839"/>
                  <a:pt x="1622072" y="6374814"/>
                </a:cubicBezTo>
                <a:cubicBezTo>
                  <a:pt x="1449869" y="6515397"/>
                  <a:pt x="1279242" y="6653108"/>
                  <a:pt x="1105424" y="6780599"/>
                </a:cubicBezTo>
                <a:lnTo>
                  <a:pt x="993668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4295" y="1346268"/>
            <a:ext cx="7060135" cy="3285207"/>
          </a:xfrm>
        </p:spPr>
        <p:txBody>
          <a:bodyPr anchor="b">
            <a:noAutofit/>
          </a:bodyPr>
          <a:lstStyle>
            <a:lvl1pPr algn="l">
              <a:lnSpc>
                <a:spcPct val="120000"/>
              </a:lnSpc>
              <a:defRPr sz="5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2312" y="4631475"/>
            <a:ext cx="7052117" cy="1150200"/>
          </a:xfrm>
        </p:spPr>
        <p:txBody>
          <a:bodyPr lIns="109728" tIns="109728" rIns="109728" bIns="91440"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123E5C65-E22A-4865-9449-10140D62B6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654295" y="617415"/>
            <a:ext cx="7123723" cy="457200"/>
          </a:xfrm>
        </p:spPr>
        <p:txBody>
          <a:bodyPr/>
          <a:lstStyle>
            <a:lvl1pPr algn="l">
              <a:defRPr/>
            </a:lvl1pPr>
          </a:lstStyle>
          <a:p>
            <a:fld id="{12241623-A064-4BED-B073-BA4D61433402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24" name="Footer Placeholder 23">
            <a:extLst>
              <a:ext uri="{FF2B5EF4-FFF2-40B4-BE49-F238E27FC236}">
                <a16:creationId xmlns:a16="http://schemas.microsoft.com/office/drawing/2014/main" id="{EF9C3DE0-E7F5-4B4D-B5AF-CDE724CE79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5" y="6170490"/>
            <a:ext cx="5588349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5" name="Slide Number Placeholder 24">
            <a:extLst>
              <a:ext uri="{FF2B5EF4-FFF2-40B4-BE49-F238E27FC236}">
                <a16:creationId xmlns:a16="http://schemas.microsoft.com/office/drawing/2014/main" id="{48C1E146-840A-4217-B63E-62E5CF890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15600" y="6170490"/>
            <a:ext cx="1198829" cy="457200"/>
          </a:xfrm>
        </p:spPr>
        <p:txBody>
          <a:bodyPr/>
          <a:lstStyle>
            <a:lvl1pPr algn="r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CD419D4-EA9D-42D9-BF62-B07F0B7B672B}"/>
              </a:ext>
            </a:extLst>
          </p:cNvPr>
          <p:cNvSpPr/>
          <p:nvPr/>
        </p:nvSpPr>
        <p:spPr>
          <a:xfrm>
            <a:off x="1375409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C6FEC9B-9608-4181-A9E5-A1B80E72021C}"/>
              </a:ext>
            </a:extLst>
          </p:cNvPr>
          <p:cNvSpPr/>
          <p:nvPr/>
        </p:nvSpPr>
        <p:spPr>
          <a:xfrm>
            <a:off x="1155402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AB1564ED-F26F-451D-97D6-A6EC3E83FD55}"/>
              </a:ext>
            </a:extLst>
          </p:cNvPr>
          <p:cNvSpPr/>
          <p:nvPr/>
        </p:nvSpPr>
        <p:spPr>
          <a:xfrm>
            <a:off x="924161" y="0"/>
            <a:ext cx="2261351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521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6397E4A-EB6A-4FA6-AA4F-69EA0C70F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86ED0C-1DA7-41F0-94CF-6218B1FEDFF1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51A2F5D-7AC4-4F91-965A-7B6A45D6F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8B86-CDB8-482F-9D9F-1BFDA3638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115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EECF02AB-6034-4B88-BC5A-7C17CB0EF809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631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6923EF53-7767-4C94-BEF6-D45292794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3E5F3-28EE-488F-BD53-B744C06C3DEC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ACF12700-F905-4CFA-970C-C81E05A64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DA1B1EE2-BCA3-432B-A32D-B04C7F1D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72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B84A89F5-6982-40AE-8108-88B93E85C8FF}"/>
              </a:ext>
            </a:extLst>
          </p:cNvPr>
          <p:cNvGrpSpPr/>
          <p:nvPr/>
        </p:nvGrpSpPr>
        <p:grpSpPr>
          <a:xfrm>
            <a:off x="3124577" y="0"/>
            <a:ext cx="4389519" cy="2916937"/>
            <a:chOff x="3124577" y="0"/>
            <a:chExt cx="4389519" cy="2916937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B80BED93-E30B-4492-A268-84C33CA4F067}"/>
                </a:ext>
              </a:extLst>
            </p:cNvPr>
            <p:cNvSpPr/>
            <p:nvPr/>
          </p:nvSpPr>
          <p:spPr>
            <a:xfrm>
              <a:off x="3320637" y="0"/>
              <a:ext cx="4013331" cy="2742133"/>
            </a:xfrm>
            <a:custGeom>
              <a:avLst/>
              <a:gdLst>
                <a:gd name="connsiteX0" fmla="*/ 294151 w 4013331"/>
                <a:gd name="connsiteY0" fmla="*/ 0 h 2742133"/>
                <a:gd name="connsiteX1" fmla="*/ 3844057 w 4013331"/>
                <a:gd name="connsiteY1" fmla="*/ 0 h 2742133"/>
                <a:gd name="connsiteX2" fmla="*/ 3892490 w 4013331"/>
                <a:gd name="connsiteY2" fmla="*/ 131440 h 2742133"/>
                <a:gd name="connsiteX3" fmla="*/ 4013331 w 4013331"/>
                <a:gd name="connsiteY3" fmla="*/ 941251 h 2742133"/>
                <a:gd name="connsiteX4" fmla="*/ 3804827 w 4013331"/>
                <a:gd name="connsiteY4" fmla="*/ 1540292 h 2742133"/>
                <a:gd name="connsiteX5" fmla="*/ 3187498 w 4013331"/>
                <a:gd name="connsiteY5" fmla="*/ 2098087 h 2742133"/>
                <a:gd name="connsiteX6" fmla="*/ 3051769 w 4013331"/>
                <a:gd name="connsiteY6" fmla="*/ 2204787 h 2742133"/>
                <a:gd name="connsiteX7" fmla="*/ 1936476 w 4013331"/>
                <a:gd name="connsiteY7" fmla="*/ 2742133 h 2742133"/>
                <a:gd name="connsiteX8" fmla="*/ 467303 w 4013331"/>
                <a:gd name="connsiteY8" fmla="*/ 1868695 h 2742133"/>
                <a:gd name="connsiteX9" fmla="*/ 310732 w 4013331"/>
                <a:gd name="connsiteY9" fmla="*/ 1645244 h 2742133"/>
                <a:gd name="connsiteX10" fmla="*/ 0 w 4013331"/>
                <a:gd name="connsiteY10" fmla="*/ 941251 h 2742133"/>
                <a:gd name="connsiteX11" fmla="*/ 187749 w 4013331"/>
                <a:gd name="connsiteY11" fmla="*/ 183076 h 2742133"/>
                <a:gd name="connsiteX12" fmla="*/ 288888 w 4013331"/>
                <a:gd name="connsiteY12" fmla="*/ 7329 h 2742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013331" h="2742133">
                  <a:moveTo>
                    <a:pt x="294151" y="0"/>
                  </a:moveTo>
                  <a:lnTo>
                    <a:pt x="3844057" y="0"/>
                  </a:lnTo>
                  <a:lnTo>
                    <a:pt x="3892490" y="131440"/>
                  </a:lnTo>
                  <a:cubicBezTo>
                    <a:pt x="3971777" y="378867"/>
                    <a:pt x="4013331" y="652783"/>
                    <a:pt x="4013331" y="941251"/>
                  </a:cubicBezTo>
                  <a:cubicBezTo>
                    <a:pt x="4013331" y="1171430"/>
                    <a:pt x="3948997" y="1356167"/>
                    <a:pt x="3804827" y="1540292"/>
                  </a:cubicBezTo>
                  <a:cubicBezTo>
                    <a:pt x="3654026" y="1732895"/>
                    <a:pt x="3427436" y="1910292"/>
                    <a:pt x="3187498" y="2098087"/>
                  </a:cubicBezTo>
                  <a:cubicBezTo>
                    <a:pt x="3143231" y="2132693"/>
                    <a:pt x="3097499" y="2168522"/>
                    <a:pt x="3051769" y="2204787"/>
                  </a:cubicBezTo>
                  <a:cubicBezTo>
                    <a:pt x="2642425" y="2529345"/>
                    <a:pt x="2343664" y="2742133"/>
                    <a:pt x="1936476" y="2742133"/>
                  </a:cubicBezTo>
                  <a:cubicBezTo>
                    <a:pt x="1316045" y="2742133"/>
                    <a:pt x="876647" y="2480932"/>
                    <a:pt x="467303" y="1868695"/>
                  </a:cubicBezTo>
                  <a:cubicBezTo>
                    <a:pt x="413736" y="1788559"/>
                    <a:pt x="361372" y="1715679"/>
                    <a:pt x="310732" y="1645244"/>
                  </a:cubicBezTo>
                  <a:cubicBezTo>
                    <a:pt x="100850" y="1353195"/>
                    <a:pt x="0" y="1201315"/>
                    <a:pt x="0" y="941251"/>
                  </a:cubicBezTo>
                  <a:cubicBezTo>
                    <a:pt x="0" y="683021"/>
                    <a:pt x="63214" y="427935"/>
                    <a:pt x="187749" y="183076"/>
                  </a:cubicBezTo>
                  <a:cubicBezTo>
                    <a:pt x="218215" y="123194"/>
                    <a:pt x="251953" y="64578"/>
                    <a:pt x="288888" y="7329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65F60C1-CD8B-4326-9B24-3D197CF382A6}"/>
                </a:ext>
              </a:extLst>
            </p:cNvPr>
            <p:cNvSpPr/>
            <p:nvPr/>
          </p:nvSpPr>
          <p:spPr>
            <a:xfrm>
              <a:off x="3566319" y="0"/>
              <a:ext cx="3401415" cy="2440484"/>
            </a:xfrm>
            <a:custGeom>
              <a:avLst/>
              <a:gdLst>
                <a:gd name="connsiteX0" fmla="*/ 332917 w 3401415"/>
                <a:gd name="connsiteY0" fmla="*/ 0 h 2440484"/>
                <a:gd name="connsiteX1" fmla="*/ 3207137 w 3401415"/>
                <a:gd name="connsiteY1" fmla="*/ 0 h 2440484"/>
                <a:gd name="connsiteX2" fmla="*/ 3242654 w 3401415"/>
                <a:gd name="connsiteY2" fmla="*/ 74937 h 2440484"/>
                <a:gd name="connsiteX3" fmla="*/ 3401415 w 3401415"/>
                <a:gd name="connsiteY3" fmla="*/ 914184 h 2440484"/>
                <a:gd name="connsiteX4" fmla="*/ 3224702 w 3401415"/>
                <a:gd name="connsiteY4" fmla="*/ 1421888 h 2440484"/>
                <a:gd name="connsiteX5" fmla="*/ 2701498 w 3401415"/>
                <a:gd name="connsiteY5" fmla="*/ 1894635 h 2440484"/>
                <a:gd name="connsiteX6" fmla="*/ 2586463 w 3401415"/>
                <a:gd name="connsiteY6" fmla="*/ 1985068 h 2440484"/>
                <a:gd name="connsiteX7" fmla="*/ 1641219 w 3401415"/>
                <a:gd name="connsiteY7" fmla="*/ 2440484 h 2440484"/>
                <a:gd name="connsiteX8" fmla="*/ 396053 w 3401415"/>
                <a:gd name="connsiteY8" fmla="*/ 1700219 h 2440484"/>
                <a:gd name="connsiteX9" fmla="*/ 263354 w 3401415"/>
                <a:gd name="connsiteY9" fmla="*/ 1510839 h 2440484"/>
                <a:gd name="connsiteX10" fmla="*/ 0 w 3401415"/>
                <a:gd name="connsiteY10" fmla="*/ 914184 h 2440484"/>
                <a:gd name="connsiteX11" fmla="*/ 159122 w 3401415"/>
                <a:gd name="connsiteY11" fmla="*/ 271610 h 2440484"/>
                <a:gd name="connsiteX12" fmla="*/ 244841 w 3401415"/>
                <a:gd name="connsiteY12" fmla="*/ 122658 h 2440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01415" h="2440484">
                  <a:moveTo>
                    <a:pt x="332917" y="0"/>
                  </a:moveTo>
                  <a:lnTo>
                    <a:pt x="3207137" y="0"/>
                  </a:lnTo>
                  <a:lnTo>
                    <a:pt x="3242654" y="74937"/>
                  </a:lnTo>
                  <a:cubicBezTo>
                    <a:pt x="3346386" y="322243"/>
                    <a:pt x="3401415" y="608579"/>
                    <a:pt x="3401415" y="914184"/>
                  </a:cubicBezTo>
                  <a:cubicBezTo>
                    <a:pt x="3401415" y="1109268"/>
                    <a:pt x="3346890" y="1265837"/>
                    <a:pt x="3224702" y="1421888"/>
                  </a:cubicBezTo>
                  <a:cubicBezTo>
                    <a:pt x="3096894" y="1585125"/>
                    <a:pt x="2904852" y="1735475"/>
                    <a:pt x="2701498" y="1894635"/>
                  </a:cubicBezTo>
                  <a:cubicBezTo>
                    <a:pt x="2663980" y="1923966"/>
                    <a:pt x="2625221" y="1954332"/>
                    <a:pt x="2586463" y="1985068"/>
                  </a:cubicBezTo>
                  <a:cubicBezTo>
                    <a:pt x="2239532" y="2260140"/>
                    <a:pt x="1986324" y="2440484"/>
                    <a:pt x="1641219" y="2440484"/>
                  </a:cubicBezTo>
                  <a:cubicBezTo>
                    <a:pt x="1115386" y="2440484"/>
                    <a:pt x="742984" y="2219109"/>
                    <a:pt x="396053" y="1700219"/>
                  </a:cubicBezTo>
                  <a:cubicBezTo>
                    <a:pt x="350653" y="1632303"/>
                    <a:pt x="306273" y="1570535"/>
                    <a:pt x="263354" y="1510839"/>
                  </a:cubicBezTo>
                  <a:cubicBezTo>
                    <a:pt x="85473" y="1263318"/>
                    <a:pt x="0" y="1134597"/>
                    <a:pt x="0" y="914184"/>
                  </a:cubicBezTo>
                  <a:cubicBezTo>
                    <a:pt x="0" y="695327"/>
                    <a:pt x="53576" y="479135"/>
                    <a:pt x="159122" y="271610"/>
                  </a:cubicBezTo>
                  <a:cubicBezTo>
                    <a:pt x="184943" y="220858"/>
                    <a:pt x="213538" y="171179"/>
                    <a:pt x="244841" y="122658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9511D06-104E-440E-8049-4CDCE4B87E96}"/>
                </a:ext>
              </a:extLst>
            </p:cNvPr>
            <p:cNvSpPr/>
            <p:nvPr/>
          </p:nvSpPr>
          <p:spPr>
            <a:xfrm>
              <a:off x="3232490" y="0"/>
              <a:ext cx="4164597" cy="2817185"/>
            </a:xfrm>
            <a:custGeom>
              <a:avLst/>
              <a:gdLst>
                <a:gd name="connsiteX0" fmla="*/ 237339 w 4130517"/>
                <a:gd name="connsiteY0" fmla="*/ 0 h 2806419"/>
                <a:gd name="connsiteX1" fmla="*/ 3997489 w 4130517"/>
                <a:gd name="connsiteY1" fmla="*/ 0 h 2806419"/>
                <a:gd name="connsiteX2" fmla="*/ 4006148 w 4130517"/>
                <a:gd name="connsiteY2" fmla="*/ 24333 h 2806419"/>
                <a:gd name="connsiteX3" fmla="*/ 4130517 w 4130517"/>
                <a:gd name="connsiteY3" fmla="*/ 887307 h 2806419"/>
                <a:gd name="connsiteX4" fmla="*/ 3915925 w 4130517"/>
                <a:gd name="connsiteY4" fmla="*/ 1525677 h 2806419"/>
                <a:gd name="connsiteX5" fmla="*/ 3280571 w 4130517"/>
                <a:gd name="connsiteY5" fmla="*/ 2120090 h 2806419"/>
                <a:gd name="connsiteX6" fmla="*/ 3140878 w 4130517"/>
                <a:gd name="connsiteY6" fmla="*/ 2233796 h 2806419"/>
                <a:gd name="connsiteX7" fmla="*/ 1993019 w 4130517"/>
                <a:gd name="connsiteY7" fmla="*/ 2806419 h 2806419"/>
                <a:gd name="connsiteX8" fmla="*/ 480948 w 4130517"/>
                <a:gd name="connsiteY8" fmla="*/ 1875638 h 2806419"/>
                <a:gd name="connsiteX9" fmla="*/ 319805 w 4130517"/>
                <a:gd name="connsiteY9" fmla="*/ 1637519 h 2806419"/>
                <a:gd name="connsiteX10" fmla="*/ 0 w 4130517"/>
                <a:gd name="connsiteY10" fmla="*/ 887307 h 2806419"/>
                <a:gd name="connsiteX11" fmla="*/ 193231 w 4130517"/>
                <a:gd name="connsiteY11" fmla="*/ 79360 h 2806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30517" h="2806419">
                  <a:moveTo>
                    <a:pt x="237339" y="0"/>
                  </a:moveTo>
                  <a:lnTo>
                    <a:pt x="3997489" y="0"/>
                  </a:lnTo>
                  <a:lnTo>
                    <a:pt x="4006148" y="24333"/>
                  </a:lnTo>
                  <a:cubicBezTo>
                    <a:pt x="4087750" y="288004"/>
                    <a:pt x="4130517" y="579903"/>
                    <a:pt x="4130517" y="887307"/>
                  </a:cubicBezTo>
                  <a:cubicBezTo>
                    <a:pt x="4130517" y="1132599"/>
                    <a:pt x="4064304" y="1329464"/>
                    <a:pt x="3915925" y="1525677"/>
                  </a:cubicBezTo>
                  <a:cubicBezTo>
                    <a:pt x="3760721" y="1730924"/>
                    <a:pt x="3527514" y="1919967"/>
                    <a:pt x="3280571" y="2120090"/>
                  </a:cubicBezTo>
                  <a:cubicBezTo>
                    <a:pt x="3235011" y="2156968"/>
                    <a:pt x="3187944" y="2195151"/>
                    <a:pt x="3140878" y="2233796"/>
                  </a:cubicBezTo>
                  <a:cubicBezTo>
                    <a:pt x="2719582" y="2579662"/>
                    <a:pt x="2412097" y="2806419"/>
                    <a:pt x="1993019" y="2806419"/>
                  </a:cubicBezTo>
                  <a:cubicBezTo>
                    <a:pt x="1354472" y="2806419"/>
                    <a:pt x="902244" y="2528070"/>
                    <a:pt x="480948" y="1875638"/>
                  </a:cubicBezTo>
                  <a:cubicBezTo>
                    <a:pt x="425816" y="1790244"/>
                    <a:pt x="371924" y="1712578"/>
                    <a:pt x="319805" y="1637519"/>
                  </a:cubicBezTo>
                  <a:cubicBezTo>
                    <a:pt x="103795" y="1326296"/>
                    <a:pt x="0" y="1164446"/>
                    <a:pt x="0" y="887307"/>
                  </a:cubicBezTo>
                  <a:cubicBezTo>
                    <a:pt x="0" y="612125"/>
                    <a:pt x="65060" y="340293"/>
                    <a:pt x="193231" y="79360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64F6B39-7B0A-4839-9F52-1FFA2044F248}"/>
                </a:ext>
              </a:extLst>
            </p:cNvPr>
            <p:cNvSpPr/>
            <p:nvPr/>
          </p:nvSpPr>
          <p:spPr>
            <a:xfrm>
              <a:off x="3124577" y="0"/>
              <a:ext cx="4389519" cy="2916937"/>
            </a:xfrm>
            <a:custGeom>
              <a:avLst/>
              <a:gdLst>
                <a:gd name="connsiteX0" fmla="*/ 208215 w 4389519"/>
                <a:gd name="connsiteY0" fmla="*/ 0 h 2916937"/>
                <a:gd name="connsiteX1" fmla="*/ 4284014 w 4389519"/>
                <a:gd name="connsiteY1" fmla="*/ 0 h 2916937"/>
                <a:gd name="connsiteX2" fmla="*/ 4335794 w 4389519"/>
                <a:gd name="connsiteY2" fmla="*/ 207911 h 2916937"/>
                <a:gd name="connsiteX3" fmla="*/ 4376420 w 4389519"/>
                <a:gd name="connsiteY3" fmla="*/ 1078865 h 2916937"/>
                <a:gd name="connsiteX4" fmla="*/ 4090147 w 4389519"/>
                <a:gd name="connsiteY4" fmla="*/ 1734728 h 2916937"/>
                <a:gd name="connsiteX5" fmla="*/ 3362552 w 4389519"/>
                <a:gd name="connsiteY5" fmla="*/ 2305097 h 2916937"/>
                <a:gd name="connsiteX6" fmla="*/ 3204152 w 4389519"/>
                <a:gd name="connsiteY6" fmla="*/ 2412521 h 2916937"/>
                <a:gd name="connsiteX7" fmla="*/ 1936072 w 4389519"/>
                <a:gd name="connsiteY7" fmla="*/ 2912360 h 2916937"/>
                <a:gd name="connsiteX8" fmla="*/ 421690 w 4389519"/>
                <a:gd name="connsiteY8" fmla="*/ 1787063 h 2916937"/>
                <a:gd name="connsiteX9" fmla="*/ 273167 w 4389519"/>
                <a:gd name="connsiteY9" fmla="*/ 1520080 h 2916937"/>
                <a:gd name="connsiteX10" fmla="*/ 4118 w 4389519"/>
                <a:gd name="connsiteY10" fmla="*/ 696338 h 2916937"/>
                <a:gd name="connsiteX11" fmla="*/ 175984 w 4389519"/>
                <a:gd name="connsiteY11" fmla="*/ 60381 h 2916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89519" h="2916937">
                  <a:moveTo>
                    <a:pt x="208215" y="0"/>
                  </a:moveTo>
                  <a:lnTo>
                    <a:pt x="4284014" y="0"/>
                  </a:lnTo>
                  <a:lnTo>
                    <a:pt x="4335794" y="207911"/>
                  </a:lnTo>
                  <a:cubicBezTo>
                    <a:pt x="4388748" y="479686"/>
                    <a:pt x="4403109" y="773803"/>
                    <a:pt x="4376420" y="1078865"/>
                  </a:cubicBezTo>
                  <a:cubicBezTo>
                    <a:pt x="4353703" y="1338514"/>
                    <a:pt x="4265383" y="1540772"/>
                    <a:pt x="4090147" y="1734728"/>
                  </a:cubicBezTo>
                  <a:cubicBezTo>
                    <a:pt x="3906850" y="1937616"/>
                    <a:pt x="3642485" y="2116128"/>
                    <a:pt x="3362552" y="2305097"/>
                  </a:cubicBezTo>
                  <a:cubicBezTo>
                    <a:pt x="3310910" y="2339914"/>
                    <a:pt x="3257553" y="2375972"/>
                    <a:pt x="3204152" y="2412521"/>
                  </a:cubicBezTo>
                  <a:cubicBezTo>
                    <a:pt x="2726165" y="2739616"/>
                    <a:pt x="2379682" y="2951171"/>
                    <a:pt x="1936072" y="2912360"/>
                  </a:cubicBezTo>
                  <a:cubicBezTo>
                    <a:pt x="1260148" y="2853224"/>
                    <a:pt x="807225" y="2516700"/>
                    <a:pt x="421690" y="1787063"/>
                  </a:cubicBezTo>
                  <a:cubicBezTo>
                    <a:pt x="371240" y="1691563"/>
                    <a:pt x="321385" y="1604361"/>
                    <a:pt x="273167" y="1520080"/>
                  </a:cubicBezTo>
                  <a:cubicBezTo>
                    <a:pt x="73334" y="1170636"/>
                    <a:pt x="-21548" y="989700"/>
                    <a:pt x="4118" y="696338"/>
                  </a:cubicBezTo>
                  <a:cubicBezTo>
                    <a:pt x="23232" y="477870"/>
                    <a:pt x="80908" y="264786"/>
                    <a:pt x="175984" y="60381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3099122-D80B-4389-A1CF-52C635217F4B}"/>
              </a:ext>
            </a:extLst>
          </p:cNvPr>
          <p:cNvGrpSpPr/>
          <p:nvPr/>
        </p:nvGrpSpPr>
        <p:grpSpPr>
          <a:xfrm>
            <a:off x="8122942" y="0"/>
            <a:ext cx="4069058" cy="3547008"/>
            <a:chOff x="8122942" y="0"/>
            <a:chExt cx="4069058" cy="3547008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A535D59-CDAA-4AA9-84AC-A6142E857FE2}"/>
                </a:ext>
              </a:extLst>
            </p:cNvPr>
            <p:cNvSpPr/>
            <p:nvPr/>
          </p:nvSpPr>
          <p:spPr>
            <a:xfrm>
              <a:off x="8122942" y="0"/>
              <a:ext cx="4069058" cy="3547008"/>
            </a:xfrm>
            <a:custGeom>
              <a:avLst/>
              <a:gdLst>
                <a:gd name="connsiteX0" fmla="*/ 305212 w 4069058"/>
                <a:gd name="connsiteY0" fmla="*/ 0 h 3547008"/>
                <a:gd name="connsiteX1" fmla="*/ 4069058 w 4069058"/>
                <a:gd name="connsiteY1" fmla="*/ 0 h 3547008"/>
                <a:gd name="connsiteX2" fmla="*/ 4069058 w 4069058"/>
                <a:gd name="connsiteY2" fmla="*/ 2865785 h 3547008"/>
                <a:gd name="connsiteX3" fmla="*/ 3996814 w 4069058"/>
                <a:gd name="connsiteY3" fmla="*/ 2947457 h 3547008"/>
                <a:gd name="connsiteX4" fmla="*/ 2732780 w 4069058"/>
                <a:gd name="connsiteY4" fmla="*/ 3541640 h 3547008"/>
                <a:gd name="connsiteX5" fmla="*/ 1317550 w 4069058"/>
                <a:gd name="connsiteY5" fmla="*/ 3015110 h 3547008"/>
                <a:gd name="connsiteX6" fmla="*/ 1140977 w 4069058"/>
                <a:gd name="connsiteY6" fmla="*/ 2901419 h 3547008"/>
                <a:gd name="connsiteX7" fmla="*/ 330269 w 4069058"/>
                <a:gd name="connsiteY7" fmla="*/ 2297252 h 3547008"/>
                <a:gd name="connsiteX8" fmla="*/ 13299 w 4069058"/>
                <a:gd name="connsiteY8" fmla="*/ 1599966 h 3547008"/>
                <a:gd name="connsiteX9" fmla="*/ 217457 w 4069058"/>
                <a:gd name="connsiteY9" fmla="*/ 178659 h 354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69058" h="3547008">
                  <a:moveTo>
                    <a:pt x="305212" y="0"/>
                  </a:moveTo>
                  <a:lnTo>
                    <a:pt x="4069058" y="0"/>
                  </a:lnTo>
                  <a:lnTo>
                    <a:pt x="4069058" y="2865785"/>
                  </a:lnTo>
                  <a:lnTo>
                    <a:pt x="3996814" y="2947457"/>
                  </a:lnTo>
                  <a:cubicBezTo>
                    <a:pt x="3654887" y="3311545"/>
                    <a:pt x="3252443" y="3496175"/>
                    <a:pt x="2732780" y="3541640"/>
                  </a:cubicBezTo>
                  <a:cubicBezTo>
                    <a:pt x="2236701" y="3585041"/>
                    <a:pt x="1850359" y="3361306"/>
                    <a:pt x="1317550" y="3015110"/>
                  </a:cubicBezTo>
                  <a:cubicBezTo>
                    <a:pt x="1258026" y="2976425"/>
                    <a:pt x="1198546" y="2938265"/>
                    <a:pt x="1140977" y="2901419"/>
                  </a:cubicBezTo>
                  <a:cubicBezTo>
                    <a:pt x="828927" y="2701433"/>
                    <a:pt x="534230" y="2512513"/>
                    <a:pt x="330269" y="2297252"/>
                  </a:cubicBezTo>
                  <a:cubicBezTo>
                    <a:pt x="135278" y="2091465"/>
                    <a:pt x="37487" y="1876435"/>
                    <a:pt x="13299" y="1599966"/>
                  </a:cubicBezTo>
                  <a:cubicBezTo>
                    <a:pt x="-32170" y="1080250"/>
                    <a:pt x="39709" y="589889"/>
                    <a:pt x="217457" y="178659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CD6948CC-6D51-4092-887C-B0664DC102C7}"/>
                </a:ext>
              </a:extLst>
            </p:cNvPr>
            <p:cNvSpPr/>
            <p:nvPr/>
          </p:nvSpPr>
          <p:spPr>
            <a:xfrm flipH="1">
              <a:off x="8319994" y="0"/>
              <a:ext cx="3872006" cy="3321595"/>
            </a:xfrm>
            <a:custGeom>
              <a:avLst/>
              <a:gdLst>
                <a:gd name="connsiteX0" fmla="*/ 3466434 w 3872006"/>
                <a:gd name="connsiteY0" fmla="*/ 0 h 3321595"/>
                <a:gd name="connsiteX1" fmla="*/ 65800 w 3872006"/>
                <a:gd name="connsiteY1" fmla="*/ 0 h 3321595"/>
                <a:gd name="connsiteX2" fmla="*/ 0 w 3872006"/>
                <a:gd name="connsiteY2" fmla="*/ 59511 h 3321595"/>
                <a:gd name="connsiteX3" fmla="*/ 0 w 3872006"/>
                <a:gd name="connsiteY3" fmla="*/ 2518435 h 3321595"/>
                <a:gd name="connsiteX4" fmla="*/ 80122 w 3872006"/>
                <a:gd name="connsiteY4" fmla="*/ 2618704 h 3321595"/>
                <a:gd name="connsiteX5" fmla="*/ 1549501 w 3872006"/>
                <a:gd name="connsiteY5" fmla="*/ 3321595 h 3321595"/>
                <a:gd name="connsiteX6" fmla="*/ 2796711 w 3872006"/>
                <a:gd name="connsiteY6" fmla="*/ 2749441 h 3321595"/>
                <a:gd name="connsiteX7" fmla="*/ 2948494 w 3872006"/>
                <a:gd name="connsiteY7" fmla="*/ 2635829 h 3321595"/>
                <a:gd name="connsiteX8" fmla="*/ 3638840 w 3872006"/>
                <a:gd name="connsiteY8" fmla="*/ 2041901 h 3321595"/>
                <a:gd name="connsiteX9" fmla="*/ 3872006 w 3872006"/>
                <a:gd name="connsiteY9" fmla="*/ 1404055 h 3321595"/>
                <a:gd name="connsiteX10" fmla="*/ 3467973 w 3872006"/>
                <a:gd name="connsiteY10" fmla="*/ 1974 h 3321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872006" h="3321595">
                  <a:moveTo>
                    <a:pt x="3466434" y="0"/>
                  </a:moveTo>
                  <a:lnTo>
                    <a:pt x="65800" y="0"/>
                  </a:lnTo>
                  <a:lnTo>
                    <a:pt x="0" y="59511"/>
                  </a:lnTo>
                  <a:lnTo>
                    <a:pt x="0" y="2518435"/>
                  </a:lnTo>
                  <a:lnTo>
                    <a:pt x="80122" y="2618704"/>
                  </a:lnTo>
                  <a:cubicBezTo>
                    <a:pt x="490323" y="3108658"/>
                    <a:pt x="942414" y="3321595"/>
                    <a:pt x="1549501" y="3321595"/>
                  </a:cubicBezTo>
                  <a:cubicBezTo>
                    <a:pt x="2004852" y="3321595"/>
                    <a:pt x="2338950" y="3095023"/>
                    <a:pt x="2796711" y="2749441"/>
                  </a:cubicBezTo>
                  <a:cubicBezTo>
                    <a:pt x="2847850" y="2710827"/>
                    <a:pt x="2898991" y="2672676"/>
                    <a:pt x="2948494" y="2635829"/>
                  </a:cubicBezTo>
                  <a:cubicBezTo>
                    <a:pt x="3216812" y="2435869"/>
                    <a:pt x="3470203" y="2246981"/>
                    <a:pt x="3638840" y="2041901"/>
                  </a:cubicBezTo>
                  <a:cubicBezTo>
                    <a:pt x="3800062" y="1845849"/>
                    <a:pt x="3872006" y="1649145"/>
                    <a:pt x="3872006" y="1404055"/>
                  </a:cubicBezTo>
                  <a:cubicBezTo>
                    <a:pt x="3872006" y="866538"/>
                    <a:pt x="3729694" y="376466"/>
                    <a:pt x="3467973" y="1974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5F9FD94-99CC-42AD-8E66-CF99E8FD5A94}"/>
                </a:ext>
              </a:extLst>
            </p:cNvPr>
            <p:cNvSpPr/>
            <p:nvPr/>
          </p:nvSpPr>
          <p:spPr>
            <a:xfrm flipH="1">
              <a:off x="8729240" y="9274"/>
              <a:ext cx="3462454" cy="3010961"/>
            </a:xfrm>
            <a:custGeom>
              <a:avLst/>
              <a:gdLst>
                <a:gd name="connsiteX0" fmla="*/ 2953507 w 3462454"/>
                <a:gd name="connsiteY0" fmla="*/ 0 h 3010961"/>
                <a:gd name="connsiteX1" fmla="*/ 477652 w 3462454"/>
                <a:gd name="connsiteY1" fmla="*/ 0 h 3010961"/>
                <a:gd name="connsiteX2" fmla="*/ 327396 w 3462454"/>
                <a:gd name="connsiteY2" fmla="*/ 113681 h 3010961"/>
                <a:gd name="connsiteX3" fmla="*/ 46554 w 3462454"/>
                <a:gd name="connsiteY3" fmla="*/ 391785 h 3010961"/>
                <a:gd name="connsiteX4" fmla="*/ 0 w 3462454"/>
                <a:gd name="connsiteY4" fmla="*/ 453516 h 3010961"/>
                <a:gd name="connsiteX5" fmla="*/ 0 w 3462454"/>
                <a:gd name="connsiteY5" fmla="*/ 2083461 h 3010961"/>
                <a:gd name="connsiteX6" fmla="*/ 26382 w 3462454"/>
                <a:gd name="connsiteY6" fmla="*/ 2118637 h 3010961"/>
                <a:gd name="connsiteX7" fmla="*/ 101620 w 3462454"/>
                <a:gd name="connsiteY7" fmla="*/ 2222744 h 3010961"/>
                <a:gd name="connsiteX8" fmla="*/ 1494064 w 3462454"/>
                <a:gd name="connsiteY8" fmla="*/ 3010961 h 3010961"/>
                <a:gd name="connsiteX9" fmla="*/ 2551110 w 3462454"/>
                <a:gd name="connsiteY9" fmla="*/ 2526044 h 3010961"/>
                <a:gd name="connsiteX10" fmla="*/ 2679751 w 3462454"/>
                <a:gd name="connsiteY10" fmla="*/ 2429754 h 3010961"/>
                <a:gd name="connsiteX11" fmla="*/ 3264840 w 3462454"/>
                <a:gd name="connsiteY11" fmla="*/ 1926383 h 3010961"/>
                <a:gd name="connsiteX12" fmla="*/ 3462454 w 3462454"/>
                <a:gd name="connsiteY12" fmla="*/ 1385790 h 3010961"/>
                <a:gd name="connsiteX13" fmla="*/ 3018820 w 3462454"/>
                <a:gd name="connsiteY13" fmla="*/ 67626 h 301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62454" h="3010961">
                  <a:moveTo>
                    <a:pt x="2953507" y="0"/>
                  </a:moveTo>
                  <a:lnTo>
                    <a:pt x="477652" y="0"/>
                  </a:lnTo>
                  <a:lnTo>
                    <a:pt x="327396" y="113681"/>
                  </a:lnTo>
                  <a:cubicBezTo>
                    <a:pt x="222344" y="200626"/>
                    <a:pt x="128536" y="293564"/>
                    <a:pt x="46554" y="391785"/>
                  </a:cubicBezTo>
                  <a:lnTo>
                    <a:pt x="0" y="453516"/>
                  </a:lnTo>
                  <a:lnTo>
                    <a:pt x="0" y="2083461"/>
                  </a:lnTo>
                  <a:lnTo>
                    <a:pt x="26382" y="2118637"/>
                  </a:lnTo>
                  <a:cubicBezTo>
                    <a:pt x="51135" y="2152065"/>
                    <a:pt x="76235" y="2186586"/>
                    <a:pt x="101620" y="2222744"/>
                  </a:cubicBezTo>
                  <a:cubicBezTo>
                    <a:pt x="489585" y="2775245"/>
                    <a:pt x="906035" y="3010961"/>
                    <a:pt x="1494064" y="3010961"/>
                  </a:cubicBezTo>
                  <a:cubicBezTo>
                    <a:pt x="1879987" y="3010961"/>
                    <a:pt x="2163144" y="2818935"/>
                    <a:pt x="2551110" y="2526044"/>
                  </a:cubicBezTo>
                  <a:cubicBezTo>
                    <a:pt x="2594452" y="2493317"/>
                    <a:pt x="2637795" y="2460984"/>
                    <a:pt x="2679751" y="2429754"/>
                  </a:cubicBezTo>
                  <a:cubicBezTo>
                    <a:pt x="2907158" y="2260282"/>
                    <a:pt x="3121914" y="2100194"/>
                    <a:pt x="3264840" y="1926383"/>
                  </a:cubicBezTo>
                  <a:cubicBezTo>
                    <a:pt x="3401480" y="1760224"/>
                    <a:pt x="3462454" y="1593511"/>
                    <a:pt x="3462454" y="1385790"/>
                  </a:cubicBezTo>
                  <a:cubicBezTo>
                    <a:pt x="3462454" y="865148"/>
                    <a:pt x="3304918" y="397028"/>
                    <a:pt x="3018820" y="67626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F47D3E70-A759-410D-B5DB-855218E138C3}"/>
                </a:ext>
              </a:extLst>
            </p:cNvPr>
            <p:cNvSpPr/>
            <p:nvPr/>
          </p:nvSpPr>
          <p:spPr>
            <a:xfrm flipH="1">
              <a:off x="8243247" y="9274"/>
              <a:ext cx="3948447" cy="3411460"/>
            </a:xfrm>
            <a:custGeom>
              <a:avLst/>
              <a:gdLst>
                <a:gd name="connsiteX0" fmla="*/ 3564894 w 3904481"/>
                <a:gd name="connsiteY0" fmla="*/ 0 h 3411460"/>
                <a:gd name="connsiteX1" fmla="*/ 0 w 3904481"/>
                <a:gd name="connsiteY1" fmla="*/ 0 h 3411460"/>
                <a:gd name="connsiteX2" fmla="*/ 0 w 3904481"/>
                <a:gd name="connsiteY2" fmla="*/ 2659993 h 3411460"/>
                <a:gd name="connsiteX3" fmla="*/ 1876 w 3904481"/>
                <a:gd name="connsiteY3" fmla="*/ 2662425 h 3411460"/>
                <a:gd name="connsiteX4" fmla="*/ 1514161 w 3904481"/>
                <a:gd name="connsiteY4" fmla="*/ 3411460 h 3411460"/>
                <a:gd name="connsiteX5" fmla="*/ 2797788 w 3904481"/>
                <a:gd name="connsiteY5" fmla="*/ 2801744 h 3411460"/>
                <a:gd name="connsiteX6" fmla="*/ 2954004 w 3904481"/>
                <a:gd name="connsiteY6" fmla="*/ 2680673 h 3411460"/>
                <a:gd name="connsiteX7" fmla="*/ 3664508 w 3904481"/>
                <a:gd name="connsiteY7" fmla="*/ 2047754 h 3411460"/>
                <a:gd name="connsiteX8" fmla="*/ 3904481 w 3904481"/>
                <a:gd name="connsiteY8" fmla="*/ 1368033 h 3411460"/>
                <a:gd name="connsiteX9" fmla="*/ 3596499 w 3904481"/>
                <a:gd name="connsiteY9" fmla="*/ 52268 h 341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904481" h="3411460">
                  <a:moveTo>
                    <a:pt x="3564894" y="0"/>
                  </a:moveTo>
                  <a:lnTo>
                    <a:pt x="0" y="0"/>
                  </a:lnTo>
                  <a:lnTo>
                    <a:pt x="0" y="2659993"/>
                  </a:lnTo>
                  <a:lnTo>
                    <a:pt x="1876" y="2662425"/>
                  </a:lnTo>
                  <a:cubicBezTo>
                    <a:pt x="424055" y="3184544"/>
                    <a:pt x="889346" y="3411460"/>
                    <a:pt x="1514161" y="3411460"/>
                  </a:cubicBezTo>
                  <a:cubicBezTo>
                    <a:pt x="1982808" y="3411460"/>
                    <a:pt x="2326661" y="3170014"/>
                    <a:pt x="2797788" y="2801744"/>
                  </a:cubicBezTo>
                  <a:cubicBezTo>
                    <a:pt x="2850420" y="2760595"/>
                    <a:pt x="2903054" y="2719940"/>
                    <a:pt x="2954004" y="2680673"/>
                  </a:cubicBezTo>
                  <a:cubicBezTo>
                    <a:pt x="3230156" y="2467586"/>
                    <a:pt x="3490946" y="2266297"/>
                    <a:pt x="3664508" y="2047754"/>
                  </a:cubicBezTo>
                  <a:cubicBezTo>
                    <a:pt x="3830437" y="1838832"/>
                    <a:pt x="3904481" y="1629214"/>
                    <a:pt x="3904481" y="1368033"/>
                  </a:cubicBezTo>
                  <a:cubicBezTo>
                    <a:pt x="3904481" y="877057"/>
                    <a:pt x="3796872" y="423228"/>
                    <a:pt x="3596499" y="52268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302A25-2D4F-4AD5-B0E9-C12184C3599E}"/>
              </a:ext>
            </a:extLst>
          </p:cNvPr>
          <p:cNvGrpSpPr/>
          <p:nvPr/>
        </p:nvGrpSpPr>
        <p:grpSpPr>
          <a:xfrm>
            <a:off x="-1" y="1355238"/>
            <a:ext cx="4381339" cy="5510713"/>
            <a:chOff x="0" y="1347287"/>
            <a:chExt cx="4259808" cy="5510713"/>
          </a:xfrm>
        </p:grpSpPr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227AF03-773A-4B1E-8FED-67198038E60D}"/>
                </a:ext>
              </a:extLst>
            </p:cNvPr>
            <p:cNvSpPr/>
            <p:nvPr/>
          </p:nvSpPr>
          <p:spPr>
            <a:xfrm>
              <a:off x="0" y="1676545"/>
              <a:ext cx="4174269" cy="5181455"/>
            </a:xfrm>
            <a:custGeom>
              <a:avLst/>
              <a:gdLst>
                <a:gd name="connsiteX0" fmla="*/ 1155130 w 4174269"/>
                <a:gd name="connsiteY0" fmla="*/ 990 h 5181455"/>
                <a:gd name="connsiteX1" fmla="*/ 2396955 w 4174269"/>
                <a:gd name="connsiteY1" fmla="*/ 367328 h 5181455"/>
                <a:gd name="connsiteX2" fmla="*/ 3827960 w 4174269"/>
                <a:gd name="connsiteY2" fmla="*/ 4749328 h 5181455"/>
                <a:gd name="connsiteX3" fmla="*/ 3561502 w 4174269"/>
                <a:gd name="connsiteY3" fmla="*/ 5090948 h 5181455"/>
                <a:gd name="connsiteX4" fmla="*/ 3452726 w 4174269"/>
                <a:gd name="connsiteY4" fmla="*/ 5181455 h 5181455"/>
                <a:gd name="connsiteX5" fmla="*/ 0 w 4174269"/>
                <a:gd name="connsiteY5" fmla="*/ 5181455 h 5181455"/>
                <a:gd name="connsiteX6" fmla="*/ 0 w 4174269"/>
                <a:gd name="connsiteY6" fmla="*/ 251605 h 5181455"/>
                <a:gd name="connsiteX7" fmla="*/ 157396 w 4174269"/>
                <a:gd name="connsiteY7" fmla="*/ 182600 h 5181455"/>
                <a:gd name="connsiteX8" fmla="*/ 1155130 w 4174269"/>
                <a:gd name="connsiteY8" fmla="*/ 990 h 5181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74269" h="5181455">
                  <a:moveTo>
                    <a:pt x="1155130" y="990"/>
                  </a:moveTo>
                  <a:cubicBezTo>
                    <a:pt x="1564667" y="12730"/>
                    <a:pt x="1984593" y="129250"/>
                    <a:pt x="2396955" y="367328"/>
                  </a:cubicBezTo>
                  <a:cubicBezTo>
                    <a:pt x="3871760" y="1218807"/>
                    <a:pt x="4678347" y="3276416"/>
                    <a:pt x="3827960" y="4749328"/>
                  </a:cubicBezTo>
                  <a:cubicBezTo>
                    <a:pt x="3748235" y="4887417"/>
                    <a:pt x="3658928" y="4998272"/>
                    <a:pt x="3561502" y="5090948"/>
                  </a:cubicBezTo>
                  <a:lnTo>
                    <a:pt x="3452726" y="5181455"/>
                  </a:lnTo>
                  <a:lnTo>
                    <a:pt x="0" y="5181455"/>
                  </a:lnTo>
                  <a:lnTo>
                    <a:pt x="0" y="251605"/>
                  </a:lnTo>
                  <a:lnTo>
                    <a:pt x="157396" y="182600"/>
                  </a:lnTo>
                  <a:cubicBezTo>
                    <a:pt x="475610" y="54980"/>
                    <a:pt x="811718" y="-8854"/>
                    <a:pt x="1155130" y="99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6FE8FAD-8A4A-49E1-AFAF-A074482295A9}"/>
                </a:ext>
              </a:extLst>
            </p:cNvPr>
            <p:cNvSpPr/>
            <p:nvPr/>
          </p:nvSpPr>
          <p:spPr>
            <a:xfrm>
              <a:off x="0" y="1347287"/>
              <a:ext cx="4259808" cy="5510713"/>
            </a:xfrm>
            <a:custGeom>
              <a:avLst/>
              <a:gdLst>
                <a:gd name="connsiteX0" fmla="*/ 948905 w 4259808"/>
                <a:gd name="connsiteY0" fmla="*/ 1556 h 5510713"/>
                <a:gd name="connsiteX1" fmla="*/ 2304106 w 4259808"/>
                <a:gd name="connsiteY1" fmla="*/ 405867 h 5510713"/>
                <a:gd name="connsiteX2" fmla="*/ 3890982 w 4259808"/>
                <a:gd name="connsiteY2" fmla="*/ 5156588 h 5510713"/>
                <a:gd name="connsiteX3" fmla="*/ 3680329 w 4259808"/>
                <a:gd name="connsiteY3" fmla="*/ 5445948 h 5510713"/>
                <a:gd name="connsiteX4" fmla="*/ 3616504 w 4259808"/>
                <a:gd name="connsiteY4" fmla="*/ 5510713 h 5510713"/>
                <a:gd name="connsiteX5" fmla="*/ 0 w 4259808"/>
                <a:gd name="connsiteY5" fmla="*/ 5510713 h 5510713"/>
                <a:gd name="connsiteX6" fmla="*/ 0 w 4259808"/>
                <a:gd name="connsiteY6" fmla="*/ 144797 h 5510713"/>
                <a:gd name="connsiteX7" fmla="*/ 164164 w 4259808"/>
                <a:gd name="connsiteY7" fmla="*/ 92266 h 5510713"/>
                <a:gd name="connsiteX8" fmla="*/ 948905 w 4259808"/>
                <a:gd name="connsiteY8" fmla="*/ 1556 h 5510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59808" h="5510713">
                  <a:moveTo>
                    <a:pt x="948905" y="1556"/>
                  </a:moveTo>
                  <a:cubicBezTo>
                    <a:pt x="1395136" y="16867"/>
                    <a:pt x="1853354" y="145625"/>
                    <a:pt x="2304106" y="405867"/>
                  </a:cubicBezTo>
                  <a:cubicBezTo>
                    <a:pt x="3916211" y="1336616"/>
                    <a:pt x="4808028" y="3568218"/>
                    <a:pt x="3890982" y="5156588"/>
                  </a:cubicBezTo>
                  <a:cubicBezTo>
                    <a:pt x="3826502" y="5268272"/>
                    <a:pt x="3756052" y="5363347"/>
                    <a:pt x="3680329" y="5445948"/>
                  </a:cubicBezTo>
                  <a:lnTo>
                    <a:pt x="3616504" y="5510713"/>
                  </a:lnTo>
                  <a:lnTo>
                    <a:pt x="0" y="5510713"/>
                  </a:lnTo>
                  <a:lnTo>
                    <a:pt x="0" y="144797"/>
                  </a:lnTo>
                  <a:lnTo>
                    <a:pt x="164164" y="92266"/>
                  </a:lnTo>
                  <a:cubicBezTo>
                    <a:pt x="418657" y="23914"/>
                    <a:pt x="681631" y="-7614"/>
                    <a:pt x="948905" y="1556"/>
                  </a:cubicBezTo>
                  <a:close/>
                </a:path>
              </a:pathLst>
            </a:custGeom>
            <a:noFill/>
            <a:ln w="19050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A7C4DFB-FDFD-4F28-8B00-287EB75C79EB}"/>
                </a:ext>
              </a:extLst>
            </p:cNvPr>
            <p:cNvSpPr/>
            <p:nvPr/>
          </p:nvSpPr>
          <p:spPr>
            <a:xfrm>
              <a:off x="0" y="1592806"/>
              <a:ext cx="4029221" cy="5265194"/>
            </a:xfrm>
            <a:custGeom>
              <a:avLst/>
              <a:gdLst>
                <a:gd name="connsiteX0" fmla="*/ 812878 w 4029221"/>
                <a:gd name="connsiteY0" fmla="*/ 840 h 5265194"/>
                <a:gd name="connsiteX1" fmla="*/ 960980 w 4029221"/>
                <a:gd name="connsiteY1" fmla="*/ 1442 h 5265194"/>
                <a:gd name="connsiteX2" fmla="*/ 2216856 w 4029221"/>
                <a:gd name="connsiteY2" fmla="*/ 376120 h 5265194"/>
                <a:gd name="connsiteX3" fmla="*/ 3687427 w 4029221"/>
                <a:gd name="connsiteY3" fmla="*/ 4778650 h 5265194"/>
                <a:gd name="connsiteX4" fmla="*/ 3267677 w 4029221"/>
                <a:gd name="connsiteY4" fmla="*/ 5245601 h 5265194"/>
                <a:gd name="connsiteX5" fmla="*/ 3237167 w 4029221"/>
                <a:gd name="connsiteY5" fmla="*/ 5265194 h 5265194"/>
                <a:gd name="connsiteX6" fmla="*/ 0 w 4029221"/>
                <a:gd name="connsiteY6" fmla="*/ 5265194 h 5265194"/>
                <a:gd name="connsiteX7" fmla="*/ 0 w 4029221"/>
                <a:gd name="connsiteY7" fmla="*/ 162790 h 5265194"/>
                <a:gd name="connsiteX8" fmla="*/ 58408 w 4029221"/>
                <a:gd name="connsiteY8" fmla="*/ 139352 h 5265194"/>
                <a:gd name="connsiteX9" fmla="*/ 812878 w 4029221"/>
                <a:gd name="connsiteY9" fmla="*/ 840 h 5265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29221" h="5265194">
                  <a:moveTo>
                    <a:pt x="812878" y="840"/>
                  </a:moveTo>
                  <a:cubicBezTo>
                    <a:pt x="862065" y="-449"/>
                    <a:pt x="911443" y="-258"/>
                    <a:pt x="960980" y="1442"/>
                  </a:cubicBezTo>
                  <a:cubicBezTo>
                    <a:pt x="1374507" y="15631"/>
                    <a:pt x="1799140" y="134952"/>
                    <a:pt x="2216856" y="376120"/>
                  </a:cubicBezTo>
                  <a:cubicBezTo>
                    <a:pt x="3710806" y="1238652"/>
                    <a:pt x="4537261" y="3306696"/>
                    <a:pt x="3687427" y="4778650"/>
                  </a:cubicBezTo>
                  <a:cubicBezTo>
                    <a:pt x="3567917" y="4985647"/>
                    <a:pt x="3426282" y="5131074"/>
                    <a:pt x="3267677" y="5245601"/>
                  </a:cubicBezTo>
                  <a:lnTo>
                    <a:pt x="3237167" y="5265194"/>
                  </a:lnTo>
                  <a:lnTo>
                    <a:pt x="0" y="5265194"/>
                  </a:lnTo>
                  <a:lnTo>
                    <a:pt x="0" y="162790"/>
                  </a:lnTo>
                  <a:lnTo>
                    <a:pt x="58408" y="139352"/>
                  </a:lnTo>
                  <a:cubicBezTo>
                    <a:pt x="301661" y="55163"/>
                    <a:pt x="554646" y="7607"/>
                    <a:pt x="812878" y="840"/>
                  </a:cubicBezTo>
                  <a:close/>
                </a:path>
              </a:pathLst>
            </a:custGeom>
            <a:noFill/>
            <a:ln w="1905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6E867DF-0B62-429A-A554-CBE585048439}"/>
                </a:ext>
              </a:extLst>
            </p:cNvPr>
            <p:cNvSpPr/>
            <p:nvPr/>
          </p:nvSpPr>
          <p:spPr>
            <a:xfrm>
              <a:off x="0" y="2147333"/>
              <a:ext cx="3702048" cy="4710667"/>
            </a:xfrm>
            <a:custGeom>
              <a:avLst/>
              <a:gdLst>
                <a:gd name="connsiteX0" fmla="*/ 1057511 w 3702048"/>
                <a:gd name="connsiteY0" fmla="*/ 1243 h 4710667"/>
                <a:gd name="connsiteX1" fmla="*/ 2139959 w 3702048"/>
                <a:gd name="connsiteY1" fmla="*/ 324180 h 4710667"/>
                <a:gd name="connsiteX2" fmla="*/ 3407455 w 3702048"/>
                <a:gd name="connsiteY2" fmla="*/ 4118750 h 4710667"/>
                <a:gd name="connsiteX3" fmla="*/ 2754080 w 3702048"/>
                <a:gd name="connsiteY3" fmla="*/ 4690965 h 4710667"/>
                <a:gd name="connsiteX4" fmla="*/ 2711405 w 3702048"/>
                <a:gd name="connsiteY4" fmla="*/ 4710667 h 4710667"/>
                <a:gd name="connsiteX5" fmla="*/ 0 w 3702048"/>
                <a:gd name="connsiteY5" fmla="*/ 4710667 h 4710667"/>
                <a:gd name="connsiteX6" fmla="*/ 0 w 3702048"/>
                <a:gd name="connsiteY6" fmla="*/ 239601 h 4710667"/>
                <a:gd name="connsiteX7" fmla="*/ 72857 w 3702048"/>
                <a:gd name="connsiteY7" fmla="*/ 203063 h 4710667"/>
                <a:gd name="connsiteX8" fmla="*/ 1057511 w 3702048"/>
                <a:gd name="connsiteY8" fmla="*/ 1243 h 4710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02048" h="4710667">
                  <a:moveTo>
                    <a:pt x="1057511" y="1243"/>
                  </a:moveTo>
                  <a:cubicBezTo>
                    <a:pt x="1413932" y="13473"/>
                    <a:pt x="1779927" y="116316"/>
                    <a:pt x="2139959" y="324180"/>
                  </a:cubicBezTo>
                  <a:cubicBezTo>
                    <a:pt x="3427605" y="1067603"/>
                    <a:pt x="4139931" y="2850064"/>
                    <a:pt x="3407455" y="4118750"/>
                  </a:cubicBezTo>
                  <a:cubicBezTo>
                    <a:pt x="3235777" y="4416105"/>
                    <a:pt x="3011128" y="4566048"/>
                    <a:pt x="2754080" y="4690965"/>
                  </a:cubicBezTo>
                  <a:lnTo>
                    <a:pt x="2711405" y="4710667"/>
                  </a:lnTo>
                  <a:lnTo>
                    <a:pt x="0" y="4710667"/>
                  </a:lnTo>
                  <a:lnTo>
                    <a:pt x="0" y="239601"/>
                  </a:lnTo>
                  <a:lnTo>
                    <a:pt x="72857" y="203063"/>
                  </a:lnTo>
                  <a:cubicBezTo>
                    <a:pt x="383165" y="61024"/>
                    <a:pt x="715942" y="-10476"/>
                    <a:pt x="1057511" y="1243"/>
                  </a:cubicBezTo>
                  <a:close/>
                </a:path>
              </a:pathLst>
            </a:custGeom>
            <a:noFill/>
            <a:ln w="15875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4296" y="3420734"/>
            <a:ext cx="6665976" cy="2129674"/>
          </a:xfrm>
        </p:spPr>
        <p:txBody>
          <a:bodyPr anchor="b">
            <a:noAutofit/>
          </a:bodyPr>
          <a:lstStyle>
            <a:lvl1pPr algn="l">
              <a:lnSpc>
                <a:spcPct val="110000"/>
              </a:lnSpc>
              <a:defRPr sz="480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E197B67B-BA44-4D2A-B31D-35A89323C4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54296" y="6170490"/>
            <a:ext cx="5713314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1D718595-24D3-4517-A62E-C1F493407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54295" y="5550408"/>
            <a:ext cx="6665975" cy="512064"/>
          </a:xfrm>
        </p:spPr>
        <p:txBody>
          <a:bodyPr>
            <a:normAutofit/>
          </a:bodyPr>
          <a:lstStyle>
            <a:lvl1pPr marL="0" indent="0" algn="l">
              <a:lnSpc>
                <a:spcPct val="130000"/>
              </a:lnSpc>
              <a:spcBef>
                <a:spcPts val="0"/>
              </a:spcBef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Date Placeholder 17">
            <a:extLst>
              <a:ext uri="{FF2B5EF4-FFF2-40B4-BE49-F238E27FC236}">
                <a16:creationId xmlns:a16="http://schemas.microsoft.com/office/drawing/2014/main" id="{3C6217BB-A228-414D-92D9-E1D1EFEB8B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0080" y="6170491"/>
            <a:ext cx="2840083" cy="457200"/>
          </a:xfrm>
        </p:spPr>
        <p:txBody>
          <a:bodyPr/>
          <a:lstStyle>
            <a:lvl1pPr algn="l">
              <a:defRPr/>
            </a:lvl1pPr>
          </a:lstStyle>
          <a:p>
            <a:fld id="{E72EB70D-CD01-44DA-83B3-8FEB3383D307}" type="datetime1">
              <a:rPr lang="en-US" smtClean="0"/>
              <a:t>12/1/2025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84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2024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0290" y="2438399"/>
            <a:ext cx="4160520" cy="36576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C1D6427-F07F-4D50-B151-455100AF7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158CFD-9357-46BE-A189-D637A67C8730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79EFBB2-C5E0-4D57-AB1D-3AA907ECF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AE6B7E1-F60B-4D08-9052-423D6FBFA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60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1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20241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0290" y="2456408"/>
            <a:ext cx="4160520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0290" y="3316639"/>
            <a:ext cx="4160520" cy="277936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3771BF97-4D2A-43A4-8CDC-2250017EB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742EE-B331-4632-BD10-A82FED6B6FC0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020661A-DA07-4679-9226-945B5DD2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EFCE38B-E087-4988-BC3A-FE3B55E70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D3BC439C-E995-4E1F-8DE9-75C32785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6615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F30096C-3491-4EF2-ABB2-D57F3F4B5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BA835-D13F-49F4-8F11-5D576AC65FAD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9DA3A85-7147-4F32-944A-B079AF514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EDDF50D-95C0-4DA2-BBC6-41774FAC1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028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9BEFCA-6D6F-4F26-823F-C86CA694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D1799-ACB5-4CB2-86A2-5C574F1C8706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2EE2C9-E87D-4495-9EDA-6BC0EDC27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5557A9-903F-4B36-8B06-D9EADF230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340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640080"/>
            <a:ext cx="3227715" cy="2551751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640080"/>
            <a:ext cx="6949440" cy="5455919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3"/>
            <a:ext cx="3227715" cy="2872197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B904BE8-2080-4FFA-9239-A8929E28FAD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ED5DD0D6-7A82-473E-879B-C6ECD6CCCFEC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5580C6-5CD7-4CDD-977D-0533C84F2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94944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18D0320-9B66-443F-8E28-8BCF07E08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4977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102651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6488" y="1503910"/>
            <a:ext cx="3230625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6488" y="3223806"/>
            <a:ext cx="3227832" cy="2872194"/>
          </a:xfrm>
        </p:spPr>
        <p:txBody>
          <a:bodyPr/>
          <a:lstStyle>
            <a:lvl1pPr marL="0" indent="0">
              <a:spcBef>
                <a:spcPts val="14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41C2A9DB-B176-4069-8734-5B4ED352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476488" y="6170491"/>
            <a:ext cx="2214322" cy="457200"/>
          </a:xfrm>
        </p:spPr>
        <p:txBody>
          <a:bodyPr/>
          <a:lstStyle/>
          <a:p>
            <a:fld id="{D4605E03-BC17-41A7-854C-DFAB672737DC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430F9A2F-C2C4-4E1C-B4B3-07ED84F2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0160" y="6170490"/>
            <a:ext cx="6464410" cy="45720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F9BFA0A0-2117-4A10-9DAA-080C21559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3778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20240" y="442220"/>
            <a:ext cx="8770571" cy="1345269"/>
          </a:xfrm>
          <a:prstGeom prst="rect">
            <a:avLst/>
          </a:prstGeom>
        </p:spPr>
        <p:txBody>
          <a:bodyPr vert="horz" lIns="109728" tIns="109728" rIns="109728" bIns="9144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0240" y="2312276"/>
            <a:ext cx="8770571" cy="3651504"/>
          </a:xfrm>
          <a:prstGeom prst="rect">
            <a:avLst/>
          </a:prstGeom>
        </p:spPr>
        <p:txBody>
          <a:bodyPr vert="horz" lIns="109728" tIns="109728" rIns="109728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0727" y="6170491"/>
            <a:ext cx="284008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r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C4408324-A84C-4A45-93B6-78D079CCE772}" type="datetime1">
              <a:rPr lang="en-US" smtClean="0"/>
              <a:t>12/1/2025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20240" y="6170490"/>
            <a:ext cx="5667375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1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53744" y="6170490"/>
            <a:ext cx="1188720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algn="l"/>
            <a:fld id="{FAEF9944-A4F6-4C59-AEBD-678D6480B8EA}" type="slidenum">
              <a:rPr lang="en-US" smtClean="0"/>
              <a:pPr algn="l"/>
              <a:t>‹#›</a:t>
            </a:fld>
            <a:endParaRPr lang="en-US" dirty="0"/>
          </a:p>
        </p:txBody>
      </p:sp>
      <p:cxnSp>
        <p:nvCxnSpPr>
          <p:cNvPr id="9" name="Straight Connector 8" title="Rule Line">
            <a:extLst>
              <a:ext uri="{FF2B5EF4-FFF2-40B4-BE49-F238E27FC236}">
                <a16:creationId xmlns:a16="http://schemas.microsoft.com/office/drawing/2014/main" id="{430127AE-B29E-4FDF-99D2-A2F1E7003F74}"/>
              </a:ext>
            </a:extLst>
          </p:cNvPr>
          <p:cNvCxnSpPr/>
          <p:nvPr/>
        </p:nvCxnSpPr>
        <p:spPr>
          <a:xfrm>
            <a:off x="1920240" y="2176009"/>
            <a:ext cx="8770571" cy="0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1304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01" r:id="rId5"/>
    <p:sldLayoutId id="2147483706" r:id="rId6"/>
    <p:sldLayoutId id="2147483702" r:id="rId7"/>
    <p:sldLayoutId id="2147483703" r:id="rId8"/>
    <p:sldLayoutId id="2147483704" r:id="rId9"/>
    <p:sldLayoutId id="2147483705" r:id="rId10"/>
    <p:sldLayoutId id="2147483707" r:id="rId11"/>
  </p:sldLayoutIdLst>
  <p:hf sldNum="0" hdr="0" ftr="0" dt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32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DBF1ABE-8590-450D-BB49-BDDCCF3EEA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12E800-419F-E9DE-BD77-8F17BDDB4D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74024" y="666427"/>
            <a:ext cx="6082179" cy="3285641"/>
          </a:xfrm>
        </p:spPr>
        <p:txBody>
          <a:bodyPr anchor="b">
            <a:normAutofit/>
          </a:bodyPr>
          <a:lstStyle/>
          <a:p>
            <a:pPr>
              <a:lnSpc>
                <a:spcPct val="110000"/>
              </a:lnSpc>
            </a:pPr>
            <a:r>
              <a:rPr lang="en-IE" sz="3400" dirty="0" err="1"/>
              <a:t>Síceolaíocht</a:t>
            </a:r>
            <a:r>
              <a:rPr lang="en-IE" sz="3400" dirty="0"/>
              <a:t> </a:t>
            </a:r>
            <a:r>
              <a:rPr lang="en-IE" sz="3400" dirty="0" err="1"/>
              <a:t>na</a:t>
            </a:r>
            <a:r>
              <a:rPr lang="en-IE" sz="3400" dirty="0"/>
              <a:t> </a:t>
            </a:r>
            <a:r>
              <a:rPr lang="en-IE" sz="3400" dirty="0" err="1"/>
              <a:t>Cumarsáide</a:t>
            </a:r>
            <a:r>
              <a:rPr lang="en-IE" sz="3400" dirty="0"/>
              <a:t> </a:t>
            </a:r>
            <a:r>
              <a:rPr lang="en-IE" sz="3400" dirty="0" err="1"/>
              <a:t>Ciúine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B7838A-75B9-96B1-2489-136A18AC1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369" y="4630738"/>
            <a:ext cx="5617794" cy="1150937"/>
          </a:xfrm>
        </p:spPr>
        <p:txBody>
          <a:bodyPr anchor="t"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IE" sz="1600" dirty="0"/>
              <a:t>Straitéisí </a:t>
            </a:r>
            <a:r>
              <a:rPr lang="en-IE" sz="1600" dirty="0" err="1"/>
              <a:t>Practiciúla</a:t>
            </a:r>
            <a:r>
              <a:rPr lang="en-IE" sz="1600" dirty="0"/>
              <a:t> don </a:t>
            </a:r>
            <a:r>
              <a:rPr lang="en-IE" sz="1600" dirty="0" err="1"/>
              <a:t>Mhúinteoir</a:t>
            </a:r>
            <a:endParaRPr lang="en-IE" sz="1600" dirty="0"/>
          </a:p>
          <a:p>
            <a:pPr>
              <a:lnSpc>
                <a:spcPct val="120000"/>
              </a:lnSpc>
            </a:pPr>
            <a:r>
              <a:rPr lang="en-IE" sz="1300" dirty="0"/>
              <a:t>Julie Gilbert</a:t>
            </a:r>
          </a:p>
          <a:p>
            <a:pPr>
              <a:lnSpc>
                <a:spcPct val="120000"/>
              </a:lnSpc>
            </a:pPr>
            <a:r>
              <a:rPr lang="en-IE" sz="1300" dirty="0"/>
              <a:t>@lifejourneyswithjulie</a:t>
            </a: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96CB0275-66F1-4491-93B8-121D0C717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714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18D32C3D-8F76-4E99-BE56-0836CC38C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84938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4" name="Picture 3" descr="A blue and red smoke&#10;&#10;AI-generated content may be incorrect.">
            <a:extLst>
              <a:ext uri="{FF2B5EF4-FFF2-40B4-BE49-F238E27FC236}">
                <a16:creationId xmlns:a16="http://schemas.microsoft.com/office/drawing/2014/main" id="{3E57313C-4BDE-95F6-50C4-B12A1F9EA6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567" r="22694"/>
          <a:stretch>
            <a:fillRect/>
          </a:stretch>
        </p:blipFill>
        <p:spPr>
          <a:xfrm>
            <a:off x="153" y="10"/>
            <a:ext cx="5033023" cy="6857990"/>
          </a:xfrm>
          <a:custGeom>
            <a:avLst/>
            <a:gdLst/>
            <a:ahLst/>
            <a:cxnLst/>
            <a:rect l="l" t="t" r="r" b="b"/>
            <a:pathLst>
              <a:path w="4710787" h="6858000">
                <a:moveTo>
                  <a:pt x="0" y="0"/>
                </a:moveTo>
                <a:lnTo>
                  <a:pt x="1214365" y="0"/>
                </a:lnTo>
                <a:lnTo>
                  <a:pt x="1994531" y="0"/>
                </a:lnTo>
                <a:lnTo>
                  <a:pt x="3087764" y="0"/>
                </a:lnTo>
                <a:lnTo>
                  <a:pt x="3109888" y="14997"/>
                </a:lnTo>
                <a:cubicBezTo>
                  <a:pt x="4137051" y="754641"/>
                  <a:pt x="4710787" y="2093192"/>
                  <a:pt x="4710787" y="3621656"/>
                </a:cubicBezTo>
                <a:cubicBezTo>
                  <a:pt x="4710787" y="4969131"/>
                  <a:pt x="3782062" y="5602839"/>
                  <a:pt x="2836437" y="6374814"/>
                </a:cubicBezTo>
                <a:cubicBezTo>
                  <a:pt x="2664234" y="6515397"/>
                  <a:pt x="2493607" y="6653108"/>
                  <a:pt x="2319789" y="6780599"/>
                </a:cubicBezTo>
                <a:lnTo>
                  <a:pt x="2208033" y="6858000"/>
                </a:lnTo>
                <a:lnTo>
                  <a:pt x="1994531" y="6858000"/>
                </a:lnTo>
                <a:lnTo>
                  <a:pt x="12143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70766076-46F5-42D5-A773-2B3BEF2B8B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25575" y="0"/>
            <a:ext cx="2486322" cy="6858000"/>
          </a:xfrm>
          <a:custGeom>
            <a:avLst/>
            <a:gdLst>
              <a:gd name="connsiteX0" fmla="*/ 879731 w 2521425"/>
              <a:gd name="connsiteY0" fmla="*/ 0 h 6858000"/>
              <a:gd name="connsiteX1" fmla="*/ 898402 w 2521425"/>
              <a:gd name="connsiteY1" fmla="*/ 0 h 6858000"/>
              <a:gd name="connsiteX2" fmla="*/ 920526 w 2521425"/>
              <a:gd name="connsiteY2" fmla="*/ 14997 h 6858000"/>
              <a:gd name="connsiteX3" fmla="*/ 2521425 w 2521425"/>
              <a:gd name="connsiteY3" fmla="*/ 3621656 h 6858000"/>
              <a:gd name="connsiteX4" fmla="*/ 647075 w 2521425"/>
              <a:gd name="connsiteY4" fmla="*/ 6374814 h 6858000"/>
              <a:gd name="connsiteX5" fmla="*/ 130427 w 2521425"/>
              <a:gd name="connsiteY5" fmla="*/ 6780599 h 6858000"/>
              <a:gd name="connsiteX6" fmla="*/ 18671 w 2521425"/>
              <a:gd name="connsiteY6" fmla="*/ 6858000 h 6858000"/>
              <a:gd name="connsiteX7" fmla="*/ 0 w 2521425"/>
              <a:gd name="connsiteY7" fmla="*/ 6858000 h 6858000"/>
              <a:gd name="connsiteX8" fmla="*/ 111756 w 2521425"/>
              <a:gd name="connsiteY8" fmla="*/ 6780599 h 6858000"/>
              <a:gd name="connsiteX9" fmla="*/ 628404 w 2521425"/>
              <a:gd name="connsiteY9" fmla="*/ 6374814 h 6858000"/>
              <a:gd name="connsiteX10" fmla="*/ 2502754 w 2521425"/>
              <a:gd name="connsiteY10" fmla="*/ 3621656 h 6858000"/>
              <a:gd name="connsiteX11" fmla="*/ 901855 w 2521425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1425" h="6858000">
                <a:moveTo>
                  <a:pt x="879731" y="0"/>
                </a:moveTo>
                <a:lnTo>
                  <a:pt x="898402" y="0"/>
                </a:lnTo>
                <a:lnTo>
                  <a:pt x="920526" y="14997"/>
                </a:lnTo>
                <a:cubicBezTo>
                  <a:pt x="1947689" y="754641"/>
                  <a:pt x="2521425" y="2093192"/>
                  <a:pt x="2521425" y="3621656"/>
                </a:cubicBezTo>
                <a:cubicBezTo>
                  <a:pt x="2521425" y="4969131"/>
                  <a:pt x="1592700" y="5602839"/>
                  <a:pt x="647075" y="6374814"/>
                </a:cubicBezTo>
                <a:cubicBezTo>
                  <a:pt x="474872" y="6515397"/>
                  <a:pt x="304245" y="6653108"/>
                  <a:pt x="130427" y="6780599"/>
                </a:cubicBezTo>
                <a:lnTo>
                  <a:pt x="18671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84172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57BB26-35F5-8B14-3D27-36F608923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4738" y="442913"/>
            <a:ext cx="5197655" cy="1639888"/>
          </a:xfrm>
        </p:spPr>
        <p:txBody>
          <a:bodyPr anchor="b">
            <a:normAutofit/>
          </a:bodyPr>
          <a:lstStyle/>
          <a:p>
            <a:r>
              <a:rPr lang="en-IE" dirty="0" err="1"/>
              <a:t>Éisteacht</a:t>
            </a:r>
            <a:r>
              <a:rPr lang="en-IE" dirty="0"/>
              <a:t> </a:t>
            </a:r>
            <a:r>
              <a:rPr lang="en-IE" dirty="0" err="1"/>
              <a:t>Gníomhach</a:t>
            </a:r>
            <a:endParaRPr lang="en-IE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7E5BCCD-DB23-4AD8-B850-9154AAE91E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0" y="0"/>
            <a:ext cx="5566001" cy="6858000"/>
            <a:chOff x="6505773" y="0"/>
            <a:chExt cx="5566001" cy="6858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71FC61-DD4E-47D4-81FD-8A7E7D12B3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6865823" y="0"/>
              <a:ext cx="5205951" cy="6858000"/>
            </a:xfrm>
            <a:custGeom>
              <a:avLst/>
              <a:gdLst>
                <a:gd name="connsiteX0" fmla="*/ 0 w 5205951"/>
                <a:gd name="connsiteY0" fmla="*/ 0 h 6858000"/>
                <a:gd name="connsiteX1" fmla="*/ 1709529 w 5205951"/>
                <a:gd name="connsiteY1" fmla="*/ 0 h 6858000"/>
                <a:gd name="connsiteX2" fmla="*/ 2489695 w 5205951"/>
                <a:gd name="connsiteY2" fmla="*/ 0 h 6858000"/>
                <a:gd name="connsiteX3" fmla="*/ 3582928 w 5205951"/>
                <a:gd name="connsiteY3" fmla="*/ 0 h 6858000"/>
                <a:gd name="connsiteX4" fmla="*/ 3605052 w 5205951"/>
                <a:gd name="connsiteY4" fmla="*/ 14997 h 6858000"/>
                <a:gd name="connsiteX5" fmla="*/ 5205951 w 5205951"/>
                <a:gd name="connsiteY5" fmla="*/ 3621656 h 6858000"/>
                <a:gd name="connsiteX6" fmla="*/ 3331601 w 5205951"/>
                <a:gd name="connsiteY6" fmla="*/ 6374814 h 6858000"/>
                <a:gd name="connsiteX7" fmla="*/ 2814953 w 5205951"/>
                <a:gd name="connsiteY7" fmla="*/ 6780599 h 6858000"/>
                <a:gd name="connsiteX8" fmla="*/ 2703197 w 5205951"/>
                <a:gd name="connsiteY8" fmla="*/ 6858000 h 6858000"/>
                <a:gd name="connsiteX9" fmla="*/ 2489695 w 5205951"/>
                <a:gd name="connsiteY9" fmla="*/ 6858000 h 6858000"/>
                <a:gd name="connsiteX10" fmla="*/ 1709529 w 5205951"/>
                <a:gd name="connsiteY10" fmla="*/ 6858000 h 6858000"/>
                <a:gd name="connsiteX11" fmla="*/ 0 w 5205951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205951" h="6858000">
                  <a:moveTo>
                    <a:pt x="0" y="0"/>
                  </a:moveTo>
                  <a:lnTo>
                    <a:pt x="1709529" y="0"/>
                  </a:lnTo>
                  <a:lnTo>
                    <a:pt x="2489695" y="0"/>
                  </a:lnTo>
                  <a:lnTo>
                    <a:pt x="3582928" y="0"/>
                  </a:lnTo>
                  <a:lnTo>
                    <a:pt x="3605052" y="14997"/>
                  </a:lnTo>
                  <a:cubicBezTo>
                    <a:pt x="4632215" y="754641"/>
                    <a:pt x="5205951" y="2093192"/>
                    <a:pt x="5205951" y="3621656"/>
                  </a:cubicBezTo>
                  <a:cubicBezTo>
                    <a:pt x="5205951" y="4969131"/>
                    <a:pt x="4277226" y="5602839"/>
                    <a:pt x="3331601" y="6374814"/>
                  </a:cubicBezTo>
                  <a:cubicBezTo>
                    <a:pt x="3159398" y="6515397"/>
                    <a:pt x="2988771" y="6653108"/>
                    <a:pt x="2814953" y="6780599"/>
                  </a:cubicBezTo>
                  <a:lnTo>
                    <a:pt x="2703197" y="6858000"/>
                  </a:lnTo>
                  <a:lnTo>
                    <a:pt x="2489695" y="6858000"/>
                  </a:lnTo>
                  <a:lnTo>
                    <a:pt x="1709529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29A1E2C-5AC8-40FC-99E9-832069D397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6505773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5C54A75-E44A-4147-B9D0-FF46CFD316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>
              <a:off x="6719069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pic>
        <p:nvPicPr>
          <p:cNvPr id="5" name="Picture 4" descr="A silhouette of a person talking to another person">
            <a:extLst>
              <a:ext uri="{FF2B5EF4-FFF2-40B4-BE49-F238E27FC236}">
                <a16:creationId xmlns:a16="http://schemas.microsoft.com/office/drawing/2014/main" id="{476B170B-B7C5-5A3F-C2E1-8F80F0369E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607" y="2563898"/>
            <a:ext cx="3249406" cy="173020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F524A-5168-5D65-398F-09F406FD8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4738" y="2312988"/>
            <a:ext cx="5197655" cy="3651250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Tagann</a:t>
            </a:r>
            <a:r>
              <a:rPr lang="en-IE" dirty="0"/>
              <a:t> </a:t>
            </a:r>
            <a:r>
              <a:rPr lang="en-IE" dirty="0" err="1"/>
              <a:t>níos</a:t>
            </a:r>
            <a:r>
              <a:rPr lang="en-IE" dirty="0"/>
              <a:t> </a:t>
            </a:r>
            <a:r>
              <a:rPr lang="en-IE" dirty="0" err="1"/>
              <a:t>mó</a:t>
            </a:r>
            <a:r>
              <a:rPr lang="en-IE" dirty="0"/>
              <a:t> </a:t>
            </a:r>
            <a:r>
              <a:rPr lang="en-IE" dirty="0" err="1"/>
              <a:t>ná</a:t>
            </a:r>
            <a:r>
              <a:rPr lang="en-IE" dirty="0"/>
              <a:t> 60% de </a:t>
            </a:r>
            <a:r>
              <a:rPr lang="en-IE" dirty="0" err="1"/>
              <a:t>gach</a:t>
            </a:r>
            <a:r>
              <a:rPr lang="en-IE" dirty="0"/>
              <a:t> </a:t>
            </a:r>
            <a:r>
              <a:rPr lang="en-IE" dirty="0" err="1"/>
              <a:t>míthuiscint</a:t>
            </a:r>
            <a:r>
              <a:rPr lang="en-IE" dirty="0"/>
              <a:t> ó </a:t>
            </a:r>
            <a:r>
              <a:rPr lang="en-IE" dirty="0" err="1"/>
              <a:t>droch</a:t>
            </a:r>
            <a:r>
              <a:rPr lang="en-IE" dirty="0"/>
              <a:t> </a:t>
            </a:r>
            <a:r>
              <a:rPr lang="en-IE" dirty="0" err="1"/>
              <a:t>éisteacht</a:t>
            </a:r>
            <a:r>
              <a:rPr lang="en-IE" dirty="0"/>
              <a:t> </a:t>
            </a:r>
            <a:r>
              <a:rPr lang="en-IE" dirty="0" err="1"/>
              <a:t>ní</a:t>
            </a:r>
            <a:r>
              <a:rPr lang="en-IE" dirty="0"/>
              <a:t> ó </a:t>
            </a:r>
            <a:r>
              <a:rPr lang="en-IE" dirty="0" err="1"/>
              <a:t>droch</a:t>
            </a:r>
            <a:r>
              <a:rPr lang="en-IE" dirty="0"/>
              <a:t> </a:t>
            </a:r>
            <a:r>
              <a:rPr lang="en-IE" dirty="0" err="1"/>
              <a:t>labhairt</a:t>
            </a:r>
            <a:r>
              <a:rPr lang="en-IE" dirty="0"/>
              <a:t>. (Caruso, Colombi &amp; Tebbit, 2017)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Éist</a:t>
            </a:r>
            <a:r>
              <a:rPr lang="en-IE" dirty="0"/>
              <a:t> go </a:t>
            </a:r>
            <a:r>
              <a:rPr lang="en-IE" dirty="0" err="1"/>
              <a:t>hiomlán</a:t>
            </a:r>
            <a:r>
              <a:rPr lang="en-IE" dirty="0"/>
              <a:t> — </a:t>
            </a:r>
            <a:r>
              <a:rPr lang="en-IE" dirty="0" err="1"/>
              <a:t>ná</a:t>
            </a:r>
            <a:r>
              <a:rPr lang="en-IE" dirty="0"/>
              <a:t> </a:t>
            </a:r>
            <a:r>
              <a:rPr lang="en-IE" dirty="0" err="1"/>
              <a:t>cuir</a:t>
            </a:r>
            <a:r>
              <a:rPr lang="en-IE" dirty="0"/>
              <a:t> </a:t>
            </a:r>
            <a:r>
              <a:rPr lang="en-IE" dirty="0" err="1"/>
              <a:t>isteach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</a:t>
            </a:r>
            <a:r>
              <a:rPr lang="en-IE" dirty="0" err="1"/>
              <a:t>daoine</a:t>
            </a:r>
            <a:endParaRPr lang="en-IE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Déan</a:t>
            </a:r>
            <a:r>
              <a:rPr lang="en-IE" dirty="0"/>
              <a:t> </a:t>
            </a:r>
            <a:r>
              <a:rPr lang="en-IE" dirty="0" err="1"/>
              <a:t>athrá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an </a:t>
            </a:r>
            <a:r>
              <a:rPr lang="en-IE" dirty="0" err="1"/>
              <a:t>méid</a:t>
            </a:r>
            <a:r>
              <a:rPr lang="en-IE" dirty="0"/>
              <a:t> a </a:t>
            </a:r>
            <a:r>
              <a:rPr lang="en-IE" dirty="0" err="1"/>
              <a:t>chuala</a:t>
            </a:r>
            <a:r>
              <a:rPr lang="en-IE" dirty="0"/>
              <a:t> </a:t>
            </a:r>
            <a:r>
              <a:rPr lang="en-IE" dirty="0" err="1"/>
              <a:t>tú</a:t>
            </a:r>
            <a:endParaRPr lang="en-IE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Cuir</a:t>
            </a:r>
            <a:r>
              <a:rPr lang="en-IE" dirty="0"/>
              <a:t> </a:t>
            </a:r>
            <a:r>
              <a:rPr lang="en-IE" dirty="0" err="1"/>
              <a:t>ceisteanna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soiléiriú</a:t>
            </a:r>
            <a:r>
              <a:rPr lang="en-IE" dirty="0"/>
              <a:t> a </a:t>
            </a:r>
            <a:r>
              <a:rPr lang="en-IE" dirty="0" err="1"/>
              <a:t>fháil</a:t>
            </a:r>
            <a:endParaRPr lang="en-IE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Déan</a:t>
            </a:r>
            <a:r>
              <a:rPr lang="en-IE" dirty="0"/>
              <a:t> </a:t>
            </a:r>
            <a:r>
              <a:rPr lang="en-IE" dirty="0" err="1"/>
              <a:t>tógáil</a:t>
            </a:r>
            <a:r>
              <a:rPr lang="en-IE" dirty="0"/>
              <a:t> </a:t>
            </a:r>
            <a:r>
              <a:rPr lang="en-IE" dirty="0" err="1"/>
              <a:t>ar</a:t>
            </a:r>
            <a:r>
              <a:rPr lang="en-IE" dirty="0"/>
              <a:t> a </a:t>
            </a:r>
            <a:r>
              <a:rPr lang="en-IE" dirty="0" err="1"/>
              <a:t>gcuid</a:t>
            </a:r>
            <a:r>
              <a:rPr lang="en-IE" dirty="0"/>
              <a:t> </a:t>
            </a:r>
            <a:r>
              <a:rPr lang="en-IE" dirty="0" err="1"/>
              <a:t>smaointe</a:t>
            </a:r>
            <a:endParaRPr lang="en-IE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dirty="0" err="1"/>
              <a:t>Ceartaigh</a:t>
            </a:r>
            <a:r>
              <a:rPr lang="en-IE" dirty="0"/>
              <a:t> </a:t>
            </a:r>
            <a:r>
              <a:rPr lang="en-IE" dirty="0" err="1"/>
              <a:t>míthuiscintí</a:t>
            </a:r>
            <a:r>
              <a:rPr lang="en-IE" dirty="0"/>
              <a:t> go bog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443143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40F6B676-B146-4D5E-90E5-D65A72CA0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623A025-DB3C-4E81-A76F-A0006C485F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erson with her hand up&#10;&#10;AI-generated content may be incorrect.">
            <a:extLst>
              <a:ext uri="{FF2B5EF4-FFF2-40B4-BE49-F238E27FC236}">
                <a16:creationId xmlns:a16="http://schemas.microsoft.com/office/drawing/2014/main" id="{80847FF4-4B4B-65FA-AC91-2B686BAA0B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10966"/>
          <a:stretch>
            <a:fillRect/>
          </a:stretch>
        </p:blipFill>
        <p:spPr>
          <a:xfrm>
            <a:off x="641277" y="643466"/>
            <a:ext cx="3426471" cy="1746504"/>
          </a:xfrm>
          <a:prstGeom prst="rect">
            <a:avLst/>
          </a:prstGeom>
        </p:spPr>
      </p:pic>
      <p:pic>
        <p:nvPicPr>
          <p:cNvPr id="9" name="Picture 8" descr="A person giving a thumbs up">
            <a:extLst>
              <a:ext uri="{FF2B5EF4-FFF2-40B4-BE49-F238E27FC236}">
                <a16:creationId xmlns:a16="http://schemas.microsoft.com/office/drawing/2014/main" id="{11F7BF5B-0743-41BE-3243-7DD574287A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731" r="-2" b="-2"/>
          <a:stretch>
            <a:fillRect/>
          </a:stretch>
        </p:blipFill>
        <p:spPr>
          <a:xfrm>
            <a:off x="641276" y="2557250"/>
            <a:ext cx="3426471" cy="1746504"/>
          </a:xfrm>
          <a:prstGeom prst="rect">
            <a:avLst/>
          </a:prstGeom>
        </p:spPr>
      </p:pic>
      <p:pic>
        <p:nvPicPr>
          <p:cNvPr id="5" name="Picture 4" descr="A person standing in front of a whiteboard">
            <a:extLst>
              <a:ext uri="{FF2B5EF4-FFF2-40B4-BE49-F238E27FC236}">
                <a16:creationId xmlns:a16="http://schemas.microsoft.com/office/drawing/2014/main" id="{56F94D21-8C22-7FC3-729F-34A0551923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763" r="4590" b="3"/>
          <a:stretch>
            <a:fillRect/>
          </a:stretch>
        </p:blipFill>
        <p:spPr>
          <a:xfrm>
            <a:off x="643467" y="4468029"/>
            <a:ext cx="3424601" cy="1746504"/>
          </a:xfrm>
          <a:prstGeom prst="rect">
            <a:avLst/>
          </a:prstGeom>
        </p:spPr>
      </p:pic>
      <p:pic>
        <p:nvPicPr>
          <p:cNvPr id="7" name="Picture 6" descr="A screenshot of a phone">
            <a:extLst>
              <a:ext uri="{FF2B5EF4-FFF2-40B4-BE49-F238E27FC236}">
                <a16:creationId xmlns:a16="http://schemas.microsoft.com/office/drawing/2014/main" id="{1DDF5888-8C23-901D-B037-08803D00142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5860" r="4961" b="-2"/>
          <a:stretch>
            <a:fillRect/>
          </a:stretch>
        </p:blipFill>
        <p:spPr>
          <a:xfrm>
            <a:off x="4227349" y="643467"/>
            <a:ext cx="732118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3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95D66-5F27-7EEF-9BB6-A87C7A332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Uirlis</a:t>
            </a:r>
            <a:r>
              <a:rPr lang="en-GB" dirty="0"/>
              <a:t> </a:t>
            </a:r>
            <a:r>
              <a:rPr lang="en-GB" dirty="0" err="1"/>
              <a:t>Dhigiteach</a:t>
            </a:r>
            <a:r>
              <a:rPr lang="en-GB" dirty="0"/>
              <a:t> &amp; Coaching 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80305-5CBB-FB1E-C201-1CD11D4BF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Scan an </a:t>
            </a:r>
            <a:r>
              <a:rPr lang="en-GB" dirty="0" err="1"/>
              <a:t>cód</a:t>
            </a:r>
            <a:r>
              <a:rPr lang="en-GB" dirty="0"/>
              <a:t> QR </a:t>
            </a:r>
            <a:r>
              <a:rPr lang="en-GB" dirty="0" err="1"/>
              <a:t>chun</a:t>
            </a:r>
            <a:r>
              <a:rPr lang="en-GB" dirty="0"/>
              <a:t>:</a:t>
            </a:r>
            <a:endParaRPr lang="en-I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PDF </a:t>
            </a:r>
            <a:r>
              <a:rPr lang="en-IE" dirty="0" err="1"/>
              <a:t>Uirlisí</a:t>
            </a:r>
            <a:r>
              <a:rPr lang="en-IE" dirty="0"/>
              <a:t> </a:t>
            </a:r>
            <a:r>
              <a:rPr lang="en-IE" dirty="0" err="1"/>
              <a:t>Cumarsáide</a:t>
            </a:r>
            <a:r>
              <a:rPr lang="en-IE" dirty="0"/>
              <a:t> </a:t>
            </a:r>
            <a:r>
              <a:rPr lang="en-IE" dirty="0" err="1"/>
              <a:t>Shocair</a:t>
            </a:r>
            <a:r>
              <a:rPr lang="en-IE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err="1"/>
              <a:t>Bileog</a:t>
            </a:r>
            <a:r>
              <a:rPr lang="en-IE" dirty="0"/>
              <a:t> </a:t>
            </a:r>
            <a:r>
              <a:rPr lang="en-IE" dirty="0" err="1"/>
              <a:t>Machnaimh</a:t>
            </a:r>
            <a:r>
              <a:rPr lang="en-IE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 err="1"/>
              <a:t>Iontráil</a:t>
            </a:r>
            <a:r>
              <a:rPr lang="en-IE" dirty="0"/>
              <a:t> </a:t>
            </a:r>
            <a:r>
              <a:rPr lang="en-IE" dirty="0" err="1"/>
              <a:t>chun</a:t>
            </a:r>
            <a:r>
              <a:rPr lang="en-IE" dirty="0"/>
              <a:t> </a:t>
            </a:r>
            <a:r>
              <a:rPr lang="en-IE" dirty="0" err="1"/>
              <a:t>seisiún</a:t>
            </a:r>
            <a:r>
              <a:rPr lang="en-IE" dirty="0"/>
              <a:t> </a:t>
            </a:r>
            <a:r>
              <a:rPr lang="en-IE" dirty="0" err="1"/>
              <a:t>coachseáil</a:t>
            </a:r>
            <a:r>
              <a:rPr lang="en-IE" dirty="0"/>
              <a:t> a </a:t>
            </a:r>
            <a:r>
              <a:rPr lang="en-IE" dirty="0" err="1"/>
              <a:t>bhúaint</a:t>
            </a:r>
            <a:r>
              <a:rPr lang="en-I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E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470AAF02-8D76-6762-FAD3-AE135E4D2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4071C0E-EBB9-ACA8-02A8-9E6ABAA3E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833BD946-9471-8B32-8AFB-8BF14A701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3048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6636C6D-4BB1-8BD5-213F-438468B7B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955" y="4525505"/>
            <a:ext cx="2292459" cy="202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958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quote on a picture">
            <a:extLst>
              <a:ext uri="{FF2B5EF4-FFF2-40B4-BE49-F238E27FC236}">
                <a16:creationId xmlns:a16="http://schemas.microsoft.com/office/drawing/2014/main" id="{BC624D1E-8997-42EF-4DBE-6B9375E19F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3039" r="3627"/>
          <a:stretch>
            <a:fillRect/>
          </a:stretch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4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BC0385E9-02B2-4941-889A-EAD43F5BB0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36139" y="0"/>
            <a:ext cx="5455860" cy="6858000"/>
          </a:xfrm>
          <a:custGeom>
            <a:avLst/>
            <a:gdLst>
              <a:gd name="connsiteX0" fmla="*/ 3832837 w 5455860"/>
              <a:gd name="connsiteY0" fmla="*/ 0 h 6858000"/>
              <a:gd name="connsiteX1" fmla="*/ 2739604 w 5455860"/>
              <a:gd name="connsiteY1" fmla="*/ 0 h 6858000"/>
              <a:gd name="connsiteX2" fmla="*/ 1959438 w 5455860"/>
              <a:gd name="connsiteY2" fmla="*/ 0 h 6858000"/>
              <a:gd name="connsiteX3" fmla="*/ 1895061 w 5455860"/>
              <a:gd name="connsiteY3" fmla="*/ 0 h 6858000"/>
              <a:gd name="connsiteX4" fmla="*/ 249909 w 5455860"/>
              <a:gd name="connsiteY4" fmla="*/ 0 h 6858000"/>
              <a:gd name="connsiteX5" fmla="*/ 0 w 5455860"/>
              <a:gd name="connsiteY5" fmla="*/ 0 h 6858000"/>
              <a:gd name="connsiteX6" fmla="*/ 0 w 5455860"/>
              <a:gd name="connsiteY6" fmla="*/ 6858000 h 6858000"/>
              <a:gd name="connsiteX7" fmla="*/ 249909 w 5455860"/>
              <a:gd name="connsiteY7" fmla="*/ 6858000 h 6858000"/>
              <a:gd name="connsiteX8" fmla="*/ 1895061 w 5455860"/>
              <a:gd name="connsiteY8" fmla="*/ 6858000 h 6858000"/>
              <a:gd name="connsiteX9" fmla="*/ 1959438 w 5455860"/>
              <a:gd name="connsiteY9" fmla="*/ 6858000 h 6858000"/>
              <a:gd name="connsiteX10" fmla="*/ 2739604 w 5455860"/>
              <a:gd name="connsiteY10" fmla="*/ 6858000 h 6858000"/>
              <a:gd name="connsiteX11" fmla="*/ 2953106 w 5455860"/>
              <a:gd name="connsiteY11" fmla="*/ 6858000 h 6858000"/>
              <a:gd name="connsiteX12" fmla="*/ 3064862 w 5455860"/>
              <a:gd name="connsiteY12" fmla="*/ 6780599 h 6858000"/>
              <a:gd name="connsiteX13" fmla="*/ 3581510 w 5455860"/>
              <a:gd name="connsiteY13" fmla="*/ 6374814 h 6858000"/>
              <a:gd name="connsiteX14" fmla="*/ 5455860 w 5455860"/>
              <a:gd name="connsiteY14" fmla="*/ 3621656 h 6858000"/>
              <a:gd name="connsiteX15" fmla="*/ 3854961 w 5455860"/>
              <a:gd name="connsiteY15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455860" h="6858000">
                <a:moveTo>
                  <a:pt x="3832837" y="0"/>
                </a:moveTo>
                <a:lnTo>
                  <a:pt x="2739604" y="0"/>
                </a:lnTo>
                <a:lnTo>
                  <a:pt x="1959438" y="0"/>
                </a:lnTo>
                <a:lnTo>
                  <a:pt x="1895061" y="0"/>
                </a:lnTo>
                <a:lnTo>
                  <a:pt x="249909" y="0"/>
                </a:lnTo>
                <a:lnTo>
                  <a:pt x="0" y="0"/>
                </a:lnTo>
                <a:lnTo>
                  <a:pt x="0" y="6858000"/>
                </a:lnTo>
                <a:lnTo>
                  <a:pt x="249909" y="6858000"/>
                </a:lnTo>
                <a:lnTo>
                  <a:pt x="1895061" y="6858000"/>
                </a:lnTo>
                <a:lnTo>
                  <a:pt x="1959438" y="6858000"/>
                </a:lnTo>
                <a:lnTo>
                  <a:pt x="2739604" y="6858000"/>
                </a:lnTo>
                <a:lnTo>
                  <a:pt x="2953106" y="6858000"/>
                </a:lnTo>
                <a:lnTo>
                  <a:pt x="3064862" y="6780599"/>
                </a:lnTo>
                <a:cubicBezTo>
                  <a:pt x="3238680" y="6653108"/>
                  <a:pt x="3409307" y="6515397"/>
                  <a:pt x="3581510" y="6374814"/>
                </a:cubicBezTo>
                <a:cubicBezTo>
                  <a:pt x="4527135" y="5602839"/>
                  <a:pt x="5455860" y="4969131"/>
                  <a:pt x="5455860" y="3621656"/>
                </a:cubicBezTo>
                <a:cubicBezTo>
                  <a:pt x="5455860" y="2093192"/>
                  <a:pt x="4882124" y="754641"/>
                  <a:pt x="3854961" y="14997"/>
                </a:cubicBez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255864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469160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5A7BCA9-174F-8A56-910C-CBD413685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7615" y="1045596"/>
            <a:ext cx="4148511" cy="1944371"/>
          </a:xfrm>
        </p:spPr>
        <p:txBody>
          <a:bodyPr anchor="b">
            <a:normAutofit/>
          </a:bodyPr>
          <a:lstStyle/>
          <a:p>
            <a:r>
              <a:rPr lang="pt-BR" dirty="0"/>
              <a:t>Cur síos ar an Seisiún</a:t>
            </a:r>
            <a:endParaRPr lang="en-IE" dirty="0"/>
          </a:p>
        </p:txBody>
      </p:sp>
      <p:pic>
        <p:nvPicPr>
          <p:cNvPr id="5" name="Picture 4" descr="A close-up of a sign">
            <a:extLst>
              <a:ext uri="{FF2B5EF4-FFF2-40B4-BE49-F238E27FC236}">
                <a16:creationId xmlns:a16="http://schemas.microsoft.com/office/drawing/2014/main" id="{02B63C78-0A87-5C32-786F-801367D30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199" y="2034242"/>
            <a:ext cx="4788670" cy="278951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485AED-B9CF-D57F-2D8D-E080D58C9E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57106" y="3220279"/>
            <a:ext cx="4023361" cy="2385392"/>
          </a:xfrm>
        </p:spPr>
        <p:txBody>
          <a:bodyPr>
            <a:normAutofit/>
          </a:bodyPr>
          <a:lstStyle/>
          <a:p>
            <a:r>
              <a:rPr lang="en-GB" dirty="0"/>
              <a:t>“Is </a:t>
            </a:r>
            <a:r>
              <a:rPr lang="en-GB" dirty="0" err="1"/>
              <a:t>pribhléid</a:t>
            </a:r>
            <a:r>
              <a:rPr lang="en-GB" dirty="0"/>
              <a:t> é an </a:t>
            </a:r>
            <a:r>
              <a:rPr lang="en-GB" dirty="0" err="1"/>
              <a:t>brú</a:t>
            </a:r>
            <a:r>
              <a:rPr lang="en-GB" dirty="0"/>
              <a:t> — pressure is a privilege.” — Billie Jean King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491779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25E46-9DA2-2F9C-5C8C-F59B2B1EE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Nuair </a:t>
            </a:r>
            <a:r>
              <a:rPr lang="en-IE" dirty="0" err="1"/>
              <a:t>atá</a:t>
            </a:r>
            <a:r>
              <a:rPr lang="en-IE" dirty="0"/>
              <a:t> </a:t>
            </a:r>
            <a:r>
              <a:rPr lang="en-IE" dirty="0" err="1"/>
              <a:t>cumarsáid</a:t>
            </a:r>
            <a:r>
              <a:rPr lang="en-IE" dirty="0"/>
              <a:t> </a:t>
            </a:r>
            <a:r>
              <a:rPr lang="en-IE" dirty="0" err="1"/>
              <a:t>dúshlánach</a:t>
            </a:r>
            <a:r>
              <a:rPr lang="en-IE" dirty="0"/>
              <a:t>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9A0F0B-DEF3-D532-0BE3-11E18D5D8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IE" sz="4800" dirty="0"/>
              <a:t>😳    😤      😢       😞</a:t>
            </a:r>
          </a:p>
          <a:p>
            <a:r>
              <a:rPr lang="en-IE" sz="4800" dirty="0"/>
              <a:t>🤬     🤥     🤒        😴</a:t>
            </a:r>
          </a:p>
        </p:txBody>
      </p:sp>
    </p:spTree>
    <p:extLst>
      <p:ext uri="{BB962C8B-B14F-4D97-AF65-F5344CB8AC3E}">
        <p14:creationId xmlns:p14="http://schemas.microsoft.com/office/powerpoint/2010/main" val="194119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3500"/>
                                  </p:stCondLst>
                                  <p:iterate type="lt">
                                    <p:tmAbs val="3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3500"/>
                                  </p:stCondLst>
                                  <p:iterate type="lt">
                                    <p:tmAbs val="3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7FC6A8B-34F9-40FB-AA2D-E34168F528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3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A3C97-9B64-883B-6DC9-FDCBBF1C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340" y="405777"/>
            <a:ext cx="3013545" cy="3023223"/>
          </a:xfrm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</a:pPr>
            <a:r>
              <a:rPr lang="en-IE" sz="2200" dirty="0" err="1"/>
              <a:t>Néareolaíocht</a:t>
            </a:r>
            <a:r>
              <a:rPr lang="en-IE" sz="2200" dirty="0"/>
              <a:t> </a:t>
            </a:r>
            <a:r>
              <a:rPr lang="en-IE" sz="2200" dirty="0" err="1"/>
              <a:t>na</a:t>
            </a:r>
            <a:r>
              <a:rPr lang="en-IE" sz="2200" dirty="0"/>
              <a:t> </a:t>
            </a:r>
            <a:r>
              <a:rPr lang="en-IE" sz="2200" dirty="0" err="1"/>
              <a:t>Cumarsáide</a:t>
            </a:r>
            <a:br>
              <a:rPr lang="en-IE" sz="2200" dirty="0"/>
            </a:br>
            <a:r>
              <a:rPr lang="en-IE" sz="1600" dirty="0"/>
              <a:t>(Neuroscience of Communication) 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4D684F8-91BF-481C-A965-722756A38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4308533" y="0"/>
            <a:ext cx="7883467" cy="6858000"/>
            <a:chOff x="0" y="0"/>
            <a:chExt cx="7883467" cy="685800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5DF7B3C-29EF-4ADC-BFDC-C3A038AC43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7475746" cy="6858000"/>
            </a:xfrm>
            <a:custGeom>
              <a:avLst/>
              <a:gdLst>
                <a:gd name="connsiteX0" fmla="*/ 0 w 7475746"/>
                <a:gd name="connsiteY0" fmla="*/ 0 h 6858000"/>
                <a:gd name="connsiteX1" fmla="*/ 5859459 w 7475746"/>
                <a:gd name="connsiteY1" fmla="*/ 0 h 6858000"/>
                <a:gd name="connsiteX2" fmla="*/ 5874848 w 7475746"/>
                <a:gd name="connsiteY2" fmla="*/ 10445 h 6858000"/>
                <a:gd name="connsiteX3" fmla="*/ 7475746 w 7475746"/>
                <a:gd name="connsiteY3" fmla="*/ 3621913 h 6858000"/>
                <a:gd name="connsiteX4" fmla="*/ 5601397 w 7475746"/>
                <a:gd name="connsiteY4" fmla="*/ 6378742 h 6858000"/>
                <a:gd name="connsiteX5" fmla="*/ 5084748 w 7475746"/>
                <a:gd name="connsiteY5" fmla="*/ 6785068 h 6858000"/>
                <a:gd name="connsiteX6" fmla="*/ 4979585 w 7475746"/>
                <a:gd name="connsiteY6" fmla="*/ 6858000 h 6858000"/>
                <a:gd name="connsiteX7" fmla="*/ 0 w 7475746"/>
                <a:gd name="connsiteY7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475746" h="6858000">
                  <a:moveTo>
                    <a:pt x="0" y="0"/>
                  </a:moveTo>
                  <a:lnTo>
                    <a:pt x="5859459" y="0"/>
                  </a:lnTo>
                  <a:lnTo>
                    <a:pt x="5874848" y="10445"/>
                  </a:lnTo>
                  <a:cubicBezTo>
                    <a:pt x="6902010" y="751075"/>
                    <a:pt x="7475746" y="2091411"/>
                    <a:pt x="7475746" y="3621913"/>
                  </a:cubicBezTo>
                  <a:cubicBezTo>
                    <a:pt x="7475746" y="4971185"/>
                    <a:pt x="6547021" y="5605738"/>
                    <a:pt x="5601397" y="6378742"/>
                  </a:cubicBezTo>
                  <a:cubicBezTo>
                    <a:pt x="5429193" y="6519512"/>
                    <a:pt x="5258566" y="6657407"/>
                    <a:pt x="5084748" y="6785068"/>
                  </a:cubicBezTo>
                  <a:lnTo>
                    <a:pt x="4979585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20289037-6999-491E-AA63-CC1C3CBBF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353744" y="0"/>
              <a:ext cx="2529723" cy="6858000"/>
            </a:xfrm>
            <a:custGeom>
              <a:avLst/>
              <a:gdLst>
                <a:gd name="connsiteX0" fmla="*/ 1258269 w 2529723"/>
                <a:gd name="connsiteY0" fmla="*/ 0 h 6858000"/>
                <a:gd name="connsiteX1" fmla="*/ 1275627 w 2529723"/>
                <a:gd name="connsiteY1" fmla="*/ 0 h 6858000"/>
                <a:gd name="connsiteX2" fmla="*/ 1302560 w 2529723"/>
                <a:gd name="connsiteY2" fmla="*/ 24338 h 6858000"/>
                <a:gd name="connsiteX3" fmla="*/ 2522825 w 2529723"/>
                <a:gd name="connsiteY3" fmla="*/ 3678515 h 6858000"/>
                <a:gd name="connsiteX4" fmla="*/ 557500 w 2529723"/>
                <a:gd name="connsiteY4" fmla="*/ 6451411 h 6858000"/>
                <a:gd name="connsiteX5" fmla="*/ 32482 w 2529723"/>
                <a:gd name="connsiteY5" fmla="*/ 6849373 h 6858000"/>
                <a:gd name="connsiteX6" fmla="*/ 19531 w 2529723"/>
                <a:gd name="connsiteY6" fmla="*/ 6858000 h 6858000"/>
                <a:gd name="connsiteX7" fmla="*/ 0 w 2529723"/>
                <a:gd name="connsiteY7" fmla="*/ 6858000 h 6858000"/>
                <a:gd name="connsiteX8" fmla="*/ 14202 w 2529723"/>
                <a:gd name="connsiteY8" fmla="*/ 6848540 h 6858000"/>
                <a:gd name="connsiteX9" fmla="*/ 539221 w 2529723"/>
                <a:gd name="connsiteY9" fmla="*/ 6450578 h 6858000"/>
                <a:gd name="connsiteX10" fmla="*/ 2504546 w 2529723"/>
                <a:gd name="connsiteY10" fmla="*/ 3677682 h 6858000"/>
                <a:gd name="connsiteX11" fmla="*/ 1284280 w 2529723"/>
                <a:gd name="connsiteY11" fmla="*/ 23504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29723" h="6858000">
                  <a:moveTo>
                    <a:pt x="1258269" y="0"/>
                  </a:moveTo>
                  <a:lnTo>
                    <a:pt x="1275627" y="0"/>
                  </a:lnTo>
                  <a:lnTo>
                    <a:pt x="1302560" y="24338"/>
                  </a:lnTo>
                  <a:cubicBezTo>
                    <a:pt x="2156831" y="855667"/>
                    <a:pt x="2590622" y="2191755"/>
                    <a:pt x="2522825" y="3678515"/>
                  </a:cubicBezTo>
                  <a:cubicBezTo>
                    <a:pt x="2459072" y="5076606"/>
                    <a:pt x="1519830" y="5692656"/>
                    <a:pt x="557500" y="6451411"/>
                  </a:cubicBezTo>
                  <a:cubicBezTo>
                    <a:pt x="382255" y="6589587"/>
                    <a:pt x="208689" y="6724853"/>
                    <a:pt x="32482" y="6849373"/>
                  </a:cubicBezTo>
                  <a:lnTo>
                    <a:pt x="19531" y="6858000"/>
                  </a:lnTo>
                  <a:lnTo>
                    <a:pt x="0" y="6858000"/>
                  </a:lnTo>
                  <a:lnTo>
                    <a:pt x="14202" y="6848540"/>
                  </a:lnTo>
                  <a:cubicBezTo>
                    <a:pt x="190409" y="6724020"/>
                    <a:pt x="363976" y="6588754"/>
                    <a:pt x="539221" y="6450578"/>
                  </a:cubicBezTo>
                  <a:cubicBezTo>
                    <a:pt x="1501550" y="5691822"/>
                    <a:pt x="2440792" y="5075773"/>
                    <a:pt x="2504546" y="3677682"/>
                  </a:cubicBezTo>
                  <a:cubicBezTo>
                    <a:pt x="2572343" y="2190921"/>
                    <a:pt x="2138551" y="854834"/>
                    <a:pt x="1284280" y="235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97CF6DF-9FF9-4D10-B338-0BEFC0AA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133737" y="0"/>
              <a:ext cx="2536434" cy="6858000"/>
            </a:xfrm>
            <a:custGeom>
              <a:avLst/>
              <a:gdLst>
                <a:gd name="connsiteX0" fmla="*/ 879731 w 2536434"/>
                <a:gd name="connsiteY0" fmla="*/ 0 h 6858000"/>
                <a:gd name="connsiteX1" fmla="*/ 913411 w 2536434"/>
                <a:gd name="connsiteY1" fmla="*/ 0 h 6858000"/>
                <a:gd name="connsiteX2" fmla="*/ 935535 w 2536434"/>
                <a:gd name="connsiteY2" fmla="*/ 14997 h 6858000"/>
                <a:gd name="connsiteX3" fmla="*/ 2536434 w 2536434"/>
                <a:gd name="connsiteY3" fmla="*/ 3621656 h 6858000"/>
                <a:gd name="connsiteX4" fmla="*/ 662084 w 2536434"/>
                <a:gd name="connsiteY4" fmla="*/ 6374814 h 6858000"/>
                <a:gd name="connsiteX5" fmla="*/ 145436 w 2536434"/>
                <a:gd name="connsiteY5" fmla="*/ 6780599 h 6858000"/>
                <a:gd name="connsiteX6" fmla="*/ 33680 w 2536434"/>
                <a:gd name="connsiteY6" fmla="*/ 6858000 h 6858000"/>
                <a:gd name="connsiteX7" fmla="*/ 0 w 2536434"/>
                <a:gd name="connsiteY7" fmla="*/ 6858000 h 6858000"/>
                <a:gd name="connsiteX8" fmla="*/ 111756 w 2536434"/>
                <a:gd name="connsiteY8" fmla="*/ 6780599 h 6858000"/>
                <a:gd name="connsiteX9" fmla="*/ 628404 w 2536434"/>
                <a:gd name="connsiteY9" fmla="*/ 6374814 h 6858000"/>
                <a:gd name="connsiteX10" fmla="*/ 2502754 w 2536434"/>
                <a:gd name="connsiteY10" fmla="*/ 3621656 h 6858000"/>
                <a:gd name="connsiteX11" fmla="*/ 901855 w 2536434"/>
                <a:gd name="connsiteY11" fmla="*/ 14997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36434" h="6858000">
                  <a:moveTo>
                    <a:pt x="879731" y="0"/>
                  </a:moveTo>
                  <a:lnTo>
                    <a:pt x="913411" y="0"/>
                  </a:lnTo>
                  <a:lnTo>
                    <a:pt x="935535" y="14997"/>
                  </a:lnTo>
                  <a:cubicBezTo>
                    <a:pt x="1962698" y="754641"/>
                    <a:pt x="2536434" y="2093192"/>
                    <a:pt x="2536434" y="3621656"/>
                  </a:cubicBezTo>
                  <a:cubicBezTo>
                    <a:pt x="2536434" y="4969131"/>
                    <a:pt x="1607709" y="5602839"/>
                    <a:pt x="662084" y="6374814"/>
                  </a:cubicBezTo>
                  <a:cubicBezTo>
                    <a:pt x="489881" y="6515397"/>
                    <a:pt x="319254" y="6653108"/>
                    <a:pt x="145436" y="6780599"/>
                  </a:cubicBezTo>
                  <a:lnTo>
                    <a:pt x="33680" y="6858000"/>
                  </a:lnTo>
                  <a:lnTo>
                    <a:pt x="0" y="6858000"/>
                  </a:lnTo>
                  <a:lnTo>
                    <a:pt x="111756" y="6780599"/>
                  </a:lnTo>
                  <a:cubicBezTo>
                    <a:pt x="285574" y="6653108"/>
                    <a:pt x="456201" y="6515397"/>
                    <a:pt x="628404" y="6374814"/>
                  </a:cubicBezTo>
                  <a:cubicBezTo>
                    <a:pt x="1574029" y="5602839"/>
                    <a:pt x="2502754" y="4969131"/>
                    <a:pt x="2502754" y="3621656"/>
                  </a:cubicBezTo>
                  <a:cubicBezTo>
                    <a:pt x="2502754" y="2093192"/>
                    <a:pt x="1929018" y="754641"/>
                    <a:pt x="901855" y="149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"/>
                <a:ea typeface="+mn-ea"/>
                <a:cs typeface="+mn-cs"/>
              </a:endParaRPr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6270447-40D1-FE5D-12F9-46072196B4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6599266"/>
              </p:ext>
            </p:extLst>
          </p:nvPr>
        </p:nvGraphicFramePr>
        <p:xfrm>
          <a:off x="4715130" y="819150"/>
          <a:ext cx="7265060" cy="5145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 descr="A diagram of a brain&#10;&#10;AI-generated content may be incorrect.">
            <a:extLst>
              <a:ext uri="{FF2B5EF4-FFF2-40B4-BE49-F238E27FC236}">
                <a16:creationId xmlns:a16="http://schemas.microsoft.com/office/drawing/2014/main" id="{2D71CBB9-4E28-7DDA-9803-C1DC4FD8CC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420" y="3429000"/>
            <a:ext cx="3526789" cy="302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4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BFD4D2-4FE4-D4DD-A114-47B1425FC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31680" y="5775949"/>
            <a:ext cx="4160520" cy="639831"/>
          </a:xfrm>
        </p:spPr>
        <p:txBody>
          <a:bodyPr>
            <a:normAutofit/>
          </a:bodyPr>
          <a:lstStyle/>
          <a:p>
            <a:r>
              <a:rPr lang="en-IE" dirty="0"/>
              <a:t>(Mehrabian, 1971)</a:t>
            </a:r>
          </a:p>
        </p:txBody>
      </p:sp>
      <p:pic>
        <p:nvPicPr>
          <p:cNvPr id="9" name="Content Placeholder 8" descr="A blue circle with pink and blue text">
            <a:extLst>
              <a:ext uri="{FF2B5EF4-FFF2-40B4-BE49-F238E27FC236}">
                <a16:creationId xmlns:a16="http://schemas.microsoft.com/office/drawing/2014/main" id="{B92BB96B-2BD8-10DB-973B-3553E0F1899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37250" y="2456407"/>
            <a:ext cx="8445136" cy="331954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E4E636-825D-130C-DBD6-C50D5CC3B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/>
              <a:t>Statisticí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52213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181FC64-B306-4821-98E2-780662EFC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D0F93-745A-766D-FF3E-004CA3A3CA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2518" y="442913"/>
            <a:ext cx="5271804" cy="1639888"/>
          </a:xfrm>
        </p:spPr>
        <p:txBody>
          <a:bodyPr anchor="b">
            <a:normAutofit/>
          </a:bodyPr>
          <a:lstStyle/>
          <a:p>
            <a:r>
              <a:rPr lang="en-IE" dirty="0" err="1"/>
              <a:t>Teanga</a:t>
            </a:r>
            <a:r>
              <a:rPr lang="en-IE" dirty="0"/>
              <a:t> an </a:t>
            </a:r>
            <a:r>
              <a:rPr lang="en-IE" dirty="0" err="1"/>
              <a:t>Choirp</a:t>
            </a:r>
            <a:endParaRPr lang="en-I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FED29-E47F-B035-4D43-86A2C4473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2519" y="2312988"/>
            <a:ext cx="5271804" cy="4545012"/>
          </a:xfrm>
        </p:spPr>
        <p:txBody>
          <a:bodyPr>
            <a:normAutofit lnSpcReduction="10000"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sz="1700" dirty="0" err="1"/>
              <a:t>Labhraíonn</a:t>
            </a:r>
            <a:r>
              <a:rPr lang="en-IE" sz="1700" dirty="0"/>
              <a:t> </a:t>
            </a:r>
            <a:r>
              <a:rPr lang="en-IE" sz="1700" dirty="0" err="1"/>
              <a:t>duine</a:t>
            </a:r>
            <a:r>
              <a:rPr lang="en-IE" sz="1700" dirty="0"/>
              <a:t> </a:t>
            </a:r>
            <a:r>
              <a:rPr lang="en-IE" sz="1700" dirty="0" err="1"/>
              <a:t>amháin</a:t>
            </a:r>
            <a:r>
              <a:rPr lang="en-IE" sz="1700" dirty="0"/>
              <a:t>, </a:t>
            </a:r>
            <a:r>
              <a:rPr lang="en-IE" sz="1700" dirty="0" err="1"/>
              <a:t>éisteann</a:t>
            </a:r>
            <a:r>
              <a:rPr lang="en-IE" sz="1700" dirty="0"/>
              <a:t> </a:t>
            </a:r>
            <a:r>
              <a:rPr lang="en-IE" sz="1700" dirty="0" err="1"/>
              <a:t>duine</a:t>
            </a:r>
            <a:r>
              <a:rPr lang="en-IE" sz="1700" dirty="0"/>
              <a:t> </a:t>
            </a:r>
            <a:r>
              <a:rPr lang="en-IE" sz="1700" dirty="0" err="1"/>
              <a:t>eile</a:t>
            </a:r>
            <a:endParaRPr lang="en-IE" sz="17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sz="1700" dirty="0" err="1"/>
              <a:t>Babhta</a:t>
            </a:r>
            <a:r>
              <a:rPr lang="en-IE" sz="1700" dirty="0"/>
              <a:t> 1: an </a:t>
            </a:r>
            <a:r>
              <a:rPr lang="en-IE" sz="1700" dirty="0" err="1"/>
              <a:t>éisteoir</a:t>
            </a:r>
            <a:r>
              <a:rPr lang="en-IE" sz="1700" dirty="0"/>
              <a:t> </a:t>
            </a:r>
            <a:r>
              <a:rPr lang="en-IE" sz="1700" dirty="0" err="1"/>
              <a:t>lena</a:t>
            </a:r>
            <a:r>
              <a:rPr lang="en-IE" sz="1700" dirty="0"/>
              <a:t> </a:t>
            </a:r>
            <a:r>
              <a:rPr lang="en-IE" sz="1700" dirty="0" err="1"/>
              <a:t>lámha</a:t>
            </a:r>
            <a:r>
              <a:rPr lang="en-IE" sz="1700" dirty="0"/>
              <a:t> </a:t>
            </a:r>
            <a:r>
              <a:rPr lang="en-IE" sz="1700" dirty="0" err="1"/>
              <a:t>trasnaithe</a:t>
            </a:r>
            <a:endParaRPr lang="en-IE" sz="17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sz="1700" dirty="0" err="1"/>
              <a:t>Babhta</a:t>
            </a:r>
            <a:r>
              <a:rPr lang="en-IE" sz="1700" dirty="0"/>
              <a:t> 2: an </a:t>
            </a:r>
            <a:r>
              <a:rPr lang="en-IE" sz="1700" dirty="0" err="1"/>
              <a:t>éisteoir</a:t>
            </a:r>
            <a:r>
              <a:rPr lang="en-IE" sz="1700" dirty="0"/>
              <a:t> le </a:t>
            </a:r>
            <a:r>
              <a:rPr lang="en-IE" sz="1700" dirty="0" err="1"/>
              <a:t>postúr</a:t>
            </a:r>
            <a:r>
              <a:rPr lang="en-IE" sz="1700" dirty="0"/>
              <a:t> </a:t>
            </a:r>
            <a:r>
              <a:rPr lang="en-IE" sz="1700" dirty="0" err="1"/>
              <a:t>oscailte</a:t>
            </a:r>
            <a:endParaRPr lang="en-IE" sz="17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IE" sz="1700" dirty="0" err="1"/>
              <a:t>Machnamh</a:t>
            </a:r>
            <a:r>
              <a:rPr lang="en-IE" sz="1700" dirty="0"/>
              <a:t>:→ </a:t>
            </a:r>
            <a:r>
              <a:rPr lang="en-IE" sz="1700" dirty="0" err="1"/>
              <a:t>Conas</a:t>
            </a:r>
            <a:r>
              <a:rPr lang="en-IE" sz="1700" dirty="0"/>
              <a:t> a </a:t>
            </a:r>
            <a:r>
              <a:rPr lang="en-IE" sz="1700" dirty="0" err="1"/>
              <a:t>d’athraigh</a:t>
            </a:r>
            <a:r>
              <a:rPr lang="en-IE" sz="1700" dirty="0"/>
              <a:t> an </a:t>
            </a:r>
            <a:r>
              <a:rPr lang="en-IE" sz="1700" dirty="0" err="1"/>
              <a:t>chompord</a:t>
            </a:r>
            <a:r>
              <a:rPr lang="en-IE" sz="1700" dirty="0"/>
              <a:t> </a:t>
            </a:r>
            <a:r>
              <a:rPr lang="en-IE" sz="1700" dirty="0" err="1"/>
              <a:t>agus</a:t>
            </a:r>
            <a:r>
              <a:rPr lang="en-IE" sz="1700" dirty="0"/>
              <a:t> an </a:t>
            </a:r>
            <a:r>
              <a:rPr lang="en-IE" sz="1700" dirty="0" err="1"/>
              <a:t>fhuinneamh</a:t>
            </a:r>
            <a:r>
              <a:rPr lang="en-IE" sz="1700" dirty="0"/>
              <a:t>?→ Cén </a:t>
            </a:r>
            <a:r>
              <a:rPr lang="en-IE" sz="1700" dirty="0" err="1"/>
              <a:t>difríocht</a:t>
            </a:r>
            <a:r>
              <a:rPr lang="en-IE" sz="1700" dirty="0"/>
              <a:t> a </a:t>
            </a:r>
            <a:r>
              <a:rPr lang="en-IE" sz="1700" dirty="0" err="1"/>
              <a:t>mhothaigh</a:t>
            </a:r>
            <a:r>
              <a:rPr lang="en-IE" sz="1700" dirty="0"/>
              <a:t> </a:t>
            </a:r>
            <a:r>
              <a:rPr lang="en-IE" sz="1700" dirty="0" err="1"/>
              <a:t>tú</a:t>
            </a:r>
            <a:r>
              <a:rPr lang="en-IE" sz="1700" dirty="0"/>
              <a:t>?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GB" sz="1700" dirty="0"/>
              <a:t>The Benefit of Power Posing Before a High‑Stakes Social Evaluation (Cuddy, Wilmuth, &amp; Carney, 2012).</a:t>
            </a:r>
            <a:endParaRPr lang="en-IE" sz="1700" dirty="0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871FC61-DD4E-47D4-81FD-8A7E7D12B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986049" y="0"/>
            <a:ext cx="5205951" cy="6858000"/>
          </a:xfrm>
          <a:custGeom>
            <a:avLst/>
            <a:gdLst>
              <a:gd name="connsiteX0" fmla="*/ 0 w 5205951"/>
              <a:gd name="connsiteY0" fmla="*/ 0 h 6858000"/>
              <a:gd name="connsiteX1" fmla="*/ 1709529 w 5205951"/>
              <a:gd name="connsiteY1" fmla="*/ 0 h 6858000"/>
              <a:gd name="connsiteX2" fmla="*/ 2489695 w 5205951"/>
              <a:gd name="connsiteY2" fmla="*/ 0 h 6858000"/>
              <a:gd name="connsiteX3" fmla="*/ 3582928 w 5205951"/>
              <a:gd name="connsiteY3" fmla="*/ 0 h 6858000"/>
              <a:gd name="connsiteX4" fmla="*/ 3605052 w 5205951"/>
              <a:gd name="connsiteY4" fmla="*/ 14997 h 6858000"/>
              <a:gd name="connsiteX5" fmla="*/ 5205951 w 5205951"/>
              <a:gd name="connsiteY5" fmla="*/ 3621656 h 6858000"/>
              <a:gd name="connsiteX6" fmla="*/ 3331601 w 5205951"/>
              <a:gd name="connsiteY6" fmla="*/ 6374814 h 6858000"/>
              <a:gd name="connsiteX7" fmla="*/ 2814953 w 5205951"/>
              <a:gd name="connsiteY7" fmla="*/ 6780599 h 6858000"/>
              <a:gd name="connsiteX8" fmla="*/ 2703197 w 5205951"/>
              <a:gd name="connsiteY8" fmla="*/ 6858000 h 6858000"/>
              <a:gd name="connsiteX9" fmla="*/ 2489695 w 5205951"/>
              <a:gd name="connsiteY9" fmla="*/ 6858000 h 6858000"/>
              <a:gd name="connsiteX10" fmla="*/ 1709529 w 5205951"/>
              <a:gd name="connsiteY10" fmla="*/ 6858000 h 6858000"/>
              <a:gd name="connsiteX11" fmla="*/ 0 w 5205951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5951" h="6858000">
                <a:moveTo>
                  <a:pt x="0" y="0"/>
                </a:moveTo>
                <a:lnTo>
                  <a:pt x="1709529" y="0"/>
                </a:lnTo>
                <a:lnTo>
                  <a:pt x="2489695" y="0"/>
                </a:lnTo>
                <a:lnTo>
                  <a:pt x="3582928" y="0"/>
                </a:lnTo>
                <a:lnTo>
                  <a:pt x="3605052" y="14997"/>
                </a:lnTo>
                <a:cubicBezTo>
                  <a:pt x="4632215" y="754641"/>
                  <a:pt x="5205951" y="2093192"/>
                  <a:pt x="5205951" y="3621656"/>
                </a:cubicBezTo>
                <a:cubicBezTo>
                  <a:pt x="5205951" y="4969131"/>
                  <a:pt x="4277226" y="5602839"/>
                  <a:pt x="3331601" y="6374814"/>
                </a:cubicBezTo>
                <a:cubicBezTo>
                  <a:pt x="3159398" y="6515397"/>
                  <a:pt x="2988771" y="6653108"/>
                  <a:pt x="2814953" y="6780599"/>
                </a:cubicBezTo>
                <a:lnTo>
                  <a:pt x="2703197" y="6858000"/>
                </a:lnTo>
                <a:lnTo>
                  <a:pt x="2489695" y="6858000"/>
                </a:lnTo>
                <a:lnTo>
                  <a:pt x="170952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29A1E2C-5AC8-40FC-99E9-832069D397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577485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55C54A75-E44A-4147-B9D0-FF46CFD31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754925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A person pointing at something">
            <a:extLst>
              <a:ext uri="{FF2B5EF4-FFF2-40B4-BE49-F238E27FC236}">
                <a16:creationId xmlns:a16="http://schemas.microsoft.com/office/drawing/2014/main" id="{F3862549-99BF-ED22-AC0E-41BDE9C68F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8507"/>
          <a:stretch>
            <a:fillRect/>
          </a:stretch>
        </p:blipFill>
        <p:spPr>
          <a:xfrm>
            <a:off x="7203882" y="10"/>
            <a:ext cx="4988118" cy="6857990"/>
          </a:xfrm>
          <a:custGeom>
            <a:avLst/>
            <a:gdLst/>
            <a:ahLst/>
            <a:cxnLst/>
            <a:rect l="l" t="t" r="r" b="b"/>
            <a:pathLst>
              <a:path w="4901771" h="6858000">
                <a:moveTo>
                  <a:pt x="1623023" y="0"/>
                </a:moveTo>
                <a:lnTo>
                  <a:pt x="2716256" y="0"/>
                </a:lnTo>
                <a:lnTo>
                  <a:pt x="3496422" y="0"/>
                </a:lnTo>
                <a:lnTo>
                  <a:pt x="4544484" y="0"/>
                </a:lnTo>
                <a:lnTo>
                  <a:pt x="4710787" y="0"/>
                </a:lnTo>
                <a:lnTo>
                  <a:pt x="4901771" y="0"/>
                </a:lnTo>
                <a:lnTo>
                  <a:pt x="4901771" y="6858000"/>
                </a:lnTo>
                <a:lnTo>
                  <a:pt x="4710787" y="6858000"/>
                </a:lnTo>
                <a:lnTo>
                  <a:pt x="4544484" y="6858000"/>
                </a:lnTo>
                <a:lnTo>
                  <a:pt x="3496422" y="6858000"/>
                </a:lnTo>
                <a:lnTo>
                  <a:pt x="2716256" y="6858000"/>
                </a:lnTo>
                <a:lnTo>
                  <a:pt x="2502754" y="6858000"/>
                </a:lnTo>
                <a:lnTo>
                  <a:pt x="2390998" y="6780599"/>
                </a:lnTo>
                <a:cubicBezTo>
                  <a:pt x="2217180" y="6653108"/>
                  <a:pt x="2046553" y="6515397"/>
                  <a:pt x="1874350" y="6374814"/>
                </a:cubicBezTo>
                <a:cubicBezTo>
                  <a:pt x="928725" y="5602839"/>
                  <a:pt x="0" y="4969131"/>
                  <a:pt x="0" y="3621656"/>
                </a:cubicBezTo>
                <a:cubicBezTo>
                  <a:pt x="0" y="2093192"/>
                  <a:pt x="573736" y="754641"/>
                  <a:pt x="1600899" y="149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66252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1360-147055409_small">
            <a:hlinkClick r:id="" action="ppaction://media"/>
            <a:extLst>
              <a:ext uri="{FF2B5EF4-FFF2-40B4-BE49-F238E27FC236}">
                <a16:creationId xmlns:a16="http://schemas.microsoft.com/office/drawing/2014/main" id="{FE39E455-C300-4000-26E8-CA1F8169418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0640" y="643467"/>
            <a:ext cx="990411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950AD4C-6AF3-49F8-94E1-DBCAFB3947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Untitled design">
            <a:hlinkClick r:id="" action="ppaction://media"/>
            <a:extLst>
              <a:ext uri="{FF2B5EF4-FFF2-40B4-BE49-F238E27FC236}">
                <a16:creationId xmlns:a16="http://schemas.microsoft.com/office/drawing/2014/main" id="{5A217FCC-5C44-17E0-65D4-A01DE75FDDC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50640" y="643467"/>
            <a:ext cx="990411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771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5554C89C-373F-47FC-BB73-6842E569C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B8B2D1-C762-23AC-B148-184A04935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963" y="1314450"/>
            <a:ext cx="3213279" cy="4229100"/>
          </a:xfrm>
        </p:spPr>
        <p:txBody>
          <a:bodyPr anchor="ctr">
            <a:normAutofit/>
          </a:bodyPr>
          <a:lstStyle/>
          <a:p>
            <a:r>
              <a:rPr lang="en-IE"/>
              <a:t>Cumhacht na bhfocal</a:t>
            </a:r>
            <a:endParaRPr lang="en-IE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FF100C7F-5272-46AB-9FC7-E66059915A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128027" cy="6858000"/>
          </a:xfrm>
          <a:custGeom>
            <a:avLst/>
            <a:gdLst>
              <a:gd name="connsiteX0" fmla="*/ 0 w 7128027"/>
              <a:gd name="connsiteY0" fmla="*/ 0 h 6858000"/>
              <a:gd name="connsiteX1" fmla="*/ 333951 w 7128027"/>
              <a:gd name="connsiteY1" fmla="*/ 0 h 6858000"/>
              <a:gd name="connsiteX2" fmla="*/ 1220030 w 7128027"/>
              <a:gd name="connsiteY2" fmla="*/ 0 h 6858000"/>
              <a:gd name="connsiteX3" fmla="*/ 1345471 w 7128027"/>
              <a:gd name="connsiteY3" fmla="*/ 0 h 6858000"/>
              <a:gd name="connsiteX4" fmla="*/ 2838612 w 7128027"/>
              <a:gd name="connsiteY4" fmla="*/ 0 h 6858000"/>
              <a:gd name="connsiteX5" fmla="*/ 5505004 w 7128027"/>
              <a:gd name="connsiteY5" fmla="*/ 0 h 6858000"/>
              <a:gd name="connsiteX6" fmla="*/ 5527128 w 7128027"/>
              <a:gd name="connsiteY6" fmla="*/ 14997 h 6858000"/>
              <a:gd name="connsiteX7" fmla="*/ 7128027 w 7128027"/>
              <a:gd name="connsiteY7" fmla="*/ 3621656 h 6858000"/>
              <a:gd name="connsiteX8" fmla="*/ 5253677 w 7128027"/>
              <a:gd name="connsiteY8" fmla="*/ 6374814 h 6858000"/>
              <a:gd name="connsiteX9" fmla="*/ 4737029 w 7128027"/>
              <a:gd name="connsiteY9" fmla="*/ 6780599 h 6858000"/>
              <a:gd name="connsiteX10" fmla="*/ 4625273 w 7128027"/>
              <a:gd name="connsiteY10" fmla="*/ 6858000 h 6858000"/>
              <a:gd name="connsiteX11" fmla="*/ 2838612 w 7128027"/>
              <a:gd name="connsiteY11" fmla="*/ 6858000 h 6858000"/>
              <a:gd name="connsiteX12" fmla="*/ 1220030 w 7128027"/>
              <a:gd name="connsiteY12" fmla="*/ 6858000 h 6858000"/>
              <a:gd name="connsiteX13" fmla="*/ 1037077 w 7128027"/>
              <a:gd name="connsiteY13" fmla="*/ 6858000 h 6858000"/>
              <a:gd name="connsiteX14" fmla="*/ 333951 w 7128027"/>
              <a:gd name="connsiteY14" fmla="*/ 6858000 h 6858000"/>
              <a:gd name="connsiteX15" fmla="*/ 0 w 7128027"/>
              <a:gd name="connsiteY1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28027" h="6858000">
                <a:moveTo>
                  <a:pt x="0" y="0"/>
                </a:moveTo>
                <a:lnTo>
                  <a:pt x="333951" y="0"/>
                </a:lnTo>
                <a:lnTo>
                  <a:pt x="1220030" y="0"/>
                </a:lnTo>
                <a:lnTo>
                  <a:pt x="1345471" y="0"/>
                </a:lnTo>
                <a:lnTo>
                  <a:pt x="2838612" y="0"/>
                </a:lnTo>
                <a:lnTo>
                  <a:pt x="5505004" y="0"/>
                </a:lnTo>
                <a:lnTo>
                  <a:pt x="5527128" y="14997"/>
                </a:lnTo>
                <a:cubicBezTo>
                  <a:pt x="6554291" y="754641"/>
                  <a:pt x="7128027" y="2093192"/>
                  <a:pt x="7128027" y="3621656"/>
                </a:cubicBezTo>
                <a:cubicBezTo>
                  <a:pt x="7128027" y="4969131"/>
                  <a:pt x="6199302" y="5602839"/>
                  <a:pt x="5253677" y="6374814"/>
                </a:cubicBezTo>
                <a:cubicBezTo>
                  <a:pt x="5081474" y="6515397"/>
                  <a:pt x="4910847" y="6653108"/>
                  <a:pt x="4737029" y="6780599"/>
                </a:cubicBezTo>
                <a:lnTo>
                  <a:pt x="4625273" y="6858000"/>
                </a:lnTo>
                <a:lnTo>
                  <a:pt x="2838612" y="6858000"/>
                </a:lnTo>
                <a:lnTo>
                  <a:pt x="1220030" y="6858000"/>
                </a:lnTo>
                <a:lnTo>
                  <a:pt x="1037077" y="6858000"/>
                </a:lnTo>
                <a:lnTo>
                  <a:pt x="33395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4FEA6D5-DF59-4E15-B19F-159D0588B0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05720" y="0"/>
            <a:ext cx="2529723" cy="6858000"/>
          </a:xfrm>
          <a:custGeom>
            <a:avLst/>
            <a:gdLst>
              <a:gd name="connsiteX0" fmla="*/ 1258269 w 2529723"/>
              <a:gd name="connsiteY0" fmla="*/ 0 h 6858000"/>
              <a:gd name="connsiteX1" fmla="*/ 1275627 w 2529723"/>
              <a:gd name="connsiteY1" fmla="*/ 0 h 6858000"/>
              <a:gd name="connsiteX2" fmla="*/ 1302560 w 2529723"/>
              <a:gd name="connsiteY2" fmla="*/ 24338 h 6858000"/>
              <a:gd name="connsiteX3" fmla="*/ 2522825 w 2529723"/>
              <a:gd name="connsiteY3" fmla="*/ 3678515 h 6858000"/>
              <a:gd name="connsiteX4" fmla="*/ 557500 w 2529723"/>
              <a:gd name="connsiteY4" fmla="*/ 6451411 h 6858000"/>
              <a:gd name="connsiteX5" fmla="*/ 32482 w 2529723"/>
              <a:gd name="connsiteY5" fmla="*/ 6849373 h 6858000"/>
              <a:gd name="connsiteX6" fmla="*/ 19531 w 2529723"/>
              <a:gd name="connsiteY6" fmla="*/ 6858000 h 6858000"/>
              <a:gd name="connsiteX7" fmla="*/ 0 w 2529723"/>
              <a:gd name="connsiteY7" fmla="*/ 6858000 h 6858000"/>
              <a:gd name="connsiteX8" fmla="*/ 14202 w 2529723"/>
              <a:gd name="connsiteY8" fmla="*/ 6848540 h 6858000"/>
              <a:gd name="connsiteX9" fmla="*/ 539221 w 2529723"/>
              <a:gd name="connsiteY9" fmla="*/ 6450578 h 6858000"/>
              <a:gd name="connsiteX10" fmla="*/ 2504546 w 2529723"/>
              <a:gd name="connsiteY10" fmla="*/ 3677682 h 6858000"/>
              <a:gd name="connsiteX11" fmla="*/ 1284280 w 2529723"/>
              <a:gd name="connsiteY11" fmla="*/ 235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29723" h="6858000">
                <a:moveTo>
                  <a:pt x="1258269" y="0"/>
                </a:moveTo>
                <a:lnTo>
                  <a:pt x="1275627" y="0"/>
                </a:lnTo>
                <a:lnTo>
                  <a:pt x="1302560" y="24338"/>
                </a:lnTo>
                <a:cubicBezTo>
                  <a:pt x="2156831" y="855667"/>
                  <a:pt x="2590622" y="2191755"/>
                  <a:pt x="2522825" y="3678515"/>
                </a:cubicBezTo>
                <a:cubicBezTo>
                  <a:pt x="2459072" y="5076606"/>
                  <a:pt x="1519830" y="5692656"/>
                  <a:pt x="557500" y="6451411"/>
                </a:cubicBezTo>
                <a:cubicBezTo>
                  <a:pt x="382255" y="6589587"/>
                  <a:pt x="208689" y="6724853"/>
                  <a:pt x="32482" y="6849373"/>
                </a:cubicBezTo>
                <a:lnTo>
                  <a:pt x="19531" y="6858000"/>
                </a:lnTo>
                <a:lnTo>
                  <a:pt x="0" y="6858000"/>
                </a:lnTo>
                <a:lnTo>
                  <a:pt x="14202" y="6848540"/>
                </a:lnTo>
                <a:cubicBezTo>
                  <a:pt x="190409" y="6724020"/>
                  <a:pt x="363976" y="6588754"/>
                  <a:pt x="539221" y="6450578"/>
                </a:cubicBezTo>
                <a:cubicBezTo>
                  <a:pt x="1501550" y="5691822"/>
                  <a:pt x="2440792" y="5075773"/>
                  <a:pt x="2504546" y="3677682"/>
                </a:cubicBezTo>
                <a:cubicBezTo>
                  <a:pt x="2572343" y="2190921"/>
                  <a:pt x="2138551" y="854834"/>
                  <a:pt x="1284280" y="235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36C8C9E5-F937-44A5-A519-EA719F03E7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5713" y="0"/>
            <a:ext cx="2536434" cy="6858000"/>
          </a:xfrm>
          <a:custGeom>
            <a:avLst/>
            <a:gdLst>
              <a:gd name="connsiteX0" fmla="*/ 879731 w 2536434"/>
              <a:gd name="connsiteY0" fmla="*/ 0 h 6858000"/>
              <a:gd name="connsiteX1" fmla="*/ 913411 w 2536434"/>
              <a:gd name="connsiteY1" fmla="*/ 0 h 6858000"/>
              <a:gd name="connsiteX2" fmla="*/ 935535 w 2536434"/>
              <a:gd name="connsiteY2" fmla="*/ 14997 h 6858000"/>
              <a:gd name="connsiteX3" fmla="*/ 2536434 w 2536434"/>
              <a:gd name="connsiteY3" fmla="*/ 3621656 h 6858000"/>
              <a:gd name="connsiteX4" fmla="*/ 662084 w 2536434"/>
              <a:gd name="connsiteY4" fmla="*/ 6374814 h 6858000"/>
              <a:gd name="connsiteX5" fmla="*/ 145436 w 2536434"/>
              <a:gd name="connsiteY5" fmla="*/ 6780599 h 6858000"/>
              <a:gd name="connsiteX6" fmla="*/ 33680 w 2536434"/>
              <a:gd name="connsiteY6" fmla="*/ 6858000 h 6858000"/>
              <a:gd name="connsiteX7" fmla="*/ 0 w 2536434"/>
              <a:gd name="connsiteY7" fmla="*/ 6858000 h 6858000"/>
              <a:gd name="connsiteX8" fmla="*/ 111756 w 2536434"/>
              <a:gd name="connsiteY8" fmla="*/ 6780599 h 6858000"/>
              <a:gd name="connsiteX9" fmla="*/ 628404 w 2536434"/>
              <a:gd name="connsiteY9" fmla="*/ 6374814 h 6858000"/>
              <a:gd name="connsiteX10" fmla="*/ 2502754 w 2536434"/>
              <a:gd name="connsiteY10" fmla="*/ 3621656 h 6858000"/>
              <a:gd name="connsiteX11" fmla="*/ 901855 w 2536434"/>
              <a:gd name="connsiteY11" fmla="*/ 1499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36434" h="6858000">
                <a:moveTo>
                  <a:pt x="879731" y="0"/>
                </a:moveTo>
                <a:lnTo>
                  <a:pt x="913411" y="0"/>
                </a:lnTo>
                <a:lnTo>
                  <a:pt x="935535" y="14997"/>
                </a:lnTo>
                <a:cubicBezTo>
                  <a:pt x="1962698" y="754641"/>
                  <a:pt x="2536434" y="2093192"/>
                  <a:pt x="2536434" y="3621656"/>
                </a:cubicBezTo>
                <a:cubicBezTo>
                  <a:pt x="2536434" y="4969131"/>
                  <a:pt x="1607709" y="5602839"/>
                  <a:pt x="662084" y="6374814"/>
                </a:cubicBezTo>
                <a:cubicBezTo>
                  <a:pt x="489881" y="6515397"/>
                  <a:pt x="319254" y="6653108"/>
                  <a:pt x="145436" y="6780599"/>
                </a:cubicBezTo>
                <a:lnTo>
                  <a:pt x="33680" y="6858000"/>
                </a:lnTo>
                <a:lnTo>
                  <a:pt x="0" y="6858000"/>
                </a:lnTo>
                <a:lnTo>
                  <a:pt x="111756" y="6780599"/>
                </a:lnTo>
                <a:cubicBezTo>
                  <a:pt x="285574" y="6653108"/>
                  <a:pt x="456201" y="6515397"/>
                  <a:pt x="628404" y="6374814"/>
                </a:cubicBezTo>
                <a:cubicBezTo>
                  <a:pt x="1574029" y="5602839"/>
                  <a:pt x="2502754" y="4969131"/>
                  <a:pt x="2502754" y="3621656"/>
                </a:cubicBezTo>
                <a:cubicBezTo>
                  <a:pt x="2502754" y="2093192"/>
                  <a:pt x="1929018" y="754641"/>
                  <a:pt x="901855" y="149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EFCBFC7-3FA6-0002-0BF4-ECF5BD2EB8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4077404"/>
              </p:ext>
            </p:extLst>
          </p:nvPr>
        </p:nvGraphicFramePr>
        <p:xfrm>
          <a:off x="298017" y="942976"/>
          <a:ext cx="6105526" cy="48672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0305298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LinesVTI">
  <a:themeElements>
    <a:clrScheme name="SketchLines">
      <a:dk1>
        <a:sysClr val="windowText" lastClr="000000"/>
      </a:dk1>
      <a:lt1>
        <a:sysClr val="window" lastClr="FFFFFF"/>
      </a:lt1>
      <a:dk2>
        <a:srgbClr val="564E4E"/>
      </a:dk2>
      <a:lt2>
        <a:srgbClr val="EEEBE2"/>
      </a:lt2>
      <a:accent1>
        <a:srgbClr val="E54837"/>
      </a:accent1>
      <a:accent2>
        <a:srgbClr val="947F53"/>
      </a:accent2>
      <a:accent3>
        <a:srgbClr val="BE8D64"/>
      </a:accent3>
      <a:accent4>
        <a:srgbClr val="E0C171"/>
      </a:accent4>
      <a:accent5>
        <a:srgbClr val="968572"/>
      </a:accent5>
      <a:accent6>
        <a:srgbClr val="855D5D"/>
      </a:accent6>
      <a:hlink>
        <a:srgbClr val="CC9900"/>
      </a:hlink>
      <a:folHlink>
        <a:srgbClr val="96A9A9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LinesVTI" id="{8C0B0F05-C8D0-4078-9615-83E590287484}" vid="{43A7BC57-C1E3-4EE6-BDBC-5422DD574AF2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464014-E828-463A-8C30-D523DF7BFDFE}">
  <ds:schemaRefs>
    <ds:schemaRef ds:uri="http://schemas.microsoft.com/office/2006/metadata/properties"/>
    <ds:schemaRef ds:uri="http://schemas.microsoft.com/office/infopath/2007/PartnerControls"/>
    <ds:schemaRef ds:uri="cbada16c-9dda-4ba7-962e-71d1a1b1eb47"/>
    <ds:schemaRef ds:uri="6a7b58f9-1314-4aba-806b-dd6840280bce"/>
  </ds:schemaRefs>
</ds:datastoreItem>
</file>

<file path=customXml/itemProps2.xml><?xml version="1.0" encoding="utf-8"?>
<ds:datastoreItem xmlns:ds="http://schemas.openxmlformats.org/officeDocument/2006/customXml" ds:itemID="{A2CB1279-6289-4B11-AB05-C048364A1E4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0670E8-86FB-4909-9722-9C7528477975}"/>
</file>

<file path=docProps/app.xml><?xml version="1.0" encoding="utf-8"?>
<Properties xmlns="http://schemas.openxmlformats.org/officeDocument/2006/extended-properties" xmlns:vt="http://schemas.openxmlformats.org/officeDocument/2006/docPropsVTypes">
  <Template>{3EC159C4-DC78-40C0-BB8B-D3A80A86DAED}tf03457503</Template>
  <TotalTime>19542</TotalTime>
  <Words>365</Words>
  <Application>Microsoft Office PowerPoint</Application>
  <PresentationFormat>Widescreen</PresentationFormat>
  <Paragraphs>38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SketchLinesVTI</vt:lpstr>
      <vt:lpstr>Síceolaíocht na Cumarsáide Ciúine</vt:lpstr>
      <vt:lpstr>Cur síos ar an Seisiún</vt:lpstr>
      <vt:lpstr>Nuair atá cumarsáid dúshlánach...</vt:lpstr>
      <vt:lpstr>Néareolaíocht na Cumarsáide (Neuroscience of Communication) </vt:lpstr>
      <vt:lpstr>Statisticí</vt:lpstr>
      <vt:lpstr>Teanga an Choirp</vt:lpstr>
      <vt:lpstr>PowerPoint Presentation</vt:lpstr>
      <vt:lpstr>PowerPoint Presentation</vt:lpstr>
      <vt:lpstr>Cumhacht na bhfocal</vt:lpstr>
      <vt:lpstr>Éisteacht Gníomhach</vt:lpstr>
      <vt:lpstr>PowerPoint Presentation</vt:lpstr>
      <vt:lpstr>Uirlis Dhigiteach &amp; Coaching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Julie Gilbert</dc:creator>
  <cp:lastModifiedBy>Julie Gilbert</cp:lastModifiedBy>
  <cp:revision>5</cp:revision>
  <dcterms:created xsi:type="dcterms:W3CDTF">2025-10-29T16:59:46Z</dcterms:created>
  <dcterms:modified xsi:type="dcterms:W3CDTF">2025-12-01T10:15:37Z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  <property fmtid="{D5CDD505-2E9C-101B-9397-08002B2CF9AE}" pid="3" name="MediaServiceImageTags">
    <vt:lpwstr/>
  </property>
</Properties>
</file>