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4.xml" ContentType="application/vnd.openxmlformats-officedocument.presentationml.tags+xml"/>
  <Override PartName="/ppt/notesSlides/notesSlide2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700" r:id="rId5"/>
    <p:sldMasterId id="2147483708" r:id="rId6"/>
    <p:sldMasterId id="2147483725" r:id="rId7"/>
  </p:sldMasterIdLst>
  <p:notesMasterIdLst>
    <p:notesMasterId r:id="rId43"/>
  </p:notesMasterIdLst>
  <p:handoutMasterIdLst>
    <p:handoutMasterId r:id="rId44"/>
  </p:handoutMasterIdLst>
  <p:sldIdLst>
    <p:sldId id="256" r:id="rId8"/>
    <p:sldId id="425" r:id="rId9"/>
    <p:sldId id="445" r:id="rId10"/>
    <p:sldId id="451" r:id="rId11"/>
    <p:sldId id="272" r:id="rId12"/>
    <p:sldId id="285" r:id="rId13"/>
    <p:sldId id="411" r:id="rId14"/>
    <p:sldId id="405" r:id="rId15"/>
    <p:sldId id="287" r:id="rId16"/>
    <p:sldId id="406" r:id="rId17"/>
    <p:sldId id="289" r:id="rId18"/>
    <p:sldId id="360" r:id="rId19"/>
    <p:sldId id="396" r:id="rId20"/>
    <p:sldId id="276" r:id="rId21"/>
    <p:sldId id="428" r:id="rId22"/>
    <p:sldId id="5250" r:id="rId23"/>
    <p:sldId id="435" r:id="rId24"/>
    <p:sldId id="436" r:id="rId25"/>
    <p:sldId id="400" r:id="rId26"/>
    <p:sldId id="413" r:id="rId27"/>
    <p:sldId id="279" r:id="rId28"/>
    <p:sldId id="414" r:id="rId29"/>
    <p:sldId id="427" r:id="rId30"/>
    <p:sldId id="432" r:id="rId31"/>
    <p:sldId id="449" r:id="rId32"/>
    <p:sldId id="5248" r:id="rId33"/>
    <p:sldId id="404" r:id="rId34"/>
    <p:sldId id="407" r:id="rId35"/>
    <p:sldId id="415" r:id="rId36"/>
    <p:sldId id="446" r:id="rId37"/>
    <p:sldId id="295" r:id="rId38"/>
    <p:sldId id="265" r:id="rId39"/>
    <p:sldId id="416" r:id="rId40"/>
    <p:sldId id="417" r:id="rId41"/>
    <p:sldId id="444" r:id="rId42"/>
  </p:sldIdLst>
  <p:sldSz cx="12192000" cy="6858000"/>
  <p:notesSz cx="6797675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5178308-42D2-F08D-7C21-7E4DE3D33C2F}" name="Donncha Ó Duinnín" initials="DD" userId="S::donncha.oduinnin@oide.ie::2c5451fa-b632-4309-a760-e6ad14d31574" providerId="AD"/>
  <p188:author id="{15D6AF17-9794-FAAC-EC42-16BD9CAD7D55}" name="Marcus Ó'Floinn" initials="MÓ" userId="S::marcus.ofloinn@oide.ie::1ad80753-1821-4715-9143-47d54306c8e1" providerId="AD"/>
  <p188:author id="{69708237-D4E1-6F13-1C0D-B98EE0546CC8}" name="Fiona  Uí Luanaigh" initials="FL" userId="S::fiona.uiluanaigh@oide.ie::c81b0b76-2d95-42eb-9ddc-31361f3cdc23" providerId="AD"/>
  <p188:author id="{C875B143-676B-1864-3962-312DE1D62100}" name="Caitríona Ní Mhurchú" initials="CN" userId="S::caitriona.nimhurchu@oide.ie::c610abca-25c4-4de0-94c7-1655a04761f0" providerId="AD"/>
  <p188:author id="{01EDF36C-F098-7E18-CF07-83C29A965BF7}" name="Gráinne Ní Ghriallais" initials="GG" userId="S::grainne.nighriallais@oide.ie::bf82a010-c860-420a-b164-41ff563aa1b8" providerId="AD"/>
  <p188:author id="{D3F53774-5009-985C-D081-43475B5450D5}" name="Aoife Ní Mhaille" initials="AM" userId="S::aoife.nimhaille@oide.ie::c05a1f71-e511-4bdf-966d-c1e575c67e10" providerId="AD"/>
  <p188:author id="{EB42EAAD-E243-C6CC-23D7-D7AFB75B1388}" name="Ciara Ní Chuilinn" initials="CN" userId="S::ciara.nichuilinn@oide.ie::996735ed-b723-4d9a-a5ac-d00d9b47f8c0" providerId="AD"/>
  <p188:author id="{B055C5D7-8322-B506-DA19-17322C95C6BC}" name="Melissa Campbell" initials="MC" userId="S::melissa.campbell@oide.ie::85469d46-907d-43cd-886a-3f2ea7c988a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9EDD"/>
    <a:srgbClr val="F69031"/>
    <a:srgbClr val="FECD64"/>
    <a:srgbClr val="73C9B7"/>
    <a:srgbClr val="32B2E3"/>
    <a:srgbClr val="978FBB"/>
    <a:srgbClr val="E24A57"/>
    <a:srgbClr val="2E95B1"/>
    <a:srgbClr val="24647C"/>
    <a:srgbClr val="1048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481" autoAdjust="0"/>
  </p:normalViewPr>
  <p:slideViewPr>
    <p:cSldViewPr snapToGrid="0">
      <p:cViewPr varScale="1">
        <p:scale>
          <a:sx n="90" d="100"/>
          <a:sy n="90" d="100"/>
        </p:scale>
        <p:origin x="13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theme" Target="theme/theme1.xml"/><Relationship Id="rId50" Type="http://schemas.microsoft.com/office/2018/10/relationships/authors" Target="author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viewProps" Target="view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itríona Ní Mhurchú" userId="c610abca-25c4-4de0-94c7-1655a04761f0" providerId="ADAL" clId="{DECD961B-2C60-4890-9F97-442138046A0C}"/>
    <pc:docChg chg="custSel modSld">
      <pc:chgData name="Caitríona Ní Mhurchú" userId="c610abca-25c4-4de0-94c7-1655a04761f0" providerId="ADAL" clId="{DECD961B-2C60-4890-9F97-442138046A0C}" dt="2025-11-19T09:27:55.177" v="2" actId="478"/>
      <pc:docMkLst>
        <pc:docMk/>
      </pc:docMkLst>
      <pc:sldChg chg="delSp mod delAnim">
        <pc:chgData name="Caitríona Ní Mhurchú" userId="c610abca-25c4-4de0-94c7-1655a04761f0" providerId="ADAL" clId="{DECD961B-2C60-4890-9F97-442138046A0C}" dt="2025-11-19T09:27:39.262" v="0" actId="478"/>
        <pc:sldMkLst>
          <pc:docMk/>
          <pc:sldMk cId="0" sldId="276"/>
        </pc:sldMkLst>
        <pc:picChg chg="del">
          <ac:chgData name="Caitríona Ní Mhurchú" userId="c610abca-25c4-4de0-94c7-1655a04761f0" providerId="ADAL" clId="{DECD961B-2C60-4890-9F97-442138046A0C}" dt="2025-11-19T09:27:39.262" v="0" actId="478"/>
          <ac:picMkLst>
            <pc:docMk/>
            <pc:sldMk cId="0" sldId="276"/>
            <ac:picMk id="5" creationId="{028C17A3-B309-801F-F8FB-F1F11FF37FE2}"/>
          </ac:picMkLst>
        </pc:picChg>
      </pc:sldChg>
      <pc:sldChg chg="delSp mod delAnim">
        <pc:chgData name="Caitríona Ní Mhurchú" userId="c610abca-25c4-4de0-94c7-1655a04761f0" providerId="ADAL" clId="{DECD961B-2C60-4890-9F97-442138046A0C}" dt="2025-11-19T09:27:55.177" v="2" actId="478"/>
        <pc:sldMkLst>
          <pc:docMk/>
          <pc:sldMk cId="3366033293" sldId="407"/>
        </pc:sldMkLst>
        <pc:picChg chg="del">
          <ac:chgData name="Caitríona Ní Mhurchú" userId="c610abca-25c4-4de0-94c7-1655a04761f0" providerId="ADAL" clId="{DECD961B-2C60-4890-9F97-442138046A0C}" dt="2025-11-19T09:27:55.177" v="2" actId="478"/>
          <ac:picMkLst>
            <pc:docMk/>
            <pc:sldMk cId="3366033293" sldId="407"/>
            <ac:picMk id="3" creationId="{833A1913-76CA-DFD4-D49E-10AD8C1B852E}"/>
          </ac:picMkLst>
        </pc:picChg>
      </pc:sldChg>
      <pc:sldChg chg="delSp mod delAnim">
        <pc:chgData name="Caitríona Ní Mhurchú" userId="c610abca-25c4-4de0-94c7-1655a04761f0" providerId="ADAL" clId="{DECD961B-2C60-4890-9F97-442138046A0C}" dt="2025-11-19T09:27:46.497" v="1" actId="478"/>
        <pc:sldMkLst>
          <pc:docMk/>
          <pc:sldMk cId="104450163" sldId="5250"/>
        </pc:sldMkLst>
        <pc:picChg chg="del">
          <ac:chgData name="Caitríona Ní Mhurchú" userId="c610abca-25c4-4de0-94c7-1655a04761f0" providerId="ADAL" clId="{DECD961B-2C60-4890-9F97-442138046A0C}" dt="2025-11-19T09:27:46.497" v="1" actId="478"/>
          <ac:picMkLst>
            <pc:docMk/>
            <pc:sldMk cId="104450163" sldId="5250"/>
            <ac:picMk id="2" creationId="{BCA5C5A5-49F6-20F3-4ED0-3E34F439BFB5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128E25-B56D-4068-B336-C0600DBB4FEB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7F458C4-9E9B-441F-822D-D0AC0839337F}">
      <dgm:prSet phldrT="[Text]" custT="1"/>
      <dgm:spPr>
        <a:solidFill>
          <a:srgbClr val="FECD64"/>
        </a:solidFill>
        <a:ln w="3175"/>
      </dgm:spPr>
      <dgm:t>
        <a:bodyPr/>
        <a:lstStyle/>
        <a:p>
          <a:r>
            <a:rPr lang="en-US" sz="1400" i="0" u="none" strike="noStrike" cap="none" spc="0" baseline="0" noProof="1">
              <a:solidFill>
                <a:schemeClr val="accent6">
                  <a:lumMod val="10000"/>
                </a:schemeClr>
              </a:solidFill>
              <a:effectLst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Ionchur Sothuigthe agus Bríoch</a:t>
          </a:r>
          <a:endParaRPr lang="en-US" sz="1400" noProof="1">
            <a:solidFill>
              <a:schemeClr val="accent6">
                <a:lumMod val="10000"/>
              </a:schemeClr>
            </a:solidFill>
          </a:endParaRPr>
        </a:p>
      </dgm:t>
    </dgm:pt>
    <dgm:pt modelId="{779BCE3A-8B06-4931-8A54-52D98D469897}" type="parTrans" cxnId="{F1CF2E6B-0BA4-4BF3-987A-0030D0E7765B}">
      <dgm:prSet/>
      <dgm:spPr/>
      <dgm:t>
        <a:bodyPr/>
        <a:lstStyle/>
        <a:p>
          <a:endParaRPr lang="en-GB"/>
        </a:p>
      </dgm:t>
    </dgm:pt>
    <dgm:pt modelId="{49CC7687-2DEE-470D-9FB3-8BA3DA2B2FE2}" type="sibTrans" cxnId="{F1CF2E6B-0BA4-4BF3-987A-0030D0E7765B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8AB9A1FD-8DCB-43B7-8FF2-44BE3553C586}">
      <dgm:prSet phldrT="[Text]" custT="1"/>
      <dgm:spPr>
        <a:solidFill>
          <a:srgbClr val="F69031"/>
        </a:solidFill>
        <a:ln w="3175"/>
      </dgm:spPr>
      <dgm:t>
        <a:bodyPr/>
        <a:lstStyle/>
        <a:p>
          <a:r>
            <a:rPr lang="en-US" sz="14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Teagmháil mharthanach leis an Sprioctheanga</a:t>
          </a:r>
          <a:endParaRPr lang="en-US" sz="1400" noProof="1">
            <a:solidFill>
              <a:schemeClr val="accent6">
                <a:lumMod val="10000"/>
              </a:schemeClr>
            </a:solidFill>
          </a:endParaRPr>
        </a:p>
      </dgm:t>
    </dgm:pt>
    <dgm:pt modelId="{F11F2078-07A1-41F8-864C-E7F2CE97F257}" type="parTrans" cxnId="{E42FB703-55BD-4629-9D0E-F8D311DF2743}">
      <dgm:prSet/>
      <dgm:spPr/>
      <dgm:t>
        <a:bodyPr/>
        <a:lstStyle/>
        <a:p>
          <a:endParaRPr lang="en-GB"/>
        </a:p>
      </dgm:t>
    </dgm:pt>
    <dgm:pt modelId="{AD1AC0E6-479D-42B0-BC0D-F96ED6A372BA}" type="sibTrans" cxnId="{E42FB703-55BD-4629-9D0E-F8D311DF2743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21DACDF1-0AB9-473E-9CE9-46B64E7BB43C}">
      <dgm:prSet phldrT="[Text]" custT="1"/>
      <dgm:spPr>
        <a:solidFill>
          <a:srgbClr val="E24A57"/>
        </a:solidFill>
        <a:ln w="3175"/>
      </dgm:spPr>
      <dgm:t>
        <a:bodyPr/>
        <a:lstStyle/>
        <a:p>
          <a:r>
            <a:rPr lang="en-US" sz="14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Deiseanna don Aschur Bríoch</a:t>
          </a:r>
          <a:endParaRPr lang="en-US" sz="1400" noProof="1">
            <a:solidFill>
              <a:schemeClr val="accent6">
                <a:lumMod val="10000"/>
              </a:schemeClr>
            </a:solidFill>
          </a:endParaRPr>
        </a:p>
      </dgm:t>
    </dgm:pt>
    <dgm:pt modelId="{EFBBEBAB-D448-4D7A-A8A8-3EB69B261446}" type="parTrans" cxnId="{B89E5FAF-3C8C-4859-9AF7-66E662A2A733}">
      <dgm:prSet/>
      <dgm:spPr/>
      <dgm:t>
        <a:bodyPr/>
        <a:lstStyle/>
        <a:p>
          <a:endParaRPr lang="en-GB"/>
        </a:p>
      </dgm:t>
    </dgm:pt>
    <dgm:pt modelId="{6F0FCCA1-E8E3-41A9-BADF-C884A436CC31}" type="sibTrans" cxnId="{B89E5FAF-3C8C-4859-9AF7-66E662A2A733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5331DE2E-0CFC-4C08-9F13-342A6FF54241}">
      <dgm:prSet phldrT="[Text]" custT="1"/>
      <dgm:spPr>
        <a:solidFill>
          <a:srgbClr val="978FBB"/>
        </a:solidFill>
        <a:ln w="3175"/>
      </dgm:spPr>
      <dgm:t>
        <a:bodyPr/>
        <a:lstStyle/>
        <a:p>
          <a:r>
            <a:rPr lang="en-US" sz="14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Idirghníomhaíocht Shóisialta agus Comhtháthú Pobail</a:t>
          </a:r>
          <a:endParaRPr lang="en-US" sz="1400" noProof="1">
            <a:solidFill>
              <a:schemeClr val="accent6">
                <a:lumMod val="10000"/>
              </a:schemeClr>
            </a:solidFill>
          </a:endParaRPr>
        </a:p>
      </dgm:t>
    </dgm:pt>
    <dgm:pt modelId="{5B5092EB-A31C-46DE-81DA-3992CDF0AA8B}" type="parTrans" cxnId="{824DF4FC-28AD-471A-BA35-3F17F0757F02}">
      <dgm:prSet/>
      <dgm:spPr/>
      <dgm:t>
        <a:bodyPr/>
        <a:lstStyle/>
        <a:p>
          <a:endParaRPr lang="en-GB"/>
        </a:p>
      </dgm:t>
    </dgm:pt>
    <dgm:pt modelId="{EA5343B1-AE55-47DB-871F-8B56EE03B3CD}" type="sibTrans" cxnId="{824DF4FC-28AD-471A-BA35-3F17F0757F02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BE2FCA61-0041-407F-815F-438E164955F9}">
      <dgm:prSet phldrT="[Text]" custT="1"/>
      <dgm:spPr>
        <a:solidFill>
          <a:srgbClr val="32B2E3"/>
        </a:solidFill>
        <a:ln w="3175"/>
      </dgm:spPr>
      <dgm:t>
        <a:bodyPr/>
        <a:lstStyle/>
        <a:p>
          <a:r>
            <a:rPr lang="en-US" sz="14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Fachtóirí Mothúchánacha agus Spreagadh</a:t>
          </a:r>
          <a:endParaRPr lang="en-US" sz="1400" noProof="1">
            <a:solidFill>
              <a:schemeClr val="accent6">
                <a:lumMod val="10000"/>
              </a:schemeClr>
            </a:solidFill>
          </a:endParaRPr>
        </a:p>
      </dgm:t>
    </dgm:pt>
    <dgm:pt modelId="{45B0AA4A-7FE5-4835-A8FF-5A927D62F9E1}" type="parTrans" cxnId="{70CBB548-41A3-43EC-9E9D-8844063D326F}">
      <dgm:prSet/>
      <dgm:spPr/>
      <dgm:t>
        <a:bodyPr/>
        <a:lstStyle/>
        <a:p>
          <a:endParaRPr lang="en-GB"/>
        </a:p>
      </dgm:t>
    </dgm:pt>
    <dgm:pt modelId="{DB385DEF-9FBB-4E58-8F4B-04BB1F922AED}" type="sibTrans" cxnId="{70CBB548-41A3-43EC-9E9D-8844063D326F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EFA91DD5-FC92-461B-B615-CB5427FECD19}">
      <dgm:prSet phldrT="[Text]" custT="1"/>
      <dgm:spPr>
        <a:solidFill>
          <a:srgbClr val="73C9B7"/>
        </a:solidFill>
        <a:ln w="3175"/>
      </dgm:spPr>
      <dgm:t>
        <a:bodyPr/>
        <a:lstStyle/>
        <a:p>
          <a:r>
            <a:rPr lang="en-US" sz="14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Scafall Teanga</a:t>
          </a:r>
          <a:endParaRPr lang="en-US" sz="1400" noProof="1">
            <a:solidFill>
              <a:schemeClr val="accent6">
                <a:lumMod val="10000"/>
              </a:schemeClr>
            </a:solidFill>
          </a:endParaRPr>
        </a:p>
      </dgm:t>
    </dgm:pt>
    <dgm:pt modelId="{BE481024-C9B8-4B3E-8363-F2A1F2C0B0DB}" type="parTrans" cxnId="{29E4FDBF-7F6F-4F5B-B734-EBF6712C6CC6}">
      <dgm:prSet/>
      <dgm:spPr/>
      <dgm:t>
        <a:bodyPr/>
        <a:lstStyle/>
        <a:p>
          <a:endParaRPr lang="en-GB"/>
        </a:p>
      </dgm:t>
    </dgm:pt>
    <dgm:pt modelId="{E8C6AD8B-BB6F-4366-AB41-F9A54C4F2C96}" type="sibTrans" cxnId="{29E4FDBF-7F6F-4F5B-B734-EBF6712C6CC6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E01F6774-D4E7-4A3B-9B2F-4830E5C99766}">
      <dgm:prSet phldrT="[Text]" custT="1"/>
      <dgm:spPr>
        <a:solidFill>
          <a:srgbClr val="E59EDD"/>
        </a:solidFill>
        <a:ln w="3175"/>
      </dgm:spPr>
      <dgm:t>
        <a:bodyPr/>
        <a:lstStyle/>
        <a:p>
          <a:r>
            <a:rPr lang="en-US" sz="14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Tumadh Fadtéarmach agus Leanúnach</a:t>
          </a:r>
          <a:endParaRPr lang="en-US" sz="1400" noProof="1">
            <a:solidFill>
              <a:schemeClr val="accent6">
                <a:lumMod val="10000"/>
              </a:schemeClr>
            </a:solidFill>
          </a:endParaRPr>
        </a:p>
      </dgm:t>
    </dgm:pt>
    <dgm:pt modelId="{3C28B470-D68D-49B9-873E-8F6487BBD367}" type="parTrans" cxnId="{CAAC0B81-AED6-4F41-A458-B026C9D1A7E7}">
      <dgm:prSet/>
      <dgm:spPr/>
      <dgm:t>
        <a:bodyPr/>
        <a:lstStyle/>
        <a:p>
          <a:endParaRPr lang="en-GB"/>
        </a:p>
      </dgm:t>
    </dgm:pt>
    <dgm:pt modelId="{123C8000-B05F-431E-A764-C7BEE907CC19}" type="sibTrans" cxnId="{CAAC0B81-AED6-4F41-A458-B026C9D1A7E7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2C2DDE8D-3A39-4902-8EE9-26B622EB518D}">
      <dgm:prSet phldrT="[Text]" custT="1"/>
      <dgm:spPr>
        <a:solidFill>
          <a:srgbClr val="92D050"/>
        </a:solidFill>
        <a:ln w="3175"/>
      </dgm:spPr>
      <dgm:t>
        <a:bodyPr/>
        <a:lstStyle/>
        <a:p>
          <a:r>
            <a:rPr lang="en-US" sz="14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Measúnú agus Aiseolas atá Ailínithe le Spriocanna Tumtha</a:t>
          </a:r>
          <a:endParaRPr lang="en-US" sz="1400" noProof="1">
            <a:solidFill>
              <a:schemeClr val="accent6">
                <a:lumMod val="10000"/>
              </a:schemeClr>
            </a:solidFill>
          </a:endParaRPr>
        </a:p>
      </dgm:t>
    </dgm:pt>
    <dgm:pt modelId="{4522AA7B-4693-4204-B503-4EA118F53FB7}" type="parTrans" cxnId="{F2BDF1F8-D830-4A3D-977E-EED73C8F258A}">
      <dgm:prSet/>
      <dgm:spPr/>
      <dgm:t>
        <a:bodyPr/>
        <a:lstStyle/>
        <a:p>
          <a:endParaRPr lang="en-GB"/>
        </a:p>
      </dgm:t>
    </dgm:pt>
    <dgm:pt modelId="{300D33EA-7CBE-4765-8F9F-9A3177AD21F3}" type="sibTrans" cxnId="{F2BDF1F8-D830-4A3D-977E-EED73C8F258A}">
      <dgm:prSet/>
      <dgm:spPr>
        <a:ln>
          <a:solidFill>
            <a:schemeClr val="bg1"/>
          </a:solidFill>
        </a:ln>
      </dgm:spPr>
      <dgm:t>
        <a:bodyPr/>
        <a:lstStyle/>
        <a:p>
          <a:endParaRPr lang="en-GB"/>
        </a:p>
      </dgm:t>
    </dgm:pt>
    <dgm:pt modelId="{CBB9EE72-9343-434B-A9E6-7E1207E5240A}" type="pres">
      <dgm:prSet presAssocID="{D7128E25-B56D-4068-B336-C0600DBB4FEB}" presName="cycle" presStyleCnt="0">
        <dgm:presLayoutVars>
          <dgm:dir/>
          <dgm:resizeHandles val="exact"/>
        </dgm:presLayoutVars>
      </dgm:prSet>
      <dgm:spPr/>
    </dgm:pt>
    <dgm:pt modelId="{888E9CC4-02F6-4A52-A4DB-408469C8D5BA}" type="pres">
      <dgm:prSet presAssocID="{37F458C4-9E9B-441F-822D-D0AC0839337F}" presName="node" presStyleLbl="node1" presStyleIdx="0" presStyleCnt="8" custScaleX="156673" custScaleY="185710">
        <dgm:presLayoutVars>
          <dgm:bulletEnabled val="1"/>
        </dgm:presLayoutVars>
      </dgm:prSet>
      <dgm:spPr/>
    </dgm:pt>
    <dgm:pt modelId="{AEE17A62-3605-4D55-BF3E-1A8518329835}" type="pres">
      <dgm:prSet presAssocID="{37F458C4-9E9B-441F-822D-D0AC0839337F}" presName="spNode" presStyleCnt="0"/>
      <dgm:spPr/>
    </dgm:pt>
    <dgm:pt modelId="{B060C537-FD65-4DCD-AD04-D52E612E64F7}" type="pres">
      <dgm:prSet presAssocID="{49CC7687-2DEE-470D-9FB3-8BA3DA2B2FE2}" presName="sibTrans" presStyleLbl="sibTrans1D1" presStyleIdx="0" presStyleCnt="8" custScaleX="2000000" custScaleY="2000000"/>
      <dgm:spPr/>
    </dgm:pt>
    <dgm:pt modelId="{BD2968BB-D441-4CEE-8FFB-675016898EB4}" type="pres">
      <dgm:prSet presAssocID="{8AB9A1FD-8DCB-43B7-8FF2-44BE3553C586}" presName="node" presStyleLbl="node1" presStyleIdx="1" presStyleCnt="8" custScaleX="156673" custScaleY="185710" custRadScaleRad="102489" custRadScaleInc="32286">
        <dgm:presLayoutVars>
          <dgm:bulletEnabled val="1"/>
        </dgm:presLayoutVars>
      </dgm:prSet>
      <dgm:spPr/>
    </dgm:pt>
    <dgm:pt modelId="{79FAB105-400A-4FF7-A9FB-72DC3A32BD8D}" type="pres">
      <dgm:prSet presAssocID="{8AB9A1FD-8DCB-43B7-8FF2-44BE3553C586}" presName="spNode" presStyleCnt="0"/>
      <dgm:spPr/>
    </dgm:pt>
    <dgm:pt modelId="{00933EFA-EF11-4053-890A-2B9780A0D14C}" type="pres">
      <dgm:prSet presAssocID="{AD1AC0E6-479D-42B0-BC0D-F96ED6A372BA}" presName="sibTrans" presStyleLbl="sibTrans1D1" presStyleIdx="1" presStyleCnt="8" custScaleX="2000000" custScaleY="2000000"/>
      <dgm:spPr/>
    </dgm:pt>
    <dgm:pt modelId="{C5756176-70EB-493D-8447-270A9B22DEA6}" type="pres">
      <dgm:prSet presAssocID="{21DACDF1-0AB9-473E-9CE9-46B64E7BB43C}" presName="node" presStyleLbl="node1" presStyleIdx="2" presStyleCnt="8" custScaleX="156673" custScaleY="185710">
        <dgm:presLayoutVars>
          <dgm:bulletEnabled val="1"/>
        </dgm:presLayoutVars>
      </dgm:prSet>
      <dgm:spPr/>
    </dgm:pt>
    <dgm:pt modelId="{C3E74A75-2D72-496F-8B1B-E6A6B148B83E}" type="pres">
      <dgm:prSet presAssocID="{21DACDF1-0AB9-473E-9CE9-46B64E7BB43C}" presName="spNode" presStyleCnt="0"/>
      <dgm:spPr/>
    </dgm:pt>
    <dgm:pt modelId="{9156D826-2ABB-4021-8726-8B97E312D738}" type="pres">
      <dgm:prSet presAssocID="{6F0FCCA1-E8E3-41A9-BADF-C884A436CC31}" presName="sibTrans" presStyleLbl="sibTrans1D1" presStyleIdx="2" presStyleCnt="8" custScaleX="2000000" custScaleY="2000000"/>
      <dgm:spPr/>
    </dgm:pt>
    <dgm:pt modelId="{F3A30BAD-6CCA-46CB-BAB3-2D9405C3EAD5}" type="pres">
      <dgm:prSet presAssocID="{5331DE2E-0CFC-4C08-9F13-342A6FF54241}" presName="node" presStyleLbl="node1" presStyleIdx="3" presStyleCnt="8" custScaleX="156673" custScaleY="185710" custRadScaleRad="111430" custRadScaleInc="-29459">
        <dgm:presLayoutVars>
          <dgm:bulletEnabled val="1"/>
        </dgm:presLayoutVars>
      </dgm:prSet>
      <dgm:spPr/>
    </dgm:pt>
    <dgm:pt modelId="{446C9828-D6BC-4C8B-B64D-9D2CC77AF1C6}" type="pres">
      <dgm:prSet presAssocID="{5331DE2E-0CFC-4C08-9F13-342A6FF54241}" presName="spNode" presStyleCnt="0"/>
      <dgm:spPr/>
    </dgm:pt>
    <dgm:pt modelId="{951744EC-74F8-47B9-BE37-291AF564139C}" type="pres">
      <dgm:prSet presAssocID="{EA5343B1-AE55-47DB-871F-8B56EE03B3CD}" presName="sibTrans" presStyleLbl="sibTrans1D1" presStyleIdx="3" presStyleCnt="8" custScaleX="2000000" custScaleY="2000000"/>
      <dgm:spPr/>
    </dgm:pt>
    <dgm:pt modelId="{E5CD6448-06D4-427C-B60B-C430A441B0FD}" type="pres">
      <dgm:prSet presAssocID="{BE2FCA61-0041-407F-815F-438E164955F9}" presName="node" presStyleLbl="node1" presStyleIdx="4" presStyleCnt="8" custScaleX="156673" custScaleY="185710">
        <dgm:presLayoutVars>
          <dgm:bulletEnabled val="1"/>
        </dgm:presLayoutVars>
      </dgm:prSet>
      <dgm:spPr/>
    </dgm:pt>
    <dgm:pt modelId="{8412F5DC-8C3B-4369-A193-32D2527E455F}" type="pres">
      <dgm:prSet presAssocID="{BE2FCA61-0041-407F-815F-438E164955F9}" presName="spNode" presStyleCnt="0"/>
      <dgm:spPr/>
    </dgm:pt>
    <dgm:pt modelId="{65538B01-CEE0-418F-A6B6-1865F5A97021}" type="pres">
      <dgm:prSet presAssocID="{DB385DEF-9FBB-4E58-8F4B-04BB1F922AED}" presName="sibTrans" presStyleLbl="sibTrans1D1" presStyleIdx="4" presStyleCnt="8" custScaleX="2000000" custScaleY="2000000"/>
      <dgm:spPr/>
    </dgm:pt>
    <dgm:pt modelId="{C7264AB9-6610-4143-834A-51367A1D4C13}" type="pres">
      <dgm:prSet presAssocID="{EFA91DD5-FC92-461B-B615-CB5427FECD19}" presName="node" presStyleLbl="node1" presStyleIdx="5" presStyleCnt="8" custScaleX="156673" custScaleY="185710" custRadScaleRad="106422" custRadScaleInc="19552">
        <dgm:presLayoutVars>
          <dgm:bulletEnabled val="1"/>
        </dgm:presLayoutVars>
      </dgm:prSet>
      <dgm:spPr/>
    </dgm:pt>
    <dgm:pt modelId="{938CD2E1-D945-4F29-B78D-D178AABC299C}" type="pres">
      <dgm:prSet presAssocID="{EFA91DD5-FC92-461B-B615-CB5427FECD19}" presName="spNode" presStyleCnt="0"/>
      <dgm:spPr/>
    </dgm:pt>
    <dgm:pt modelId="{697F77EA-1ACE-438F-8A9A-D1220A6D5388}" type="pres">
      <dgm:prSet presAssocID="{E8C6AD8B-BB6F-4366-AB41-F9A54C4F2C96}" presName="sibTrans" presStyleLbl="sibTrans1D1" presStyleIdx="5" presStyleCnt="8" custScaleX="2000000" custScaleY="2000000"/>
      <dgm:spPr/>
    </dgm:pt>
    <dgm:pt modelId="{8FC678FC-917B-4455-BD18-2AE06D190D9C}" type="pres">
      <dgm:prSet presAssocID="{E01F6774-D4E7-4A3B-9B2F-4830E5C99766}" presName="node" presStyleLbl="node1" presStyleIdx="6" presStyleCnt="8" custScaleX="156673" custScaleY="185710">
        <dgm:presLayoutVars>
          <dgm:bulletEnabled val="1"/>
        </dgm:presLayoutVars>
      </dgm:prSet>
      <dgm:spPr/>
    </dgm:pt>
    <dgm:pt modelId="{FFA143A5-62DF-4F19-BAB2-2AACAD348CFB}" type="pres">
      <dgm:prSet presAssocID="{E01F6774-D4E7-4A3B-9B2F-4830E5C99766}" presName="spNode" presStyleCnt="0"/>
      <dgm:spPr/>
    </dgm:pt>
    <dgm:pt modelId="{3CC0E0D5-C5AC-4BED-80B3-44A502FF11DE}" type="pres">
      <dgm:prSet presAssocID="{123C8000-B05F-431E-A764-C7BEE907CC19}" presName="sibTrans" presStyleLbl="sibTrans1D1" presStyleIdx="6" presStyleCnt="8" custScaleX="2000000" custScaleY="2000000"/>
      <dgm:spPr/>
    </dgm:pt>
    <dgm:pt modelId="{D9C16284-9283-4DF7-8D08-BC73EF98F500}" type="pres">
      <dgm:prSet presAssocID="{2C2DDE8D-3A39-4902-8EE9-26B622EB518D}" presName="node" presStyleLbl="node1" presStyleIdx="7" presStyleCnt="8" custScaleX="156673" custScaleY="185710" custRadScaleRad="111627" custRadScaleInc="-39746">
        <dgm:presLayoutVars>
          <dgm:bulletEnabled val="1"/>
        </dgm:presLayoutVars>
      </dgm:prSet>
      <dgm:spPr/>
    </dgm:pt>
    <dgm:pt modelId="{76F60C92-807C-4CA2-A7B1-1FF731BA406E}" type="pres">
      <dgm:prSet presAssocID="{2C2DDE8D-3A39-4902-8EE9-26B622EB518D}" presName="spNode" presStyleCnt="0"/>
      <dgm:spPr/>
    </dgm:pt>
    <dgm:pt modelId="{5E09439C-3E12-46DD-8B95-A2B4731601AB}" type="pres">
      <dgm:prSet presAssocID="{300D33EA-7CBE-4765-8F9F-9A3177AD21F3}" presName="sibTrans" presStyleLbl="sibTrans1D1" presStyleIdx="7" presStyleCnt="8" custScaleX="2000000" custScaleY="2000000"/>
      <dgm:spPr/>
    </dgm:pt>
  </dgm:ptLst>
  <dgm:cxnLst>
    <dgm:cxn modelId="{E42FB703-55BD-4629-9D0E-F8D311DF2743}" srcId="{D7128E25-B56D-4068-B336-C0600DBB4FEB}" destId="{8AB9A1FD-8DCB-43B7-8FF2-44BE3553C586}" srcOrd="1" destOrd="0" parTransId="{F11F2078-07A1-41F8-864C-E7F2CE97F257}" sibTransId="{AD1AC0E6-479D-42B0-BC0D-F96ED6A372BA}"/>
    <dgm:cxn modelId="{8561BB1D-41F9-4C5B-B364-85AC32670E3E}" type="presOf" srcId="{49CC7687-2DEE-470D-9FB3-8BA3DA2B2FE2}" destId="{B060C537-FD65-4DCD-AD04-D52E612E64F7}" srcOrd="0" destOrd="0" presId="urn:microsoft.com/office/officeart/2005/8/layout/cycle5"/>
    <dgm:cxn modelId="{C5CF8629-9C52-45FA-8393-A44A761D0419}" type="presOf" srcId="{21DACDF1-0AB9-473E-9CE9-46B64E7BB43C}" destId="{C5756176-70EB-493D-8447-270A9B22DEA6}" srcOrd="0" destOrd="0" presId="urn:microsoft.com/office/officeart/2005/8/layout/cycle5"/>
    <dgm:cxn modelId="{E81A7E2C-DA58-4722-A2FF-AEA04BA4F7E6}" type="presOf" srcId="{BE2FCA61-0041-407F-815F-438E164955F9}" destId="{E5CD6448-06D4-427C-B60B-C430A441B0FD}" srcOrd="0" destOrd="0" presId="urn:microsoft.com/office/officeart/2005/8/layout/cycle5"/>
    <dgm:cxn modelId="{1C5EC45B-FCA8-49EB-AFFA-E0AD2A52B421}" type="presOf" srcId="{E8C6AD8B-BB6F-4366-AB41-F9A54C4F2C96}" destId="{697F77EA-1ACE-438F-8A9A-D1220A6D5388}" srcOrd="0" destOrd="0" presId="urn:microsoft.com/office/officeart/2005/8/layout/cycle5"/>
    <dgm:cxn modelId="{70CBB548-41A3-43EC-9E9D-8844063D326F}" srcId="{D7128E25-B56D-4068-B336-C0600DBB4FEB}" destId="{BE2FCA61-0041-407F-815F-438E164955F9}" srcOrd="4" destOrd="0" parTransId="{45B0AA4A-7FE5-4835-A8FF-5A927D62F9E1}" sibTransId="{DB385DEF-9FBB-4E58-8F4B-04BB1F922AED}"/>
    <dgm:cxn modelId="{EC66E169-299B-48FE-A071-C79D6E68B48A}" type="presOf" srcId="{123C8000-B05F-431E-A764-C7BEE907CC19}" destId="{3CC0E0D5-C5AC-4BED-80B3-44A502FF11DE}" srcOrd="0" destOrd="0" presId="urn:microsoft.com/office/officeart/2005/8/layout/cycle5"/>
    <dgm:cxn modelId="{F1CF2E6B-0BA4-4BF3-987A-0030D0E7765B}" srcId="{D7128E25-B56D-4068-B336-C0600DBB4FEB}" destId="{37F458C4-9E9B-441F-822D-D0AC0839337F}" srcOrd="0" destOrd="0" parTransId="{779BCE3A-8B06-4931-8A54-52D98D469897}" sibTransId="{49CC7687-2DEE-470D-9FB3-8BA3DA2B2FE2}"/>
    <dgm:cxn modelId="{B81D4D54-25CF-4820-B9C1-611D014299D2}" type="presOf" srcId="{E01F6774-D4E7-4A3B-9B2F-4830E5C99766}" destId="{8FC678FC-917B-4455-BD18-2AE06D190D9C}" srcOrd="0" destOrd="0" presId="urn:microsoft.com/office/officeart/2005/8/layout/cycle5"/>
    <dgm:cxn modelId="{E2176F80-9E7A-4322-B58C-3EC9EFC72A6B}" type="presOf" srcId="{EFA91DD5-FC92-461B-B615-CB5427FECD19}" destId="{C7264AB9-6610-4143-834A-51367A1D4C13}" srcOrd="0" destOrd="0" presId="urn:microsoft.com/office/officeart/2005/8/layout/cycle5"/>
    <dgm:cxn modelId="{CAAC0B81-AED6-4F41-A458-B026C9D1A7E7}" srcId="{D7128E25-B56D-4068-B336-C0600DBB4FEB}" destId="{E01F6774-D4E7-4A3B-9B2F-4830E5C99766}" srcOrd="6" destOrd="0" parTransId="{3C28B470-D68D-49B9-873E-8F6487BBD367}" sibTransId="{123C8000-B05F-431E-A764-C7BEE907CC19}"/>
    <dgm:cxn modelId="{3BF9EDA4-E093-412F-B231-6C2B51DDFC52}" type="presOf" srcId="{300D33EA-7CBE-4765-8F9F-9A3177AD21F3}" destId="{5E09439C-3E12-46DD-8B95-A2B4731601AB}" srcOrd="0" destOrd="0" presId="urn:microsoft.com/office/officeart/2005/8/layout/cycle5"/>
    <dgm:cxn modelId="{B89E5FAF-3C8C-4859-9AF7-66E662A2A733}" srcId="{D7128E25-B56D-4068-B336-C0600DBB4FEB}" destId="{21DACDF1-0AB9-473E-9CE9-46B64E7BB43C}" srcOrd="2" destOrd="0" parTransId="{EFBBEBAB-D448-4D7A-A8A8-3EB69B261446}" sibTransId="{6F0FCCA1-E8E3-41A9-BADF-C884A436CC31}"/>
    <dgm:cxn modelId="{F31F01B8-0577-4388-8EAF-697EE6FCA38D}" type="presOf" srcId="{2C2DDE8D-3A39-4902-8EE9-26B622EB518D}" destId="{D9C16284-9283-4DF7-8D08-BC73EF98F500}" srcOrd="0" destOrd="0" presId="urn:microsoft.com/office/officeart/2005/8/layout/cycle5"/>
    <dgm:cxn modelId="{E2CF81BC-0177-4152-8075-C569AB2B1168}" type="presOf" srcId="{5331DE2E-0CFC-4C08-9F13-342A6FF54241}" destId="{F3A30BAD-6CCA-46CB-BAB3-2D9405C3EAD5}" srcOrd="0" destOrd="0" presId="urn:microsoft.com/office/officeart/2005/8/layout/cycle5"/>
    <dgm:cxn modelId="{29E4FDBF-7F6F-4F5B-B734-EBF6712C6CC6}" srcId="{D7128E25-B56D-4068-B336-C0600DBB4FEB}" destId="{EFA91DD5-FC92-461B-B615-CB5427FECD19}" srcOrd="5" destOrd="0" parTransId="{BE481024-C9B8-4B3E-8363-F2A1F2C0B0DB}" sibTransId="{E8C6AD8B-BB6F-4366-AB41-F9A54C4F2C96}"/>
    <dgm:cxn modelId="{EDA589C7-435B-4000-B04E-C97823895D24}" type="presOf" srcId="{EA5343B1-AE55-47DB-871F-8B56EE03B3CD}" destId="{951744EC-74F8-47B9-BE37-291AF564139C}" srcOrd="0" destOrd="0" presId="urn:microsoft.com/office/officeart/2005/8/layout/cycle5"/>
    <dgm:cxn modelId="{F645FECB-3FD8-4135-B8F1-32C0C05E45A7}" type="presOf" srcId="{D7128E25-B56D-4068-B336-C0600DBB4FEB}" destId="{CBB9EE72-9343-434B-A9E6-7E1207E5240A}" srcOrd="0" destOrd="0" presId="urn:microsoft.com/office/officeart/2005/8/layout/cycle5"/>
    <dgm:cxn modelId="{238898CC-81DA-45F9-9144-33251456BF0F}" type="presOf" srcId="{8AB9A1FD-8DCB-43B7-8FF2-44BE3553C586}" destId="{BD2968BB-D441-4CEE-8FFB-675016898EB4}" srcOrd="0" destOrd="0" presId="urn:microsoft.com/office/officeart/2005/8/layout/cycle5"/>
    <dgm:cxn modelId="{E36066CD-2EBF-41D3-9E51-38B945C7C706}" type="presOf" srcId="{AD1AC0E6-479D-42B0-BC0D-F96ED6A372BA}" destId="{00933EFA-EF11-4053-890A-2B9780A0D14C}" srcOrd="0" destOrd="0" presId="urn:microsoft.com/office/officeart/2005/8/layout/cycle5"/>
    <dgm:cxn modelId="{19E2DCD7-3C7B-4AA0-9193-AE8BC42AD7C2}" type="presOf" srcId="{37F458C4-9E9B-441F-822D-D0AC0839337F}" destId="{888E9CC4-02F6-4A52-A4DB-408469C8D5BA}" srcOrd="0" destOrd="0" presId="urn:microsoft.com/office/officeart/2005/8/layout/cycle5"/>
    <dgm:cxn modelId="{ECCF2FF6-C249-4039-83AE-CA903C733791}" type="presOf" srcId="{6F0FCCA1-E8E3-41A9-BADF-C884A436CC31}" destId="{9156D826-2ABB-4021-8726-8B97E312D738}" srcOrd="0" destOrd="0" presId="urn:microsoft.com/office/officeart/2005/8/layout/cycle5"/>
    <dgm:cxn modelId="{F2BDF1F8-D830-4A3D-977E-EED73C8F258A}" srcId="{D7128E25-B56D-4068-B336-C0600DBB4FEB}" destId="{2C2DDE8D-3A39-4902-8EE9-26B622EB518D}" srcOrd="7" destOrd="0" parTransId="{4522AA7B-4693-4204-B503-4EA118F53FB7}" sibTransId="{300D33EA-7CBE-4765-8F9F-9A3177AD21F3}"/>
    <dgm:cxn modelId="{731117F9-5C94-42BD-AE51-DEFBA890106C}" type="presOf" srcId="{DB385DEF-9FBB-4E58-8F4B-04BB1F922AED}" destId="{65538B01-CEE0-418F-A6B6-1865F5A97021}" srcOrd="0" destOrd="0" presId="urn:microsoft.com/office/officeart/2005/8/layout/cycle5"/>
    <dgm:cxn modelId="{824DF4FC-28AD-471A-BA35-3F17F0757F02}" srcId="{D7128E25-B56D-4068-B336-C0600DBB4FEB}" destId="{5331DE2E-0CFC-4C08-9F13-342A6FF54241}" srcOrd="3" destOrd="0" parTransId="{5B5092EB-A31C-46DE-81DA-3992CDF0AA8B}" sibTransId="{EA5343B1-AE55-47DB-871F-8B56EE03B3CD}"/>
    <dgm:cxn modelId="{88731685-0286-44A9-9322-68BCD312360D}" type="presParOf" srcId="{CBB9EE72-9343-434B-A9E6-7E1207E5240A}" destId="{888E9CC4-02F6-4A52-A4DB-408469C8D5BA}" srcOrd="0" destOrd="0" presId="urn:microsoft.com/office/officeart/2005/8/layout/cycle5"/>
    <dgm:cxn modelId="{D986E9A5-6820-4A3C-9980-1DB43E3918E1}" type="presParOf" srcId="{CBB9EE72-9343-434B-A9E6-7E1207E5240A}" destId="{AEE17A62-3605-4D55-BF3E-1A8518329835}" srcOrd="1" destOrd="0" presId="urn:microsoft.com/office/officeart/2005/8/layout/cycle5"/>
    <dgm:cxn modelId="{CF3581F4-17DD-486B-B01B-5795C5A27B52}" type="presParOf" srcId="{CBB9EE72-9343-434B-A9E6-7E1207E5240A}" destId="{B060C537-FD65-4DCD-AD04-D52E612E64F7}" srcOrd="2" destOrd="0" presId="urn:microsoft.com/office/officeart/2005/8/layout/cycle5"/>
    <dgm:cxn modelId="{C804905B-48A6-46BB-8A53-A672E01514E7}" type="presParOf" srcId="{CBB9EE72-9343-434B-A9E6-7E1207E5240A}" destId="{BD2968BB-D441-4CEE-8FFB-675016898EB4}" srcOrd="3" destOrd="0" presId="urn:microsoft.com/office/officeart/2005/8/layout/cycle5"/>
    <dgm:cxn modelId="{AA0ACD45-6829-413E-B50A-6DC507BC2594}" type="presParOf" srcId="{CBB9EE72-9343-434B-A9E6-7E1207E5240A}" destId="{79FAB105-400A-4FF7-A9FB-72DC3A32BD8D}" srcOrd="4" destOrd="0" presId="urn:microsoft.com/office/officeart/2005/8/layout/cycle5"/>
    <dgm:cxn modelId="{77448908-E6CC-43F9-B030-146304CADAC1}" type="presParOf" srcId="{CBB9EE72-9343-434B-A9E6-7E1207E5240A}" destId="{00933EFA-EF11-4053-890A-2B9780A0D14C}" srcOrd="5" destOrd="0" presId="urn:microsoft.com/office/officeart/2005/8/layout/cycle5"/>
    <dgm:cxn modelId="{AC9651B2-6280-4436-A921-02E60278D7AF}" type="presParOf" srcId="{CBB9EE72-9343-434B-A9E6-7E1207E5240A}" destId="{C5756176-70EB-493D-8447-270A9B22DEA6}" srcOrd="6" destOrd="0" presId="urn:microsoft.com/office/officeart/2005/8/layout/cycle5"/>
    <dgm:cxn modelId="{78FB91F2-85CD-4B44-9D2F-C32D09E18A5F}" type="presParOf" srcId="{CBB9EE72-9343-434B-A9E6-7E1207E5240A}" destId="{C3E74A75-2D72-496F-8B1B-E6A6B148B83E}" srcOrd="7" destOrd="0" presId="urn:microsoft.com/office/officeart/2005/8/layout/cycle5"/>
    <dgm:cxn modelId="{BD96B6C6-1AEE-4F48-B1D8-273E21F7C3B7}" type="presParOf" srcId="{CBB9EE72-9343-434B-A9E6-7E1207E5240A}" destId="{9156D826-2ABB-4021-8726-8B97E312D738}" srcOrd="8" destOrd="0" presId="urn:microsoft.com/office/officeart/2005/8/layout/cycle5"/>
    <dgm:cxn modelId="{EBBEEE45-FB2A-4EE7-BECD-F0A140723ABD}" type="presParOf" srcId="{CBB9EE72-9343-434B-A9E6-7E1207E5240A}" destId="{F3A30BAD-6CCA-46CB-BAB3-2D9405C3EAD5}" srcOrd="9" destOrd="0" presId="urn:microsoft.com/office/officeart/2005/8/layout/cycle5"/>
    <dgm:cxn modelId="{16F248F5-270E-43CC-8BCF-7881E91BC913}" type="presParOf" srcId="{CBB9EE72-9343-434B-A9E6-7E1207E5240A}" destId="{446C9828-D6BC-4C8B-B64D-9D2CC77AF1C6}" srcOrd="10" destOrd="0" presId="urn:microsoft.com/office/officeart/2005/8/layout/cycle5"/>
    <dgm:cxn modelId="{75AAC080-60F1-4E57-8C65-B9AFF0053BE7}" type="presParOf" srcId="{CBB9EE72-9343-434B-A9E6-7E1207E5240A}" destId="{951744EC-74F8-47B9-BE37-291AF564139C}" srcOrd="11" destOrd="0" presId="urn:microsoft.com/office/officeart/2005/8/layout/cycle5"/>
    <dgm:cxn modelId="{1B1D6B9E-4EB7-4544-B102-3EFA9A22A03B}" type="presParOf" srcId="{CBB9EE72-9343-434B-A9E6-7E1207E5240A}" destId="{E5CD6448-06D4-427C-B60B-C430A441B0FD}" srcOrd="12" destOrd="0" presId="urn:microsoft.com/office/officeart/2005/8/layout/cycle5"/>
    <dgm:cxn modelId="{EE3D7B1F-ADFA-4A42-BF41-9BECFFBAFD1F}" type="presParOf" srcId="{CBB9EE72-9343-434B-A9E6-7E1207E5240A}" destId="{8412F5DC-8C3B-4369-A193-32D2527E455F}" srcOrd="13" destOrd="0" presId="urn:microsoft.com/office/officeart/2005/8/layout/cycle5"/>
    <dgm:cxn modelId="{07467A50-FECA-4CBA-9C53-F1B5DEF35AB8}" type="presParOf" srcId="{CBB9EE72-9343-434B-A9E6-7E1207E5240A}" destId="{65538B01-CEE0-418F-A6B6-1865F5A97021}" srcOrd="14" destOrd="0" presId="urn:microsoft.com/office/officeart/2005/8/layout/cycle5"/>
    <dgm:cxn modelId="{5ACF26C5-7B8E-43E1-9AB7-2DAB6EA310F4}" type="presParOf" srcId="{CBB9EE72-9343-434B-A9E6-7E1207E5240A}" destId="{C7264AB9-6610-4143-834A-51367A1D4C13}" srcOrd="15" destOrd="0" presId="urn:microsoft.com/office/officeart/2005/8/layout/cycle5"/>
    <dgm:cxn modelId="{2F0FC1AC-923D-4B35-BC32-B2B284AFEBC9}" type="presParOf" srcId="{CBB9EE72-9343-434B-A9E6-7E1207E5240A}" destId="{938CD2E1-D945-4F29-B78D-D178AABC299C}" srcOrd="16" destOrd="0" presId="urn:microsoft.com/office/officeart/2005/8/layout/cycle5"/>
    <dgm:cxn modelId="{4594FA5D-D8F4-487E-BD33-CBFF0AD25457}" type="presParOf" srcId="{CBB9EE72-9343-434B-A9E6-7E1207E5240A}" destId="{697F77EA-1ACE-438F-8A9A-D1220A6D5388}" srcOrd="17" destOrd="0" presId="urn:microsoft.com/office/officeart/2005/8/layout/cycle5"/>
    <dgm:cxn modelId="{BD253FD5-5743-4FCA-A3D4-CAF914796AA2}" type="presParOf" srcId="{CBB9EE72-9343-434B-A9E6-7E1207E5240A}" destId="{8FC678FC-917B-4455-BD18-2AE06D190D9C}" srcOrd="18" destOrd="0" presId="urn:microsoft.com/office/officeart/2005/8/layout/cycle5"/>
    <dgm:cxn modelId="{39AC1D5D-F193-4A50-B9EF-FEE85B4DA259}" type="presParOf" srcId="{CBB9EE72-9343-434B-A9E6-7E1207E5240A}" destId="{FFA143A5-62DF-4F19-BAB2-2AACAD348CFB}" srcOrd="19" destOrd="0" presId="urn:microsoft.com/office/officeart/2005/8/layout/cycle5"/>
    <dgm:cxn modelId="{8EA8C8F5-E590-492A-BE1E-63DED5CC7329}" type="presParOf" srcId="{CBB9EE72-9343-434B-A9E6-7E1207E5240A}" destId="{3CC0E0D5-C5AC-4BED-80B3-44A502FF11DE}" srcOrd="20" destOrd="0" presId="urn:microsoft.com/office/officeart/2005/8/layout/cycle5"/>
    <dgm:cxn modelId="{039FE97C-6D67-4F12-8A27-AF8942F5F368}" type="presParOf" srcId="{CBB9EE72-9343-434B-A9E6-7E1207E5240A}" destId="{D9C16284-9283-4DF7-8D08-BC73EF98F500}" srcOrd="21" destOrd="0" presId="urn:microsoft.com/office/officeart/2005/8/layout/cycle5"/>
    <dgm:cxn modelId="{1F2E0818-8024-4BC8-9ECE-EEC07057ED5A}" type="presParOf" srcId="{CBB9EE72-9343-434B-A9E6-7E1207E5240A}" destId="{76F60C92-807C-4CA2-A7B1-1FF731BA406E}" srcOrd="22" destOrd="0" presId="urn:microsoft.com/office/officeart/2005/8/layout/cycle5"/>
    <dgm:cxn modelId="{B6886D0B-3562-41C1-9F49-BAF676F1FA01}" type="presParOf" srcId="{CBB9EE72-9343-434B-A9E6-7E1207E5240A}" destId="{5E09439C-3E12-46DD-8B95-A2B4731601AB}" srcOrd="23" destOrd="0" presId="urn:microsoft.com/office/officeart/2005/8/layout/cycle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B0C93C-F001-44F0-8694-03B91749AB95}" type="doc">
      <dgm:prSet loTypeId="urn:microsoft.com/office/officeart/2005/8/layout/cycle3" loCatId="cycle" qsTypeId="urn:microsoft.com/office/officeart/2005/8/quickstyle/simple2" qsCatId="simple" csTypeId="urn:microsoft.com/office/officeart/2005/8/colors/accent1_3" csCatId="accent1" phldr="1"/>
      <dgm:spPr/>
      <dgm:t>
        <a:bodyPr/>
        <a:lstStyle/>
        <a:p>
          <a:endParaRPr lang="en-IE"/>
        </a:p>
      </dgm:t>
    </dgm:pt>
    <dgm:pt modelId="{A2EE2947-1051-4AC1-8577-906C5A935EEB}">
      <dgm:prSet phldrT="[Text]" custT="1"/>
      <dgm:spPr>
        <a:solidFill>
          <a:srgbClr val="73C9B7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ga-IE" sz="1800" kern="1200" noProof="0">
              <a:solidFill>
                <a:srgbClr val="ECECE5">
                  <a:lumMod val="10000"/>
                </a:srgbClr>
              </a:solidFill>
              <a:latin typeface="Arial"/>
              <a:ea typeface="+mn-ea"/>
              <a:cs typeface="Arial"/>
            </a:rPr>
            <a:t>1. Cruinneas GA na foghlaimeoirí ó bhéal</a:t>
          </a:r>
        </a:p>
      </dgm:t>
    </dgm:pt>
    <dgm:pt modelId="{B1B881AC-1CA5-47DB-87E1-7EC5049F5527}" type="parTrans" cxnId="{578A2466-9E75-4EDB-8B1D-96849E023123}">
      <dgm:prSet/>
      <dgm:spPr/>
      <dgm:t>
        <a:bodyPr/>
        <a:lstStyle/>
        <a:p>
          <a:endParaRPr lang="en-IE"/>
        </a:p>
      </dgm:t>
    </dgm:pt>
    <dgm:pt modelId="{64BA442B-7844-4EE9-B358-055C82817059}" type="sibTrans" cxnId="{578A2466-9E75-4EDB-8B1D-96849E023123}">
      <dgm:prSet/>
      <dgm:spPr>
        <a:solidFill>
          <a:schemeClr val="accent1"/>
        </a:solidFill>
      </dgm:spPr>
      <dgm:t>
        <a:bodyPr/>
        <a:lstStyle/>
        <a:p>
          <a:endParaRPr lang="en-IE"/>
        </a:p>
      </dgm:t>
    </dgm:pt>
    <dgm:pt modelId="{CBBE6362-5B69-4B12-AE33-D0DB8445987A}">
      <dgm:prSet phldrT="[Text]" custT="1"/>
      <dgm:spPr>
        <a:solidFill>
          <a:srgbClr val="FECD64"/>
        </a:solidFill>
        <a:ln w="38100" cap="flat" cmpd="sng" algn="ctr">
          <a:solidFill>
            <a:srgbClr val="FECD64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 spcFirstLastPara="0" vert="horz" wrap="square" lIns="68580" tIns="68580" rIns="68580" bIns="68580" numCol="1" spcCol="1270" anchor="ctr" anchorCtr="0"/>
        <a:lstStyle/>
        <a:p>
          <a:r>
            <a:rPr lang="ga-IE" sz="1800" noProof="0">
              <a:solidFill>
                <a:schemeClr val="accent6">
                  <a:lumMod val="10000"/>
                </a:schemeClr>
              </a:solidFill>
              <a:latin typeface="Arial"/>
              <a:cs typeface="Arial"/>
            </a:rPr>
            <a:t>2. Breathnóireacht agus taifead ranga</a:t>
          </a:r>
        </a:p>
      </dgm:t>
    </dgm:pt>
    <dgm:pt modelId="{1B99B8E4-CB03-46C8-ADEF-998363993C91}" type="parTrans" cxnId="{5406F96D-6E97-494D-9BB4-8BB67151C43E}">
      <dgm:prSet/>
      <dgm:spPr/>
      <dgm:t>
        <a:bodyPr/>
        <a:lstStyle/>
        <a:p>
          <a:endParaRPr lang="en-IE"/>
        </a:p>
      </dgm:t>
    </dgm:pt>
    <dgm:pt modelId="{B4BA63DB-1CE3-44FC-AFEC-B11F39A773CF}" type="sibTrans" cxnId="{5406F96D-6E97-494D-9BB4-8BB67151C43E}">
      <dgm:prSet/>
      <dgm:spPr/>
      <dgm:t>
        <a:bodyPr/>
        <a:lstStyle/>
        <a:p>
          <a:endParaRPr lang="en-IE"/>
        </a:p>
      </dgm:t>
    </dgm:pt>
    <dgm:pt modelId="{52C609C2-F116-483E-BE94-8B1BE969020A}">
      <dgm:prSet phldrT="[Text]" custT="1"/>
      <dgm:spPr>
        <a:solidFill>
          <a:srgbClr val="F69031"/>
        </a:solidFill>
      </dgm:spPr>
      <dgm:t>
        <a:bodyPr/>
        <a:lstStyle/>
        <a:p>
          <a:r>
            <a:rPr lang="ga-IE" sz="1800" noProof="0">
              <a:solidFill>
                <a:schemeClr val="accent6">
                  <a:lumMod val="10000"/>
                </a:schemeClr>
              </a:solidFill>
              <a:latin typeface="Arial"/>
              <a:cs typeface="Arial"/>
            </a:rPr>
            <a:t>3. Anailís ar na botúin is coitianta sa scoil</a:t>
          </a:r>
        </a:p>
      </dgm:t>
    </dgm:pt>
    <dgm:pt modelId="{1F6A8D0E-4608-4C56-BC36-6355C374BFB6}" type="parTrans" cxnId="{BF6D95D9-C755-40ED-B22C-FFD7F985ACC8}">
      <dgm:prSet/>
      <dgm:spPr/>
      <dgm:t>
        <a:bodyPr/>
        <a:lstStyle/>
        <a:p>
          <a:endParaRPr lang="en-IE"/>
        </a:p>
      </dgm:t>
    </dgm:pt>
    <dgm:pt modelId="{8379DDDE-3101-4539-B6F2-7B98726C9592}" type="sibTrans" cxnId="{BF6D95D9-C755-40ED-B22C-FFD7F985ACC8}">
      <dgm:prSet/>
      <dgm:spPr/>
      <dgm:t>
        <a:bodyPr/>
        <a:lstStyle/>
        <a:p>
          <a:endParaRPr lang="en-IE"/>
        </a:p>
      </dgm:t>
    </dgm:pt>
    <dgm:pt modelId="{F856D154-1DB1-4982-942B-58D04532BF7A}">
      <dgm:prSet phldrT="[Text]" custT="1"/>
      <dgm:spPr>
        <a:solidFill>
          <a:srgbClr val="E24A57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 spcFirstLastPara="0" vert="horz" wrap="square" lIns="68580" tIns="68580" rIns="68580" bIns="68580" numCol="1" spcCol="1270" anchor="ctr" anchorCtr="0"/>
        <a:lstStyle/>
        <a:p>
          <a:r>
            <a:rPr lang="ga-IE" sz="1800" kern="1200" noProof="0">
              <a:solidFill>
                <a:schemeClr val="accent6">
                  <a:lumMod val="10000"/>
                </a:schemeClr>
              </a:solidFill>
              <a:latin typeface="Arial"/>
              <a:cs typeface="Arial"/>
            </a:rPr>
            <a:t>4. </a:t>
          </a:r>
          <a:r>
            <a:rPr lang="ga-IE" sz="1800" kern="1200" noProof="0">
              <a:solidFill>
                <a:schemeClr val="accent6">
                  <a:lumMod val="10000"/>
                </a:schemeClr>
              </a:solidFill>
              <a:latin typeface="Arial"/>
              <a:ea typeface="+mn-ea"/>
              <a:cs typeface="Arial"/>
            </a:rPr>
            <a:t>Gné ghramadaí amháin mar sprioc aitheanta don AC ar feadh coicíse/míosa </a:t>
          </a:r>
        </a:p>
      </dgm:t>
    </dgm:pt>
    <dgm:pt modelId="{E2413DB4-4F9C-424B-B75E-4613F8E8D4AC}" type="parTrans" cxnId="{C33A3DCC-D4C4-4194-9E1C-0B5792DCD7A5}">
      <dgm:prSet/>
      <dgm:spPr/>
      <dgm:t>
        <a:bodyPr/>
        <a:lstStyle/>
        <a:p>
          <a:endParaRPr lang="en-IE"/>
        </a:p>
      </dgm:t>
    </dgm:pt>
    <dgm:pt modelId="{98F38436-460E-4AB1-B72D-7B8DF099368F}" type="sibTrans" cxnId="{C33A3DCC-D4C4-4194-9E1C-0B5792DCD7A5}">
      <dgm:prSet/>
      <dgm:spPr/>
      <dgm:t>
        <a:bodyPr/>
        <a:lstStyle/>
        <a:p>
          <a:endParaRPr lang="en-IE"/>
        </a:p>
      </dgm:t>
    </dgm:pt>
    <dgm:pt modelId="{B40E8408-0B8A-4ADD-869C-32593973D105}">
      <dgm:prSet phldrT="[Text]" custT="1"/>
      <dgm:spPr>
        <a:solidFill>
          <a:srgbClr val="978FBB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 spcFirstLastPara="0" vert="horz" wrap="square" lIns="68580" tIns="68580" rIns="68580" bIns="68580" numCol="1" spcCol="1270" anchor="ctr" anchorCtr="0"/>
        <a:lstStyle/>
        <a:p>
          <a:r>
            <a:rPr lang="ga-IE" sz="1800" noProof="0">
              <a:solidFill>
                <a:schemeClr val="accent6">
                  <a:lumMod val="10000"/>
                </a:schemeClr>
              </a:solidFill>
              <a:latin typeface="Arial"/>
              <a:cs typeface="Arial"/>
            </a:rPr>
            <a:t>5. Córas AC a chur i bhfeidhm ar bhonn scoile uile</a:t>
          </a:r>
        </a:p>
      </dgm:t>
    </dgm:pt>
    <dgm:pt modelId="{3A9F7619-DFB9-42E7-B7B5-065E016A118C}" type="parTrans" cxnId="{F749CED0-0089-42D9-BA92-C976F816E3E4}">
      <dgm:prSet/>
      <dgm:spPr/>
      <dgm:t>
        <a:bodyPr/>
        <a:lstStyle/>
        <a:p>
          <a:endParaRPr lang="en-IE"/>
        </a:p>
      </dgm:t>
    </dgm:pt>
    <dgm:pt modelId="{A0B02DA7-12ED-4FCB-B22D-A7D9A6723CAE}" type="sibTrans" cxnId="{F749CED0-0089-42D9-BA92-C976F816E3E4}">
      <dgm:prSet/>
      <dgm:spPr/>
      <dgm:t>
        <a:bodyPr/>
        <a:lstStyle/>
        <a:p>
          <a:endParaRPr lang="en-IE"/>
        </a:p>
      </dgm:t>
    </dgm:pt>
    <dgm:pt modelId="{8EF0853E-BAEE-49A9-9E8D-1FA8E3DF6134}">
      <dgm:prSet phldrT="[Text]" custT="1"/>
      <dgm:spPr>
        <a:solidFill>
          <a:srgbClr val="32B2E3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 spcFirstLastPara="0" vert="horz" wrap="square" lIns="68580" tIns="68580" rIns="68580" bIns="68580" numCol="1" spcCol="1270" anchor="ctr" anchorCtr="0"/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ga-IE" sz="1800" kern="1200" noProof="0">
              <a:solidFill>
                <a:srgbClr val="ECECE5">
                  <a:lumMod val="10000"/>
                </a:srgbClr>
              </a:solidFill>
              <a:latin typeface="Arial"/>
              <a:ea typeface="+mn-ea"/>
              <a:cs typeface="Arial"/>
            </a:rPr>
            <a:t>6. Fianaise de chur i bhfeidhm an chórais AC</a:t>
          </a:r>
        </a:p>
      </dgm:t>
    </dgm:pt>
    <dgm:pt modelId="{CB9030E0-D8B0-4180-8F51-14F1865A2977}" type="parTrans" cxnId="{A99E20C9-453D-4B07-BB0B-06E01DDC3CDF}">
      <dgm:prSet/>
      <dgm:spPr/>
      <dgm:t>
        <a:bodyPr/>
        <a:lstStyle/>
        <a:p>
          <a:endParaRPr lang="en-IE"/>
        </a:p>
      </dgm:t>
    </dgm:pt>
    <dgm:pt modelId="{9958D713-1CEC-4969-917E-152246307019}" type="sibTrans" cxnId="{A99E20C9-453D-4B07-BB0B-06E01DDC3CDF}">
      <dgm:prSet/>
      <dgm:spPr/>
      <dgm:t>
        <a:bodyPr/>
        <a:lstStyle/>
        <a:p>
          <a:endParaRPr lang="en-IE"/>
        </a:p>
      </dgm:t>
    </dgm:pt>
    <dgm:pt modelId="{31B0E29D-C54E-42E1-9BA6-5F6760D25ED1}" type="pres">
      <dgm:prSet presAssocID="{B2B0C93C-F001-44F0-8694-03B91749AB95}" presName="Name0" presStyleCnt="0">
        <dgm:presLayoutVars>
          <dgm:dir/>
          <dgm:resizeHandles val="exact"/>
        </dgm:presLayoutVars>
      </dgm:prSet>
      <dgm:spPr/>
    </dgm:pt>
    <dgm:pt modelId="{2593ED76-9EEB-4C17-9112-AA3C6E085E0B}" type="pres">
      <dgm:prSet presAssocID="{B2B0C93C-F001-44F0-8694-03B91749AB95}" presName="cycle" presStyleCnt="0"/>
      <dgm:spPr/>
    </dgm:pt>
    <dgm:pt modelId="{E912EAEE-6B79-4DC0-9A65-7624B97D61B3}" type="pres">
      <dgm:prSet presAssocID="{A2EE2947-1051-4AC1-8577-906C5A935EEB}" presName="nodeFirstNode" presStyleLbl="node1" presStyleIdx="0" presStyleCnt="6" custScaleX="104635" custScaleY="115930">
        <dgm:presLayoutVars>
          <dgm:bulletEnabled val="1"/>
        </dgm:presLayoutVars>
      </dgm:prSet>
      <dgm:spPr>
        <a:xfrm>
          <a:off x="2957129" y="-93054"/>
          <a:ext cx="2009127" cy="1113002"/>
        </a:xfrm>
        <a:prstGeom prst="roundRect">
          <a:avLst/>
        </a:prstGeom>
      </dgm:spPr>
    </dgm:pt>
    <dgm:pt modelId="{94315DA0-4394-46EA-8DD8-DAAFA053FA37}" type="pres">
      <dgm:prSet presAssocID="{64BA442B-7844-4EE9-B358-055C82817059}" presName="sibTransFirstNode" presStyleLbl="bgShp" presStyleIdx="0" presStyleCnt="1"/>
      <dgm:spPr/>
    </dgm:pt>
    <dgm:pt modelId="{029151AD-F275-4F7A-AA9D-A0E535ED8478}" type="pres">
      <dgm:prSet presAssocID="{CBBE6362-5B69-4B12-AE33-D0DB8445987A}" presName="nodeFollowingNodes" presStyleLbl="node1" presStyleIdx="1" presStyleCnt="6" custScaleX="102792" custScaleY="132475" custRadScaleRad="108959" custRadScaleInc="12669">
        <dgm:presLayoutVars>
          <dgm:bulletEnabled val="1"/>
        </dgm:presLayoutVars>
      </dgm:prSet>
      <dgm:spPr>
        <a:xfrm>
          <a:off x="5024190" y="987819"/>
          <a:ext cx="1973739" cy="1271845"/>
        </a:xfrm>
        <a:prstGeom prst="roundRect">
          <a:avLst/>
        </a:prstGeom>
      </dgm:spPr>
    </dgm:pt>
    <dgm:pt modelId="{5F16112C-45A3-4025-8193-4F77266E9E12}" type="pres">
      <dgm:prSet presAssocID="{52C609C2-F116-483E-BE94-8B1BE969020A}" presName="nodeFollowingNodes" presStyleLbl="node1" presStyleIdx="2" presStyleCnt="6" custScaleX="109769" custScaleY="102437" custRadScaleRad="99816" custRadScaleInc="-17755">
        <dgm:presLayoutVars>
          <dgm:bulletEnabled val="1"/>
        </dgm:presLayoutVars>
      </dgm:prSet>
      <dgm:spPr/>
    </dgm:pt>
    <dgm:pt modelId="{1A9DFB2E-A47D-4266-AA4B-4AA75C47C846}" type="pres">
      <dgm:prSet presAssocID="{F856D154-1DB1-4982-942B-58D04532BF7A}" presName="nodeFollowingNodes" presStyleLbl="node1" presStyleIdx="3" presStyleCnt="6" custScaleX="128896" custScaleY="124107" custRadScaleRad="105802" custRadScaleInc="7536">
        <dgm:presLayoutVars>
          <dgm:bulletEnabled val="1"/>
        </dgm:presLayoutVars>
      </dgm:prSet>
      <dgm:spPr>
        <a:xfrm>
          <a:off x="2577554" y="3969146"/>
          <a:ext cx="2474969" cy="1191507"/>
        </a:xfrm>
        <a:prstGeom prst="roundRect">
          <a:avLst/>
        </a:prstGeom>
      </dgm:spPr>
    </dgm:pt>
    <dgm:pt modelId="{9A2B8D3B-2501-451D-980B-BD26CF240934}" type="pres">
      <dgm:prSet presAssocID="{B40E8408-0B8A-4ADD-869C-32593973D105}" presName="nodeFollowingNodes" presStyleLbl="node1" presStyleIdx="4" presStyleCnt="6" custScaleY="119041" custRadScaleRad="102382" custRadScaleInc="15577">
        <dgm:presLayoutVars>
          <dgm:bulletEnabled val="1"/>
        </dgm:presLayoutVars>
      </dgm:prSet>
      <dgm:spPr>
        <a:xfrm>
          <a:off x="1054785" y="2728878"/>
          <a:ext cx="1920129" cy="1142870"/>
        </a:xfrm>
        <a:prstGeom prst="roundRect">
          <a:avLst/>
        </a:prstGeom>
      </dgm:spPr>
    </dgm:pt>
    <dgm:pt modelId="{505C7073-8806-4A23-804E-6BD4FE7B95B2}" type="pres">
      <dgm:prSet presAssocID="{8EF0853E-BAEE-49A9-9E8D-1FA8E3DF6134}" presName="nodeFollowingNodes" presStyleLbl="node1" presStyleIdx="5" presStyleCnt="6">
        <dgm:presLayoutVars>
          <dgm:bulletEnabled val="1"/>
        </dgm:presLayoutVars>
      </dgm:prSet>
      <dgm:spPr>
        <a:xfrm>
          <a:off x="1225647" y="1008777"/>
          <a:ext cx="1920129" cy="960064"/>
        </a:xfrm>
        <a:prstGeom prst="roundRect">
          <a:avLst/>
        </a:prstGeom>
      </dgm:spPr>
    </dgm:pt>
  </dgm:ptLst>
  <dgm:cxnLst>
    <dgm:cxn modelId="{FD872B10-CC9C-4BB8-BAFE-6E3E1F44C1D7}" type="presOf" srcId="{B40E8408-0B8A-4ADD-869C-32593973D105}" destId="{9A2B8D3B-2501-451D-980B-BD26CF240934}" srcOrd="0" destOrd="0" presId="urn:microsoft.com/office/officeart/2005/8/layout/cycle3"/>
    <dgm:cxn modelId="{5D7FCB1A-FF0E-423C-851E-537F15945B1D}" type="presOf" srcId="{F856D154-1DB1-4982-942B-58D04532BF7A}" destId="{1A9DFB2E-A47D-4266-AA4B-4AA75C47C846}" srcOrd="0" destOrd="0" presId="urn:microsoft.com/office/officeart/2005/8/layout/cycle3"/>
    <dgm:cxn modelId="{31BFB13A-5596-44F4-A12E-E2AF8949FB06}" type="presOf" srcId="{CBBE6362-5B69-4B12-AE33-D0DB8445987A}" destId="{029151AD-F275-4F7A-AA9D-A0E535ED8478}" srcOrd="0" destOrd="0" presId="urn:microsoft.com/office/officeart/2005/8/layout/cycle3"/>
    <dgm:cxn modelId="{D0777363-E02F-415D-9CC7-F9959E41050E}" type="presOf" srcId="{64BA442B-7844-4EE9-B358-055C82817059}" destId="{94315DA0-4394-46EA-8DD8-DAAFA053FA37}" srcOrd="0" destOrd="0" presId="urn:microsoft.com/office/officeart/2005/8/layout/cycle3"/>
    <dgm:cxn modelId="{578A2466-9E75-4EDB-8B1D-96849E023123}" srcId="{B2B0C93C-F001-44F0-8694-03B91749AB95}" destId="{A2EE2947-1051-4AC1-8577-906C5A935EEB}" srcOrd="0" destOrd="0" parTransId="{B1B881AC-1CA5-47DB-87E1-7EC5049F5527}" sibTransId="{64BA442B-7844-4EE9-B358-055C82817059}"/>
    <dgm:cxn modelId="{5406F96D-6E97-494D-9BB4-8BB67151C43E}" srcId="{B2B0C93C-F001-44F0-8694-03B91749AB95}" destId="{CBBE6362-5B69-4B12-AE33-D0DB8445987A}" srcOrd="1" destOrd="0" parTransId="{1B99B8E4-CB03-46C8-ADEF-998363993C91}" sibTransId="{B4BA63DB-1CE3-44FC-AFEC-B11F39A773CF}"/>
    <dgm:cxn modelId="{2D28DD58-B1E0-4742-B4FB-9A687D16410A}" type="presOf" srcId="{A2EE2947-1051-4AC1-8577-906C5A935EEB}" destId="{E912EAEE-6B79-4DC0-9A65-7624B97D61B3}" srcOrd="0" destOrd="0" presId="urn:microsoft.com/office/officeart/2005/8/layout/cycle3"/>
    <dgm:cxn modelId="{FF3FCF90-D91D-4C80-A399-4387A85567CE}" type="presOf" srcId="{8EF0853E-BAEE-49A9-9E8D-1FA8E3DF6134}" destId="{505C7073-8806-4A23-804E-6BD4FE7B95B2}" srcOrd="0" destOrd="0" presId="urn:microsoft.com/office/officeart/2005/8/layout/cycle3"/>
    <dgm:cxn modelId="{EFD86E94-1371-42D8-A493-D2EABD2F6ADC}" type="presOf" srcId="{52C609C2-F116-483E-BE94-8B1BE969020A}" destId="{5F16112C-45A3-4025-8193-4F77266E9E12}" srcOrd="0" destOrd="0" presId="urn:microsoft.com/office/officeart/2005/8/layout/cycle3"/>
    <dgm:cxn modelId="{C3FF55B4-7D8F-4E96-B17E-5D16AC9A690D}" type="presOf" srcId="{B2B0C93C-F001-44F0-8694-03B91749AB95}" destId="{31B0E29D-C54E-42E1-9BA6-5F6760D25ED1}" srcOrd="0" destOrd="0" presId="urn:microsoft.com/office/officeart/2005/8/layout/cycle3"/>
    <dgm:cxn modelId="{A99E20C9-453D-4B07-BB0B-06E01DDC3CDF}" srcId="{B2B0C93C-F001-44F0-8694-03B91749AB95}" destId="{8EF0853E-BAEE-49A9-9E8D-1FA8E3DF6134}" srcOrd="5" destOrd="0" parTransId="{CB9030E0-D8B0-4180-8F51-14F1865A2977}" sibTransId="{9958D713-1CEC-4969-917E-152246307019}"/>
    <dgm:cxn modelId="{C33A3DCC-D4C4-4194-9E1C-0B5792DCD7A5}" srcId="{B2B0C93C-F001-44F0-8694-03B91749AB95}" destId="{F856D154-1DB1-4982-942B-58D04532BF7A}" srcOrd="3" destOrd="0" parTransId="{E2413DB4-4F9C-424B-B75E-4613F8E8D4AC}" sibTransId="{98F38436-460E-4AB1-B72D-7B8DF099368F}"/>
    <dgm:cxn modelId="{F749CED0-0089-42D9-BA92-C976F816E3E4}" srcId="{B2B0C93C-F001-44F0-8694-03B91749AB95}" destId="{B40E8408-0B8A-4ADD-869C-32593973D105}" srcOrd="4" destOrd="0" parTransId="{3A9F7619-DFB9-42E7-B7B5-065E016A118C}" sibTransId="{A0B02DA7-12ED-4FCB-B22D-A7D9A6723CAE}"/>
    <dgm:cxn modelId="{BF6D95D9-C755-40ED-B22C-FFD7F985ACC8}" srcId="{B2B0C93C-F001-44F0-8694-03B91749AB95}" destId="{52C609C2-F116-483E-BE94-8B1BE969020A}" srcOrd="2" destOrd="0" parTransId="{1F6A8D0E-4608-4C56-BC36-6355C374BFB6}" sibTransId="{8379DDDE-3101-4539-B6F2-7B98726C9592}"/>
    <dgm:cxn modelId="{548678A7-26B9-4B8B-97D8-D9615C06049C}" type="presParOf" srcId="{31B0E29D-C54E-42E1-9BA6-5F6760D25ED1}" destId="{2593ED76-9EEB-4C17-9112-AA3C6E085E0B}" srcOrd="0" destOrd="0" presId="urn:microsoft.com/office/officeart/2005/8/layout/cycle3"/>
    <dgm:cxn modelId="{5117913F-FBEC-410F-9CED-39AACD448281}" type="presParOf" srcId="{2593ED76-9EEB-4C17-9112-AA3C6E085E0B}" destId="{E912EAEE-6B79-4DC0-9A65-7624B97D61B3}" srcOrd="0" destOrd="0" presId="urn:microsoft.com/office/officeart/2005/8/layout/cycle3"/>
    <dgm:cxn modelId="{A58EC873-2DAF-48DF-932C-4F6C5718EBAA}" type="presParOf" srcId="{2593ED76-9EEB-4C17-9112-AA3C6E085E0B}" destId="{94315DA0-4394-46EA-8DD8-DAAFA053FA37}" srcOrd="1" destOrd="0" presId="urn:microsoft.com/office/officeart/2005/8/layout/cycle3"/>
    <dgm:cxn modelId="{F51978E5-3E1C-48EB-B66C-DD2BBCB88311}" type="presParOf" srcId="{2593ED76-9EEB-4C17-9112-AA3C6E085E0B}" destId="{029151AD-F275-4F7A-AA9D-A0E535ED8478}" srcOrd="2" destOrd="0" presId="urn:microsoft.com/office/officeart/2005/8/layout/cycle3"/>
    <dgm:cxn modelId="{E320EAB1-7643-495E-AB8C-DA1E3AA7DB72}" type="presParOf" srcId="{2593ED76-9EEB-4C17-9112-AA3C6E085E0B}" destId="{5F16112C-45A3-4025-8193-4F77266E9E12}" srcOrd="3" destOrd="0" presId="urn:microsoft.com/office/officeart/2005/8/layout/cycle3"/>
    <dgm:cxn modelId="{0FC83FDC-8597-475D-A76E-8801DEFA80D4}" type="presParOf" srcId="{2593ED76-9EEB-4C17-9112-AA3C6E085E0B}" destId="{1A9DFB2E-A47D-4266-AA4B-4AA75C47C846}" srcOrd="4" destOrd="0" presId="urn:microsoft.com/office/officeart/2005/8/layout/cycle3"/>
    <dgm:cxn modelId="{D34416F4-FC25-4537-9C8D-ADAD0D80E984}" type="presParOf" srcId="{2593ED76-9EEB-4C17-9112-AA3C6E085E0B}" destId="{9A2B8D3B-2501-451D-980B-BD26CF240934}" srcOrd="5" destOrd="0" presId="urn:microsoft.com/office/officeart/2005/8/layout/cycle3"/>
    <dgm:cxn modelId="{ADE5FA9A-8F3D-4717-845B-C31CD5D78ECE}" type="presParOf" srcId="{2593ED76-9EEB-4C17-9112-AA3C6E085E0B}" destId="{505C7073-8806-4A23-804E-6BD4FE7B95B2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8E9CC4-02F6-4A52-A4DB-408469C8D5BA}">
      <dsp:nvSpPr>
        <dsp:cNvPr id="0" name=""/>
        <dsp:cNvSpPr/>
      </dsp:nvSpPr>
      <dsp:spPr>
        <a:xfrm>
          <a:off x="3634031" y="-301651"/>
          <a:ext cx="1701766" cy="1311156"/>
        </a:xfrm>
        <a:prstGeom prst="roundRect">
          <a:avLst/>
        </a:prstGeom>
        <a:solidFill>
          <a:srgbClr val="FECD64"/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i="0" u="none" strike="noStrike" kern="1200" cap="none" spc="0" baseline="0" noProof="1">
              <a:solidFill>
                <a:schemeClr val="accent6">
                  <a:lumMod val="10000"/>
                </a:schemeClr>
              </a:solidFill>
              <a:effectLst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Ionchur Sothuigthe agus Bríoch</a:t>
          </a:r>
          <a:endParaRPr lang="en-US" sz="1400" kern="1200" noProof="1">
            <a:solidFill>
              <a:schemeClr val="accent6">
                <a:lumMod val="10000"/>
              </a:schemeClr>
            </a:solidFill>
          </a:endParaRPr>
        </a:p>
      </dsp:txBody>
      <dsp:txXfrm>
        <a:off x="3698036" y="-237646"/>
        <a:ext cx="1573756" cy="1183146"/>
      </dsp:txXfrm>
    </dsp:sp>
    <dsp:sp modelId="{B060C537-FD65-4DCD-AD04-D52E612E64F7}">
      <dsp:nvSpPr>
        <dsp:cNvPr id="0" name=""/>
        <dsp:cNvSpPr/>
      </dsp:nvSpPr>
      <dsp:spPr>
        <a:xfrm>
          <a:off x="2712959" y="500327"/>
          <a:ext cx="4900708" cy="4900708"/>
        </a:xfrm>
        <a:custGeom>
          <a:avLst/>
          <a:gdLst/>
          <a:ahLst/>
          <a:cxnLst/>
          <a:rect l="0" t="0" r="0" b="0"/>
          <a:pathLst>
            <a:path>
              <a:moveTo>
                <a:pt x="2666509" y="9552"/>
              </a:moveTo>
              <a:arcTo wR="2450354" hR="2450354" stAng="16503652" swAng="184495"/>
            </a:path>
          </a:pathLst>
        </a:custGeom>
        <a:noFill/>
        <a:ln w="9525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2968BB-D441-4CEE-8FFB-675016898EB4}">
      <dsp:nvSpPr>
        <dsp:cNvPr id="0" name=""/>
        <dsp:cNvSpPr/>
      </dsp:nvSpPr>
      <dsp:spPr>
        <a:xfrm>
          <a:off x="5553398" y="529173"/>
          <a:ext cx="1701766" cy="1311156"/>
        </a:xfrm>
        <a:prstGeom prst="roundRect">
          <a:avLst/>
        </a:prstGeom>
        <a:solidFill>
          <a:srgbClr val="F69031"/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Teagmháil mharthanach leis an Sprioctheanga</a:t>
          </a:r>
          <a:endParaRPr lang="en-US" sz="1400" kern="1200" noProof="1">
            <a:solidFill>
              <a:schemeClr val="accent6">
                <a:lumMod val="10000"/>
              </a:schemeClr>
            </a:solidFill>
          </a:endParaRPr>
        </a:p>
      </dsp:txBody>
      <dsp:txXfrm>
        <a:off x="5617403" y="593178"/>
        <a:ext cx="1573756" cy="1183146"/>
      </dsp:txXfrm>
    </dsp:sp>
    <dsp:sp modelId="{00933EFA-EF11-4053-890A-2B9780A0D14C}">
      <dsp:nvSpPr>
        <dsp:cNvPr id="0" name=""/>
        <dsp:cNvSpPr/>
      </dsp:nvSpPr>
      <dsp:spPr>
        <a:xfrm>
          <a:off x="1951579" y="-125413"/>
          <a:ext cx="4900708" cy="4900708"/>
        </a:xfrm>
        <a:custGeom>
          <a:avLst/>
          <a:gdLst/>
          <a:ahLst/>
          <a:cxnLst/>
          <a:rect l="0" t="0" r="0" b="0"/>
          <a:pathLst>
            <a:path>
              <a:moveTo>
                <a:pt x="4863843" y="2026909"/>
              </a:moveTo>
              <a:arcTo wR="2450354" hR="2450354" stAng="21002927" swAng="262277"/>
            </a:path>
          </a:pathLst>
        </a:custGeom>
        <a:noFill/>
        <a:ln w="9525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756176-70EB-493D-8447-270A9B22DEA6}">
      <dsp:nvSpPr>
        <dsp:cNvPr id="0" name=""/>
        <dsp:cNvSpPr/>
      </dsp:nvSpPr>
      <dsp:spPr>
        <a:xfrm>
          <a:off x="6084385" y="2148703"/>
          <a:ext cx="1701766" cy="1311156"/>
        </a:xfrm>
        <a:prstGeom prst="roundRect">
          <a:avLst/>
        </a:prstGeom>
        <a:solidFill>
          <a:srgbClr val="E24A57"/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Deiseanna don Aschur Bríoch</a:t>
          </a:r>
          <a:endParaRPr lang="en-US" sz="1400" kern="1200" noProof="1">
            <a:solidFill>
              <a:schemeClr val="accent6">
                <a:lumMod val="10000"/>
              </a:schemeClr>
            </a:solidFill>
          </a:endParaRPr>
        </a:p>
      </dsp:txBody>
      <dsp:txXfrm>
        <a:off x="6148390" y="2212708"/>
        <a:ext cx="1573756" cy="1183146"/>
      </dsp:txXfrm>
    </dsp:sp>
    <dsp:sp modelId="{9156D826-2ABB-4021-8726-8B97E312D738}">
      <dsp:nvSpPr>
        <dsp:cNvPr id="0" name=""/>
        <dsp:cNvSpPr/>
      </dsp:nvSpPr>
      <dsp:spPr>
        <a:xfrm>
          <a:off x="2110071" y="1893050"/>
          <a:ext cx="4900708" cy="4900708"/>
        </a:xfrm>
        <a:custGeom>
          <a:avLst/>
          <a:gdLst/>
          <a:ahLst/>
          <a:cxnLst/>
          <a:rect l="0" t="0" r="0" b="0"/>
          <a:pathLst>
            <a:path>
              <a:moveTo>
                <a:pt x="4768890" y="1657492"/>
              </a:moveTo>
              <a:arcTo wR="2450354" hR="2450354" stAng="20467262" swAng="407315"/>
            </a:path>
          </a:pathLst>
        </a:custGeom>
        <a:noFill/>
        <a:ln w="9525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A30BAD-6CCA-46CB-BAB3-2D9405C3EAD5}">
      <dsp:nvSpPr>
        <dsp:cNvPr id="0" name=""/>
        <dsp:cNvSpPr/>
      </dsp:nvSpPr>
      <dsp:spPr>
        <a:xfrm>
          <a:off x="5707752" y="3924914"/>
          <a:ext cx="1701766" cy="1311156"/>
        </a:xfrm>
        <a:prstGeom prst="roundRect">
          <a:avLst/>
        </a:prstGeom>
        <a:solidFill>
          <a:srgbClr val="978FBB"/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Idirghníomhaíocht Shóisialta agus Comhtháthú Pobail</a:t>
          </a:r>
          <a:endParaRPr lang="en-US" sz="1400" kern="1200" noProof="1">
            <a:solidFill>
              <a:schemeClr val="accent6">
                <a:lumMod val="10000"/>
              </a:schemeClr>
            </a:solidFill>
          </a:endParaRPr>
        </a:p>
      </dsp:txBody>
      <dsp:txXfrm>
        <a:off x="5771757" y="3988919"/>
        <a:ext cx="1573756" cy="1183146"/>
      </dsp:txXfrm>
    </dsp:sp>
    <dsp:sp modelId="{951744EC-74F8-47B9-BE37-291AF564139C}">
      <dsp:nvSpPr>
        <dsp:cNvPr id="0" name=""/>
        <dsp:cNvSpPr/>
      </dsp:nvSpPr>
      <dsp:spPr>
        <a:xfrm>
          <a:off x="3872396" y="409001"/>
          <a:ext cx="4900708" cy="4900708"/>
        </a:xfrm>
        <a:custGeom>
          <a:avLst/>
          <a:gdLst/>
          <a:ahLst/>
          <a:cxnLst/>
          <a:rect l="0" t="0" r="0" b="0"/>
          <a:pathLst>
            <a:path>
              <a:moveTo>
                <a:pt x="1774373" y="4805622"/>
              </a:moveTo>
              <a:arcTo wR="2450354" hR="2450354" stAng="6360834" swAng="348390"/>
            </a:path>
          </a:pathLst>
        </a:custGeom>
        <a:noFill/>
        <a:ln w="9525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CD6448-06D4-427C-B60B-C430A441B0FD}">
      <dsp:nvSpPr>
        <dsp:cNvPr id="0" name=""/>
        <dsp:cNvSpPr/>
      </dsp:nvSpPr>
      <dsp:spPr>
        <a:xfrm>
          <a:off x="3634031" y="4599057"/>
          <a:ext cx="1701766" cy="1311156"/>
        </a:xfrm>
        <a:prstGeom prst="roundRect">
          <a:avLst/>
        </a:prstGeom>
        <a:solidFill>
          <a:srgbClr val="32B2E3"/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Fachtóirí Mothúchánacha agus Spreagadh</a:t>
          </a:r>
          <a:endParaRPr lang="en-US" sz="1400" kern="1200" noProof="1">
            <a:solidFill>
              <a:schemeClr val="accent6">
                <a:lumMod val="10000"/>
              </a:schemeClr>
            </a:solidFill>
          </a:endParaRPr>
        </a:p>
      </dsp:txBody>
      <dsp:txXfrm>
        <a:off x="3698036" y="4663062"/>
        <a:ext cx="1573756" cy="1183146"/>
      </dsp:txXfrm>
    </dsp:sp>
    <dsp:sp modelId="{65538B01-CEE0-418F-A6B6-1865F5A97021}">
      <dsp:nvSpPr>
        <dsp:cNvPr id="0" name=""/>
        <dsp:cNvSpPr/>
      </dsp:nvSpPr>
      <dsp:spPr>
        <a:xfrm>
          <a:off x="334338" y="353355"/>
          <a:ext cx="4900708" cy="4900708"/>
        </a:xfrm>
        <a:custGeom>
          <a:avLst/>
          <a:gdLst/>
          <a:ahLst/>
          <a:cxnLst/>
          <a:rect l="0" t="0" r="0" b="0"/>
          <a:pathLst>
            <a:path>
              <a:moveTo>
                <a:pt x="3253500" y="4765347"/>
              </a:moveTo>
              <a:arcTo wR="2450354" hR="2450354" stAng="4252001" swAng="206663"/>
            </a:path>
          </a:pathLst>
        </a:custGeom>
        <a:noFill/>
        <a:ln w="9525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264AB9-6610-4143-834A-51367A1D4C13}">
      <dsp:nvSpPr>
        <dsp:cNvPr id="0" name=""/>
        <dsp:cNvSpPr/>
      </dsp:nvSpPr>
      <dsp:spPr>
        <a:xfrm>
          <a:off x="1698168" y="3895877"/>
          <a:ext cx="1701766" cy="1311156"/>
        </a:xfrm>
        <a:prstGeom prst="roundRect">
          <a:avLst/>
        </a:prstGeom>
        <a:solidFill>
          <a:srgbClr val="73C9B7"/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Scafall Teanga</a:t>
          </a:r>
          <a:endParaRPr lang="en-US" sz="1400" kern="1200" noProof="1">
            <a:solidFill>
              <a:schemeClr val="accent6">
                <a:lumMod val="10000"/>
              </a:schemeClr>
            </a:solidFill>
          </a:endParaRPr>
        </a:p>
      </dsp:txBody>
      <dsp:txXfrm>
        <a:off x="1762173" y="3959882"/>
        <a:ext cx="1573756" cy="1183146"/>
      </dsp:txXfrm>
    </dsp:sp>
    <dsp:sp modelId="{697F77EA-1ACE-438F-8A9A-D1220A6D5388}">
      <dsp:nvSpPr>
        <dsp:cNvPr id="0" name=""/>
        <dsp:cNvSpPr/>
      </dsp:nvSpPr>
      <dsp:spPr>
        <a:xfrm>
          <a:off x="2110221" y="1267925"/>
          <a:ext cx="4900708" cy="4900708"/>
        </a:xfrm>
        <a:custGeom>
          <a:avLst/>
          <a:gdLst/>
          <a:ahLst/>
          <a:cxnLst/>
          <a:rect l="0" t="0" r="0" b="0"/>
          <a:pathLst>
            <a:path>
              <a:moveTo>
                <a:pt x="1672" y="2540871"/>
              </a:moveTo>
              <a:arcTo wR="2450354" hR="2450354" stAng="10672979" swAng="367890"/>
            </a:path>
          </a:pathLst>
        </a:custGeom>
        <a:noFill/>
        <a:ln w="9525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C678FC-917B-4455-BD18-2AE06D190D9C}">
      <dsp:nvSpPr>
        <dsp:cNvPr id="0" name=""/>
        <dsp:cNvSpPr/>
      </dsp:nvSpPr>
      <dsp:spPr>
        <a:xfrm>
          <a:off x="1183676" y="2148703"/>
          <a:ext cx="1701766" cy="1311156"/>
        </a:xfrm>
        <a:prstGeom prst="roundRect">
          <a:avLst/>
        </a:prstGeom>
        <a:solidFill>
          <a:srgbClr val="E59EDD"/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Tumadh Fadtéarmach agus Leanúnach</a:t>
          </a:r>
          <a:endParaRPr lang="en-US" sz="1400" kern="1200" noProof="1">
            <a:solidFill>
              <a:schemeClr val="accent6">
                <a:lumMod val="10000"/>
              </a:schemeClr>
            </a:solidFill>
          </a:endParaRPr>
        </a:p>
      </dsp:txBody>
      <dsp:txXfrm>
        <a:off x="1247681" y="2212708"/>
        <a:ext cx="1573756" cy="1183146"/>
      </dsp:txXfrm>
    </dsp:sp>
    <dsp:sp modelId="{3CC0E0D5-C5AC-4BED-80B3-44A502FF11DE}">
      <dsp:nvSpPr>
        <dsp:cNvPr id="0" name=""/>
        <dsp:cNvSpPr/>
      </dsp:nvSpPr>
      <dsp:spPr>
        <a:xfrm>
          <a:off x="1874158" y="-1379370"/>
          <a:ext cx="4900708" cy="4900708"/>
        </a:xfrm>
        <a:custGeom>
          <a:avLst/>
          <a:gdLst/>
          <a:ahLst/>
          <a:cxnLst/>
          <a:rect l="0" t="0" r="0" b="0"/>
          <a:pathLst>
            <a:path>
              <a:moveTo>
                <a:pt x="212393" y="3448236"/>
              </a:moveTo>
              <a:arcTo wR="2450354" hR="2450354" stAng="9358106" swAng="371804"/>
            </a:path>
          </a:pathLst>
        </a:custGeom>
        <a:noFill/>
        <a:ln w="9525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C16284-9283-4DF7-8D08-BC73EF98F500}">
      <dsp:nvSpPr>
        <dsp:cNvPr id="0" name=""/>
        <dsp:cNvSpPr/>
      </dsp:nvSpPr>
      <dsp:spPr>
        <a:xfrm>
          <a:off x="1509482" y="425936"/>
          <a:ext cx="1701766" cy="1311156"/>
        </a:xfrm>
        <a:prstGeom prst="roundRect">
          <a:avLst/>
        </a:prstGeom>
        <a:solidFill>
          <a:srgbClr val="92D050"/>
        </a:solidFill>
        <a:ln w="317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noProof="1">
              <a:solidFill>
                <a:schemeClr val="accent6">
                  <a:lumMod val="1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rPr>
            <a:t>Measúnú agus Aiseolas atá Ailínithe le Spriocanna Tumtha</a:t>
          </a:r>
          <a:endParaRPr lang="en-US" sz="1400" kern="1200" noProof="1">
            <a:solidFill>
              <a:schemeClr val="accent6">
                <a:lumMod val="10000"/>
              </a:schemeClr>
            </a:solidFill>
          </a:endParaRPr>
        </a:p>
      </dsp:txBody>
      <dsp:txXfrm>
        <a:off x="1573487" y="489941"/>
        <a:ext cx="1573756" cy="1183146"/>
      </dsp:txXfrm>
    </dsp:sp>
    <dsp:sp modelId="{5E09439C-3E12-46DD-8B95-A2B4731601AB}">
      <dsp:nvSpPr>
        <dsp:cNvPr id="0" name=""/>
        <dsp:cNvSpPr/>
      </dsp:nvSpPr>
      <dsp:spPr>
        <a:xfrm>
          <a:off x="546440" y="422095"/>
          <a:ext cx="4900708" cy="4900708"/>
        </a:xfrm>
        <a:custGeom>
          <a:avLst/>
          <a:gdLst/>
          <a:ahLst/>
          <a:cxnLst/>
          <a:rect l="0" t="0" r="0" b="0"/>
          <a:pathLst>
            <a:path>
              <a:moveTo>
                <a:pt x="2688506" y="11600"/>
              </a:moveTo>
              <a:arcTo wR="2450354" hR="2450354" stAng="16534646" swAng="427643"/>
            </a:path>
          </a:pathLst>
        </a:custGeom>
        <a:noFill/>
        <a:ln w="9525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315DA0-4394-46EA-8DD8-DAAFA053FA37}">
      <dsp:nvSpPr>
        <dsp:cNvPr id="0" name=""/>
        <dsp:cNvSpPr/>
      </dsp:nvSpPr>
      <dsp:spPr>
        <a:xfrm>
          <a:off x="1434172" y="-44301"/>
          <a:ext cx="5055041" cy="5055041"/>
        </a:xfrm>
        <a:prstGeom prst="circularArrow">
          <a:avLst>
            <a:gd name="adj1" fmla="val 5274"/>
            <a:gd name="adj2" fmla="val 312630"/>
            <a:gd name="adj3" fmla="val 14147631"/>
            <a:gd name="adj4" fmla="val 17174282"/>
            <a:gd name="adj5" fmla="val 5477"/>
          </a:avLst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12EAEE-6B79-4DC0-9A65-7624B97D61B3}">
      <dsp:nvSpPr>
        <dsp:cNvPr id="0" name=""/>
        <dsp:cNvSpPr/>
      </dsp:nvSpPr>
      <dsp:spPr>
        <a:xfrm>
          <a:off x="2957129" y="-93054"/>
          <a:ext cx="2009127" cy="1113002"/>
        </a:xfrm>
        <a:prstGeom prst="roundRect">
          <a:avLst/>
        </a:prstGeom>
        <a:solidFill>
          <a:srgbClr val="73C9B7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ga-IE" sz="1800" kern="1200" noProof="0">
              <a:solidFill>
                <a:srgbClr val="ECECE5">
                  <a:lumMod val="10000"/>
                </a:srgbClr>
              </a:solidFill>
              <a:latin typeface="Arial"/>
              <a:ea typeface="+mn-ea"/>
              <a:cs typeface="Arial"/>
            </a:rPr>
            <a:t>1. Cruinneas GA na foghlaimeoirí ó bhéal</a:t>
          </a:r>
        </a:p>
      </dsp:txBody>
      <dsp:txXfrm>
        <a:off x="3011461" y="-38722"/>
        <a:ext cx="1900463" cy="1004338"/>
      </dsp:txXfrm>
    </dsp:sp>
    <dsp:sp modelId="{029151AD-F275-4F7A-AA9D-A0E535ED8478}">
      <dsp:nvSpPr>
        <dsp:cNvPr id="0" name=""/>
        <dsp:cNvSpPr/>
      </dsp:nvSpPr>
      <dsp:spPr>
        <a:xfrm>
          <a:off x="5024190" y="987819"/>
          <a:ext cx="1973739" cy="1271845"/>
        </a:xfrm>
        <a:prstGeom prst="roundRect">
          <a:avLst/>
        </a:prstGeom>
        <a:solidFill>
          <a:srgbClr val="FECD64"/>
        </a:solidFill>
        <a:ln w="38100" cap="flat" cmpd="sng" algn="ctr">
          <a:solidFill>
            <a:srgbClr val="FECD64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ga-IE" sz="1800" kern="1200" noProof="0">
              <a:solidFill>
                <a:schemeClr val="accent6">
                  <a:lumMod val="10000"/>
                </a:schemeClr>
              </a:solidFill>
              <a:latin typeface="Arial"/>
              <a:cs typeface="Arial"/>
            </a:rPr>
            <a:t>2. Breathnóireacht agus taifead ranga</a:t>
          </a:r>
        </a:p>
      </dsp:txBody>
      <dsp:txXfrm>
        <a:off x="5086276" y="1049905"/>
        <a:ext cx="1849567" cy="1147673"/>
      </dsp:txXfrm>
    </dsp:sp>
    <dsp:sp modelId="{5F16112C-45A3-4025-8193-4F77266E9E12}">
      <dsp:nvSpPr>
        <dsp:cNvPr id="0" name=""/>
        <dsp:cNvSpPr/>
      </dsp:nvSpPr>
      <dsp:spPr>
        <a:xfrm>
          <a:off x="4820509" y="2751629"/>
          <a:ext cx="2107706" cy="983461"/>
        </a:xfrm>
        <a:prstGeom prst="roundRect">
          <a:avLst/>
        </a:prstGeom>
        <a:solidFill>
          <a:srgbClr val="F69031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ga-IE" sz="1800" kern="1200" noProof="0">
              <a:solidFill>
                <a:schemeClr val="accent6">
                  <a:lumMod val="10000"/>
                </a:schemeClr>
              </a:solidFill>
              <a:latin typeface="Arial"/>
              <a:cs typeface="Arial"/>
            </a:rPr>
            <a:t>3. Anailís ar na botúin is coitianta sa scoil</a:t>
          </a:r>
        </a:p>
      </dsp:txBody>
      <dsp:txXfrm>
        <a:off x="4868518" y="2799638"/>
        <a:ext cx="2011688" cy="887443"/>
      </dsp:txXfrm>
    </dsp:sp>
    <dsp:sp modelId="{1A9DFB2E-A47D-4266-AA4B-4AA75C47C846}">
      <dsp:nvSpPr>
        <dsp:cNvPr id="0" name=""/>
        <dsp:cNvSpPr/>
      </dsp:nvSpPr>
      <dsp:spPr>
        <a:xfrm>
          <a:off x="2577554" y="3969146"/>
          <a:ext cx="2474969" cy="1191507"/>
        </a:xfrm>
        <a:prstGeom prst="roundRect">
          <a:avLst/>
        </a:prstGeom>
        <a:solidFill>
          <a:srgbClr val="E24A57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ga-IE" sz="1800" kern="1200" noProof="0">
              <a:solidFill>
                <a:schemeClr val="accent6">
                  <a:lumMod val="10000"/>
                </a:schemeClr>
              </a:solidFill>
              <a:latin typeface="Arial"/>
              <a:cs typeface="Arial"/>
            </a:rPr>
            <a:t>4. </a:t>
          </a:r>
          <a:r>
            <a:rPr lang="ga-IE" sz="1800" kern="1200" noProof="0">
              <a:solidFill>
                <a:schemeClr val="accent6">
                  <a:lumMod val="10000"/>
                </a:schemeClr>
              </a:solidFill>
              <a:latin typeface="Arial"/>
              <a:ea typeface="+mn-ea"/>
              <a:cs typeface="Arial"/>
            </a:rPr>
            <a:t>Gné ghramadaí amháin mar sprioc aitheanta don AC ar feadh coicíse/míosa </a:t>
          </a:r>
        </a:p>
      </dsp:txBody>
      <dsp:txXfrm>
        <a:off x="2635719" y="4027311"/>
        <a:ext cx="2358639" cy="1075177"/>
      </dsp:txXfrm>
    </dsp:sp>
    <dsp:sp modelId="{9A2B8D3B-2501-451D-980B-BD26CF240934}">
      <dsp:nvSpPr>
        <dsp:cNvPr id="0" name=""/>
        <dsp:cNvSpPr/>
      </dsp:nvSpPr>
      <dsp:spPr>
        <a:xfrm>
          <a:off x="1054785" y="2728878"/>
          <a:ext cx="1920129" cy="1142870"/>
        </a:xfrm>
        <a:prstGeom prst="roundRect">
          <a:avLst/>
        </a:prstGeom>
        <a:solidFill>
          <a:srgbClr val="978FBB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ga-IE" sz="1800" kern="1200" noProof="0">
              <a:solidFill>
                <a:schemeClr val="accent6">
                  <a:lumMod val="10000"/>
                </a:schemeClr>
              </a:solidFill>
              <a:latin typeface="Arial"/>
              <a:cs typeface="Arial"/>
            </a:rPr>
            <a:t>5. Córas AC a chur i bhfeidhm ar bhonn scoile uile</a:t>
          </a:r>
        </a:p>
      </dsp:txBody>
      <dsp:txXfrm>
        <a:off x="1110575" y="2784668"/>
        <a:ext cx="1808549" cy="1031290"/>
      </dsp:txXfrm>
    </dsp:sp>
    <dsp:sp modelId="{505C7073-8806-4A23-804E-6BD4FE7B95B2}">
      <dsp:nvSpPr>
        <dsp:cNvPr id="0" name=""/>
        <dsp:cNvSpPr/>
      </dsp:nvSpPr>
      <dsp:spPr>
        <a:xfrm>
          <a:off x="1225647" y="1008777"/>
          <a:ext cx="1920129" cy="960064"/>
        </a:xfrm>
        <a:prstGeom prst="roundRect">
          <a:avLst/>
        </a:prstGeom>
        <a:solidFill>
          <a:srgbClr val="32B2E3"/>
        </a:solidFill>
        <a:ln w="381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ga-IE" sz="1800" kern="1200" noProof="0">
              <a:solidFill>
                <a:srgbClr val="ECECE5">
                  <a:lumMod val="10000"/>
                </a:srgbClr>
              </a:solidFill>
              <a:latin typeface="Arial"/>
              <a:ea typeface="+mn-ea"/>
              <a:cs typeface="Arial"/>
            </a:rPr>
            <a:t>6. Fianaise de chur i bhfeidhm an chórais AC</a:t>
          </a:r>
        </a:p>
      </dsp:txBody>
      <dsp:txXfrm>
        <a:off x="1272513" y="1055643"/>
        <a:ext cx="1826397" cy="8663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E69AF11-0654-20FA-DFDF-33D16587F707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1"/>
            <a:ext cx="2945659" cy="4979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IE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1BD7F3-6D51-14D0-9E0E-202050F0F8FD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3850438" y="1"/>
            <a:ext cx="2945659" cy="4979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349D59C8-6321-4B7A-B2E9-8167278F2616}" type="datetime1">
              <a:rPr lang="en-I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pPr marL="0" marR="0" lvl="0" indent="0" algn="r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t>19/11/2025</a:t>
            </a:fld>
            <a:endParaRPr lang="en-IE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472FE7-973D-FEDD-859A-D89EF0073058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9427070"/>
            <a:ext cx="2945659" cy="4979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IE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298CEA-B44A-E430-01A5-5728D0D0A337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3850438" y="9427070"/>
            <a:ext cx="2945659" cy="4979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3741B30-FB46-40EE-86D7-46473D707CF6}" type="slidenum">
              <a:t>‹#›</a:t>
            </a:fld>
            <a:endParaRPr lang="en-IE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5200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733A55D-DF2B-A5C3-42D6-ABC0A0EFFE9F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1"/>
            <a:ext cx="2945659" cy="4979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BF6DB3-9010-EED6-1B8A-80311A9EC86E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50438" y="1"/>
            <a:ext cx="2945659" cy="4979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4FF25E71-1922-4D00-9C93-6FF861A99AC2}" type="datetime1">
              <a:rPr lang="en-IE"/>
              <a:pPr lvl="0"/>
              <a:t>19/11/2025</a:t>
            </a:fld>
            <a:endParaRPr lang="en-IE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594E83B-9564-B81F-7D4A-953E714E79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1AE153E-1BEB-38A2-6DC8-F9C087C0CD9D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79768" y="4776429"/>
            <a:ext cx="5438140" cy="39079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D45CB4-3CAA-E24D-7E59-FB978F38C8D9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9427070"/>
            <a:ext cx="2945659" cy="4979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430C92-7F3A-F00B-52AD-088A3729793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50438" y="9427070"/>
            <a:ext cx="2945659" cy="49797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en-I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7BC0302D-7282-4F60-8DC9-23826812E382}" type="slidenum"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03758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en-US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inneálaí ionaid íomhá sleamhnáin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Coinneálaí ionaid nóta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inneálaí ionaid uimhir sleamhnáin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ga-IE" smtClean="0"/>
              <a:t>1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10613355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E3922-DA0D-4959-C861-9F36BD34E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524BED2-574D-CE05-FE64-B108BEBB90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420B0F-4547-E5AA-8560-33BC0B3183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07F32C-B2E5-E4C0-47FF-C324D30151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87EEDED1-606B-40FD-B5B1-CE22A12A048D}" type="slidenum">
              <a:rPr kumimoji="0" lang="ga-IE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lang="ga-IE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946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inneálaí ionaid íomhá sleamhnáin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Coinneálaí ionaid nóta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inneálaí ionaid uimhir sleamhnáin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ga-IE" smtClean="0"/>
              <a:t>11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3603861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i="0" noProof="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87EEDED1-606B-40FD-B5B1-CE22A12A048D}" type="slidenum">
              <a:rPr kumimoji="0" lang="ga-IE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lang="ga-IE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46734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sz="1200" noProof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13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662377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14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409535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430723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CA2E8-ED06-515F-E5F7-108444A66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752AF0-A5C8-C6AD-FBF5-7F9B1FA316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8C3FD5-4314-1014-CA70-2EEA7D15EB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4E1F9-D8D6-E83F-DBD1-DA2D4C5DF7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16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322289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29890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A1BD0-9405-9AE4-486E-3C52877F4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DC327FD-5DE0-319A-7791-FE8B36C7DA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4CD1E0-6870-62D5-5E9F-EE2824596A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1" noProof="1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B3FC99-4397-D63E-49F4-13D6F2DB48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030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19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29747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GB" sz="120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798953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BA6A4A-6A37-D6A2-B481-EFA422F237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7417A83-EAE1-68E1-5674-E448B37DE5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98008C-070C-03BE-5F3B-C726858DDE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sz="1200" b="1" noProof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F9A9D4-4998-2179-773E-961FFBBA98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20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501004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19501C-B890-0637-092C-2CCF59DE5F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CEE60E-ABBA-B139-2F9F-7184BFE4664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IE" sz="1200" noProof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9EB847-7031-423C-717B-F65C72037CB1}"/>
              </a:ext>
            </a:extLst>
          </p:cNvPr>
          <p:cNvSpPr txBox="1"/>
          <p:nvPr/>
        </p:nvSpPr>
        <p:spPr>
          <a:xfrm>
            <a:off x="3850438" y="9427070"/>
            <a:ext cx="2945659" cy="49797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793200A-8FC8-4975-84E3-E67FD0F5F43E}" type="slidenum">
              <a:t>21</a:t>
            </a:fld>
            <a:endParaRPr lang="en-IE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75745-489F-D114-18A8-DC7D0E1BB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A367E1-A0EC-E198-CD56-3A6C1E3222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32A02D-2C48-637B-316B-84CFBFFE39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sz="1200" b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142EE-8D2A-E591-5A0D-5C2B689CB9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22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811935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23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539239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i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4105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inneálaí ionaid íomhá sleamhnáin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inneálaí ionaid nóta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ga-IE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Coinneálaí ionaid uimhir sleamhnáin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ga-IE" smtClean="0"/>
              <a:t>25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187344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3C8C8-5E96-1FC7-A9BB-36C9F2CE8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1023EB-97B5-BC13-010A-88E036E185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8C6972-2D8F-3961-FFE1-986F3DFAA65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IE" sz="1200" noProof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12A3CC-F367-2B00-A40C-C595E743EA3D}"/>
              </a:ext>
            </a:extLst>
          </p:cNvPr>
          <p:cNvSpPr txBox="1"/>
          <p:nvPr/>
        </p:nvSpPr>
        <p:spPr>
          <a:xfrm>
            <a:off x="3850438" y="9427070"/>
            <a:ext cx="2945659" cy="49797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793200A-8FC8-4975-84E3-E67FD0F5F43E}" type="slidenum">
              <a:t>26</a:t>
            </a:fld>
            <a:endParaRPr lang="en-IE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46105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B50F6-0807-8C56-27AE-602F2D3F2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0DC8CA-5B45-C083-9255-97BCC85ECF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2C697B-C38F-9F48-6FB4-BEB6543E99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7FB6C-F0FD-C711-EF5E-0AD487CF1C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EEDED1-606B-40FD-B5B1-CE22A12A048D}" type="slidenum">
              <a:rPr lang="ga-IE" smtClean="0"/>
              <a:t>27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5919538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28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405111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4277F-7D6B-8276-3710-C9F4C4EE91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BBBF48-E255-1928-C0CD-1ECB98BA21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BE74713-1DEC-8425-4EF2-D4780D64EC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lvl="1" indent="0">
              <a:buFont typeface="Arial" panose="020B0604020202020204" pitchFamily="34" charset="0"/>
              <a:buNone/>
            </a:pPr>
            <a:endParaRPr lang="en-I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DF9E55-7D54-12FD-2EF3-60F5FF3B9A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29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53901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71A0C-FA98-063B-F93D-1831C9D70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6E1F5E-A73F-C6F9-D75C-B7936B91B6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3E2696-8AD5-5BE1-8BB8-F2CDF06EF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A2A2B-5A46-C70B-17C0-5BF0DEA994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75691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E2A75-C9C0-5237-6E25-6D6CC973A1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27654C-4664-884A-3CC6-9BD464B34B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46B755-E4A3-4C8D-599F-7DCE23FE17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GB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708F24-980B-D5E2-FE67-EF3D5D34AF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30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0423745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b="0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0788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B27F17-31A8-4877-B718-D306516D8F8C}" type="slidenum">
              <a:rPr kumimoji="0" lang="en-IE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0788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IE" sz="15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28602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32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972970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33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499475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444EC-4FBC-D6BA-C58E-11C5F1932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891794-4264-0DFA-E1A4-952CC05957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5AABD78-A1D7-5FE8-C3D1-98C85EC263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AD565A-F521-0CA2-6319-7B01296A43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34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921568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FD36C0-164A-AD5B-FAF2-20855212F0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A99FE7-CF84-58E7-25A3-18D0ECF901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093F41-33DE-290D-2DDA-A5A78A0052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607CB4-387A-CF99-5039-E41CFA4AC3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35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08956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86238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sz="1200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93772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99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D01D6-5CA1-6240-C03E-C44038A222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847EB0-078E-F924-2246-042D69C484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09771-0927-EC0C-8CF1-D72E770B8D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ga-IE" sz="1200" i="0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1FB8CF-4ADD-2487-4FDD-5C0D00BF9F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98997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F7FC4-8181-5ACF-4770-995831D37A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41BA9E-5C12-30A1-A229-3EC965FCD9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66B963-353B-C00E-0B38-4503FE1DFD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80D01-4DEF-E4D0-77C6-8E73B7C378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87EEDED1-606B-40FD-B5B1-CE22A12A048D}" type="slidenum">
              <a:rPr kumimoji="0" lang="ga-IE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lang="ga-IE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574536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39838"/>
            <a:ext cx="5956300" cy="33512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7BC0302D-7282-4F60-8DC9-23826812E382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630392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31.png"/><Relationship Id="rId7" Type="http://schemas.openxmlformats.org/officeDocument/2006/relationships/image" Target="../media/image29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8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.sv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7.svg"/><Relationship Id="rId11" Type="http://schemas.openxmlformats.org/officeDocument/2006/relationships/image" Target="../media/image1.png"/><Relationship Id="rId5" Type="http://schemas.openxmlformats.org/officeDocument/2006/relationships/image" Target="../media/image16.png"/><Relationship Id="rId10" Type="http://schemas.openxmlformats.org/officeDocument/2006/relationships/image" Target="../media/image8.svg"/><Relationship Id="rId4" Type="http://schemas.openxmlformats.org/officeDocument/2006/relationships/image" Target="../media/image15.svg"/><Relationship Id="rId9" Type="http://schemas.openxmlformats.org/officeDocument/2006/relationships/image" Target="../media/image7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36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1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.sv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11" Type="http://schemas.openxmlformats.org/officeDocument/2006/relationships/image" Target="../media/image1.png"/><Relationship Id="rId5" Type="http://schemas.openxmlformats.org/officeDocument/2006/relationships/image" Target="../media/image16.png"/><Relationship Id="rId10" Type="http://schemas.openxmlformats.org/officeDocument/2006/relationships/image" Target="../media/image8.svg"/><Relationship Id="rId4" Type="http://schemas.openxmlformats.org/officeDocument/2006/relationships/image" Target="../media/image15.svg"/><Relationship Id="rId9" Type="http://schemas.openxmlformats.org/officeDocument/2006/relationships/image" Target="../media/image7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&amp; Subtitle light">
    <p:bg>
      <p:bgPr>
        <a:gradFill>
          <a:gsLst>
            <a:gs pos="0">
              <a:srgbClr val="246076"/>
            </a:gs>
            <a:gs pos="100000">
              <a:srgbClr val="1987A8"/>
            </a:gs>
          </a:gsLst>
          <a:lin ang="1704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5">
            <a:extLst>
              <a:ext uri="{FF2B5EF4-FFF2-40B4-BE49-F238E27FC236}">
                <a16:creationId xmlns:a16="http://schemas.microsoft.com/office/drawing/2014/main" id="{45BDD358-DDD2-98C9-CB66-8FBB33E69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1592" y="805778"/>
            <a:ext cx="5974982" cy="102902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Graphic 14">
            <a:extLst>
              <a:ext uri="{FF2B5EF4-FFF2-40B4-BE49-F238E27FC236}">
                <a16:creationId xmlns:a16="http://schemas.microsoft.com/office/drawing/2014/main" id="{6B3A811B-8E7E-3F8A-82E5-AA6FBD687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5118097"/>
            <a:ext cx="6494690" cy="173990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Graphic 20">
            <a:extLst>
              <a:ext uri="{FF2B5EF4-FFF2-40B4-BE49-F238E27FC236}">
                <a16:creationId xmlns:a16="http://schemas.microsoft.com/office/drawing/2014/main" id="{AF1D9C96-46AB-F5EA-5674-10D1AC0B0E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91466" y="4044948"/>
            <a:ext cx="10500539" cy="28130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Creative Commons logo">
            <a:extLst>
              <a:ext uri="{FF2B5EF4-FFF2-40B4-BE49-F238E27FC236}">
                <a16:creationId xmlns:a16="http://schemas.microsoft.com/office/drawing/2014/main" id="{7E737B49-CD62-9014-BC7A-8974FE44A8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21969" y="6264472"/>
            <a:ext cx="1143000" cy="40005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Text">
            <a:extLst>
              <a:ext uri="{FF2B5EF4-FFF2-40B4-BE49-F238E27FC236}">
                <a16:creationId xmlns:a16="http://schemas.microsoft.com/office/drawing/2014/main" id="{8A276DB5-DDA0-567D-02A3-288CAACDDBF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26158" y="1907008"/>
            <a:ext cx="9576840" cy="261957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rmAutofit/>
          </a:bodyPr>
          <a:lstStyle>
            <a:lvl1pPr marL="0"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 lang="en-GB" sz="8000" b="0" i="0" u="none" strike="noStrike" cap="none" spc="-136" baseline="0">
                <a:solidFill>
                  <a:srgbClr val="FFFFFF"/>
                </a:solidFill>
                <a:uFillTx/>
                <a:latin typeface="Arial"/>
                <a:ea typeface="Calibri Light"/>
                <a:cs typeface="Calibri Light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BB12055B-EE3B-EAE6-E92D-C734F7866FD0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1726158" y="4741164"/>
            <a:ext cx="9576840" cy="15034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fontAlgn="auto">
              <a:lnSpc>
                <a:spcPct val="120000"/>
              </a:lnSpc>
              <a:spcAft>
                <a:spcPts val="0"/>
              </a:spcAft>
              <a:buNone/>
              <a:tabLst/>
              <a:defRPr lang="en-US" sz="40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Calibri Light"/>
                <a:cs typeface="Calibri 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4835579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3730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85450-112A-CF6C-56DD-4A7DC433B85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987423"/>
            <a:ext cx="3932240" cy="1920870"/>
          </a:xfrm>
        </p:spPr>
        <p:txBody>
          <a:bodyPr anchor="b"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EDC66-89F0-0F0E-94F2-B7A080F44653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5183184" y="987423"/>
            <a:ext cx="6172200" cy="4873623"/>
          </a:xfrm>
        </p:spPr>
        <p:txBody>
          <a:bodyPr/>
          <a:lstStyle>
            <a:lvl1pPr marL="0" indent="0">
              <a:buNone/>
              <a:defRPr lang="en-IE" sz="3200"/>
            </a:lvl1pPr>
          </a:lstStyle>
          <a:p>
            <a:pPr lvl="0"/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E2AEAF-BE13-0A99-A138-6187D86BC75D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839784" y="2908304"/>
            <a:ext cx="3932240" cy="296069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40749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&amp; Subtitle  light" type="title">
  <p:cSld name="1_Title &amp; Subtitle  light">
    <p:bg>
      <p:bgPr>
        <a:gradFill>
          <a:gsLst>
            <a:gs pos="0">
              <a:srgbClr val="246076"/>
            </a:gs>
            <a:gs pos="100000">
              <a:srgbClr val="1987A8"/>
            </a:gs>
          </a:gsLst>
          <a:lin ang="17054404" scaled="0"/>
        </a:gra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5118101"/>
            <a:ext cx="6494688" cy="173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91465" y="4044951"/>
            <a:ext cx="10500537" cy="281305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>
            <a:spLocks noGrp="1"/>
          </p:cNvSpPr>
          <p:nvPr>
            <p:ph type="title"/>
          </p:nvPr>
        </p:nvSpPr>
        <p:spPr>
          <a:xfrm>
            <a:off x="1854485" y="1907007"/>
            <a:ext cx="9448515" cy="26195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8000"/>
              <a:buFont typeface="Arial"/>
              <a:buNone/>
              <a:defRPr sz="8000" b="0" i="0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1"/>
          </p:nvPr>
        </p:nvSpPr>
        <p:spPr>
          <a:xfrm>
            <a:off x="1854485" y="4741163"/>
            <a:ext cx="9448515" cy="150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302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0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 b="0" i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30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3048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 b="0" i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6976" y="805779"/>
            <a:ext cx="5949509" cy="1024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21972" y="6264471"/>
            <a:ext cx="1143000" cy="400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5118100"/>
            <a:ext cx="6494688" cy="173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91464" y="4044950"/>
            <a:ext cx="10500537" cy="2813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6976" y="805779"/>
            <a:ext cx="5949509" cy="1024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21972" y="6264471"/>
            <a:ext cx="1143000" cy="400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9270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Picture with Caption" type="picTx">
  <p:cSld name="2_Picture with Captio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" name="Google Shape;34;p4" descr="Person writing in notebook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910557" y="0"/>
            <a:ext cx="10287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4"/>
          <p:cNvSpPr>
            <a:spLocks noGrp="1"/>
          </p:cNvSpPr>
          <p:nvPr>
            <p:ph type="pic" idx="2"/>
          </p:nvPr>
        </p:nvSpPr>
        <p:spPr>
          <a:xfrm>
            <a:off x="3581401" y="0"/>
            <a:ext cx="8605043" cy="6858000"/>
          </a:xfrm>
          <a:prstGeom prst="rect">
            <a:avLst/>
          </a:prstGeom>
          <a:noFill/>
          <a:ln>
            <a:noFill/>
          </a:ln>
        </p:spPr>
      </p:sp>
      <p:pic>
        <p:nvPicPr>
          <p:cNvPr id="36" name="Google Shape;36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6223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5562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57" y="0"/>
            <a:ext cx="497205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4"/>
          <p:cNvSpPr txBox="1">
            <a:spLocks noGrp="1"/>
          </p:cNvSpPr>
          <p:nvPr>
            <p:ph type="title"/>
          </p:nvPr>
        </p:nvSpPr>
        <p:spPr>
          <a:xfrm>
            <a:off x="914401" y="1854201"/>
            <a:ext cx="3857625" cy="1069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4"/>
          <p:cNvSpPr txBox="1">
            <a:spLocks noGrp="1"/>
          </p:cNvSpPr>
          <p:nvPr>
            <p:ph type="body" idx="1"/>
          </p:nvPr>
        </p:nvSpPr>
        <p:spPr>
          <a:xfrm>
            <a:off x="914401" y="2924175"/>
            <a:ext cx="3857625" cy="294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pic>
        <p:nvPicPr>
          <p:cNvPr id="41" name="Google Shape;41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0188" y="206131"/>
            <a:ext cx="4757765" cy="819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48675" y="6264471"/>
            <a:ext cx="1143000" cy="400051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4" name="Google Shape;44;p4"/>
          <p:cNvPicPr preferRelativeResize="0"/>
          <p:nvPr/>
        </p:nvPicPr>
        <p:blipFill rotWithShape="1">
          <a:blip r:embed="rId8">
            <a:alphaModFix/>
          </a:blip>
          <a:srcRect l="1835" t="15604"/>
          <a:stretch/>
        </p:blipFill>
        <p:spPr>
          <a:xfrm>
            <a:off x="230175" y="0"/>
            <a:ext cx="11968625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6223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55626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Google Shape;47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57" y="0"/>
            <a:ext cx="497205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30187" y="206131"/>
            <a:ext cx="4757765" cy="819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48674" y="6264471"/>
            <a:ext cx="1143000" cy="4000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8046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85AA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82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break: White">
  <p:cSld name="Section break: White">
    <p:bg>
      <p:bgPr>
        <a:solidFill>
          <a:schemeClr val="dk2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"/>
          <p:cNvSpPr txBox="1">
            <a:spLocks noGrp="1"/>
          </p:cNvSpPr>
          <p:nvPr>
            <p:ph type="title"/>
          </p:nvPr>
        </p:nvSpPr>
        <p:spPr>
          <a:xfrm>
            <a:off x="6231333" y="2456476"/>
            <a:ext cx="4624400" cy="134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6"/>
          <p:cNvSpPr txBox="1">
            <a:spLocks noGrp="1"/>
          </p:cNvSpPr>
          <p:nvPr>
            <p:ph type="body" idx="1"/>
          </p:nvPr>
        </p:nvSpPr>
        <p:spPr>
          <a:xfrm>
            <a:off x="6231333" y="4092463"/>
            <a:ext cx="4624400" cy="87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200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FF0000"/>
              </a:buClr>
              <a:buSzPts val="1400"/>
              <a:buChar char="•"/>
              <a:defRPr>
                <a:solidFill>
                  <a:srgbClr val="FF0000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FF0000"/>
              </a:buClr>
              <a:buSzPts val="1200"/>
              <a:buChar char="•"/>
              <a:defRPr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500"/>
              <a:buNone/>
              <a:defRPr>
                <a:solidFill>
                  <a:srgbClr val="FF0000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FF0000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08498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>
  <p:cSld name="Title and Content 1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7"/>
          <p:cNvSpPr txBox="1">
            <a:spLocks noGrp="1"/>
          </p:cNvSpPr>
          <p:nvPr>
            <p:ph type="title"/>
          </p:nvPr>
        </p:nvSpPr>
        <p:spPr>
          <a:xfrm>
            <a:off x="514800" y="897616"/>
            <a:ext cx="5256400" cy="7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body" idx="1"/>
          </p:nvPr>
        </p:nvSpPr>
        <p:spPr>
          <a:xfrm>
            <a:off x="514799" y="2263939"/>
            <a:ext cx="10010400" cy="36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>
                <a:solidFill>
                  <a:srgbClr val="3A9BB6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dk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dk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>
                <a:solidFill>
                  <a:schemeClr val="dk2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FF0000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0142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full image and content: Dark Blue">
  <p:cSld name="Title, full image and content: Dark Blu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"/>
          <p:cNvSpPr txBox="1">
            <a:spLocks noGrp="1"/>
          </p:cNvSpPr>
          <p:nvPr>
            <p:ph type="title"/>
          </p:nvPr>
        </p:nvSpPr>
        <p:spPr>
          <a:xfrm>
            <a:off x="514800" y="434983"/>
            <a:ext cx="4752400" cy="12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100"/>
              <a:buFont typeface="Calibri"/>
              <a:buNone/>
              <a:defRPr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8"/>
          <p:cNvSpPr txBox="1">
            <a:spLocks noGrp="1"/>
          </p:cNvSpPr>
          <p:nvPr>
            <p:ph type="body" idx="1"/>
          </p:nvPr>
        </p:nvSpPr>
        <p:spPr>
          <a:xfrm>
            <a:off x="514800" y="3104964"/>
            <a:ext cx="4752400" cy="28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>
                <a:solidFill>
                  <a:schemeClr val="lt1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FF0000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837013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larger text">
  <p:cSld name="Title and content larger text">
    <p:bg>
      <p:bgPr>
        <a:solidFill>
          <a:schemeClr val="lt1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514800" y="897616"/>
            <a:ext cx="5256400" cy="7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body" idx="1"/>
          </p:nvPr>
        </p:nvSpPr>
        <p:spPr>
          <a:xfrm>
            <a:off x="514799" y="2263939"/>
            <a:ext cx="10010400" cy="36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 sz="1867">
                <a:solidFill>
                  <a:schemeClr val="dk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 sz="1600">
                <a:solidFill>
                  <a:schemeClr val="dk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2100"/>
              <a:buNone/>
              <a:defRPr sz="2800">
                <a:solidFill>
                  <a:schemeClr val="dk2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FF0000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698884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ferences (2 column)">
  <p:cSld name="References (2 column)"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514800" y="897616"/>
            <a:ext cx="5256400" cy="7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libri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body" idx="1"/>
          </p:nvPr>
        </p:nvSpPr>
        <p:spPr>
          <a:xfrm>
            <a:off x="514799" y="2263939"/>
            <a:ext cx="10010400" cy="36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2pPr>
            <a:lvl3pPr marL="1371600" lvl="2" indent="-2857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900"/>
              <a:buChar char="•"/>
              <a:defRPr sz="1200" b="0">
                <a:solidFill>
                  <a:schemeClr val="dk1"/>
                </a:solidFill>
              </a:defRPr>
            </a:lvl3pPr>
            <a:lvl4pPr marL="1828800" lvl="3" indent="-279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800"/>
              <a:buChar char="•"/>
              <a:defRPr sz="1067">
                <a:solidFill>
                  <a:schemeClr val="dk1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FF0000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34358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&amp; Subtitle light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5">
            <a:extLst>
              <a:ext uri="{FF2B5EF4-FFF2-40B4-BE49-F238E27FC236}">
                <a16:creationId xmlns:a16="http://schemas.microsoft.com/office/drawing/2014/main" id="{0582BA5B-E978-115A-914C-B2C84A80A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044948"/>
            <a:ext cx="12191996" cy="281305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itle Text">
            <a:extLst>
              <a:ext uri="{FF2B5EF4-FFF2-40B4-BE49-F238E27FC236}">
                <a16:creationId xmlns:a16="http://schemas.microsoft.com/office/drawing/2014/main" id="{5BFCF99C-525B-2E39-7BF4-949E998423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26158" y="1907008"/>
            <a:ext cx="9576840" cy="261957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rmAutofit/>
          </a:bodyPr>
          <a:lstStyle>
            <a:lvl1pPr marL="0"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 lang="en-GB" sz="8000" b="0" i="0" u="none" strike="noStrike" cap="none" spc="-136" baseline="0">
                <a:solidFill>
                  <a:srgbClr val="000000"/>
                </a:solidFill>
                <a:uFillTx/>
                <a:latin typeface="Arial"/>
                <a:ea typeface="Calibri Light"/>
                <a:cs typeface="Calibri Light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4" name="Body Level One…">
            <a:extLst>
              <a:ext uri="{FF2B5EF4-FFF2-40B4-BE49-F238E27FC236}">
                <a16:creationId xmlns:a16="http://schemas.microsoft.com/office/drawing/2014/main" id="{83DA5691-6649-862E-F581-00F647E7EC69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1726158" y="4741164"/>
            <a:ext cx="9576840" cy="15034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fontAlgn="auto">
              <a:lnSpc>
                <a:spcPct val="120000"/>
              </a:lnSpc>
              <a:spcAft>
                <a:spcPts val="0"/>
              </a:spcAft>
              <a:buNone/>
              <a:tabLst/>
              <a:defRPr lang="en-US" sz="4000" b="0" i="0" u="none" strike="noStrike" cap="none" spc="0" baseline="0">
                <a:solidFill>
                  <a:srgbClr val="000000"/>
                </a:solidFill>
                <a:uFillTx/>
                <a:latin typeface="Arial"/>
                <a:ea typeface="Calibri Light"/>
                <a:cs typeface="Calibri 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Creative Commons logo">
            <a:extLst>
              <a:ext uri="{FF2B5EF4-FFF2-40B4-BE49-F238E27FC236}">
                <a16:creationId xmlns:a16="http://schemas.microsoft.com/office/drawing/2014/main" id="{01A30DBF-AE7D-0AEF-A371-ECD324C15B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21969" y="6264472"/>
            <a:ext cx="1143000" cy="40005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Graphic 2">
            <a:extLst>
              <a:ext uri="{FF2B5EF4-FFF2-40B4-BE49-F238E27FC236}">
                <a16:creationId xmlns:a16="http://schemas.microsoft.com/office/drawing/2014/main" id="{5739C6F8-2B3A-5085-4217-9E46F2BEDE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1592" y="805778"/>
            <a:ext cx="5974982" cy="1029029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29184755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bg>
      <p:bgPr>
        <a:solidFill>
          <a:schemeClr val="lt1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514800" y="897616"/>
            <a:ext cx="5256400" cy="7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>
            <a:off x="514799" y="2263939"/>
            <a:ext cx="10010400" cy="36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dk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dk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>
                <a:solidFill>
                  <a:schemeClr val="dk2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FF0000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317217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2 x content">
  <p:cSld name="Title and 2 x content">
    <p:bg>
      <p:bgPr>
        <a:solidFill>
          <a:schemeClr val="lt1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2"/>
          <p:cNvSpPr txBox="1">
            <a:spLocks noGrp="1"/>
          </p:cNvSpPr>
          <p:nvPr>
            <p:ph type="title"/>
          </p:nvPr>
        </p:nvSpPr>
        <p:spPr>
          <a:xfrm>
            <a:off x="514800" y="897616"/>
            <a:ext cx="5256400" cy="7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body" idx="1"/>
          </p:nvPr>
        </p:nvSpPr>
        <p:spPr>
          <a:xfrm>
            <a:off x="514799" y="2263939"/>
            <a:ext cx="4788400" cy="36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dk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dk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>
                <a:solidFill>
                  <a:schemeClr val="dk2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FF0000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body" idx="2"/>
          </p:nvPr>
        </p:nvSpPr>
        <p:spPr>
          <a:xfrm>
            <a:off x="5720811" y="2263939"/>
            <a:ext cx="4788400" cy="369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dk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dk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>
                <a:solidFill>
                  <a:schemeClr val="dk2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FF0000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742885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and image: White">
  <p:cSld name="Title, content and image: White">
    <p:bg>
      <p:bgPr>
        <a:solidFill>
          <a:schemeClr val="lt1"/>
        </a:solid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3"/>
          <p:cNvSpPr txBox="1">
            <a:spLocks noGrp="1"/>
          </p:cNvSpPr>
          <p:nvPr>
            <p:ph type="title"/>
          </p:nvPr>
        </p:nvSpPr>
        <p:spPr>
          <a:xfrm>
            <a:off x="6456039" y="897616"/>
            <a:ext cx="5256400" cy="7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100"/>
              <a:buFont typeface="Calibri"/>
              <a:buNone/>
              <a:defRPr>
                <a:solidFill>
                  <a:schemeClr val="accent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695400" y="6496604"/>
            <a:ext cx="5580800" cy="1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695400" y="6416541"/>
            <a:ext cx="5580800" cy="1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-12703" y="6356351"/>
            <a:ext cx="79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accent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600" b="1" i="0" u="none" strike="noStrike" cap="none">
                <a:solidFill>
                  <a:schemeClr val="accent2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0" name="Google Shape;80;p13"/>
          <p:cNvSpPr txBox="1">
            <a:spLocks noGrp="1"/>
          </p:cNvSpPr>
          <p:nvPr>
            <p:ph type="body" idx="1"/>
          </p:nvPr>
        </p:nvSpPr>
        <p:spPr>
          <a:xfrm>
            <a:off x="6455233" y="2263939"/>
            <a:ext cx="4471600" cy="36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Char char="•"/>
              <a:defRPr>
                <a:solidFill>
                  <a:schemeClr val="dk2"/>
                </a:solidFill>
              </a:defRPr>
            </a:lvl3pPr>
            <a:lvl4pPr marL="1828800" lvl="3" indent="-30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200"/>
              <a:buChar char="•"/>
              <a:defRPr>
                <a:solidFill>
                  <a:schemeClr val="dk2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>
                <a:solidFill>
                  <a:schemeClr val="dk2"/>
                </a:solidFill>
              </a:defRPr>
            </a:lvl5pPr>
            <a:lvl6pPr marL="2743200" lvl="5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rgbClr val="FF0000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533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84671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6E45BF6-86A8-84A0-A1D8-4F3BFAA4760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pic>
        <p:nvPicPr>
          <p:cNvPr id="12" name="Picture 11" descr="Person writing in notebook">
            <a:extLst>
              <a:ext uri="{FF2B5EF4-FFF2-40B4-BE49-F238E27FC236}">
                <a16:creationId xmlns:a16="http://schemas.microsoft.com/office/drawing/2014/main" id="{12D65D97-4FDB-71AE-E76F-3681F99A47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557" y="0"/>
            <a:ext cx="10287000" cy="6858000"/>
          </a:xfrm>
          <a:prstGeom prst="rect">
            <a:avLst/>
          </a:prstGeom>
        </p:spPr>
      </p:pic>
      <p:pic>
        <p:nvPicPr>
          <p:cNvPr id="14" name="Blue shape 1">
            <a:extLst>
              <a:ext uri="{FF2B5EF4-FFF2-40B4-BE49-F238E27FC236}">
                <a16:creationId xmlns:a16="http://schemas.microsoft.com/office/drawing/2014/main" id="{44F7C792-8988-EDC5-7094-29373BADA6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6223000" cy="6858000"/>
          </a:xfrm>
          <a:prstGeom prst="rect">
            <a:avLst/>
          </a:prstGeom>
        </p:spPr>
      </p:pic>
      <p:pic>
        <p:nvPicPr>
          <p:cNvPr id="20" name="Blue shape 2">
            <a:extLst>
              <a:ext uri="{FF2B5EF4-FFF2-40B4-BE49-F238E27FC236}">
                <a16:creationId xmlns:a16="http://schemas.microsoft.com/office/drawing/2014/main" id="{CDC71264-9DEB-75C5-7874-06C333AF88F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5562600" cy="6858000"/>
          </a:xfrm>
          <a:prstGeom prst="rect">
            <a:avLst/>
          </a:prstGeom>
        </p:spPr>
      </p:pic>
      <p:pic>
        <p:nvPicPr>
          <p:cNvPr id="10" name="Blue shape 3">
            <a:extLst>
              <a:ext uri="{FF2B5EF4-FFF2-40B4-BE49-F238E27FC236}">
                <a16:creationId xmlns:a16="http://schemas.microsoft.com/office/drawing/2014/main" id="{EBE1C1A6-7251-1F44-FC21-8FF34283E6C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57" y="0"/>
            <a:ext cx="497205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CEFFE9-E7EF-09BC-01AA-6022F7E1C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854199"/>
            <a:ext cx="3857625" cy="1069975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EFF95F-319D-F3F1-4560-740C491DAC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4400" y="2924174"/>
            <a:ext cx="3857625" cy="2944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78D19DB-B48B-0B94-E732-6FD1FE6E76B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8674" y="6264471"/>
            <a:ext cx="1143000" cy="4000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49EE74-035C-A454-F0E2-ACA17D4C8E62}"/>
              </a:ext>
            </a:extLst>
          </p:cNvPr>
          <p:cNvSpPr txBox="1"/>
          <p:nvPr userDrawn="1"/>
        </p:nvSpPr>
        <p:spPr>
          <a:xfrm>
            <a:off x="6223000" y="28849"/>
            <a:ext cx="5738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>
                <a:solidFill>
                  <a:srgbClr val="0E85AA"/>
                </a:solidFill>
              </a:rPr>
              <a:t>Change this image from the Master slide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C6021664-C95E-C7B2-8E40-A2879255C7B8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07962" y="206131"/>
            <a:ext cx="4784727" cy="82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3618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&amp; Subtitle  ligh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>
            <a:extLst>
              <a:ext uri="{FF2B5EF4-FFF2-40B4-BE49-F238E27FC236}">
                <a16:creationId xmlns:a16="http://schemas.microsoft.com/office/drawing/2014/main" id="{F2E61496-955F-0BA1-2D5F-8076C78B54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4044950"/>
            <a:ext cx="12192000" cy="2813050"/>
          </a:xfrm>
          <a:prstGeom prst="rect">
            <a:avLst/>
          </a:prstGeom>
        </p:spPr>
      </p:pic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1726163" y="1907006"/>
            <a:ext cx="9576837" cy="261957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8000" b="0" i="0" cap="none" spc="-136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  <a:sym typeface="Open Sans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26163" y="4741162"/>
            <a:ext cx="9576837" cy="1503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buClr>
                <a:schemeClr val="bg1"/>
              </a:buClr>
              <a:buNone/>
              <a:defRPr sz="4000" b="0" i="0" spc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defRPr>
            </a:lvl1pPr>
            <a:lvl2pPr indent="0" algn="l">
              <a:lnSpc>
                <a:spcPct val="120000"/>
              </a:lnSpc>
              <a:buClr>
                <a:schemeClr val="bg1"/>
              </a:buClr>
              <a:defRPr sz="1600" b="0" spc="0">
                <a:solidFill>
                  <a:schemeClr val="tx1"/>
                </a:solidFill>
                <a:latin typeface="+mn-lt"/>
                <a:ea typeface="Calibri" charset="0"/>
                <a:cs typeface="Calibri" charset="0"/>
                <a:sym typeface="Georgia"/>
              </a:defRPr>
            </a:lvl2pPr>
            <a:lvl3pPr algn="l">
              <a:lnSpc>
                <a:spcPct val="120000"/>
              </a:lnSpc>
              <a:buClr>
                <a:schemeClr val="bg1"/>
              </a:buClr>
              <a:defRPr sz="1200" b="0" i="1" spc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defRPr>
            </a:lvl3pPr>
            <a:lvl4pPr algn="l">
              <a:lnSpc>
                <a:spcPct val="120000"/>
              </a:lnSpc>
              <a:buClr>
                <a:schemeClr val="bg1"/>
              </a:buClr>
              <a:defRPr sz="1200" spc="0">
                <a:solidFill>
                  <a:schemeClr val="tx1"/>
                </a:solidFill>
                <a:latin typeface="+mn-lt"/>
                <a:ea typeface="Georgia"/>
                <a:cs typeface="Georgia"/>
                <a:sym typeface="Georgia"/>
              </a:defRPr>
            </a:lvl4pPr>
            <a:lvl5pPr algn="l">
              <a:lnSpc>
                <a:spcPct val="120000"/>
              </a:lnSpc>
              <a:buClr>
                <a:schemeClr val="bg1"/>
              </a:buClr>
              <a:defRPr sz="1200" b="0" i="1" spc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" name="Creative Commons logo">
            <a:extLst>
              <a:ext uri="{FF2B5EF4-FFF2-40B4-BE49-F238E27FC236}">
                <a16:creationId xmlns:a16="http://schemas.microsoft.com/office/drawing/2014/main" id="{86F8946A-B1BF-D2FE-C298-097FC5BB83C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21972" y="6264471"/>
            <a:ext cx="1143000" cy="40005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6993076F-988A-B031-B6F0-CCD5D960018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1597" y="805778"/>
            <a:ext cx="5974978" cy="10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9630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&amp; Subtitle  light">
    <p:bg>
      <p:bgPr>
        <a:gradFill>
          <a:gsLst>
            <a:gs pos="0">
              <a:srgbClr val="246076"/>
            </a:gs>
            <a:gs pos="100000">
              <a:srgbClr val="1987A8"/>
            </a:gs>
          </a:gsLst>
          <a:lin ang="17054404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454E402B-0CEA-76CC-B774-546F74B361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1597" y="805778"/>
            <a:ext cx="5974978" cy="1029025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16989F7-607E-C42C-04A2-493393925C6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5118100"/>
            <a:ext cx="6494688" cy="1739900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D79987BE-CCC5-A892-BA86-A5DFE563B22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91464" y="4044950"/>
            <a:ext cx="10500537" cy="2813051"/>
          </a:xfrm>
          <a:prstGeom prst="rect">
            <a:avLst/>
          </a:prstGeom>
        </p:spPr>
      </p:pic>
      <p:pic>
        <p:nvPicPr>
          <p:cNvPr id="2" name="Creative Commons logo">
            <a:extLst>
              <a:ext uri="{FF2B5EF4-FFF2-40B4-BE49-F238E27FC236}">
                <a16:creationId xmlns:a16="http://schemas.microsoft.com/office/drawing/2014/main" id="{86F8946A-B1BF-D2FE-C298-097FC5BB83C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21972" y="6264471"/>
            <a:ext cx="1143000" cy="400050"/>
          </a:xfrm>
          <a:prstGeom prst="rect">
            <a:avLst/>
          </a:prstGeom>
        </p:spPr>
      </p:pic>
      <p:sp>
        <p:nvSpPr>
          <p:cNvPr id="3" name="Title Text">
            <a:extLst>
              <a:ext uri="{FF2B5EF4-FFF2-40B4-BE49-F238E27FC236}">
                <a16:creationId xmlns:a16="http://schemas.microsoft.com/office/drawing/2014/main" id="{DBF4B890-8A06-A22A-70F4-FB49FCCDF4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26163" y="1907006"/>
            <a:ext cx="9576837" cy="2619571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8000" b="0" i="0" cap="none" spc="-136">
                <a:solidFill>
                  <a:schemeClr val="bg1"/>
                </a:solidFill>
                <a:latin typeface="+mn-lt"/>
                <a:ea typeface="Calibri Light" charset="0"/>
                <a:cs typeface="Calibri Light" charset="0"/>
                <a:sym typeface="Open Sans Ligh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Body Level One…">
            <a:extLst>
              <a:ext uri="{FF2B5EF4-FFF2-40B4-BE49-F238E27FC236}">
                <a16:creationId xmlns:a16="http://schemas.microsoft.com/office/drawing/2014/main" id="{CC71582C-4629-6DB1-D32F-85D7F89DDB7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1726163" y="4741162"/>
            <a:ext cx="9576837" cy="1503400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20000"/>
              </a:lnSpc>
              <a:buClr>
                <a:schemeClr val="bg1"/>
              </a:buClr>
              <a:buNone/>
              <a:defRPr sz="4000" b="0" i="0" spc="0">
                <a:solidFill>
                  <a:schemeClr val="bg1"/>
                </a:solidFill>
                <a:latin typeface="+mn-lt"/>
                <a:ea typeface="Calibri Light" charset="0"/>
                <a:cs typeface="Calibri Light" charset="0"/>
              </a:defRPr>
            </a:lvl1pPr>
            <a:lvl2pPr indent="0" algn="l">
              <a:lnSpc>
                <a:spcPct val="120000"/>
              </a:lnSpc>
              <a:buClr>
                <a:schemeClr val="bg1"/>
              </a:buClr>
              <a:defRPr sz="1600" b="0" spc="0">
                <a:solidFill>
                  <a:schemeClr val="tx1"/>
                </a:solidFill>
                <a:latin typeface="+mn-lt"/>
                <a:ea typeface="Calibri" charset="0"/>
                <a:cs typeface="Calibri" charset="0"/>
                <a:sym typeface="Georgia"/>
              </a:defRPr>
            </a:lvl2pPr>
            <a:lvl3pPr algn="l">
              <a:lnSpc>
                <a:spcPct val="120000"/>
              </a:lnSpc>
              <a:buClr>
                <a:schemeClr val="bg1"/>
              </a:buClr>
              <a:defRPr sz="1200" b="0" i="1" spc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defRPr>
            </a:lvl3pPr>
            <a:lvl4pPr algn="l">
              <a:lnSpc>
                <a:spcPct val="120000"/>
              </a:lnSpc>
              <a:buClr>
                <a:schemeClr val="bg1"/>
              </a:buClr>
              <a:defRPr sz="1200" spc="0">
                <a:solidFill>
                  <a:schemeClr val="tx1"/>
                </a:solidFill>
                <a:latin typeface="+mn-lt"/>
                <a:ea typeface="Georgia"/>
                <a:cs typeface="Georgia"/>
                <a:sym typeface="Georgia"/>
              </a:defRPr>
            </a:lvl4pPr>
            <a:lvl5pPr algn="l">
              <a:lnSpc>
                <a:spcPct val="120000"/>
              </a:lnSpc>
              <a:buClr>
                <a:schemeClr val="bg1"/>
              </a:buClr>
              <a:defRPr sz="1200" b="0" i="1" spc="0">
                <a:solidFill>
                  <a:schemeClr val="tx1"/>
                </a:solidFill>
                <a:latin typeface="+mn-lt"/>
                <a:ea typeface="Calibri Light" charset="0"/>
                <a:cs typeface="Calibri Light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03098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&amp; Subtitle light">
    <p:bg>
      <p:bgPr>
        <a:gradFill>
          <a:gsLst>
            <a:gs pos="0">
              <a:srgbClr val="246076"/>
            </a:gs>
            <a:gs pos="100000">
              <a:srgbClr val="1987A8"/>
            </a:gs>
          </a:gsLst>
          <a:lin ang="1704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5">
            <a:extLst>
              <a:ext uri="{FF2B5EF4-FFF2-40B4-BE49-F238E27FC236}">
                <a16:creationId xmlns:a16="http://schemas.microsoft.com/office/drawing/2014/main" id="{45BDD358-DDD2-98C9-CB66-8FBB33E69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1592" y="805778"/>
            <a:ext cx="5974982" cy="102902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Graphic 14">
            <a:extLst>
              <a:ext uri="{FF2B5EF4-FFF2-40B4-BE49-F238E27FC236}">
                <a16:creationId xmlns:a16="http://schemas.microsoft.com/office/drawing/2014/main" id="{6B3A811B-8E7E-3F8A-82E5-AA6FBD687E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5118097"/>
            <a:ext cx="6494690" cy="173990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Graphic 20">
            <a:extLst>
              <a:ext uri="{FF2B5EF4-FFF2-40B4-BE49-F238E27FC236}">
                <a16:creationId xmlns:a16="http://schemas.microsoft.com/office/drawing/2014/main" id="{AF1D9C96-46AB-F5EA-5674-10D1AC0B0E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91466" y="4044948"/>
            <a:ext cx="10500539" cy="281305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Creative Commons logo">
            <a:extLst>
              <a:ext uri="{FF2B5EF4-FFF2-40B4-BE49-F238E27FC236}">
                <a16:creationId xmlns:a16="http://schemas.microsoft.com/office/drawing/2014/main" id="{7E737B49-CD62-9014-BC7A-8974FE44A8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21969" y="6264472"/>
            <a:ext cx="1143000" cy="40005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Text">
            <a:extLst>
              <a:ext uri="{FF2B5EF4-FFF2-40B4-BE49-F238E27FC236}">
                <a16:creationId xmlns:a16="http://schemas.microsoft.com/office/drawing/2014/main" id="{8A276DB5-DDA0-567D-02A3-288CAACDDBF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726158" y="1907008"/>
            <a:ext cx="9576840" cy="261957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rmAutofit/>
          </a:bodyPr>
          <a:lstStyle>
            <a:lvl1pPr marL="0" marR="0" lvl="0" indent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tabLst/>
              <a:defRPr lang="en-GB" sz="8000" b="0" i="0" u="none" strike="noStrike" cap="none" spc="-136" baseline="0">
                <a:solidFill>
                  <a:srgbClr val="FFFFFF"/>
                </a:solidFill>
                <a:uFillTx/>
                <a:latin typeface="Arial"/>
                <a:ea typeface="Calibri Light"/>
                <a:cs typeface="Calibri Light"/>
              </a:defRPr>
            </a:lvl1pPr>
          </a:lstStyle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7" name="Body Level One…">
            <a:extLst>
              <a:ext uri="{FF2B5EF4-FFF2-40B4-BE49-F238E27FC236}">
                <a16:creationId xmlns:a16="http://schemas.microsoft.com/office/drawing/2014/main" id="{BB12055B-EE3B-EAE6-E92D-C734F7866FD0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1726158" y="4741164"/>
            <a:ext cx="9576840" cy="15034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fontAlgn="auto">
              <a:lnSpc>
                <a:spcPct val="120000"/>
              </a:lnSpc>
              <a:spcAft>
                <a:spcPts val="0"/>
              </a:spcAft>
              <a:buNone/>
              <a:tabLst/>
              <a:defRPr lang="en-US" sz="4000" b="0" i="0" u="none" strike="noStrike" cap="none" spc="0" baseline="0">
                <a:solidFill>
                  <a:srgbClr val="FFFFFF"/>
                </a:solidFill>
                <a:uFillTx/>
                <a:latin typeface="Arial"/>
                <a:ea typeface="Calibri Light"/>
                <a:cs typeface="Calibri Ligh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3299150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085ED-5D25-B048-1F9F-9DD633377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0821C-30ED-A311-1D13-4B49BF33CF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637078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79882-A544-B115-8CBB-598356A9E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98157D-C18E-142E-6CE7-F40F28B2C3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7988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ECC772-8D91-2D76-2150-005579323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E4513A-73A9-F154-2097-4F022AC1C4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E9BBD4-CC86-F9F8-05AF-CC59CA06F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13548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>
            <a:extLst>
              <a:ext uri="{FF2B5EF4-FFF2-40B4-BE49-F238E27FC236}">
                <a16:creationId xmlns:a16="http://schemas.microsoft.com/office/drawing/2014/main" id="{20006542-203C-764B-0D2D-169014896E2B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IE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3" name="Picture 11" descr="Person writing in notebook">
            <a:extLst>
              <a:ext uri="{FF2B5EF4-FFF2-40B4-BE49-F238E27FC236}">
                <a16:creationId xmlns:a16="http://schemas.microsoft.com/office/drawing/2014/main" id="{04D48141-64E8-3FA0-3B20-918D0C64E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556" y="0"/>
            <a:ext cx="10287000" cy="6858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Blue shape 1">
            <a:extLst>
              <a:ext uri="{FF2B5EF4-FFF2-40B4-BE49-F238E27FC236}">
                <a16:creationId xmlns:a16="http://schemas.microsoft.com/office/drawing/2014/main" id="{82953C2B-C083-719B-C8F9-66F47C969A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6223004" cy="6858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Blue shape 2">
            <a:extLst>
              <a:ext uri="{FF2B5EF4-FFF2-40B4-BE49-F238E27FC236}">
                <a16:creationId xmlns:a16="http://schemas.microsoft.com/office/drawing/2014/main" id="{AD94B78F-7589-3774-16F1-FC5A7C7053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0"/>
            <a:ext cx="5562596" cy="6858000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Blue shape 3">
            <a:extLst>
              <a:ext uri="{FF2B5EF4-FFF2-40B4-BE49-F238E27FC236}">
                <a16:creationId xmlns:a16="http://schemas.microsoft.com/office/drawing/2014/main" id="{5A5FAD94-0CFB-EDB9-5434-68FC605FE1F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59" y="0"/>
            <a:ext cx="4972050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55F199C-646C-D4B3-13A3-FB665F78C3F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14400" y="1854202"/>
            <a:ext cx="3857625" cy="106997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fontAlgn="auto">
              <a:spcBef>
                <a:spcPts val="0"/>
              </a:spcBef>
              <a:spcAft>
                <a:spcPts val="0"/>
              </a:spcAft>
              <a:tabLst/>
              <a:defRPr lang="en-US" sz="4000" b="0" i="0" u="none" strike="noStrike" cap="none" spc="0" baseline="0">
                <a:solidFill>
                  <a:srgbClr val="FFFFFF"/>
                </a:solidFill>
                <a:uFillTx/>
                <a:latin typeface="Arial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7E18B8FA-E7F0-3A01-1FAA-3CF89644D938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914400" y="2924178"/>
            <a:ext cx="3857625" cy="29448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fontAlgn="auto">
              <a:spcAft>
                <a:spcPts val="0"/>
              </a:spcAft>
              <a:buNone/>
              <a:tabLst/>
              <a:defRPr lang="en-US" b="0" i="0" u="none" strike="noStrike" cap="none" spc="0" baseline="0">
                <a:solidFill>
                  <a:srgbClr val="FFFFFF"/>
                </a:solidFill>
                <a:uFillTx/>
                <a:latin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12">
            <a:extLst>
              <a:ext uri="{FF2B5EF4-FFF2-40B4-BE49-F238E27FC236}">
                <a16:creationId xmlns:a16="http://schemas.microsoft.com/office/drawing/2014/main" id="{A57E3D5E-5C3B-403A-81C8-16D92159444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8671" y="6264472"/>
            <a:ext cx="1143000" cy="40005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0" name="TextBox 4">
            <a:extLst>
              <a:ext uri="{FF2B5EF4-FFF2-40B4-BE49-F238E27FC236}">
                <a16:creationId xmlns:a16="http://schemas.microsoft.com/office/drawing/2014/main" id="{7702AB92-CA77-0C5C-0E43-FC2629881520}"/>
              </a:ext>
            </a:extLst>
          </p:cNvPr>
          <p:cNvSpPr txBox="1"/>
          <p:nvPr/>
        </p:nvSpPr>
        <p:spPr>
          <a:xfrm>
            <a:off x="6223004" y="28849"/>
            <a:ext cx="5738810" cy="4616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IE" sz="2400" b="0" i="0" u="none" strike="noStrike" kern="1200" cap="none" spc="0" baseline="0">
                <a:solidFill>
                  <a:srgbClr val="0E85AA"/>
                </a:solidFill>
                <a:uFillTx/>
                <a:latin typeface="Arial"/>
              </a:rPr>
              <a:t>Change this image from the Master slide</a:t>
            </a:r>
          </a:p>
        </p:txBody>
      </p:sp>
      <p:pic>
        <p:nvPicPr>
          <p:cNvPr id="11" name="Graphic 5">
            <a:extLst>
              <a:ext uri="{FF2B5EF4-FFF2-40B4-BE49-F238E27FC236}">
                <a16:creationId xmlns:a16="http://schemas.microsoft.com/office/drawing/2014/main" id="{F830D1EB-89AC-9FC3-1224-F9E29B45293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07961" y="206133"/>
            <a:ext cx="4784726" cy="82403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284020539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8F136-C1AC-2584-FED2-35A61D61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55BDF-B145-20D4-81DC-857DDE6EE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B17A9F-5174-D1B2-01DF-5DB4AE4CDF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05FC63-4EFC-8651-8112-387539FCDE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00A9FD-AF65-0CC4-2ABB-A14A5EACDC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741975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5BC5E-FDB3-72F0-CE15-07F48E134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175445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86579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EFFE9-E7EF-09BC-01AA-6022F7E1C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5"/>
            <a:ext cx="3932237" cy="1920875"/>
          </a:xfrm>
        </p:spPr>
        <p:txBody>
          <a:bodyPr anchor="b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EE68A2-6E51-E1A3-28B8-B10EF2B4C0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EFF95F-319D-F3F1-4560-740C491DAC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908300"/>
            <a:ext cx="3932237" cy="2960688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15805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2_Title and Conte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85AA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94294812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FEE56-8A56-7C26-A565-8E3994C7C81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5F21C9-92E9-2E9E-3B4A-FB1610791720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8063353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F4A15-A6BF-1FA8-2A99-97D773CE283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1847" y="1709735"/>
            <a:ext cx="10515600" cy="285273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0D5B4D-1E90-B32C-EC9A-99A8410829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1847" y="4589465"/>
            <a:ext cx="10515600" cy="1500182"/>
          </a:xfrm>
        </p:spPr>
        <p:txBody>
          <a:bodyPr/>
          <a:lstStyle>
            <a:lvl1pPr marL="0" indent="0">
              <a:buNone/>
              <a:defRPr>
                <a:solidFill>
                  <a:srgbClr val="898989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5837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47DB4-0C3E-6182-2C3F-3D67F4A5EB55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33BAD-AC44-0C79-6037-EF65BEBCF0A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3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E21210-DF42-E73E-50A8-B51E2F980A13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172200" y="1825627"/>
            <a:ext cx="5181603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32426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EF9C4-E211-A9A6-15F8-C4CCC9E004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9784" y="365129"/>
            <a:ext cx="105156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6EF90A-D322-0F5A-5D2B-1CE86FE7EB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9784" y="1681160"/>
            <a:ext cx="5157782" cy="823910"/>
          </a:xfrm>
        </p:spPr>
        <p:txBody>
          <a:bodyPr anchor="b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18A850-AC68-6D98-9815-2BFC857C4476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839784" y="2505071"/>
            <a:ext cx="5157782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7EEB54-4878-E54A-3F7B-8A36A76CC87F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6172200" y="1681160"/>
            <a:ext cx="5183184" cy="823910"/>
          </a:xfrm>
        </p:spPr>
        <p:txBody>
          <a:bodyPr anchor="b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32D9D4-4949-CCC7-A29A-41D7457E979A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6172200" y="2505071"/>
            <a:ext cx="5183184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3846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87364-EB6B-FBBC-B55D-C759FB615BA0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Master title style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5537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image" Target="../media/image23.sv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21.svg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2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25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24.png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image" Target="../media/image23.sv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31.xml"/><Relationship Id="rId10" Type="http://schemas.openxmlformats.org/officeDocument/2006/relationships/image" Target="../media/image21.svg"/><Relationship Id="rId4" Type="http://schemas.openxmlformats.org/officeDocument/2006/relationships/slideLayout" Target="../slideLayouts/slideLayout30.xml"/><Relationship Id="rId9" Type="http://schemas.openxmlformats.org/officeDocument/2006/relationships/image" Target="../media/image2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72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D191DB46-8DAB-CFAF-9F5B-8140E0534EC5}"/>
              </a:ext>
            </a:extLst>
          </p:cNvPr>
          <p:cNvSpPr/>
          <p:nvPr/>
        </p:nvSpPr>
        <p:spPr>
          <a:xfrm>
            <a:off x="0" y="0"/>
            <a:ext cx="12191996" cy="6858000"/>
          </a:xfrm>
          <a:prstGeom prst="rect">
            <a:avLst/>
          </a:prstGeom>
          <a:solidFill>
            <a:srgbClr val="0E85AA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IE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pic>
        <p:nvPicPr>
          <p:cNvPr id="3" name="Graphic 7">
            <a:extLst>
              <a:ext uri="{FF2B5EF4-FFF2-40B4-BE49-F238E27FC236}">
                <a16:creationId xmlns:a16="http://schemas.microsoft.com/office/drawing/2014/main" id="{7524BAF1-CDFC-D6F5-D8ED-0438857C059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30048" y="139400"/>
            <a:ext cx="1602165" cy="77003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F3DD67F-F98B-C964-C466-A4FBFD40D37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00CDF4F-8371-96DD-9501-0D6F5C2600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38203" y="1825627"/>
            <a:ext cx="105156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pic>
        <p:nvPicPr>
          <p:cNvPr id="6" name="Graphic 4">
            <a:extLst>
              <a:ext uri="{FF2B5EF4-FFF2-40B4-BE49-F238E27FC236}">
                <a16:creationId xmlns:a16="http://schemas.microsoft.com/office/drawing/2014/main" id="{80A50533-5F64-64E0-E2F8-154166027E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715768" y="6336023"/>
            <a:ext cx="3183346" cy="401631"/>
          </a:xfrm>
          <a:prstGeom prst="rect">
            <a:avLst/>
          </a:prstGeom>
          <a:noFill/>
          <a:ln cap="flat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en-US" sz="4400" b="0" i="0" u="none" strike="noStrike" kern="1200" cap="none" spc="0" baseline="0">
          <a:solidFill>
            <a:srgbClr val="FFFFFF"/>
          </a:solidFill>
          <a:uFillTx/>
          <a:latin typeface="Arial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en-US" sz="2800" b="0" i="0" u="none" strike="noStrike" kern="1200" cap="none" spc="0" baseline="0">
          <a:solidFill>
            <a:srgbClr val="FFFFFF"/>
          </a:solidFill>
          <a:uFillTx/>
          <a:latin typeface="Arial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400" b="0" i="0" u="none" strike="noStrike" kern="1200" cap="none" spc="0" baseline="0">
          <a:solidFill>
            <a:srgbClr val="FFFFFF"/>
          </a:solidFill>
          <a:uFillTx/>
          <a:latin typeface="Arial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2000" b="0" i="0" u="none" strike="noStrike" kern="1200" cap="none" spc="0" baseline="0">
          <a:solidFill>
            <a:srgbClr val="FFFFFF"/>
          </a:solidFill>
          <a:uFillTx/>
          <a:latin typeface="Arial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FFFFFF"/>
          </a:solidFill>
          <a:uFillTx/>
          <a:latin typeface="Arial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en-US" sz="1800" b="0" i="0" u="none" strike="noStrike" kern="1200" cap="none" spc="0" baseline="0">
          <a:solidFill>
            <a:srgbClr val="FFFFFF"/>
          </a:solidFill>
          <a:uFillTx/>
          <a:latin typeface="Arial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94" y="2"/>
            <a:ext cx="12190815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E85AA"/>
              </a:buClr>
              <a:buSzPts val="4400"/>
              <a:buFont typeface="Arial"/>
              <a:buNone/>
              <a:defRPr sz="4400" b="0" i="0" u="none" strike="noStrike" cap="none">
                <a:solidFill>
                  <a:srgbClr val="0E85AA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" name="Google Shape;9;p1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0430052" y="136526"/>
            <a:ext cx="1602163" cy="772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1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92" y="0"/>
            <a:ext cx="12190815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10430052" y="136525"/>
            <a:ext cx="1602162" cy="7729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708851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34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FD38DBB-208A-6FB1-A648-0C457748E80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E85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>
              <a:solidFill>
                <a:schemeClr val="bg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EF3752C-EDFB-8231-23FA-7C79DC4D6C3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30052" y="139396"/>
            <a:ext cx="1602162" cy="77003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27F53D-030E-D6CB-775B-E460A0029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EEC34-8657-098E-7DF9-B78DA56695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6F9471F-39F5-431E-55B0-3CF5E5185D50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715765" y="6336021"/>
            <a:ext cx="3183342" cy="40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718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5" Type="http://schemas.openxmlformats.org/officeDocument/2006/relationships/image" Target="../media/image47.png"/><Relationship Id="rId4" Type="http://schemas.openxmlformats.org/officeDocument/2006/relationships/hyperlink" Target="https://curriculumonline.ie/getmedia/b5f93d3c-4db7-474b-9dc1-63952d987716/Aiseolas-Ceartaitheach-i-gComhtheacs-an-Tumoideachais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1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9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1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8.sv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notesSlide" Target="../notesSlides/notesSlide27.xml"/><Relationship Id="rId7" Type="http://schemas.openxmlformats.org/officeDocument/2006/relationships/diagramLayout" Target="../diagrams/layout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Relationship Id="rId6" Type="http://schemas.openxmlformats.org/officeDocument/2006/relationships/diagramData" Target="../diagrams/data2.xml"/><Relationship Id="rId5" Type="http://schemas.openxmlformats.org/officeDocument/2006/relationships/image" Target="../media/image61.png"/><Relationship Id="rId10" Type="http://schemas.microsoft.com/office/2007/relationships/diagramDrawing" Target="../diagrams/drawing2.xml"/><Relationship Id="rId4" Type="http://schemas.openxmlformats.org/officeDocument/2006/relationships/hyperlink" Target="http://schoolself-evaluation.ie/primary/ga/sse-2016-2020/" TargetMode="External"/><Relationship Id="rId9" Type="http://schemas.openxmlformats.org/officeDocument/2006/relationships/diagramColors" Target="../diagrams/colors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4.png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openxmlformats.org/officeDocument/2006/relationships/image" Target="../media/image66.sv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65.png"/><Relationship Id="rId5" Type="http://schemas.openxmlformats.org/officeDocument/2006/relationships/hyperlink" Target="mailto:info@oide.ie" TargetMode="External"/><Relationship Id="rId4" Type="http://schemas.openxmlformats.org/officeDocument/2006/relationships/image" Target="../media/image64.svg"/><Relationship Id="rId9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11/j.1540-4781.2012.01330.x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8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7A9EA-DA77-A383-110C-95BF2C0D44B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6314" y="1649657"/>
            <a:ext cx="11679371" cy="261957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5400" noProof="1"/>
              <a:t>An tAiseolas Ceartaitheach mar Chur Chuige chun Cruinneas a fhorbairt i gComhthéacs an Tumoideachais</a:t>
            </a:r>
            <a:endParaRPr lang="en-US" sz="54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D7DE4-4C1C-3F96-5171-A58F4F6444D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312281" y="5035640"/>
            <a:ext cx="9576840" cy="1503401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pPr marL="0" indent="0" algn="ctr">
              <a:buNone/>
            </a:pPr>
            <a:r>
              <a:rPr lang="en-US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Aiseolas Ceartaitheach mar chur chuige féideartha chun botúin choitianta ó bhéal a cheartú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A99E7D-057C-D75D-5055-8E15BA853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E8768-301C-C749-8732-DC2DFCE04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957" y="122992"/>
            <a:ext cx="10515600" cy="1325563"/>
          </a:xfrm>
        </p:spPr>
        <p:txBody>
          <a:bodyPr/>
          <a:lstStyle/>
          <a:p>
            <a:r>
              <a:rPr lang="en-US" noProof="1">
                <a:solidFill>
                  <a:srgbClr val="1987A8"/>
                </a:solidFill>
              </a:rPr>
              <a:t>Leideanna</a:t>
            </a:r>
          </a:p>
        </p:txBody>
      </p:sp>
      <p:sp>
        <p:nvSpPr>
          <p:cNvPr id="4" name="Athmhúnluithe">
            <a:extLst>
              <a:ext uri="{FF2B5EF4-FFF2-40B4-BE49-F238E27FC236}">
                <a16:creationId xmlns:a16="http://schemas.microsoft.com/office/drawing/2014/main" id="{E06C4FFF-4C30-FB83-457F-38D1142F99B9}"/>
              </a:ext>
            </a:extLst>
          </p:cNvPr>
          <p:cNvSpPr/>
          <p:nvPr/>
        </p:nvSpPr>
        <p:spPr>
          <a:xfrm>
            <a:off x="6433174" y="1167203"/>
            <a:ext cx="5265682" cy="1052512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marL="0" marR="0" lvl="0" indent="0" algn="ctr" defTabSz="1022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Leid mheallta</a:t>
            </a:r>
          </a:p>
        </p:txBody>
      </p:sp>
      <p:sp>
        <p:nvSpPr>
          <p:cNvPr id="5" name="Athmhúnluithe">
            <a:extLst>
              <a:ext uri="{FF2B5EF4-FFF2-40B4-BE49-F238E27FC236}">
                <a16:creationId xmlns:a16="http://schemas.microsoft.com/office/drawing/2014/main" id="{660BC2FE-813E-E513-780E-9D4C9955B5A9}"/>
              </a:ext>
            </a:extLst>
          </p:cNvPr>
          <p:cNvSpPr/>
          <p:nvPr/>
        </p:nvSpPr>
        <p:spPr>
          <a:xfrm>
            <a:off x="6433174" y="2426931"/>
            <a:ext cx="5265682" cy="1002069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marL="0" marR="0" lvl="0" indent="0" algn="ctr" defTabSz="1022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Soiléiriú</a:t>
            </a:r>
          </a:p>
        </p:txBody>
      </p:sp>
      <p:sp>
        <p:nvSpPr>
          <p:cNvPr id="6" name="Athmhúnluithe">
            <a:extLst>
              <a:ext uri="{FF2B5EF4-FFF2-40B4-BE49-F238E27FC236}">
                <a16:creationId xmlns:a16="http://schemas.microsoft.com/office/drawing/2014/main" id="{BFE14602-5F02-0CC4-E5DE-D65072910ED0}"/>
              </a:ext>
            </a:extLst>
          </p:cNvPr>
          <p:cNvSpPr/>
          <p:nvPr/>
        </p:nvSpPr>
        <p:spPr>
          <a:xfrm>
            <a:off x="6433174" y="3636216"/>
            <a:ext cx="5265682" cy="1124387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marL="0" marR="0" lvl="0" indent="0" algn="ctr" defTabSz="1022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Leid mheiteatheangeolaíoch</a:t>
            </a:r>
          </a:p>
        </p:txBody>
      </p:sp>
      <p:sp>
        <p:nvSpPr>
          <p:cNvPr id="8" name="Athmhúnluithe">
            <a:extLst>
              <a:ext uri="{FF2B5EF4-FFF2-40B4-BE49-F238E27FC236}">
                <a16:creationId xmlns:a16="http://schemas.microsoft.com/office/drawing/2014/main" id="{00266F4F-27F2-9EBA-AEEC-2BC39AD96C71}"/>
              </a:ext>
            </a:extLst>
          </p:cNvPr>
          <p:cNvSpPr/>
          <p:nvPr/>
        </p:nvSpPr>
        <p:spPr>
          <a:xfrm>
            <a:off x="6433174" y="4967819"/>
            <a:ext cx="5265682" cy="1002069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marL="0" marR="0" lvl="0" indent="0" algn="ctr" defTabSz="1022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Athrá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E37AA3-CF3A-CD37-211D-49EE59D9FED0}"/>
              </a:ext>
            </a:extLst>
          </p:cNvPr>
          <p:cNvSpPr txBox="1"/>
          <p:nvPr/>
        </p:nvSpPr>
        <p:spPr>
          <a:xfrm>
            <a:off x="706957" y="1448555"/>
            <a:ext cx="5389043" cy="4832092"/>
          </a:xfrm>
          <a:prstGeom prst="rect">
            <a:avLst/>
          </a:prstGeom>
          <a:noFill/>
          <a:ln>
            <a:solidFill>
              <a:srgbClr val="1987A8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noProof="1">
                <a:solidFill>
                  <a:srgbClr val="24647C"/>
                </a:solidFill>
              </a:rPr>
              <a:t>I gcás </a:t>
            </a:r>
            <a:r>
              <a:rPr lang="en-US" sz="2800" b="1" noProof="1">
                <a:solidFill>
                  <a:srgbClr val="24647C"/>
                </a:solidFill>
              </a:rPr>
              <a:t>Leideanna </a:t>
            </a:r>
            <a:r>
              <a:rPr lang="en-US" sz="2800" noProof="1">
                <a:solidFill>
                  <a:srgbClr val="24647C"/>
                </a:solidFill>
              </a:rPr>
              <a:t>mar straitéis cheartúcháin … </a:t>
            </a:r>
            <a:r>
              <a:rPr lang="en-US" sz="2800" b="1" noProof="1">
                <a:solidFill>
                  <a:srgbClr val="24647C"/>
                </a:solidFill>
              </a:rPr>
              <a:t>ní luaitear an fhoirm chruinn </a:t>
            </a:r>
            <a:r>
              <a:rPr lang="en-US" sz="2800" noProof="1">
                <a:solidFill>
                  <a:srgbClr val="24647C"/>
                </a:solidFill>
              </a:rPr>
              <a:t>ach spreagtar an foghlaimeoir chun an fhoirm mhíchruinn den teanga a thabhairt faoi deara ina c(h)uid</a:t>
            </a:r>
          </a:p>
          <a:p>
            <a:pPr>
              <a:lnSpc>
                <a:spcPct val="150000"/>
              </a:lnSpc>
            </a:pPr>
            <a:r>
              <a:rPr lang="en-US" sz="2800" noProof="1">
                <a:solidFill>
                  <a:srgbClr val="24647C"/>
                </a:solidFill>
              </a:rPr>
              <a:t>cainte agus í a cheartú é/í féin.</a:t>
            </a:r>
            <a:endParaRPr lang="en-US" sz="2800" noProof="1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1" i="0" u="none" strike="noStrike" kern="0" cap="none" spc="0" normalizeH="0" baseline="0" noProof="1">
              <a:ln>
                <a:noFill/>
              </a:ln>
              <a:solidFill>
                <a:srgbClr val="1987A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599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5725">
        <p:fade/>
      </p:transition>
    </mc:Choice>
    <mc:Fallback xmlns="">
      <p:transition spd="med" advTm="457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8F7C24F-2753-3BEA-A0CC-E1BDCCE5E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526" y="151507"/>
            <a:ext cx="8016379" cy="60854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6C5009B-061F-FCD1-B871-AC58BE7A6F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044" y="151508"/>
            <a:ext cx="7949515" cy="608549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0BD549A-00C8-A332-FCD2-8822249B77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654" y="151509"/>
            <a:ext cx="7620906" cy="60854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115259C-CCF8-7362-B5B5-536B7E826F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0218" y="1"/>
            <a:ext cx="7494761" cy="6085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8D5E3-1B51-1C44-29B9-AB3534D21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noProof="0">
                <a:solidFill>
                  <a:srgbClr val="1987A8"/>
                </a:solidFill>
              </a:rPr>
              <a:t>Aiseolas Ceartaitheach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BC22D-AEBA-2107-5EFE-51919E9251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373" y="1539541"/>
            <a:ext cx="6326309" cy="244518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ga-IE" sz="2800" noProof="0">
                <a:solidFill>
                  <a:srgbClr val="24647C"/>
                </a:solidFill>
                <a:latin typeface="+mn-lt"/>
              </a:rPr>
              <a:t>Moltar úsáid a bhaint as </a:t>
            </a:r>
            <a:r>
              <a:rPr lang="ga-IE" noProof="0">
                <a:solidFill>
                  <a:srgbClr val="24647C"/>
                </a:solidFill>
                <a:latin typeface="+mn-lt"/>
              </a:rPr>
              <a:t>Aiseolas</a:t>
            </a:r>
            <a:endParaRPr lang="ga-IE" noProof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ga-IE" noProof="0">
                <a:solidFill>
                  <a:srgbClr val="24647C"/>
                </a:solidFill>
                <a:latin typeface="+mn-lt"/>
              </a:rPr>
              <a:t>Ceartaitheach</a:t>
            </a:r>
            <a:r>
              <a:rPr lang="ga-IE" sz="2800" noProof="0">
                <a:solidFill>
                  <a:srgbClr val="24647C"/>
                </a:solidFill>
                <a:latin typeface="+mn-lt"/>
              </a:rPr>
              <a:t> </a:t>
            </a:r>
            <a:r>
              <a:rPr lang="ga-IE" sz="2800" b="1" noProof="0">
                <a:solidFill>
                  <a:srgbClr val="24647C"/>
                </a:solidFill>
                <a:latin typeface="+mn-lt"/>
              </a:rPr>
              <a:t>i gcaoi córasach </a:t>
            </a:r>
            <a:r>
              <a:rPr lang="ga-IE" b="1" noProof="0">
                <a:solidFill>
                  <a:srgbClr val="24647C"/>
                </a:solidFill>
                <a:latin typeface="+mn-lt"/>
              </a:rPr>
              <a:t>ar</a:t>
            </a:r>
            <a:endParaRPr lang="ga-IE" noProof="0">
              <a:solidFill>
                <a:srgbClr val="24647C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ga-IE" b="1" noProof="0">
                <a:solidFill>
                  <a:srgbClr val="24647C"/>
                </a:solidFill>
                <a:latin typeface="+mn-lt"/>
              </a:rPr>
              <a:t>b</a:t>
            </a:r>
            <a:r>
              <a:rPr lang="en-GB" b="1" noProof="0">
                <a:solidFill>
                  <a:srgbClr val="24647C"/>
                </a:solidFill>
                <a:latin typeface="+mn-lt"/>
              </a:rPr>
              <a:t>h</a:t>
            </a:r>
            <a:r>
              <a:rPr lang="ga-IE" b="1" noProof="0" err="1">
                <a:solidFill>
                  <a:srgbClr val="24647C"/>
                </a:solidFill>
                <a:latin typeface="+mn-lt"/>
              </a:rPr>
              <a:t>onn</a:t>
            </a:r>
            <a:r>
              <a:rPr lang="ga-IE" sz="2800" b="1" noProof="0">
                <a:solidFill>
                  <a:srgbClr val="24647C"/>
                </a:solidFill>
                <a:latin typeface="+mn-lt"/>
              </a:rPr>
              <a:t> leanúnach </a:t>
            </a:r>
            <a:r>
              <a:rPr lang="ga-IE" sz="2800" noProof="0">
                <a:solidFill>
                  <a:srgbClr val="24647C"/>
                </a:solidFill>
                <a:latin typeface="+mn-lt"/>
              </a:rPr>
              <a:t>sa seomra ranga.</a:t>
            </a:r>
            <a:endParaRPr lang="ga-IE" noProof="0">
              <a:latin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1DA031-0BED-B5DE-C427-22CF2CC0E19D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-1626219" y="-9293"/>
            <a:ext cx="0" cy="0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ga-IE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5" name="Ábhar Tacaíochta - Aiseolas Ceartaitheach">
            <a:hlinkClick r:id="rId4"/>
            <a:extLst>
              <a:ext uri="{FF2B5EF4-FFF2-40B4-BE49-F238E27FC236}">
                <a16:creationId xmlns:a16="http://schemas.microsoft.com/office/drawing/2014/main" id="{3281F186-B27E-61B9-2B67-76181DD97A5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" b="798"/>
          <a:stretch/>
        </p:blipFill>
        <p:spPr>
          <a:xfrm>
            <a:off x="7006359" y="1239081"/>
            <a:ext cx="4334435" cy="3046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Athmhúnluithe">
            <a:extLst>
              <a:ext uri="{FF2B5EF4-FFF2-40B4-BE49-F238E27FC236}">
                <a16:creationId xmlns:a16="http://schemas.microsoft.com/office/drawing/2014/main" id="{CA784DDF-A8A7-2AC2-9714-24F18BEB5BB0}"/>
              </a:ext>
            </a:extLst>
          </p:cNvPr>
          <p:cNvSpPr/>
          <p:nvPr/>
        </p:nvSpPr>
        <p:spPr>
          <a:xfrm>
            <a:off x="2081132" y="4432889"/>
            <a:ext cx="2906792" cy="1744074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marL="0" marR="0" lvl="0" indent="0" algn="ctr" defTabSz="1022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ga-IE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Athmhúnluithe</a:t>
            </a:r>
          </a:p>
        </p:txBody>
      </p:sp>
      <p:sp>
        <p:nvSpPr>
          <p:cNvPr id="7" name="Leideanna">
            <a:extLst>
              <a:ext uri="{FF2B5EF4-FFF2-40B4-BE49-F238E27FC236}">
                <a16:creationId xmlns:a16="http://schemas.microsoft.com/office/drawing/2014/main" id="{1B744266-719B-F7FC-5F0A-A54FA8C34A97}"/>
              </a:ext>
            </a:extLst>
          </p:cNvPr>
          <p:cNvSpPr/>
          <p:nvPr/>
        </p:nvSpPr>
        <p:spPr>
          <a:xfrm>
            <a:off x="6131321" y="4432889"/>
            <a:ext cx="2906792" cy="1744074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C0000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marL="0" marR="0" lvl="0" indent="0" algn="ctr" defTabSz="1022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ga-IE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Leideanna</a:t>
            </a:r>
          </a:p>
        </p:txBody>
      </p:sp>
      <p:sp>
        <p:nvSpPr>
          <p:cNvPr id="8" name="saighead">
            <a:extLst>
              <a:ext uri="{FF2B5EF4-FFF2-40B4-BE49-F238E27FC236}">
                <a16:creationId xmlns:a16="http://schemas.microsoft.com/office/drawing/2014/main" id="{1A5E5314-D0E1-9764-942D-F00A79C705B2}"/>
              </a:ext>
            </a:extLst>
          </p:cNvPr>
          <p:cNvSpPr/>
          <p:nvPr/>
        </p:nvSpPr>
        <p:spPr>
          <a:xfrm>
            <a:off x="5278605" y="4944485"/>
            <a:ext cx="616240" cy="720884"/>
          </a:xfrm>
          <a:custGeom>
            <a:avLst/>
            <a:gdLst>
              <a:gd name="connsiteX0" fmla="*/ 0 w 331081"/>
              <a:gd name="connsiteY0" fmla="*/ 77460 h 387302"/>
              <a:gd name="connsiteX1" fmla="*/ 165541 w 331081"/>
              <a:gd name="connsiteY1" fmla="*/ 77460 h 387302"/>
              <a:gd name="connsiteX2" fmla="*/ 165541 w 331081"/>
              <a:gd name="connsiteY2" fmla="*/ 0 h 387302"/>
              <a:gd name="connsiteX3" fmla="*/ 331081 w 331081"/>
              <a:gd name="connsiteY3" fmla="*/ 193651 h 387302"/>
              <a:gd name="connsiteX4" fmla="*/ 165541 w 331081"/>
              <a:gd name="connsiteY4" fmla="*/ 387302 h 387302"/>
              <a:gd name="connsiteX5" fmla="*/ 165541 w 331081"/>
              <a:gd name="connsiteY5" fmla="*/ 309842 h 387302"/>
              <a:gd name="connsiteX6" fmla="*/ 0 w 331081"/>
              <a:gd name="connsiteY6" fmla="*/ 309842 h 387302"/>
              <a:gd name="connsiteX7" fmla="*/ 0 w 331081"/>
              <a:gd name="connsiteY7" fmla="*/ 77460 h 387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1081" h="387302">
                <a:moveTo>
                  <a:pt x="0" y="77460"/>
                </a:moveTo>
                <a:lnTo>
                  <a:pt x="165541" y="77460"/>
                </a:lnTo>
                <a:lnTo>
                  <a:pt x="165541" y="0"/>
                </a:lnTo>
                <a:lnTo>
                  <a:pt x="331081" y="193651"/>
                </a:lnTo>
                <a:lnTo>
                  <a:pt x="165541" y="387302"/>
                </a:lnTo>
                <a:lnTo>
                  <a:pt x="165541" y="309842"/>
                </a:lnTo>
                <a:lnTo>
                  <a:pt x="0" y="309842"/>
                </a:lnTo>
                <a:lnTo>
                  <a:pt x="0" y="77460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77460" rIns="99324" bIns="77460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ga-IE" sz="3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880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70484">
        <p:fade/>
      </p:transition>
    </mc:Choice>
    <mc:Fallback xmlns="">
      <p:transition spd="med" advTm="704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iúr 3">
            <a:extLst>
              <a:ext uri="{FF2B5EF4-FFF2-40B4-BE49-F238E27FC236}">
                <a16:creationId xmlns:a16="http://schemas.microsoft.com/office/drawing/2014/main" id="{8ECB8A91-DCF6-AA86-86DD-EA4F1776EB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2" b="5652"/>
          <a:stretch/>
        </p:blipFill>
        <p:spPr>
          <a:xfrm>
            <a:off x="-25066" y="207080"/>
            <a:ext cx="12192000" cy="608274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EB11B57-12E3-32EA-E538-5BEA70A37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0"/>
            <a:ext cx="10515600" cy="1325563"/>
          </a:xfrm>
        </p:spPr>
        <p:txBody>
          <a:bodyPr/>
          <a:lstStyle/>
          <a:p>
            <a:pPr algn="ctr"/>
            <a:r>
              <a:rPr lang="en-US" noProof="1">
                <a:solidFill>
                  <a:srgbClr val="1987A8"/>
                </a:solidFill>
              </a:rPr>
              <a:t>Cineálacha AC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3AE121-96E2-F7BA-4365-4F504A8B2CA5}"/>
              </a:ext>
            </a:extLst>
          </p:cNvPr>
          <p:cNvSpPr txBox="1"/>
          <p:nvPr/>
        </p:nvSpPr>
        <p:spPr>
          <a:xfrm>
            <a:off x="8069179" y="5662863"/>
            <a:ext cx="2715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noProof="1">
                <a:solidFill>
                  <a:srgbClr val="24647C"/>
                </a:solidFill>
              </a:rPr>
              <a:t>(Lyster et al., 2013 lch 5)</a:t>
            </a:r>
          </a:p>
        </p:txBody>
      </p:sp>
    </p:spTree>
    <p:extLst>
      <p:ext uri="{BB962C8B-B14F-4D97-AF65-F5344CB8AC3E}">
        <p14:creationId xmlns:p14="http://schemas.microsoft.com/office/powerpoint/2010/main" val="3798632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AF1C8-C988-A4DB-5DB1-55AAAE1C636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ga-IE" sz="4000" noProof="0"/>
              <a:t>Straitéisí AC á gCur i bhFeidhm: </a:t>
            </a:r>
            <a:br>
              <a:rPr lang="ga-IE" sz="4000" noProof="0"/>
            </a:br>
            <a:r>
              <a:rPr lang="ga-IE" sz="4000" noProof="0"/>
              <a:t>Físeán Dea-chleachtais</a:t>
            </a:r>
          </a:p>
        </p:txBody>
      </p:sp>
      <p:sp>
        <p:nvSpPr>
          <p:cNvPr id="4" name="AutoShape 2" descr="Video camera with solid fill">
            <a:extLst>
              <a:ext uri="{FF2B5EF4-FFF2-40B4-BE49-F238E27FC236}">
                <a16:creationId xmlns:a16="http://schemas.microsoft.com/office/drawing/2014/main" id="{D0786F65-AE00-F333-D281-697C870E2C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389888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ga-IE"/>
          </a:p>
        </p:txBody>
      </p:sp>
      <p:pic>
        <p:nvPicPr>
          <p:cNvPr id="3" name="Picture 2" descr="A clock with a black background&#10;&#10;AI-generated content may be incorrect.">
            <a:extLst>
              <a:ext uri="{FF2B5EF4-FFF2-40B4-BE49-F238E27FC236}">
                <a16:creationId xmlns:a16="http://schemas.microsoft.com/office/drawing/2014/main" id="{083E9FE9-FDC0-C669-4102-FAA4390733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2745" y="4288196"/>
            <a:ext cx="771525" cy="7715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BC5EB1-6243-1A86-C55F-038E64CE0442}"/>
              </a:ext>
            </a:extLst>
          </p:cNvPr>
          <p:cNvSpPr txBox="1"/>
          <p:nvPr/>
        </p:nvSpPr>
        <p:spPr>
          <a:xfrm>
            <a:off x="9809408" y="5285705"/>
            <a:ext cx="60960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/>
              <a:t>1 </a:t>
            </a:r>
            <a:r>
              <a:rPr lang="en-GB" sz="2400" b="1" err="1"/>
              <a:t>nóim</a:t>
            </a:r>
            <a:r>
              <a:rPr lang="en-GB" sz="2400" b="1"/>
              <a:t> 47 </a:t>
            </a:r>
            <a:r>
              <a:rPr lang="en-GB" sz="2400" b="1" err="1"/>
              <a:t>soic</a:t>
            </a:r>
            <a:endParaRPr lang="en-US" err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023CFFD-DE53-5F7A-A306-67F0E6AED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noProof="1"/>
            </a:br>
            <a:r>
              <a:rPr lang="en-US" sz="4900" noProof="1">
                <a:cs typeface="Arial"/>
              </a:rPr>
              <a:t>Plé faoin bhFíseán</a:t>
            </a:r>
            <a:br>
              <a:rPr lang="en-US" noProof="1"/>
            </a:br>
            <a:endParaRPr lang="en-US" noProof="1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7EEC88-4A4D-8392-FDD8-8F111CE7E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5351" y="1809582"/>
            <a:ext cx="7553325" cy="43513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noProof="1">
                <a:solidFill>
                  <a:srgbClr val="156082"/>
                </a:solidFill>
                <a:cs typeface="Arial"/>
              </a:rPr>
              <a:t>Tar éis féachaint ar an bhfísean, roinn do chuid smaointe leis an duine in aice leat:</a:t>
            </a:r>
          </a:p>
          <a:p>
            <a:pPr marL="0" indent="0">
              <a:buNone/>
            </a:pPr>
            <a:endParaRPr lang="en-US" noProof="1">
              <a:solidFill>
                <a:srgbClr val="156082"/>
              </a:solidFill>
              <a:cs typeface="Arial"/>
            </a:endParaRPr>
          </a:p>
          <a:p>
            <a:pPr marL="457200" indent="-457200">
              <a:buFont typeface="Wingdings" pitchFamily="34"/>
              <a:buChar char="Ø"/>
            </a:pPr>
            <a:r>
              <a:rPr lang="en-US" noProof="1">
                <a:solidFill>
                  <a:srgbClr val="156082"/>
                </a:solidFill>
                <a:cs typeface="Arial"/>
              </a:rPr>
              <a:t>Cén cineál aiseolais a tugadh agus conas?</a:t>
            </a:r>
          </a:p>
          <a:p>
            <a:pPr marL="457200" indent="-457200">
              <a:buFont typeface="Wingdings" pitchFamily="34"/>
              <a:buChar char="Ø"/>
            </a:pPr>
            <a:r>
              <a:rPr lang="en-US" noProof="1">
                <a:solidFill>
                  <a:srgbClr val="156082"/>
                </a:solidFill>
                <a:cs typeface="Arial"/>
              </a:rPr>
              <a:t>An bhfuil aon cheann de na straitéisí AC a úsáideann tú cheana féin?</a:t>
            </a:r>
          </a:p>
          <a:p>
            <a:pPr marL="457200" indent="-457200">
              <a:buFont typeface="Wingdings" pitchFamily="34"/>
              <a:buChar char="Ø"/>
            </a:pPr>
            <a:r>
              <a:rPr lang="en-US" noProof="1">
                <a:solidFill>
                  <a:srgbClr val="156082"/>
                </a:solidFill>
                <a:cs typeface="Arial"/>
              </a:rPr>
              <a:t>An bhfuil aon straitéis AC gur mhaith leat a thriail?</a:t>
            </a:r>
          </a:p>
        </p:txBody>
      </p:sp>
      <p:pic>
        <p:nvPicPr>
          <p:cNvPr id="6" name="Graphic 5" descr="Meeting outline">
            <a:extLst>
              <a:ext uri="{FF2B5EF4-FFF2-40B4-BE49-F238E27FC236}">
                <a16:creationId xmlns:a16="http://schemas.microsoft.com/office/drawing/2014/main" id="{51C721A0-C72F-1389-C4B7-EABAC96AE6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46535" y="2355111"/>
            <a:ext cx="2147777" cy="214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558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11B7A-B811-FA3B-9CF7-A37059231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screen shot of a device">
            <a:extLst>
              <a:ext uri="{FF2B5EF4-FFF2-40B4-BE49-F238E27FC236}">
                <a16:creationId xmlns:a16="http://schemas.microsoft.com/office/drawing/2014/main" id="{1364D962-F583-D290-8770-31D841B90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12" y="2126795"/>
            <a:ext cx="3312854" cy="2208569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889FAD1-53A9-78B0-CAE0-0F6284D63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25" y="746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ga-IE" noProof="1">
                <a:solidFill>
                  <a:schemeClr val="accent1"/>
                </a:solidFill>
              </a:rPr>
              <a:t>Aiseolas Ceartaitheach i bhfeidhm sna ranganna ábhair san Iar-Bhunscoil</a:t>
            </a:r>
            <a:br>
              <a:rPr lang="en-US" noProof="1">
                <a:solidFill>
                  <a:schemeClr val="accent1"/>
                </a:solidFill>
              </a:rPr>
            </a:br>
            <a:endParaRPr lang="en-US" noProof="1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5B1C43-C13B-2D8B-4D31-17C960EEAF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92990" y="2061481"/>
            <a:ext cx="2990890" cy="1019175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78046BD-F274-A872-8061-D1823C7F549C}"/>
              </a:ext>
            </a:extLst>
          </p:cNvPr>
          <p:cNvSpPr txBox="1"/>
          <p:nvPr/>
        </p:nvSpPr>
        <p:spPr>
          <a:xfrm>
            <a:off x="8775284" y="3230336"/>
            <a:ext cx="25827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ga-IE" noProof="1"/>
              <a:t>Karen Uí Chasaide,</a:t>
            </a:r>
          </a:p>
          <a:p>
            <a:pPr algn="ctr"/>
            <a:r>
              <a:rPr lang="ga-IE" noProof="1"/>
              <a:t>Coláiste Cois Life, BÁC</a:t>
            </a:r>
            <a:endParaRPr lang="en-US" noProof="1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96997C-AFAC-6813-7B17-10E0CEF34B4A}"/>
              </a:ext>
            </a:extLst>
          </p:cNvPr>
          <p:cNvSpPr txBox="1"/>
          <p:nvPr/>
        </p:nvSpPr>
        <p:spPr>
          <a:xfrm>
            <a:off x="4410075" y="2362557"/>
            <a:ext cx="3371850" cy="2862322"/>
          </a:xfrm>
          <a:prstGeom prst="rect">
            <a:avLst/>
          </a:prstGeom>
          <a:noFill/>
          <a:ln>
            <a:solidFill>
              <a:srgbClr val="10486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noProof="1">
                <a:solidFill>
                  <a:srgbClr val="24647C"/>
                </a:solidFill>
              </a:rPr>
              <a:t>Ceist Mhachnaimh</a:t>
            </a:r>
            <a:r>
              <a:rPr lang="en-GB" noProof="1">
                <a:solidFill>
                  <a:srgbClr val="24647C"/>
                </a:solidFill>
              </a:rPr>
              <a:t>:</a:t>
            </a: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r>
              <a:rPr lang="ga-IE" noProof="1">
                <a:solidFill>
                  <a:srgbClr val="24647C"/>
                </a:solidFill>
              </a:rPr>
              <a:t>Conas </a:t>
            </a:r>
            <a:r>
              <a:rPr lang="en-IE" noProof="1">
                <a:solidFill>
                  <a:srgbClr val="24647C"/>
                </a:solidFill>
              </a:rPr>
              <a:t>is</a:t>
            </a:r>
            <a:r>
              <a:rPr lang="ga-IE" noProof="1">
                <a:solidFill>
                  <a:srgbClr val="24647C"/>
                </a:solidFill>
              </a:rPr>
              <a:t> féidir le múinteoir ábhair </a:t>
            </a:r>
            <a:r>
              <a:rPr lang="en-IE" noProof="1">
                <a:solidFill>
                  <a:srgbClr val="24647C"/>
                </a:solidFill>
              </a:rPr>
              <a:t>A</a:t>
            </a:r>
            <a:r>
              <a:rPr lang="ga-IE" noProof="1">
                <a:solidFill>
                  <a:srgbClr val="24647C"/>
                </a:solidFill>
              </a:rPr>
              <a:t>iseolas </a:t>
            </a:r>
            <a:r>
              <a:rPr lang="en-IE" noProof="1">
                <a:solidFill>
                  <a:srgbClr val="24647C"/>
                </a:solidFill>
              </a:rPr>
              <a:t>C</a:t>
            </a:r>
            <a:r>
              <a:rPr lang="ga-IE" noProof="1">
                <a:solidFill>
                  <a:srgbClr val="24647C"/>
                </a:solidFill>
              </a:rPr>
              <a:t>eartaitheach a leabú ina (h)ábhar féin? </a:t>
            </a:r>
            <a:endParaRPr lang="en-GB" noProof="1">
              <a:solidFill>
                <a:srgbClr val="24647C"/>
              </a:solidFill>
            </a:endParaRPr>
          </a:p>
        </p:txBody>
      </p:sp>
      <p:pic>
        <p:nvPicPr>
          <p:cNvPr id="8" name="Pictiúr 7" descr="Pictiúr a bhfuil Grafaic, ealaín, fáisc-ealaín, dearadh ann&#10;&#10;Seans go mbeidh inneachar a ghin intleacht shaorga mícheart.">
            <a:extLst>
              <a:ext uri="{FF2B5EF4-FFF2-40B4-BE49-F238E27FC236}">
                <a16:creationId xmlns:a16="http://schemas.microsoft.com/office/drawing/2014/main" id="{8154B623-58BE-F8B5-59BE-CF7D0CE684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625" y="2810205"/>
            <a:ext cx="2198750" cy="1236797"/>
          </a:xfrm>
          <a:prstGeom prst="rect">
            <a:avLst/>
          </a:prstGeom>
        </p:spPr>
      </p:pic>
      <p:pic>
        <p:nvPicPr>
          <p:cNvPr id="4" name="Picture 3" descr="A clock with a black background&#10;&#10;AI-generated content may be incorrect.">
            <a:extLst>
              <a:ext uri="{FF2B5EF4-FFF2-40B4-BE49-F238E27FC236}">
                <a16:creationId xmlns:a16="http://schemas.microsoft.com/office/drawing/2014/main" id="{7B61D65F-EAE0-A5C6-D2F5-5EB2BCF7B8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79231" y="4331739"/>
            <a:ext cx="771525" cy="7715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DC9F188-66B4-89D3-74C4-155F665270C1}"/>
              </a:ext>
            </a:extLst>
          </p:cNvPr>
          <p:cNvSpPr txBox="1"/>
          <p:nvPr/>
        </p:nvSpPr>
        <p:spPr>
          <a:xfrm>
            <a:off x="9809408" y="5285705"/>
            <a:ext cx="609600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/>
              <a:t>1 </a:t>
            </a:r>
            <a:r>
              <a:rPr lang="en-GB" sz="2400" b="1" err="1"/>
              <a:t>nóim</a:t>
            </a:r>
            <a:r>
              <a:rPr lang="en-GB" sz="2400" b="1"/>
              <a:t> 19 </a:t>
            </a:r>
            <a:r>
              <a:rPr lang="en-GB" sz="2400" b="1" err="1"/>
              <a:t>soic</a:t>
            </a:r>
            <a:endParaRPr lang="en-US" err="1"/>
          </a:p>
        </p:txBody>
      </p:sp>
    </p:spTree>
    <p:extLst>
      <p:ext uri="{BB962C8B-B14F-4D97-AF65-F5344CB8AC3E}">
        <p14:creationId xmlns:p14="http://schemas.microsoft.com/office/powerpoint/2010/main" val="104450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6E14C2-67F2-015B-0C7E-06CB81AF5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580" y="2119213"/>
            <a:ext cx="9576840" cy="2619573"/>
          </a:xfrm>
        </p:spPr>
        <p:txBody>
          <a:bodyPr>
            <a:noAutofit/>
          </a:bodyPr>
          <a:lstStyle/>
          <a:p>
            <a:pPr algn="ctr"/>
            <a:r>
              <a:rPr lang="en-US" sz="5400" noProof="1"/>
              <a:t>Na Gnéithe Gramadaí a mbíonn Deacrachtaí ag Foghlaimeoirí leo</a:t>
            </a:r>
          </a:p>
        </p:txBody>
      </p:sp>
    </p:spTree>
    <p:extLst>
      <p:ext uri="{BB962C8B-B14F-4D97-AF65-F5344CB8AC3E}">
        <p14:creationId xmlns:p14="http://schemas.microsoft.com/office/powerpoint/2010/main" val="39183477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62EF4-FEB3-28F0-2087-7E013C53D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24C4E-6E2E-3D5A-98EA-D64B98BAA23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60684" y="372394"/>
            <a:ext cx="10515600" cy="1325563"/>
          </a:xfrm>
        </p:spPr>
        <p:txBody>
          <a:bodyPr wrap="square" anchor="ctr">
            <a:normAutofit/>
          </a:bodyPr>
          <a:lstStyle/>
          <a:p>
            <a:r>
              <a:rPr lang="en-US" noProof="1"/>
              <a:t>Cad iad na gnéithe gramadaí a mbíonn deacrachtaí ag foghlaimeoirí leo?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7A996FFD-94C0-409E-33C4-319FE1487D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8651" y="1934440"/>
            <a:ext cx="3974432" cy="4351339"/>
          </a:xfrm>
        </p:spPr>
        <p:txBody>
          <a:bodyPr wrap="square" anchor="t">
            <a:normAutofit fontScale="92500" lnSpcReduction="10000"/>
          </a:bodyPr>
          <a:lstStyle/>
          <a:p>
            <a:r>
              <a:rPr lang="en-US" sz="2600" noProof="1">
                <a:solidFill>
                  <a:srgbClr val="156082"/>
                </a:solidFill>
              </a:rPr>
              <a:t>Tá sé fear. </a:t>
            </a:r>
          </a:p>
          <a:p>
            <a:r>
              <a:rPr lang="en-US" sz="2600" noProof="1">
                <a:solidFill>
                  <a:srgbClr val="156082"/>
                </a:solidFill>
              </a:rPr>
              <a:t>Sin mo.</a:t>
            </a:r>
          </a:p>
          <a:p>
            <a:r>
              <a:rPr lang="en-US" sz="2600" noProof="1">
                <a:solidFill>
                  <a:srgbClr val="156082"/>
                </a:solidFill>
              </a:rPr>
              <a:t>Cad a bhfuil tú ag déanamh?</a:t>
            </a:r>
          </a:p>
          <a:p>
            <a:r>
              <a:rPr lang="en-US" sz="2600" noProof="1">
                <a:solidFill>
                  <a:srgbClr val="156082"/>
                </a:solidFill>
              </a:rPr>
              <a:t>B'fhéidir tá mé ag dul abhaile.</a:t>
            </a:r>
          </a:p>
          <a:p>
            <a:r>
              <a:rPr lang="en-US" sz="2600" noProof="1">
                <a:solidFill>
                  <a:srgbClr val="156082"/>
                </a:solidFill>
              </a:rPr>
              <a:t>An dtéifidh mé leat?</a:t>
            </a:r>
          </a:p>
          <a:p>
            <a:r>
              <a:rPr lang="en-US" sz="2600" noProof="1">
                <a:solidFill>
                  <a:srgbClr val="156082"/>
                </a:solidFill>
              </a:rPr>
              <a:t>Fuair mé isteach sa charr.</a:t>
            </a:r>
          </a:p>
          <a:p>
            <a:r>
              <a:rPr lang="en-US" sz="2600" noProof="1">
                <a:solidFill>
                  <a:srgbClr val="156082"/>
                </a:solidFill>
              </a:rPr>
              <a:t>Dhearna mé an obair.</a:t>
            </a:r>
          </a:p>
          <a:p>
            <a:r>
              <a:rPr lang="en-US" sz="2600" noProof="1">
                <a:solidFill>
                  <a:srgbClr val="156082"/>
                </a:solidFill>
              </a:rPr>
              <a:t>An bhfuil cead agam úsáid do pheann?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7A7EBF3-B0E0-FFC9-F56B-957AE5BD938C}"/>
              </a:ext>
            </a:extLst>
          </p:cNvPr>
          <p:cNvSpPr/>
          <p:nvPr/>
        </p:nvSpPr>
        <p:spPr>
          <a:xfrm>
            <a:off x="9819204" y="4773418"/>
            <a:ext cx="1643743" cy="1200602"/>
          </a:xfrm>
          <a:prstGeom prst="roundRect">
            <a:avLst/>
          </a:prstGeom>
          <a:solidFill>
            <a:srgbClr val="73C9B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noProof="1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An Clásal Coibhneasta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6017C0C-999A-4CCB-9FC9-87E4FD4D9E87}"/>
              </a:ext>
            </a:extLst>
          </p:cNvPr>
          <p:cNvSpPr/>
          <p:nvPr/>
        </p:nvSpPr>
        <p:spPr>
          <a:xfrm>
            <a:off x="7902314" y="4788978"/>
            <a:ext cx="1643742" cy="1200602"/>
          </a:xfrm>
          <a:prstGeom prst="roundRect">
            <a:avLst/>
          </a:prstGeom>
          <a:solidFill>
            <a:srgbClr val="32B2E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noProof="1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An tAinm Briathartha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AB26045-B691-E777-DE1C-DBA871BBEA32}"/>
              </a:ext>
            </a:extLst>
          </p:cNvPr>
          <p:cNvSpPr/>
          <p:nvPr/>
        </p:nvSpPr>
        <p:spPr>
          <a:xfrm>
            <a:off x="7902314" y="3307302"/>
            <a:ext cx="1643742" cy="1200602"/>
          </a:xfrm>
          <a:prstGeom prst="roundRect">
            <a:avLst/>
          </a:prstGeom>
          <a:solidFill>
            <a:srgbClr val="E24A5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noProof="1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Briathra Neamhrialta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E5665E6-5344-7D25-F233-181EA2B39AD0}"/>
              </a:ext>
            </a:extLst>
          </p:cNvPr>
          <p:cNvSpPr/>
          <p:nvPr/>
        </p:nvSpPr>
        <p:spPr>
          <a:xfrm>
            <a:off x="9819204" y="3231472"/>
            <a:ext cx="1681842" cy="1200602"/>
          </a:xfrm>
          <a:prstGeom prst="roundRect">
            <a:avLst/>
          </a:prstGeom>
          <a:solidFill>
            <a:srgbClr val="978FBB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noProof="1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Ag aistriú ó chomhréir an Bhéarla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12FD4C0-5DE2-940C-F98B-EE76EF8C6FBB}"/>
              </a:ext>
            </a:extLst>
          </p:cNvPr>
          <p:cNvSpPr/>
          <p:nvPr/>
        </p:nvSpPr>
        <p:spPr>
          <a:xfrm>
            <a:off x="7902315" y="1825626"/>
            <a:ext cx="1643741" cy="1200602"/>
          </a:xfrm>
          <a:prstGeom prst="roundRect">
            <a:avLst/>
          </a:prstGeom>
          <a:solidFill>
            <a:srgbClr val="FECD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noProof="1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An Chopail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1A6A33E-AB79-B6A8-7776-E3A7B7FFD9CC}"/>
              </a:ext>
            </a:extLst>
          </p:cNvPr>
          <p:cNvSpPr/>
          <p:nvPr/>
        </p:nvSpPr>
        <p:spPr>
          <a:xfrm>
            <a:off x="9857306" y="1825626"/>
            <a:ext cx="1643740" cy="1200602"/>
          </a:xfrm>
          <a:prstGeom prst="roundRect">
            <a:avLst/>
          </a:prstGeom>
          <a:solidFill>
            <a:srgbClr val="F6903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noProof="1">
                <a:solidFill>
                  <a:schemeClr val="accent6">
                    <a:lumMod val="10000"/>
                  </a:schemeClr>
                </a:solidFill>
                <a:latin typeface="Arial"/>
                <a:cs typeface="Arial"/>
              </a:rPr>
              <a:t>An Chlaoninsint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7FE82526-2D3B-BA44-64C8-1A57171FE313}"/>
              </a:ext>
            </a:extLst>
          </p:cNvPr>
          <p:cNvSpPr txBox="1">
            <a:spLocks/>
          </p:cNvSpPr>
          <p:nvPr/>
        </p:nvSpPr>
        <p:spPr>
          <a:xfrm>
            <a:off x="3927882" y="2069022"/>
            <a:ext cx="3974432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600" kern="0" noProof="1">
                <a:solidFill>
                  <a:srgbClr val="156082"/>
                </a:solidFill>
              </a:rPr>
              <a:t>Is fear é.</a:t>
            </a:r>
          </a:p>
          <a:p>
            <a:r>
              <a:rPr lang="en-US" sz="2600" kern="0" noProof="1">
                <a:solidFill>
                  <a:srgbClr val="156082"/>
                </a:solidFill>
              </a:rPr>
              <a:t>Is liomsa é.</a:t>
            </a:r>
          </a:p>
          <a:p>
            <a:r>
              <a:rPr lang="en-US" sz="2600" kern="0" noProof="1">
                <a:solidFill>
                  <a:srgbClr val="156082"/>
                </a:solidFill>
              </a:rPr>
              <a:t>Cad atá tú ag déanamh?</a:t>
            </a:r>
          </a:p>
          <a:p>
            <a:r>
              <a:rPr lang="en-US" sz="2600" kern="0" noProof="1">
                <a:solidFill>
                  <a:srgbClr val="156082"/>
                </a:solidFill>
              </a:rPr>
              <a:t>B'fhéidir go bhfuil mé ag dul abhaile.</a:t>
            </a:r>
          </a:p>
          <a:p>
            <a:r>
              <a:rPr lang="en-US" sz="2600" kern="0" noProof="1">
                <a:solidFill>
                  <a:srgbClr val="156082"/>
                </a:solidFill>
              </a:rPr>
              <a:t>An rachaidh mé leat?</a:t>
            </a:r>
          </a:p>
          <a:p>
            <a:r>
              <a:rPr lang="en-US" sz="2600" kern="0" noProof="1">
                <a:solidFill>
                  <a:srgbClr val="156082"/>
                </a:solidFill>
              </a:rPr>
              <a:t>Chuaigh mé isteach sa charr.</a:t>
            </a:r>
          </a:p>
          <a:p>
            <a:r>
              <a:rPr lang="en-US" sz="2600" kern="0" noProof="1">
                <a:solidFill>
                  <a:srgbClr val="156082"/>
                </a:solidFill>
              </a:rPr>
              <a:t>Rinne mé an obair.</a:t>
            </a:r>
          </a:p>
          <a:p>
            <a:r>
              <a:rPr lang="en-US" sz="2600" kern="0" noProof="1">
                <a:solidFill>
                  <a:srgbClr val="156082"/>
                </a:solidFill>
              </a:rPr>
              <a:t>An bhfuil cead agam do pheann a úsáid?</a:t>
            </a:r>
          </a:p>
        </p:txBody>
      </p:sp>
      <p:pic>
        <p:nvPicPr>
          <p:cNvPr id="11" name="Picture 2" descr="Thinking Face Emoji from Twemoji Emoji Set">
            <a:extLst>
              <a:ext uri="{FF2B5EF4-FFF2-40B4-BE49-F238E27FC236}">
                <a16:creationId xmlns:a16="http://schemas.microsoft.com/office/drawing/2014/main" id="{793E0BC6-2C65-9F77-99E1-6AED834BD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890" y="1570265"/>
            <a:ext cx="1097268" cy="109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5F477378-4D78-FBA7-05C4-6C74CCDB4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825" y="1579481"/>
            <a:ext cx="1293814" cy="129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23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9780CCF8-4864-9204-4F5E-4410CADCE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Am Plé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1EE2A8-D5D8-F68C-3716-580F8DB028C4}"/>
              </a:ext>
            </a:extLst>
          </p:cNvPr>
          <p:cNvSpPr txBox="1"/>
          <p:nvPr/>
        </p:nvSpPr>
        <p:spPr>
          <a:xfrm>
            <a:off x="1528490" y="2666643"/>
            <a:ext cx="4248909" cy="29546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noProof="1">
                <a:solidFill>
                  <a:srgbClr val="24647C"/>
                </a:solidFill>
                <a:effectLst/>
                <a:latin typeface="Arial"/>
                <a:cs typeface="Arial"/>
              </a:rPr>
              <a:t>Cén fáth a ndéanann na </a:t>
            </a:r>
            <a:r>
              <a:rPr lang="en-US" sz="2800" noProof="1">
                <a:solidFill>
                  <a:srgbClr val="24647C"/>
                </a:solidFill>
                <a:latin typeface="Arial"/>
                <a:cs typeface="Arial"/>
              </a:rPr>
              <a:t>foghlaimeoirí </a:t>
            </a:r>
            <a:r>
              <a:rPr lang="en-US" sz="2800" noProof="1">
                <a:solidFill>
                  <a:srgbClr val="24647C"/>
                </a:solidFill>
                <a:effectLst/>
                <a:latin typeface="Arial"/>
                <a:cs typeface="Arial"/>
              </a:rPr>
              <a:t>na botúin sin arís is arís eile?</a:t>
            </a:r>
            <a:endParaRPr lang="en-US" sz="2800" noProof="1">
              <a:solidFill>
                <a:srgbClr val="24647C"/>
              </a:solidFill>
              <a:latin typeface="Arial"/>
              <a:cs typeface="Arial"/>
            </a:endParaRPr>
          </a:p>
          <a:p>
            <a:endParaRPr lang="en-US" noProof="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BBCB00-5FDA-CE92-4DDF-4C689A041B82}"/>
              </a:ext>
            </a:extLst>
          </p:cNvPr>
          <p:cNvSpPr txBox="1"/>
          <p:nvPr/>
        </p:nvSpPr>
        <p:spPr>
          <a:xfrm>
            <a:off x="1171074" y="1664410"/>
            <a:ext cx="5243529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noProof="1">
                <a:solidFill>
                  <a:srgbClr val="24647C"/>
                </a:solidFill>
              </a:rPr>
              <a:t>Ceist don phlé</a:t>
            </a:r>
          </a:p>
        </p:txBody>
      </p:sp>
      <p:pic>
        <p:nvPicPr>
          <p:cNvPr id="2" name="Graphic 1" descr="Meeting outline">
            <a:extLst>
              <a:ext uri="{FF2B5EF4-FFF2-40B4-BE49-F238E27FC236}">
                <a16:creationId xmlns:a16="http://schemas.microsoft.com/office/drawing/2014/main" id="{2F579616-FBE5-F09E-5D7B-07E8261CEE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99967" y="2355111"/>
            <a:ext cx="2147777" cy="214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77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2BAD68-F077-7488-6109-693373173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Intinní Foghlama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B1A1DE1-4D13-A631-131C-C016579CD4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noProof="1">
                <a:solidFill>
                  <a:srgbClr val="24647C"/>
                </a:solidFill>
              </a:rPr>
              <a:t>Go mbeidh tuiscint agaibh ar cad is Aiseolas Ceartaitheach (AC) ann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noProof="1">
                <a:solidFill>
                  <a:srgbClr val="24647C"/>
                </a:solidFill>
                <a:cs typeface="Arial"/>
              </a:rPr>
              <a:t>Go bhfoghlaimeoidh sibh roinnt straitéisí AC chun AC éifeachtach a thabhairt</a:t>
            </a:r>
            <a:endParaRPr lang="en-US" b="1" noProof="1">
              <a:solidFill>
                <a:srgbClr val="24647C"/>
              </a:solidFill>
              <a:cs typeface="Arial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noProof="1">
                <a:solidFill>
                  <a:srgbClr val="24647C"/>
                </a:solidFill>
                <a:cs typeface="Arial"/>
              </a:rPr>
              <a:t>Go dtuigfidh sibh conas AC a chur i bhfeidhm sa seomra ranga agus i dtimpeallacht na scoile</a:t>
            </a:r>
            <a:endParaRPr lang="en-US" b="1" noProof="1">
              <a:solidFill>
                <a:srgbClr val="24647C"/>
              </a:solidFill>
              <a:cs typeface="Arial"/>
            </a:endParaRPr>
          </a:p>
          <a:p>
            <a:pPr marL="0" indent="0">
              <a:buNone/>
            </a:pPr>
            <a:endParaRPr lang="en-US" noProof="1">
              <a:solidFill>
                <a:srgbClr val="156082"/>
              </a:solidFill>
              <a:cs typeface="Arial"/>
            </a:endParaRPr>
          </a:p>
          <a:p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2130921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5E74D-FEF7-F217-435A-B7B68D1FAC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B19F3A-ED86-9855-981D-1A48FA807163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 wrap="square" anchor="ctr">
            <a:normAutofit/>
          </a:bodyPr>
          <a:lstStyle/>
          <a:p>
            <a:pPr lvl="0"/>
            <a:r>
              <a:rPr lang="en-US" noProof="1"/>
              <a:t>Cén fáth a ndéantar na botúin seo?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50072F0-E6BD-D7C9-7D87-86A251A0F020}"/>
              </a:ext>
            </a:extLst>
          </p:cNvPr>
          <p:cNvSpPr/>
          <p:nvPr/>
        </p:nvSpPr>
        <p:spPr>
          <a:xfrm>
            <a:off x="427116" y="2688957"/>
            <a:ext cx="3001884" cy="2891790"/>
          </a:xfrm>
          <a:prstGeom prst="roundRect">
            <a:avLst/>
          </a:prstGeom>
          <a:solidFill>
            <a:srgbClr val="24647C"/>
          </a:solidFill>
          <a:ln w="25400" cap="flat" cmpd="sng" algn="ctr">
            <a:solidFill>
              <a:srgbClr val="24647C">
                <a:shade val="15000"/>
              </a:srgbClr>
            </a:solidFill>
            <a:prstDash val="soli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91440" tIns="45720" rIns="91440" bIns="45720" rtlCol="0" anchor="ctr"/>
          <a:lstStyle/>
          <a:p>
            <a:pPr algn="ctr">
              <a:buClr>
                <a:srgbClr val="000000"/>
              </a:buClr>
            </a:pPr>
            <a:r>
              <a:rPr lang="en-US" sz="2000" noProof="1">
                <a:solidFill>
                  <a:schemeClr val="bg1"/>
                </a:solidFill>
                <a:latin typeface="Arial"/>
                <a:cs typeface="Arial"/>
              </a:rPr>
              <a:t>Bíonn na botúin mar ghné den chaint ag foghlaimeoirí. Ní bhíonn siad spreagtha le bheith níos cruinne.</a:t>
            </a:r>
          </a:p>
          <a:p>
            <a:pPr algn="ctr">
              <a:buClr>
                <a:srgbClr val="000000"/>
              </a:buClr>
            </a:pPr>
            <a:endParaRPr kumimoji="0" lang="en-US" sz="2000" b="0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algn="ctr">
              <a:buClr>
                <a:srgbClr val="000000"/>
              </a:buClr>
            </a:pPr>
            <a:r>
              <a:rPr lang="en-US" sz="2000" kern="0" noProof="1">
                <a:solidFill>
                  <a:schemeClr val="bg1"/>
                </a:solidFill>
                <a:latin typeface="Arial"/>
                <a:cs typeface="Arial"/>
                <a:sym typeface="Arial"/>
              </a:rPr>
              <a:t>(Ó Duibhir, 2018)</a:t>
            </a:r>
            <a:endParaRPr lang="en-US" sz="2000" b="0" i="0" u="none" strike="noStrike" kern="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BB4954C-4490-131D-A65D-7F727BBCD44A}"/>
              </a:ext>
            </a:extLst>
          </p:cNvPr>
          <p:cNvSpPr/>
          <p:nvPr/>
        </p:nvSpPr>
        <p:spPr>
          <a:xfrm>
            <a:off x="4263024" y="2688957"/>
            <a:ext cx="3001884" cy="2891790"/>
          </a:xfrm>
          <a:prstGeom prst="roundRect">
            <a:avLst/>
          </a:prstGeom>
          <a:solidFill>
            <a:srgbClr val="1987A8"/>
          </a:solidFill>
          <a:ln w="25400" cap="flat" cmpd="sng" algn="ctr">
            <a:solidFill>
              <a:srgbClr val="1987A8">
                <a:shade val="15000"/>
              </a:srgbClr>
            </a:solidFill>
            <a:prstDash val="soli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lIns="91440" tIns="45720" rIns="91440" bIns="45720" rtlCol="0" anchor="ctr"/>
          <a:lstStyle/>
          <a:p>
            <a:pPr algn="ctr"/>
            <a:r>
              <a:rPr lang="en-US" sz="2000" noProof="1">
                <a:solidFill>
                  <a:schemeClr val="bg1"/>
                </a:solidFill>
                <a:latin typeface="Arial"/>
                <a:cs typeface="Arial"/>
              </a:rPr>
              <a:t>Déanann na foghlaimeoirí </a:t>
            </a:r>
            <a:endParaRPr lang="en-US">
              <a:solidFill>
                <a:schemeClr val="bg1"/>
              </a:solidFill>
            </a:endParaRPr>
          </a:p>
          <a:p>
            <a:pPr algn="ctr"/>
            <a:r>
              <a:rPr lang="en-US" sz="2000" noProof="1">
                <a:solidFill>
                  <a:schemeClr val="bg1"/>
                </a:solidFill>
                <a:latin typeface="Arial"/>
                <a:cs typeface="Arial"/>
              </a:rPr>
              <a:t>neamhaird ar bhotúin má tá siad fós in ann cumarsáid a dhéanamh.</a:t>
            </a:r>
            <a:endParaRPr lang="en-US">
              <a:solidFill>
                <a:schemeClr val="bg1"/>
              </a:solidFill>
            </a:endParaRPr>
          </a:p>
          <a:p>
            <a:pPr lvl="0" algn="ctr"/>
            <a:endParaRPr lang="en-US" sz="2000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sz="2000" noProof="1">
                <a:solidFill>
                  <a:schemeClr val="bg1"/>
                </a:solidFill>
                <a:latin typeface="Arial"/>
                <a:cs typeface="Arial"/>
              </a:rPr>
              <a:t>(Mac Corraidh, 2008)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D72A59E-7CDD-8A2E-030E-76AF7A68BA65}"/>
              </a:ext>
            </a:extLst>
          </p:cNvPr>
          <p:cNvSpPr/>
          <p:nvPr/>
        </p:nvSpPr>
        <p:spPr>
          <a:xfrm>
            <a:off x="8098932" y="2688957"/>
            <a:ext cx="3001884" cy="2964941"/>
          </a:xfrm>
          <a:prstGeom prst="roundRect">
            <a:avLst/>
          </a:prstGeom>
          <a:solidFill>
            <a:srgbClr val="44A0BB"/>
          </a:solidFill>
          <a:ln w="25400" cap="flat" cmpd="sng" algn="ctr">
            <a:solidFill>
              <a:srgbClr val="44A0BB">
                <a:shade val="15000"/>
              </a:srgbClr>
            </a:solidFill>
            <a:prstDash val="solid"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>
              <a:buClr>
                <a:srgbClr val="000000"/>
              </a:buClr>
            </a:pPr>
            <a:r>
              <a:rPr lang="en-US" sz="20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Bíonn siad ag idirghníomhú le daltaí eile a mbíonn idirtheangacha den chineál céanna acu. </a:t>
            </a:r>
          </a:p>
          <a:p>
            <a:pPr algn="ctr">
              <a:buClr>
                <a:srgbClr val="000000"/>
              </a:buClr>
            </a:pPr>
            <a:endParaRPr lang="en-US" sz="2000" kern="0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  <a:p>
            <a:pPr algn="ctr">
              <a:buClr>
                <a:srgbClr val="000000"/>
              </a:buClr>
            </a:pPr>
            <a:r>
              <a:rPr lang="en-US" sz="2000" kern="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(</a:t>
            </a:r>
            <a:r>
              <a:rPr lang="en-US" sz="20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Hammerly, 1991)</a:t>
            </a:r>
            <a:endParaRPr lang="en-US" sz="2000" kern="0" noProof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A60051-ECAC-8F0E-12A2-24386AE46012}"/>
              </a:ext>
            </a:extLst>
          </p:cNvPr>
          <p:cNvSpPr txBox="1"/>
          <p:nvPr/>
        </p:nvSpPr>
        <p:spPr>
          <a:xfrm>
            <a:off x="2708963" y="1728157"/>
            <a:ext cx="6110005" cy="46166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400" noProof="1">
                <a:solidFill>
                  <a:srgbClr val="24647C"/>
                </a:solidFill>
              </a:rPr>
              <a:t>Cad a deirtear sa taighde faoin ábhar seo?</a:t>
            </a:r>
          </a:p>
        </p:txBody>
      </p:sp>
    </p:spTree>
    <p:extLst>
      <p:ext uri="{BB962C8B-B14F-4D97-AF65-F5344CB8AC3E}">
        <p14:creationId xmlns:p14="http://schemas.microsoft.com/office/powerpoint/2010/main" val="2625956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7ED4D-690A-D92A-A4A4-56A2BBE4FA2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07580" y="1111848"/>
            <a:ext cx="9576840" cy="2619573"/>
          </a:xfrm>
        </p:spPr>
        <p:txBody>
          <a:bodyPr>
            <a:normAutofit/>
          </a:bodyPr>
          <a:lstStyle/>
          <a:p>
            <a:pPr lvl="0" algn="ctr"/>
            <a:r>
              <a:rPr lang="ga-IE" sz="5400" noProof="0"/>
              <a:t>Cur i </a:t>
            </a:r>
            <a:r>
              <a:rPr lang="ga-IE" sz="5400" noProof="0" err="1"/>
              <a:t>bh</a:t>
            </a:r>
            <a:r>
              <a:rPr lang="en-IE" sz="5400" noProof="0"/>
              <a:t>F</a:t>
            </a:r>
            <a:r>
              <a:rPr lang="ga-IE" sz="5400" noProof="0" err="1"/>
              <a:t>eidhm</a:t>
            </a:r>
            <a:r>
              <a:rPr lang="ga-IE" sz="5400" noProof="0"/>
              <a:t> </a:t>
            </a:r>
            <a:r>
              <a:rPr lang="en-IE" sz="5400"/>
              <a:t>É</a:t>
            </a:r>
            <a:r>
              <a:rPr lang="ga-IE" sz="5400" noProof="0" err="1"/>
              <a:t>ifeachtach</a:t>
            </a:r>
            <a:r>
              <a:rPr lang="ga-IE" sz="5400" noProof="0"/>
              <a:t> AC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6FC3C9-C733-E6E3-2F19-4A955868170D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1307580" y="4242751"/>
            <a:ext cx="9576840" cy="15034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lvl="0" indent="0" algn="ctr">
              <a:lnSpc>
                <a:spcPct val="120000"/>
              </a:lnSpc>
              <a:buNone/>
            </a:pPr>
            <a:r>
              <a:rPr lang="ga-IE" sz="4000" noProof="0">
                <a:solidFill>
                  <a:srgbClr val="FFFFFF"/>
                </a:solidFill>
                <a:latin typeface="Arial"/>
                <a:cs typeface="Calibri Light"/>
              </a:rPr>
              <a:t>Moltaí praiticiúla don seomra ranga agus don timpeallacht scoile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CA035-2136-FA4B-0976-FCC27A6632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A8D226E-6A08-C591-3213-BA625E75F1A4}"/>
              </a:ext>
            </a:extLst>
          </p:cNvPr>
          <p:cNvSpPr/>
          <p:nvPr/>
        </p:nvSpPr>
        <p:spPr>
          <a:xfrm>
            <a:off x="854966" y="1044053"/>
            <a:ext cx="2735883" cy="2266029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Níl aon réiteach ann a oireann do chách!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45694E-1BC6-FCFC-F04A-E8202579672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0"/>
            <a:ext cx="10515600" cy="1325563"/>
          </a:xfrm>
        </p:spPr>
        <p:txBody>
          <a:bodyPr wrap="square" anchor="ctr">
            <a:normAutofit/>
          </a:bodyPr>
          <a:lstStyle/>
          <a:p>
            <a:pPr lvl="0"/>
            <a:r>
              <a:rPr lang="en-US" noProof="1"/>
              <a:t>Moltaí do Chur i bhFeidhm AC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DA4AEF8-41CB-2E3E-82B0-FEB3781E6267}"/>
              </a:ext>
            </a:extLst>
          </p:cNvPr>
          <p:cNvSpPr/>
          <p:nvPr/>
        </p:nvSpPr>
        <p:spPr>
          <a:xfrm>
            <a:off x="4133603" y="1054878"/>
            <a:ext cx="2735885" cy="225520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noProof="1">
                <a:solidFill>
                  <a:schemeClr val="bg1"/>
                </a:solidFill>
                <a:latin typeface="Arial"/>
                <a:cs typeface="Arial"/>
              </a:rPr>
              <a:t>Tá raon straitéisí AC ag teastáil chun aghaidh a thabhairt ar riachtanais teanga na foghlaimeoirí go léir.</a:t>
            </a:r>
            <a:endParaRPr lang="en-US" sz="2000" noProof="1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4" name="Graphic 3" descr="Arrow Right with solid fill">
            <a:extLst>
              <a:ext uri="{FF2B5EF4-FFF2-40B4-BE49-F238E27FC236}">
                <a16:creationId xmlns:a16="http://schemas.microsoft.com/office/drawing/2014/main" id="{1716853B-1514-1038-FC8B-D7FB235B8B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431595" y="1879763"/>
            <a:ext cx="457200" cy="45720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3E75A5D-1100-CECA-3003-21274D115790}"/>
              </a:ext>
            </a:extLst>
          </p:cNvPr>
          <p:cNvSpPr/>
          <p:nvPr/>
        </p:nvSpPr>
        <p:spPr>
          <a:xfrm>
            <a:off x="7558152" y="1074370"/>
            <a:ext cx="2735885" cy="225520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Athmhúnluithe (ceartú follasach)</a:t>
            </a:r>
          </a:p>
          <a:p>
            <a:pPr algn="ctr"/>
            <a:r>
              <a:rPr lang="en-US" sz="20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︎ </a:t>
            </a:r>
          </a:p>
          <a:p>
            <a:pPr algn="ctr"/>
            <a:r>
              <a:rPr lang="en-US" sz="20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Leideanna (ceartú intuigthe)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BF20C8CD-538B-E084-D407-4E0C92466F2A}"/>
              </a:ext>
            </a:extLst>
          </p:cNvPr>
          <p:cNvSpPr/>
          <p:nvPr/>
        </p:nvSpPr>
        <p:spPr>
          <a:xfrm>
            <a:off x="854964" y="3765381"/>
            <a:ext cx="2735885" cy="226602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Bheifí ag súil go mbeadh scafláil i bhfoirm AC ón múinteoir ag laghdú de réir a chéile.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C07CCBC-4533-6110-C045-2DCC21F8650F}"/>
              </a:ext>
            </a:extLst>
          </p:cNvPr>
          <p:cNvSpPr/>
          <p:nvPr/>
        </p:nvSpPr>
        <p:spPr>
          <a:xfrm>
            <a:off x="4133603" y="3765381"/>
            <a:ext cx="2735885" cy="227685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 go leor múnlóireachta ag teastáil ón múinteoir ag an tús.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600BF3B-8A60-6CBC-676C-B2412283D6B9}"/>
              </a:ext>
            </a:extLst>
          </p:cNvPr>
          <p:cNvSpPr/>
          <p:nvPr/>
        </p:nvSpPr>
        <p:spPr>
          <a:xfrm>
            <a:off x="7558151" y="3765381"/>
            <a:ext cx="2735885" cy="226602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000" noProof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Gné ghramadaí teanga amháin ar feadh coicíse/míosa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15E12DD1-344C-3878-3CB3-153C72862823}"/>
              </a:ext>
            </a:extLst>
          </p:cNvPr>
          <p:cNvSpPr/>
          <p:nvPr/>
        </p:nvSpPr>
        <p:spPr>
          <a:xfrm>
            <a:off x="8599790" y="2123180"/>
            <a:ext cx="435654" cy="157584"/>
          </a:xfrm>
          <a:prstGeom prst="rightArrow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657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D2265C1-AF7D-5E17-F04C-57D367D5F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8686" y="2119213"/>
            <a:ext cx="9576840" cy="2619573"/>
          </a:xfrm>
        </p:spPr>
        <p:txBody>
          <a:bodyPr>
            <a:normAutofit/>
          </a:bodyPr>
          <a:lstStyle/>
          <a:p>
            <a:pPr algn="ctr"/>
            <a:r>
              <a:rPr lang="en-US" sz="5400" noProof="1"/>
              <a:t>Ról an Ghrinn san Aiseolas Ceartaitheach </a:t>
            </a:r>
          </a:p>
        </p:txBody>
      </p:sp>
    </p:spTree>
    <p:extLst>
      <p:ext uri="{BB962C8B-B14F-4D97-AF65-F5344CB8AC3E}">
        <p14:creationId xmlns:p14="http://schemas.microsoft.com/office/powerpoint/2010/main" val="31483944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3FF755-6B91-93F7-4CDE-9E77FF455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wrap="square" anchor="ctr">
            <a:normAutofit/>
          </a:bodyPr>
          <a:lstStyle/>
          <a:p>
            <a:r>
              <a:rPr lang="en-US" noProof="1"/>
              <a:t>Ról an Ghrinn san Aiseolas Ceartaitheach: Cur Chuige Trasearnála</a:t>
            </a:r>
          </a:p>
          <a:p>
            <a:endParaRPr lang="en-US" noProof="1"/>
          </a:p>
        </p:txBody>
      </p:sp>
      <p:pic>
        <p:nvPicPr>
          <p:cNvPr id="6" name="Picture Placeholder 3">
            <a:extLst>
              <a:ext uri="{FF2B5EF4-FFF2-40B4-BE49-F238E27FC236}">
                <a16:creationId xmlns:a16="http://schemas.microsoft.com/office/drawing/2014/main" id="{0344C9C4-BCC6-97A8-874A-EFB5C7B905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8" b="10305"/>
          <a:stretch>
            <a:fillRect/>
          </a:stretch>
        </p:blipFill>
        <p:spPr>
          <a:xfrm>
            <a:off x="4244181" y="1874043"/>
            <a:ext cx="3703637" cy="310991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641952C-25A0-C19A-B415-8C8DCA690CF3}"/>
              </a:ext>
            </a:extLst>
          </p:cNvPr>
          <p:cNvSpPr txBox="1"/>
          <p:nvPr/>
        </p:nvSpPr>
        <p:spPr>
          <a:xfrm>
            <a:off x="4109663" y="5157037"/>
            <a:ext cx="4099389" cy="4616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err="1"/>
              <a:t>Puipéid</a:t>
            </a:r>
            <a:r>
              <a:rPr lang="en-GB" sz="2400"/>
              <a:t> </a:t>
            </a:r>
            <a:r>
              <a:rPr lang="en-GB" sz="2400" err="1"/>
              <a:t>sa</a:t>
            </a:r>
            <a:r>
              <a:rPr lang="en-GB" sz="2400"/>
              <a:t> </a:t>
            </a:r>
            <a:r>
              <a:rPr lang="en-GB" sz="2400" err="1"/>
              <a:t>Bhunscoil</a:t>
            </a:r>
            <a:endParaRPr lang="en-GB" sz="2400"/>
          </a:p>
        </p:txBody>
      </p:sp>
      <p:pic>
        <p:nvPicPr>
          <p:cNvPr id="8" name="Picture Placeholder 4">
            <a:extLst>
              <a:ext uri="{FF2B5EF4-FFF2-40B4-BE49-F238E27FC236}">
                <a16:creationId xmlns:a16="http://schemas.microsoft.com/office/drawing/2014/main" id="{09553E9E-65BD-2D16-48FB-8BD43B8494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6" r="7177" b="-1"/>
          <a:stretch>
            <a:fillRect/>
          </a:stretch>
        </p:blipFill>
        <p:spPr>
          <a:xfrm>
            <a:off x="4143374" y="1704181"/>
            <a:ext cx="3905250" cy="327977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82EA8BB-4B02-11E3-2731-AABD48461D7A}"/>
              </a:ext>
            </a:extLst>
          </p:cNvPr>
          <p:cNvSpPr txBox="1"/>
          <p:nvPr/>
        </p:nvSpPr>
        <p:spPr>
          <a:xfrm>
            <a:off x="4005208" y="5153818"/>
            <a:ext cx="4181582" cy="46166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err="1"/>
              <a:t>Aiseolas</a:t>
            </a:r>
            <a:r>
              <a:rPr lang="en-GB" sz="2400"/>
              <a:t> </a:t>
            </a:r>
            <a:r>
              <a:rPr lang="en-GB" sz="2400" err="1"/>
              <a:t>trí</a:t>
            </a:r>
            <a:r>
              <a:rPr lang="en-GB" sz="2400"/>
              <a:t> </a:t>
            </a:r>
            <a:r>
              <a:rPr lang="en-GB" sz="2400" err="1"/>
              <a:t>Scannanú</a:t>
            </a:r>
            <a:endParaRPr lang="en-GB" sz="24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B0D2BD-8AA5-A12A-5558-A1C584D7F6DD}"/>
              </a:ext>
            </a:extLst>
          </p:cNvPr>
          <p:cNvSpPr txBox="1"/>
          <p:nvPr/>
        </p:nvSpPr>
        <p:spPr>
          <a:xfrm>
            <a:off x="1646704" y="1697126"/>
            <a:ext cx="8898590" cy="5778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noProof="1">
                <a:solidFill>
                  <a:srgbClr val="156082"/>
                </a:solidFill>
              </a:rPr>
              <a:t>Is féidir le greann an strus a mhothaíonn foghlaimeoirí a laghdú.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AD896F-0AA5-99E2-F781-F0FDEBD7B064}"/>
              </a:ext>
            </a:extLst>
          </p:cNvPr>
          <p:cNvSpPr txBox="1"/>
          <p:nvPr/>
        </p:nvSpPr>
        <p:spPr>
          <a:xfrm>
            <a:off x="2472289" y="2733764"/>
            <a:ext cx="7374135" cy="5778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noProof="1">
                <a:solidFill>
                  <a:srgbClr val="156082"/>
                </a:solidFill>
              </a:rPr>
              <a:t>Feabhsaíonn sé cuimhne - Greann agus spraíúlacht!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53C146B-7135-5F24-9D45-FAA7CDC84E54}"/>
              </a:ext>
            </a:extLst>
          </p:cNvPr>
          <p:cNvSpPr txBox="1"/>
          <p:nvPr/>
        </p:nvSpPr>
        <p:spPr>
          <a:xfrm>
            <a:off x="3717784" y="3770402"/>
            <a:ext cx="4756430" cy="5778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noProof="1">
                <a:solidFill>
                  <a:srgbClr val="156082"/>
                </a:solidFill>
              </a:rPr>
              <a:t>Cruthaítear Caidrimh dhearfacha.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E57DE46-A473-CDBC-AD86-84C2D14E7FB7}"/>
              </a:ext>
            </a:extLst>
          </p:cNvPr>
          <p:cNvSpPr txBox="1"/>
          <p:nvPr/>
        </p:nvSpPr>
        <p:spPr>
          <a:xfrm>
            <a:off x="3169557" y="4868112"/>
            <a:ext cx="5852884" cy="57785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noProof="1">
                <a:solidFill>
                  <a:srgbClr val="156082"/>
                </a:solidFill>
              </a:rPr>
              <a:t>Spreagann sé foghlaimeoirí dul sa seans.</a:t>
            </a:r>
            <a:endParaRPr lang="en-US" sz="2000" noProof="1"/>
          </a:p>
        </p:txBody>
      </p:sp>
    </p:spTree>
    <p:extLst>
      <p:ext uri="{BB962C8B-B14F-4D97-AF65-F5344CB8AC3E}">
        <p14:creationId xmlns:p14="http://schemas.microsoft.com/office/powerpoint/2010/main" val="236327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ideal 1">
            <a:extLst>
              <a:ext uri="{FF2B5EF4-FFF2-40B4-BE49-F238E27FC236}">
                <a16:creationId xmlns:a16="http://schemas.microsoft.com/office/drawing/2014/main" id="{B2AA4832-EAFD-7FFA-98A9-B11A7E04D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Dea-</a:t>
            </a:r>
            <a:r>
              <a:rPr lang="en-IE" err="1"/>
              <a:t>chleachtas</a:t>
            </a:r>
            <a:r>
              <a:rPr lang="en-IE"/>
              <a:t> a </a:t>
            </a:r>
            <a:r>
              <a:rPr lang="en-IE" err="1"/>
              <a:t>Roinnt</a:t>
            </a:r>
            <a:endParaRPr lang="ga-IE"/>
          </a:p>
        </p:txBody>
      </p:sp>
      <p:grpSp>
        <p:nvGrpSpPr>
          <p:cNvPr id="4" name="Group 7">
            <a:extLst>
              <a:ext uri="{FF2B5EF4-FFF2-40B4-BE49-F238E27FC236}">
                <a16:creationId xmlns:a16="http://schemas.microsoft.com/office/drawing/2014/main" id="{98A0D0E3-E061-9974-EC6B-9CD280F8D037}"/>
              </a:ext>
            </a:extLst>
          </p:cNvPr>
          <p:cNvGrpSpPr/>
          <p:nvPr/>
        </p:nvGrpSpPr>
        <p:grpSpPr>
          <a:xfrm>
            <a:off x="1017711" y="1575174"/>
            <a:ext cx="10156578" cy="4351339"/>
            <a:chOff x="-1229306" y="4544968"/>
            <a:chExt cx="10909162" cy="4887740"/>
          </a:xfrm>
        </p:grpSpPr>
        <p:sp>
          <p:nvSpPr>
            <p:cNvPr id="5" name="Rectangle: Rounded Corners 5">
              <a:extLst>
                <a:ext uri="{FF2B5EF4-FFF2-40B4-BE49-F238E27FC236}">
                  <a16:creationId xmlns:a16="http://schemas.microsoft.com/office/drawing/2014/main" id="{5C6B2952-AD49-22C3-74B4-119F8A8D5AED}"/>
                </a:ext>
              </a:extLst>
            </p:cNvPr>
            <p:cNvSpPr/>
            <p:nvPr/>
          </p:nvSpPr>
          <p:spPr>
            <a:xfrm>
              <a:off x="-1229306" y="4544968"/>
              <a:ext cx="10909162" cy="4887740"/>
            </a:xfrm>
            <a:prstGeom prst="round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91440" tIns="45720" rIns="91440" bIns="4572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1200"/>
                </a:spcBef>
                <a:spcAft>
                  <a:spcPts val="1200"/>
                </a:spcAft>
              </a:pPr>
              <a:endParaRPr lang="en-US" sz="2800" dirty="0">
                <a:solidFill>
                  <a:srgbClr val="24647C"/>
                </a:solidFill>
                <a:cs typeface="Arial"/>
              </a:endParaRPr>
            </a:p>
            <a:p>
              <a:pPr algn="ctr">
                <a:spcBef>
                  <a:spcPts val="1200"/>
                </a:spcBef>
                <a:spcAft>
                  <a:spcPts val="1200"/>
                </a:spcAft>
              </a:pP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Smaoinigh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ar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stráitéisí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atá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úsáidte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agat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i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do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sheomra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ranga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féin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nó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feicthe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agat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in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áiteanna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eile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. An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ritheann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aon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stráitéis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/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eispéiris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foghlama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eile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leat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inar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féidir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ról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an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ghrinn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a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úsáid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agus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tú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i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mbun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aiseolais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 </a:t>
              </a:r>
              <a:r>
                <a:rPr lang="en-US" sz="2800" dirty="0" err="1">
                  <a:solidFill>
                    <a:srgbClr val="24647C"/>
                  </a:solidFill>
                  <a:cs typeface="Arial"/>
                </a:rPr>
                <a:t>cheartaithaigh</a:t>
              </a:r>
              <a:r>
                <a:rPr lang="en-US" sz="2800" dirty="0">
                  <a:solidFill>
                    <a:srgbClr val="24647C"/>
                  </a:solidFill>
                  <a:cs typeface="Arial"/>
                </a:rPr>
                <a:t>?</a:t>
              </a:r>
            </a:p>
          </p:txBody>
        </p:sp>
        <p:pic>
          <p:nvPicPr>
            <p:cNvPr id="6" name="Graphic 6" descr="Lightbulb and gear with solid fill">
              <a:extLst>
                <a:ext uri="{FF2B5EF4-FFF2-40B4-BE49-F238E27FC236}">
                  <a16:creationId xmlns:a16="http://schemas.microsoft.com/office/drawing/2014/main" id="{D251E83E-55CB-3D1B-08E3-6AD2D0B9B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79177" y="4985888"/>
              <a:ext cx="1092200" cy="1117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07858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5CB009-A9C2-D82C-2A64-2A2467BAC6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984033-BF28-30F4-9977-C480FA7C584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07580" y="1111848"/>
            <a:ext cx="9576840" cy="2619573"/>
          </a:xfrm>
        </p:spPr>
        <p:txBody>
          <a:bodyPr>
            <a:normAutofit/>
          </a:bodyPr>
          <a:lstStyle/>
          <a:p>
            <a:pPr lvl="0" algn="ctr"/>
            <a:r>
              <a:rPr lang="ga-IE" sz="5400" noProof="0"/>
              <a:t>Cur Chuige Uile Scoile</a:t>
            </a:r>
          </a:p>
        </p:txBody>
      </p:sp>
    </p:spTree>
    <p:extLst>
      <p:ext uri="{BB962C8B-B14F-4D97-AF65-F5344CB8AC3E}">
        <p14:creationId xmlns:p14="http://schemas.microsoft.com/office/powerpoint/2010/main" val="7859698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3B415-850F-2EBB-1D47-979C998D4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AE889-8155-182A-FF8F-04D00D5C3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ga-IE">
                <a:solidFill>
                  <a:srgbClr val="1987A8"/>
                </a:solidFill>
              </a:rPr>
              <a:t>Ag forbairt cumas lab</a:t>
            </a:r>
            <a:r>
              <a:rPr lang="en-IE">
                <a:solidFill>
                  <a:srgbClr val="1987A8"/>
                </a:solidFill>
              </a:rPr>
              <a:t>h</a:t>
            </a:r>
            <a:r>
              <a:rPr lang="ga-IE">
                <a:solidFill>
                  <a:srgbClr val="1987A8"/>
                </a:solidFill>
              </a:rPr>
              <a:t>artha na teanga</a:t>
            </a:r>
            <a:r>
              <a:rPr lang="en-IE">
                <a:solidFill>
                  <a:srgbClr val="1987A8"/>
                </a:solidFill>
              </a:rPr>
              <a:t>:</a:t>
            </a:r>
            <a:r>
              <a:rPr lang="ga-IE">
                <a:solidFill>
                  <a:srgbClr val="1987A8"/>
                </a:solidFill>
              </a:rPr>
              <a:t> </a:t>
            </a:r>
            <a:br>
              <a:rPr lang="en-IE">
                <a:solidFill>
                  <a:srgbClr val="1987A8"/>
                </a:solidFill>
              </a:rPr>
            </a:br>
            <a:r>
              <a:rPr lang="en-IE">
                <a:solidFill>
                  <a:srgbClr val="1987A8"/>
                </a:solidFill>
              </a:rPr>
              <a:t>A</a:t>
            </a:r>
            <a:r>
              <a:rPr lang="ga-IE">
                <a:solidFill>
                  <a:srgbClr val="1987A8"/>
                </a:solidFill>
              </a:rPr>
              <a:t>g úsáid </a:t>
            </a:r>
            <a:r>
              <a:rPr lang="en-IE">
                <a:solidFill>
                  <a:srgbClr val="1987A8"/>
                </a:solidFill>
              </a:rPr>
              <a:t>AC </a:t>
            </a:r>
            <a:r>
              <a:rPr lang="ga-IE">
                <a:solidFill>
                  <a:srgbClr val="1987A8"/>
                </a:solidFill>
              </a:rPr>
              <a:t>mar ghníomh </a:t>
            </a:r>
            <a:r>
              <a:rPr lang="en-IE" err="1">
                <a:solidFill>
                  <a:srgbClr val="1987A8"/>
                </a:solidFill>
              </a:rPr>
              <a:t>sa</a:t>
            </a:r>
            <a:r>
              <a:rPr lang="ga-IE">
                <a:solidFill>
                  <a:srgbClr val="1987A8"/>
                </a:solidFill>
              </a:rPr>
              <a:t> </a:t>
            </a:r>
            <a:br>
              <a:rPr lang="en-IE">
                <a:solidFill>
                  <a:srgbClr val="1987A8"/>
                </a:solidFill>
              </a:rPr>
            </a:br>
            <a:r>
              <a:rPr lang="ga-IE">
                <a:solidFill>
                  <a:srgbClr val="1987A8"/>
                </a:solidFill>
              </a:rPr>
              <a:t>phlean feabhsúcháin scoile</a:t>
            </a:r>
            <a:endParaRPr lang="ga-IE" noProof="0">
              <a:cs typeface="Arial"/>
            </a:endParaRPr>
          </a:p>
        </p:txBody>
      </p:sp>
      <p:pic>
        <p:nvPicPr>
          <p:cNvPr id="60" name="Féinmheastóireacht Scoile">
            <a:hlinkClick r:id="rId4"/>
            <a:extLst>
              <a:ext uri="{FF2B5EF4-FFF2-40B4-BE49-F238E27FC236}">
                <a16:creationId xmlns:a16="http://schemas.microsoft.com/office/drawing/2014/main" id="{2A35F384-C848-1AC7-1F1B-40565B1FC1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2100" y="2131093"/>
            <a:ext cx="4121655" cy="3702194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5C71EB0C-F498-946D-2D97-D0E9C120641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6390547"/>
              </p:ext>
            </p:extLst>
          </p:nvPr>
        </p:nvGraphicFramePr>
        <p:xfrm>
          <a:off x="4948888" y="1024713"/>
          <a:ext cx="8017175" cy="5067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63107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23506">
        <p:fade/>
      </p:transition>
    </mc:Choice>
    <mc:Fallback xmlns="">
      <p:transition spd="med" advTm="123506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screen shot of a device">
            <a:extLst>
              <a:ext uri="{FF2B5EF4-FFF2-40B4-BE49-F238E27FC236}">
                <a16:creationId xmlns:a16="http://schemas.microsoft.com/office/drawing/2014/main" id="{87359134-51DA-997F-90EC-3313DECDF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26" y="2486024"/>
            <a:ext cx="3312854" cy="2208569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E8B1903-DF2D-B85F-AE0B-660AA4B3A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925" y="74612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noProof="1">
                <a:solidFill>
                  <a:schemeClr val="accent1"/>
                </a:solidFill>
              </a:rPr>
              <a:t>Taithí ó mhúinteoir bunscoile ar Aiseolas Ceartaitheach a chur i bhfeidhm ar bhonn scoile uile</a:t>
            </a:r>
            <a:br>
              <a:rPr lang="en-US" noProof="1">
                <a:solidFill>
                  <a:schemeClr val="accent1"/>
                </a:solidFill>
              </a:rPr>
            </a:br>
            <a:endParaRPr lang="en-US" noProof="1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816646B-1E15-760A-9A9B-6AC69F343E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3889" y="2506582"/>
            <a:ext cx="2325450" cy="2188011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8058314-48DC-B5FB-5EF1-AB868E556D16}"/>
              </a:ext>
            </a:extLst>
          </p:cNvPr>
          <p:cNvSpPr txBox="1"/>
          <p:nvPr/>
        </p:nvSpPr>
        <p:spPr>
          <a:xfrm>
            <a:off x="8109983" y="5238750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noProof="1"/>
              <a:t>Múinteoir Gearóid</a:t>
            </a:r>
          </a:p>
          <a:p>
            <a:pPr algn="ctr"/>
            <a:r>
              <a:rPr lang="en-US" noProof="1"/>
              <a:t>Gaelscoil Chluain Dolcáin, BÁC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66C9697-6177-0603-0A89-5F0E54EC9CE3}"/>
              </a:ext>
            </a:extLst>
          </p:cNvPr>
          <p:cNvSpPr txBox="1"/>
          <p:nvPr/>
        </p:nvSpPr>
        <p:spPr>
          <a:xfrm>
            <a:off x="4410075" y="2362557"/>
            <a:ext cx="3371850" cy="3693319"/>
          </a:xfrm>
          <a:prstGeom prst="rect">
            <a:avLst/>
          </a:prstGeom>
          <a:noFill/>
          <a:ln>
            <a:solidFill>
              <a:srgbClr val="10486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noProof="1">
                <a:solidFill>
                  <a:srgbClr val="24647C"/>
                </a:solidFill>
              </a:rPr>
              <a:t>Ceist Mhachnaimh</a:t>
            </a:r>
            <a:r>
              <a:rPr lang="en-GB" noProof="1">
                <a:solidFill>
                  <a:srgbClr val="24647C"/>
                </a:solidFill>
              </a:rPr>
              <a:t>:</a:t>
            </a: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r>
              <a:rPr lang="en-GB" noProof="1">
                <a:solidFill>
                  <a:srgbClr val="24647C"/>
                </a:solidFill>
              </a:rPr>
              <a:t>Céard iad na gnéithe de chur chuige na scoile seo a d’fhéadfainn a chur i bhfeidhm i mo chomhthéacs scoile féin?</a:t>
            </a: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  <a:p>
            <a:pPr algn="ctr"/>
            <a:endParaRPr lang="en-GB" noProof="1">
              <a:solidFill>
                <a:srgbClr val="24647C"/>
              </a:solidFill>
            </a:endParaRPr>
          </a:p>
        </p:txBody>
      </p:sp>
      <p:pic>
        <p:nvPicPr>
          <p:cNvPr id="8" name="Pictiúr 7" descr="Pictiúr a bhfuil Grafaic, ealaín, fáisc-ealaín, dearadh ann&#10;&#10;Seans go mbeidh inneachar a ghin intleacht shaorga mícheart.">
            <a:extLst>
              <a:ext uri="{FF2B5EF4-FFF2-40B4-BE49-F238E27FC236}">
                <a16:creationId xmlns:a16="http://schemas.microsoft.com/office/drawing/2014/main" id="{829383D6-CDD6-3DF1-5149-3534C32583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625" y="2679576"/>
            <a:ext cx="2198750" cy="123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332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4867AA-2F5F-9C37-F0F5-AC218DA275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CC7F0-61DD-E687-A5D4-CC608A1B819B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ga-IE" noProof="0"/>
              <a:t>Cur Chuige Uile Scoile don AC: Plean Gnímh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3D9D38-0D5A-18BA-01EE-6A3908D40FB2}"/>
              </a:ext>
            </a:extLst>
          </p:cNvPr>
          <p:cNvSpPr txBox="1"/>
          <p:nvPr/>
        </p:nvSpPr>
        <p:spPr>
          <a:xfrm>
            <a:off x="6445404" y="1690688"/>
            <a:ext cx="5540299" cy="4185761"/>
          </a:xfrm>
          <a:prstGeom prst="rect">
            <a:avLst/>
          </a:prstGeom>
          <a:noFill/>
          <a:ln>
            <a:solidFill>
              <a:srgbClr val="1987A8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ga-IE" sz="2400" b="1" noProof="0">
                <a:solidFill>
                  <a:srgbClr val="24647C"/>
                </a:solidFill>
                <a:latin typeface="Arial"/>
                <a:cs typeface="Arial"/>
              </a:rPr>
              <a:t>An Múinteoir Aonair</a:t>
            </a:r>
          </a:p>
          <a:p>
            <a:r>
              <a:rPr lang="ga-IE" sz="2400" noProof="0">
                <a:solidFill>
                  <a:srgbClr val="24647C"/>
                </a:solidFill>
                <a:latin typeface="Arial"/>
                <a:cs typeface="Arial"/>
              </a:rPr>
              <a:t>Cén struchtúr ar a bhfuil tú chun díriú isteach an mhí seo? </a:t>
            </a:r>
            <a:br>
              <a:rPr lang="ga-IE" sz="2400" noProof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ga-IE" sz="2400" noProof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ga-IE" sz="2400" noProof="0">
                <a:solidFill>
                  <a:srgbClr val="24647C"/>
                </a:solidFill>
                <a:latin typeface="Arial"/>
                <a:cs typeface="Arial"/>
              </a:rPr>
              <a:t>Conas atá tú chun dul ó </a:t>
            </a:r>
            <a:r>
              <a:rPr lang="ga-IE" sz="2400" noProof="0" err="1">
                <a:solidFill>
                  <a:srgbClr val="24647C"/>
                </a:solidFill>
                <a:latin typeface="Arial"/>
                <a:cs typeface="Arial"/>
              </a:rPr>
              <a:t>athmhúnluithe</a:t>
            </a:r>
            <a:r>
              <a:rPr lang="ga-IE" sz="2400" noProof="0">
                <a:solidFill>
                  <a:srgbClr val="24647C"/>
                </a:solidFill>
                <a:latin typeface="Arial"/>
                <a:cs typeface="Arial"/>
              </a:rPr>
              <a:t> go leideanna? </a:t>
            </a:r>
            <a:br>
              <a:rPr lang="ga-IE" sz="2400" noProof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ga-IE" sz="2400" noProof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ga-IE" sz="2400" noProof="0">
                <a:solidFill>
                  <a:srgbClr val="24647C"/>
                </a:solidFill>
                <a:latin typeface="Arial"/>
                <a:cs typeface="Arial"/>
              </a:rPr>
              <a:t>An bhfuil aon </a:t>
            </a:r>
            <a:r>
              <a:rPr lang="ga-IE" sz="2400">
                <a:solidFill>
                  <a:srgbClr val="24647C"/>
                </a:solidFill>
                <a:latin typeface="Arial"/>
                <a:cs typeface="Arial"/>
              </a:rPr>
              <a:t>fhoghlaimeoir </a:t>
            </a:r>
            <a:r>
              <a:rPr lang="ga-IE" sz="2400" noProof="0">
                <a:solidFill>
                  <a:srgbClr val="24647C"/>
                </a:solidFill>
                <a:latin typeface="Arial"/>
                <a:cs typeface="Arial"/>
              </a:rPr>
              <a:t>sa rang réidh do leideanna cheana féin? </a:t>
            </a:r>
          </a:p>
          <a:p>
            <a:endParaRPr lang="ga-IE" sz="2400" noProof="0">
              <a:solidFill>
                <a:srgbClr val="24647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ga-IE" sz="1400" b="1" i="0" u="none" strike="noStrike" kern="0" cap="none" spc="0" normalizeH="0" baseline="0" noProof="0">
              <a:ln>
                <a:noFill/>
              </a:ln>
              <a:solidFill>
                <a:srgbClr val="1987A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EC04D2-FF75-086C-4811-6D4E838B1339}"/>
              </a:ext>
            </a:extLst>
          </p:cNvPr>
          <p:cNvSpPr txBox="1"/>
          <p:nvPr/>
        </p:nvSpPr>
        <p:spPr>
          <a:xfrm>
            <a:off x="301547" y="1690688"/>
            <a:ext cx="5891561" cy="4185761"/>
          </a:xfrm>
          <a:prstGeom prst="rect">
            <a:avLst/>
          </a:prstGeom>
          <a:noFill/>
          <a:ln>
            <a:solidFill>
              <a:srgbClr val="1987A8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ga-IE" sz="2400" b="1" noProof="0">
                <a:solidFill>
                  <a:srgbClr val="24647C"/>
                </a:solidFill>
                <a:latin typeface="Arial"/>
                <a:cs typeface="Arial"/>
              </a:rPr>
              <a:t>Pobal na Scoile</a:t>
            </a:r>
          </a:p>
          <a:p>
            <a:pPr marL="0" lvl="1"/>
            <a:r>
              <a:rPr lang="ga-IE" sz="2400" noProof="0">
                <a:solidFill>
                  <a:srgbClr val="24647C"/>
                </a:solidFill>
                <a:latin typeface="Arial"/>
                <a:cs typeface="Arial"/>
              </a:rPr>
              <a:t>Conas a thugaimid aiseolas ceartaitheach do</a:t>
            </a:r>
            <a:r>
              <a:rPr lang="ga-IE" sz="2400">
                <a:solidFill>
                  <a:srgbClr val="24647C"/>
                </a:solidFill>
                <a:latin typeface="Arial"/>
                <a:cs typeface="Arial"/>
              </a:rPr>
              <a:t> na foghlaimeoirí</a:t>
            </a:r>
            <a:r>
              <a:rPr lang="en-IE" sz="2400">
                <a:solidFill>
                  <a:srgbClr val="24647C"/>
                </a:solidFill>
                <a:latin typeface="Arial"/>
                <a:cs typeface="Arial"/>
              </a:rPr>
              <a:t> </a:t>
            </a:r>
            <a:r>
              <a:rPr lang="ga-IE" sz="2400" noProof="0">
                <a:solidFill>
                  <a:srgbClr val="24647C"/>
                </a:solidFill>
                <a:latin typeface="Arial"/>
                <a:cs typeface="Arial"/>
              </a:rPr>
              <a:t>ar a gcuid Gaeilge?</a:t>
            </a:r>
          </a:p>
          <a:p>
            <a:pPr marL="0" lvl="1"/>
            <a:endParaRPr lang="ga-IE" sz="2400" noProof="0">
              <a:solidFill>
                <a:srgbClr val="24647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/>
            <a:r>
              <a:rPr lang="ga-IE" sz="2400" noProof="0">
                <a:solidFill>
                  <a:srgbClr val="24647C"/>
                </a:solidFill>
                <a:latin typeface="Arial"/>
                <a:cs typeface="Arial"/>
              </a:rPr>
              <a:t>An bhfuil córas uile scoile in úsáid againn?</a:t>
            </a:r>
          </a:p>
          <a:p>
            <a:pPr marL="0" lvl="1"/>
            <a:endParaRPr lang="ga-IE" sz="2400" noProof="0">
              <a:solidFill>
                <a:srgbClr val="24647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/>
            <a:r>
              <a:rPr lang="ga-IE" sz="2400" noProof="0">
                <a:solidFill>
                  <a:srgbClr val="24647C"/>
                </a:solidFill>
                <a:latin typeface="Arial"/>
                <a:cs typeface="Arial"/>
              </a:rPr>
              <a:t>Conas a úsáidimid aiseolas le cur ar chumas </a:t>
            </a:r>
            <a:r>
              <a:rPr lang="ga-IE" sz="2400">
                <a:solidFill>
                  <a:srgbClr val="24647C"/>
                </a:solidFill>
                <a:latin typeface="Arial"/>
                <a:cs typeface="Arial"/>
              </a:rPr>
              <a:t>na foghlaimeoirí</a:t>
            </a:r>
            <a:r>
              <a:rPr lang="en-IE" sz="2400">
                <a:solidFill>
                  <a:srgbClr val="24647C"/>
                </a:solidFill>
                <a:latin typeface="Arial"/>
                <a:cs typeface="Arial"/>
              </a:rPr>
              <a:t> </a:t>
            </a:r>
            <a:r>
              <a:rPr lang="ga-IE" sz="2400" noProof="0">
                <a:solidFill>
                  <a:srgbClr val="24647C"/>
                </a:solidFill>
                <a:latin typeface="Arial"/>
                <a:cs typeface="Arial"/>
              </a:rPr>
              <a:t>machnamh a dhéanamh ar a bhfoghlaim?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ga-IE" sz="1400" b="1" i="0" u="none" strike="noStrike" kern="0" cap="none" spc="0" normalizeH="0" baseline="0" noProof="0">
              <a:ln>
                <a:noFill/>
              </a:ln>
              <a:solidFill>
                <a:srgbClr val="1987A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2073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6F4F9-A615-58BA-0013-2A2AE20CF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E0B11-F1A0-5D98-0662-BE731A45C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580" y="2498679"/>
            <a:ext cx="9576840" cy="2619573"/>
          </a:xfrm>
        </p:spPr>
        <p:txBody>
          <a:bodyPr>
            <a:noAutofit/>
          </a:bodyPr>
          <a:lstStyle/>
          <a:p>
            <a:pPr algn="ctr"/>
            <a:r>
              <a:rPr lang="en-US" sz="5400" noProof="1"/>
              <a:t>Iniúchadh ar na Prionsabail um Fhoghlaim Éifeachtach Teanga sa Chomhthéacs Tumoideachais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9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6BF66-CD7F-AD28-3547-BF2824438C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A4EE950-7DD8-A5AF-E448-8A4431A43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Intinní Foghlama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C0A853-A486-DF9E-1527-19FA005B69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noProof="1">
                <a:solidFill>
                  <a:srgbClr val="24647C"/>
                </a:solidFill>
              </a:rPr>
              <a:t>Go mbeidh tuiscint agaibh ar cad is Aiseolas Ceartaitheach (AC) ann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noProof="1">
                <a:solidFill>
                  <a:srgbClr val="24647C"/>
                </a:solidFill>
                <a:cs typeface="Arial"/>
              </a:rPr>
              <a:t>Go bhfoghlaimeoidh sibh roinnt straitéisí AC chun AC éifeachtach a thabhairt</a:t>
            </a:r>
            <a:endParaRPr lang="en-US" b="1" noProof="1">
              <a:solidFill>
                <a:srgbClr val="24647C"/>
              </a:solidFill>
              <a:cs typeface="Arial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noProof="1">
                <a:solidFill>
                  <a:srgbClr val="24647C"/>
                </a:solidFill>
                <a:cs typeface="Arial"/>
              </a:rPr>
              <a:t>Go dtuigfidh sibh conas AC a chur i bhfeidhm sa seomra ranga agus i dtimpeallacht na scoile</a:t>
            </a:r>
            <a:endParaRPr lang="en-US" b="1" noProof="1">
              <a:solidFill>
                <a:srgbClr val="24647C"/>
              </a:solidFill>
              <a:cs typeface="Arial"/>
            </a:endParaRPr>
          </a:p>
          <a:p>
            <a:pPr marL="0" indent="0">
              <a:buNone/>
            </a:pPr>
            <a:endParaRPr lang="en-US" noProof="1">
              <a:solidFill>
                <a:srgbClr val="156082"/>
              </a:solidFill>
              <a:cs typeface="Arial"/>
            </a:endParaRPr>
          </a:p>
          <a:p>
            <a:endParaRPr lang="en-US" noProof="1"/>
          </a:p>
        </p:txBody>
      </p:sp>
    </p:spTree>
    <p:extLst>
      <p:ext uri="{BB962C8B-B14F-4D97-AF65-F5344CB8AC3E}">
        <p14:creationId xmlns:p14="http://schemas.microsoft.com/office/powerpoint/2010/main" val="10860995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03D04-07E6-9B5B-B30C-45EF851150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557" y="2223293"/>
            <a:ext cx="10515600" cy="1325563"/>
          </a:xfrm>
        </p:spPr>
        <p:txBody>
          <a:bodyPr>
            <a:noAutofit/>
          </a:bodyPr>
          <a:lstStyle/>
          <a:p>
            <a:pPr algn="ctr">
              <a:spcBef>
                <a:spcPts val="1000"/>
              </a:spcBef>
            </a:pPr>
            <a:br>
              <a:rPr lang="en-US" sz="3600" noProof="1">
                <a:ea typeface="+mn-ea"/>
                <a:cs typeface="+mn-cs"/>
              </a:rPr>
            </a:br>
            <a:br>
              <a:rPr lang="en-US" sz="3600" noProof="1">
                <a:ea typeface="+mn-ea"/>
                <a:cs typeface="+mn-cs"/>
              </a:rPr>
            </a:br>
            <a:br>
              <a:rPr lang="en-US" sz="3600" noProof="1">
                <a:ea typeface="+mn-ea"/>
                <a:cs typeface="+mn-cs"/>
              </a:rPr>
            </a:br>
            <a:r>
              <a:rPr lang="en-US" sz="3600" noProof="1">
                <a:solidFill>
                  <a:prstClr val="white"/>
                </a:solidFill>
                <a:ea typeface="+mn-ea"/>
                <a:cs typeface="+mn-cs"/>
              </a:rPr>
              <a:t>Go raibh míle maith agaibh as bhur rannpháirtíocht.</a:t>
            </a:r>
            <a:br>
              <a:rPr lang="en-US" sz="3600" noProof="1">
                <a:ea typeface="+mn-ea"/>
                <a:cs typeface="Arial"/>
              </a:rPr>
            </a:br>
            <a:br>
              <a:rPr lang="en-US" sz="3600" noProof="1">
                <a:ea typeface="+mn-ea"/>
                <a:cs typeface="+mn-cs"/>
              </a:rPr>
            </a:br>
            <a:r>
              <a:rPr lang="en-US" sz="3600" noProof="1">
                <a:solidFill>
                  <a:prstClr val="white"/>
                </a:solidFill>
                <a:ea typeface="+mn-ea"/>
                <a:cs typeface="+mn-cs"/>
              </a:rPr>
              <a:t>  @OideprimGaeilge</a:t>
            </a:r>
            <a:br>
              <a:rPr lang="en-US" sz="3600" noProof="1">
                <a:solidFill>
                  <a:prstClr val="white"/>
                </a:solidFill>
                <a:ea typeface="+mn-ea"/>
                <a:cs typeface="+mn-cs"/>
              </a:rPr>
            </a:br>
            <a:br>
              <a:rPr lang="en-US" sz="3600" noProof="1">
                <a:ea typeface="+mn-ea"/>
                <a:cs typeface="+mn-cs"/>
              </a:rPr>
            </a:br>
            <a:r>
              <a:rPr lang="en-US" sz="3600" noProof="1">
                <a:ea typeface="+mn-ea"/>
                <a:cs typeface="+mn-cs"/>
              </a:rPr>
              <a:t>@Oide_PP_Gaeilge</a:t>
            </a:r>
            <a:br>
              <a:rPr lang="en-US" sz="3600" noProof="1">
                <a:ea typeface="+mn-ea"/>
                <a:cs typeface="+mn-cs"/>
              </a:rPr>
            </a:br>
            <a:br>
              <a:rPr lang="en-US" sz="3600" noProof="1">
                <a:ea typeface="+mn-ea"/>
                <a:cs typeface="+mn-cs"/>
              </a:rPr>
            </a:br>
            <a:r>
              <a:rPr lang="en-US" sz="7200" noProof="1">
                <a:solidFill>
                  <a:prstClr val="white"/>
                </a:solidFill>
                <a:ea typeface="+mn-ea"/>
                <a:cs typeface="+mn-cs"/>
              </a:rPr>
              <a:t>Míle buíochas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9C627F2-3EC3-8975-5060-1E9E89EED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95085" y="5928127"/>
            <a:ext cx="2699004" cy="987850"/>
            <a:chOff x="2651612" y="5220826"/>
            <a:chExt cx="2699004" cy="987850"/>
          </a:xfrm>
        </p:grpSpPr>
        <p:pic>
          <p:nvPicPr>
            <p:cNvPr id="7" name="Graphic 6" descr="Email with solid fill">
              <a:extLst>
                <a:ext uri="{FF2B5EF4-FFF2-40B4-BE49-F238E27FC236}">
                  <a16:creationId xmlns:a16="http://schemas.microsoft.com/office/drawing/2014/main" id="{C0F7092F-DFE9-5884-96E2-657DA5B3D3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51612" y="5220826"/>
              <a:ext cx="694944" cy="69494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356138C-BDA9-1B3C-E0D4-593A9BD067A5}"/>
                </a:ext>
              </a:extLst>
            </p:cNvPr>
            <p:cNvSpPr txBox="1"/>
            <p:nvPr/>
          </p:nvSpPr>
          <p:spPr>
            <a:xfrm>
              <a:off x="3346556" y="5285346"/>
              <a:ext cx="2004060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info@oide.ie</a:t>
              </a:r>
              <a:endParaRPr kumimoji="0" lang="en-US" sz="18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sng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eolas@oide.ie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799E0B5-116A-B411-58AD-6B61BA21F5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102701" y="5847617"/>
            <a:ext cx="2549198" cy="914400"/>
            <a:chOff x="5038344" y="5147674"/>
            <a:chExt cx="2549198" cy="914400"/>
          </a:xfrm>
        </p:grpSpPr>
        <p:grpSp>
          <p:nvGrpSpPr>
            <p:cNvPr id="10" name="Group 9" descr="Laptop computer with Oide Standard Mark ">
              <a:extLst>
                <a:ext uri="{FF2B5EF4-FFF2-40B4-BE49-F238E27FC236}">
                  <a16:creationId xmlns:a16="http://schemas.microsoft.com/office/drawing/2014/main" id="{69735C83-3850-1AAA-D0FC-F3C615F097B0}"/>
                </a:ext>
              </a:extLst>
            </p:cNvPr>
            <p:cNvGrpSpPr/>
            <p:nvPr/>
          </p:nvGrpSpPr>
          <p:grpSpPr>
            <a:xfrm>
              <a:off x="5038344" y="5147674"/>
              <a:ext cx="914400" cy="914400"/>
              <a:chOff x="5411724" y="5894201"/>
              <a:chExt cx="914400" cy="914400"/>
            </a:xfrm>
          </p:grpSpPr>
          <p:pic>
            <p:nvPicPr>
              <p:cNvPr id="12" name="Graphic 11" descr="Laptop with solid fill">
                <a:extLst>
                  <a:ext uri="{FF2B5EF4-FFF2-40B4-BE49-F238E27FC236}">
                    <a16:creationId xmlns:a16="http://schemas.microsoft.com/office/drawing/2014/main" id="{94C5F222-EB36-03E4-7C05-B1CBAFCF49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411724" y="5894201"/>
                <a:ext cx="914400" cy="914400"/>
              </a:xfrm>
              <a:prstGeom prst="rect">
                <a:avLst/>
              </a:prstGeom>
            </p:spPr>
          </p:pic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B8CFBB5-FE9E-FDC9-AC42-B1E7DE84D2FA}"/>
                  </a:ext>
                </a:extLst>
              </p:cNvPr>
              <p:cNvSpPr/>
              <p:nvPr/>
            </p:nvSpPr>
            <p:spPr>
              <a:xfrm>
                <a:off x="5604611" y="6151758"/>
                <a:ext cx="531952" cy="315718"/>
              </a:xfrm>
              <a:prstGeom prst="rect">
                <a:avLst/>
              </a:prstGeom>
              <a:solidFill>
                <a:srgbClr val="0E85AA"/>
              </a:solidFill>
              <a:ln>
                <a:solidFill>
                  <a:srgbClr val="0E85A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endParaRPr>
              </a:p>
            </p:txBody>
          </p:sp>
          <p:pic>
            <p:nvPicPr>
              <p:cNvPr id="16" name="Picture 15" descr="A picture containing text, font, screenshot, logo&#10;&#10;Description automatically generated">
                <a:extLst>
                  <a:ext uri="{FF2B5EF4-FFF2-40B4-BE49-F238E27FC236}">
                    <a16:creationId xmlns:a16="http://schemas.microsoft.com/office/drawing/2014/main" id="{3012D619-41D2-E64B-E854-43C75A2A55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599555" y="6192143"/>
                <a:ext cx="538738" cy="260080"/>
              </a:xfrm>
              <a:prstGeom prst="rect">
                <a:avLst/>
              </a:prstGeom>
            </p:spPr>
          </p:pic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26368C2-4EB8-5A46-5FB3-900CA5179425}"/>
                </a:ext>
              </a:extLst>
            </p:cNvPr>
            <p:cNvSpPr txBox="1"/>
            <p:nvPr/>
          </p:nvSpPr>
          <p:spPr>
            <a:xfrm>
              <a:off x="6014093" y="5416529"/>
              <a:ext cx="157344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www.oide.ie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394629A-3B09-E039-929C-84AC08A80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651899" y="6074062"/>
            <a:ext cx="2410887" cy="419100"/>
            <a:chOff x="7806465" y="5390891"/>
            <a:chExt cx="2410887" cy="41910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E2A6A7C-9503-B964-3780-950F046A2401}"/>
                </a:ext>
              </a:extLst>
            </p:cNvPr>
            <p:cNvSpPr txBox="1"/>
            <p:nvPr/>
          </p:nvSpPr>
          <p:spPr>
            <a:xfrm>
              <a:off x="8213292" y="5409171"/>
              <a:ext cx="2004060" cy="3766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/>
                  <a:ea typeface="+mn-ea"/>
                  <a:cs typeface="+mn-cs"/>
                </a:rPr>
                <a:t>@oide_Ireland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C4095C9-5B92-4433-4FBD-A2E272A70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06465" y="5390891"/>
              <a:ext cx="447675" cy="419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696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901C13-CC59-71D2-78D4-02C2A0FC98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3" y="365129"/>
            <a:ext cx="10515600" cy="1325559"/>
          </a:xfrm>
        </p:spPr>
        <p:txBody>
          <a:bodyPr wrap="square" anchor="ctr">
            <a:normAutofit/>
          </a:bodyPr>
          <a:lstStyle/>
          <a:p>
            <a:pPr lvl="0"/>
            <a:r>
              <a:rPr lang="ga-IE" noProof="0"/>
              <a:t>Ceisteanna?</a:t>
            </a:r>
          </a:p>
        </p:txBody>
      </p:sp>
      <p:pic>
        <p:nvPicPr>
          <p:cNvPr id="6" name="Picture 5" descr="A person with question marks&#10;&#10;AI-generated content may be incorrect.">
            <a:extLst>
              <a:ext uri="{FF2B5EF4-FFF2-40B4-BE49-F238E27FC236}">
                <a16:creationId xmlns:a16="http://schemas.microsoft.com/office/drawing/2014/main" id="{B5C11216-E855-ED9C-26F7-E0122774D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5392" y="1825627"/>
            <a:ext cx="5061221" cy="43513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79ACF-15D6-7D91-F14D-13CD55A37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2208" y="0"/>
            <a:ext cx="10515600" cy="1325563"/>
          </a:xfrm>
        </p:spPr>
        <p:txBody>
          <a:bodyPr/>
          <a:lstStyle/>
          <a:p>
            <a:r>
              <a:rPr lang="en-US" noProof="1"/>
              <a:t>Tagairtí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E5A72-98CC-59FC-CE37-F1B3E71F1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4192" y="966089"/>
            <a:ext cx="10515600" cy="4351339"/>
          </a:xfrm>
        </p:spPr>
        <p:txBody>
          <a:bodyPr>
            <a:noAutofit/>
          </a:bodyPr>
          <a:lstStyle/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Allen, P., Swain, M., Harley, B. &amp; Cummins, J. 1990. Aspects of classroom treatment: toward a more comprehensive view of second language education. </a:t>
            </a:r>
            <a:r>
              <a:rPr lang="en-US" sz="1400" i="1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In:</a:t>
            </a:r>
            <a:r>
              <a:rPr lang="en-US" sz="1400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Harley, B., Allen, P., Cummins, J. &amp; Swain, M. (eds.) </a:t>
            </a:r>
            <a:r>
              <a:rPr lang="en-US" sz="1400" i="1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Development of Second Language Proficiency.</a:t>
            </a:r>
            <a:r>
              <a:rPr lang="en-US" sz="1400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Cambridge: Cambridge University Press.</a:t>
            </a:r>
            <a:endParaRPr lang="en-US" sz="1400" kern="10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Ammar, A. &amp; Spada, N. 2006. One size fits all?: Recasts, Prompts, and L2 Learning. </a:t>
            </a:r>
            <a:r>
              <a:rPr lang="en-US" sz="1400" i="1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Studies in second language acquisition,</a:t>
            </a:r>
            <a:r>
              <a:rPr lang="en-US" sz="1400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28</a:t>
            </a:r>
            <a:r>
              <a:rPr lang="en-US" sz="1400" b="1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</a:t>
            </a:r>
            <a:r>
              <a:rPr lang="en-US" sz="1400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543-574.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400" kern="0">
                <a:latin typeface="Arial" panose="020B0604020202020204" pitchFamily="34" charset="0"/>
                <a:cs typeface="Arial" panose="020B0604020202020204" pitchFamily="34" charset="0"/>
              </a:rPr>
              <a:t>Cammarata, L., &amp; </a:t>
            </a:r>
            <a:r>
              <a:rPr lang="en-GB" sz="1400" kern="0" err="1">
                <a:latin typeface="Arial" panose="020B0604020202020204" pitchFamily="34" charset="0"/>
                <a:cs typeface="Arial" panose="020B0604020202020204" pitchFamily="34" charset="0"/>
              </a:rPr>
              <a:t>Tedick</a:t>
            </a:r>
            <a:r>
              <a:rPr lang="en-GB" sz="1400" kern="0">
                <a:latin typeface="Arial" panose="020B0604020202020204" pitchFamily="34" charset="0"/>
                <a:cs typeface="Arial" panose="020B0604020202020204" pitchFamily="34" charset="0"/>
              </a:rPr>
              <a:t>, D.J. 2012. Balancing Content and Language in Instruction: The Experience of Immersion Teachers. </a:t>
            </a:r>
            <a:r>
              <a:rPr lang="en-GB" sz="1400" i="1" kern="0">
                <a:latin typeface="Arial" panose="020B0604020202020204" pitchFamily="34" charset="0"/>
                <a:cs typeface="Arial" panose="020B0604020202020204" pitchFamily="34" charset="0"/>
              </a:rPr>
              <a:t>The Modern Language Journal</a:t>
            </a:r>
            <a:r>
              <a:rPr lang="en-GB" sz="1400" kern="0">
                <a:latin typeface="Arial" panose="020B0604020202020204" pitchFamily="34" charset="0"/>
                <a:cs typeface="Arial" panose="020B0604020202020204" pitchFamily="34" charset="0"/>
              </a:rPr>
              <a:t>, 96, 251-269. </a:t>
            </a:r>
            <a:r>
              <a:rPr lang="en-GB" sz="1400" ker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https://doi.org/10.1111/j.1540-4781.2012.01330.x</a:t>
            </a:r>
            <a:endParaRPr lang="en-GB" sz="1400" ker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400" kern="0" noProof="1">
                <a:latin typeface="Arial" panose="020B0604020202020204" pitchFamily="34" charset="0"/>
                <a:cs typeface="Arial" panose="020B0604020202020204" pitchFamily="34" charset="0"/>
              </a:rPr>
              <a:t>Hammerly, H. 1991. Fluency and accuracy: toward balance in language teaching and learning. Clevedon, UK: Multilingual Matters.</a:t>
            </a:r>
            <a:endParaRPr lang="en-US" sz="1400" kern="0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Harley, B. 1993. Instructional Strategies and SLA in Early French Immersion. Studies in Second Language Acquisition, 15, 245-259.</a:t>
            </a:r>
            <a:endParaRPr lang="en-US" sz="1400" kern="0" noProof="1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Kartchava, E. 2019. </a:t>
            </a:r>
            <a:r>
              <a:rPr lang="en-GB" sz="1400" kern="0">
                <a:latin typeface="Arial" panose="020B0604020202020204" pitchFamily="34" charset="0"/>
                <a:cs typeface="Arial" panose="020B0604020202020204" pitchFamily="34" charset="0"/>
              </a:rPr>
              <a:t>Noticing Oral Corrective Feedback in the Second Language Classroom: Background and Evidence. Bloomsbury Publishing.</a:t>
            </a: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Krashen, S. 1982. Principles and practice in second language acquisition. Oxford, Pergamon Press.</a:t>
            </a: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Li, S. 2010. The Effectiveness of Corrective Feedback in SLA: A Meta-Analysis. Language learning, 60, 309-365.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2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2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2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2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200" kern="10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800"/>
              </a:spcAft>
              <a:buNone/>
            </a:pPr>
            <a:endParaRPr lang="en-US" sz="1200" kern="10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2135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A72C22-2B5B-64E3-9E88-89D8AFE56D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C0BE1-911A-B14D-2863-375895F6A4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8237"/>
            <a:ext cx="10515600" cy="1325563"/>
          </a:xfrm>
        </p:spPr>
        <p:txBody>
          <a:bodyPr/>
          <a:lstStyle/>
          <a:p>
            <a:r>
              <a:rPr lang="en-US" noProof="1"/>
              <a:t>Tagairtí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3ABB11-799D-8302-3095-71176C95C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76401"/>
            <a:ext cx="10515600" cy="4351339"/>
          </a:xfrm>
        </p:spPr>
        <p:txBody>
          <a:bodyPr>
            <a:noAutofit/>
          </a:bodyPr>
          <a:lstStyle/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Lyster, R. 2007. Learning and teaching languages through content: a counterbalanced approach, Amsterdam, John Benjamins.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Lyster, R. &amp; Ranta, L. 1997. Corrective Feedback and Learner Uptake: Negotiation of Form in Communicative Classrooms. </a:t>
            </a:r>
            <a:r>
              <a:rPr lang="en-US" sz="1400" i="1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Studies in second language acquisition</a:t>
            </a: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19, 37-66.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Lyster, R., Saito, K. &amp; Sato, M. 2013. Oral corrective feedback in second language classrooms. </a:t>
            </a:r>
            <a:r>
              <a:rPr lang="en-US" sz="1400" i="1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Language teaching</a:t>
            </a: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46, 1-40.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Mac Corraidh, S. 2008. Ar thóir an dea-chleachtais: the quest for best practice in Irish-medium primary schools in Belfast. Béal Feirste: Ollscoil na Banríona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Ní Aogáin, S. &amp; Ó Duibhir, P. 2020. Aiseolas ceartaitheach i gcomhthéacs an tumoideachais. Ábhar Tacaíochta. NCCA.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Ní Aogáin, S. &amp; Ó Duibhir, P. 2021. Iniúchadh ar an tionchar a bhíonn ag aiseolas ceartaitheach ar chruinneas Gaeilge daltaí tumoideachais. In: Ó Ceallaigh, T. J. &amp; Ó Laoire, M. (eds.) An Tumoideachas: Deiseanna agus dea-chleachais. An dara comhdháil taighde uile-oileánda ar an tumoideachas: Imeachtaí comhdhála. An Chomhairle um Oideachas Gaeltachta agus Gaelscolaíochta.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Ní Aogáin, S. &amp; Ó Duibhir, P. 2022. Ó Theoiric go Cleachtas: Aiseolas Ceartaitheach i Scoileanna Lán-Ghaeilge. TEANGA, the Journal of the Irish Association for Applied Linguistics, 29, 80-106.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GB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GB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0066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AC99E-73D8-F3EF-BBDB-B3734DA00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EFBBA-508C-53AE-B126-B23A37FE5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109"/>
            <a:ext cx="10515600" cy="1325563"/>
          </a:xfrm>
        </p:spPr>
        <p:txBody>
          <a:bodyPr/>
          <a:lstStyle/>
          <a:p>
            <a:r>
              <a:rPr lang="en-US" noProof="1"/>
              <a:t>Tagairtí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0A299-36B1-1D58-B948-8503F8589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53330"/>
            <a:ext cx="10515600" cy="4351339"/>
          </a:xfrm>
        </p:spPr>
        <p:txBody>
          <a:bodyPr>
            <a:noAutofit/>
          </a:bodyPr>
          <a:lstStyle/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Ní Mhurchú, C., Ní Aogáin, S. &amp; Ó Ceallaigh, T. J. 2023. Aiseolas ceartaitheach mar réiteach ar easnaimh theangeolaíocha sa tumoideachas lán-ghaeilge. TEANGA, the Journal of the Irish Association for Applied Linguistics, 30, 81-108.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Ó Ceallaigh, T. J. &amp; Ní Shéaghdha, A. 2017. I dtreo barr feabhais: dea-chleachtais san oideachas lán-Ghaeilge, Baile Átha Cliath, Gaeloideachas.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Ó Duibhir, P. 2010. Gaeilge labhartha na bpáistí i scoileanna lán-Ghaeilge i dTuaisceart na hÉireann. SCOTENS.</a:t>
            </a:r>
            <a:endParaRPr lang="en-GB" sz="1400" ker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400" kern="0">
                <a:latin typeface="Arial" panose="020B0604020202020204" pitchFamily="34" charset="0"/>
                <a:cs typeface="Arial" panose="020B0604020202020204" pitchFamily="34" charset="0"/>
              </a:rPr>
              <a:t>Ó </a:t>
            </a:r>
            <a:r>
              <a:rPr lang="en-GB" sz="1400" kern="0" err="1">
                <a:latin typeface="Arial" panose="020B0604020202020204" pitchFamily="34" charset="0"/>
                <a:cs typeface="Arial" panose="020B0604020202020204" pitchFamily="34" charset="0"/>
              </a:rPr>
              <a:t>Duibhir</a:t>
            </a:r>
            <a:r>
              <a:rPr lang="en-GB" sz="1400" kern="0">
                <a:latin typeface="Arial" panose="020B0604020202020204" pitchFamily="34" charset="0"/>
                <a:cs typeface="Arial" panose="020B0604020202020204" pitchFamily="34" charset="0"/>
              </a:rPr>
              <a:t>, P. &amp; Cummins, J. 2012. Towards and Integrated Language Curriculum in Early Childhood and Primary Education (3 - 12 Years): Commissioned Research Report. Dublin: NCCA.</a:t>
            </a:r>
            <a:endParaRPr lang="en-US" sz="1400" kern="0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 Duibhir, P. 2018. Immersion Education: Lessons from a Minority Language Context, Blue Ridge Summit, PA, Multilingual Matters.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400" kern="0" noProof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Tedick, D. J. &amp; Lyster, R. 2020. Scaffolding Language Development in Immersion and Dual Language Classrooms, Londain, Routledge.</a:t>
            </a:r>
          </a:p>
          <a:p>
            <a:pPr marL="0" indent="0">
              <a:buNone/>
            </a:pPr>
            <a:r>
              <a:rPr lang="en-GB" sz="1400"/>
              <a:t>Sato, M. &amp; Lyster, R. 2012. Peer interaction and corrective feedback for accuracy and fluency development. </a:t>
            </a:r>
            <a:r>
              <a:rPr lang="en-GB" sz="1400" i="1"/>
              <a:t>Studies in Second Language Acquisition</a:t>
            </a:r>
            <a:r>
              <a:rPr lang="en-GB" sz="1400"/>
              <a:t>. 34. 10.1017/S0272263112000356. 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GB" sz="1400"/>
              <a:t>Sato, M. 2013. Beliefs about peer interaction and peer corrective feedback: Efficacy of classroom intervention. </a:t>
            </a:r>
            <a:r>
              <a:rPr lang="en-GB" sz="1400" i="1"/>
              <a:t>Modern Language Journal.</a:t>
            </a:r>
            <a:r>
              <a:rPr lang="en-GB" sz="1400"/>
              <a:t> 97. 611-633. 10.1111/j.1540-4781.2013.12035.x. 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GB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GB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r>
              <a:rPr lang="en-US" sz="1400" kern="0" noProof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lnSpc>
                <a:spcPct val="115000"/>
              </a:lnSpc>
              <a:spcAft>
                <a:spcPts val="800"/>
              </a:spcAft>
              <a:buNone/>
            </a:pPr>
            <a:endParaRPr lang="en-US" sz="1400" kern="0" noProof="1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144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116FE45-B162-5C10-DB5B-4DDDB2B0C1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7159069"/>
              </p:ext>
            </p:extLst>
          </p:nvPr>
        </p:nvGraphicFramePr>
        <p:xfrm>
          <a:off x="-845457" y="619183"/>
          <a:ext cx="8969829" cy="5608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E0B05BD9-14E4-B6DE-0406-534022DC3086}"/>
              </a:ext>
            </a:extLst>
          </p:cNvPr>
          <p:cNvSpPr txBox="1"/>
          <p:nvPr/>
        </p:nvSpPr>
        <p:spPr>
          <a:xfrm>
            <a:off x="7329714" y="2356280"/>
            <a:ext cx="4571999" cy="30746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000" noProof="1"/>
              <a:t>Smaoinigh ar do chomhthéacs ranga féin. </a:t>
            </a:r>
          </a:p>
          <a:p>
            <a:pPr>
              <a:lnSpc>
                <a:spcPct val="200000"/>
              </a:lnSpc>
            </a:pPr>
            <a:r>
              <a:rPr lang="en-US" sz="2000" noProof="1"/>
              <a:t>Conas a chuireann tú na Prionsabail um Fhoghlaim Éifeachtach Teanga i bhfeidhm sa seomra ranga?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CCC0C3-F747-92B2-C171-3F490026080B}"/>
              </a:ext>
            </a:extLst>
          </p:cNvPr>
          <p:cNvSpPr txBox="1"/>
          <p:nvPr/>
        </p:nvSpPr>
        <p:spPr>
          <a:xfrm>
            <a:off x="8273839" y="1427096"/>
            <a:ext cx="2683748" cy="52322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800" noProof="1"/>
              <a:t>Am Machnaimh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AEA875-BFF3-472D-1EB1-A96D9524C879}"/>
              </a:ext>
            </a:extLst>
          </p:cNvPr>
          <p:cNvSpPr txBox="1"/>
          <p:nvPr/>
        </p:nvSpPr>
        <p:spPr>
          <a:xfrm>
            <a:off x="2255527" y="2459504"/>
            <a:ext cx="27373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noProof="1"/>
              <a:t>Na Prionsabail </a:t>
            </a:r>
          </a:p>
          <a:p>
            <a:pPr algn="ctr"/>
            <a:r>
              <a:rPr lang="en-US" sz="2400" noProof="1"/>
              <a:t>um </a:t>
            </a:r>
          </a:p>
          <a:p>
            <a:pPr algn="ctr"/>
            <a:r>
              <a:rPr lang="en-US" sz="2400" noProof="1"/>
              <a:t>Fhoghlaim Éifeachtach </a:t>
            </a:r>
          </a:p>
          <a:p>
            <a:pPr algn="ctr"/>
            <a:r>
              <a:rPr lang="en-US" sz="2400" noProof="1"/>
              <a:t>Teanga</a:t>
            </a:r>
          </a:p>
        </p:txBody>
      </p:sp>
      <p:pic>
        <p:nvPicPr>
          <p:cNvPr id="15" name="Graphic 14" descr="Lightbulb and gear with solid fill">
            <a:extLst>
              <a:ext uri="{FF2B5EF4-FFF2-40B4-BE49-F238E27FC236}">
                <a16:creationId xmlns:a16="http://schemas.microsoft.com/office/drawing/2014/main" id="{23BEBEF3-6C33-5C9B-54CF-107774904F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94708" y="1059365"/>
            <a:ext cx="1080288" cy="101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65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F8DA05-0001-5871-A61E-C7E3D0981D4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07580" y="1169070"/>
            <a:ext cx="9576840" cy="2619573"/>
          </a:xfrm>
        </p:spPr>
        <p:txBody>
          <a:bodyPr>
            <a:normAutofit/>
          </a:bodyPr>
          <a:lstStyle/>
          <a:p>
            <a:pPr lvl="0" algn="ctr"/>
            <a:r>
              <a:rPr lang="ga-IE" sz="5400" noProof="0"/>
              <a:t>Aiseolas Ceartaitheach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D8FAAC-5813-0DBC-56A2-8EA98AB9693A}"/>
              </a:ext>
            </a:extLst>
          </p:cNvPr>
          <p:cNvSpPr txBox="1">
            <a:spLocks noGrp="1"/>
          </p:cNvSpPr>
          <p:nvPr>
            <p:ph type="body" sz="quarter" idx="4294967295"/>
          </p:nvPr>
        </p:nvSpPr>
        <p:spPr>
          <a:xfrm>
            <a:off x="1307580" y="4035311"/>
            <a:ext cx="9576840" cy="150340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0" lvl="0" indent="0" algn="ctr">
              <a:lnSpc>
                <a:spcPct val="120000"/>
              </a:lnSpc>
              <a:buNone/>
            </a:pPr>
            <a:r>
              <a:rPr lang="ga-IE" sz="4000" noProof="0">
                <a:solidFill>
                  <a:srgbClr val="FFFFFF"/>
                </a:solidFill>
                <a:latin typeface="Arial"/>
                <a:cs typeface="Calibri Light"/>
              </a:rPr>
              <a:t>Cur chuige féideartha chun dul i ngleic leis na botúin choitianta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36A70-5788-4523-F2DE-55DE091680FC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 wrap="square" anchor="ctr">
            <a:normAutofit/>
          </a:bodyPr>
          <a:lstStyle/>
          <a:p>
            <a:pPr lvl="0"/>
            <a:r>
              <a:rPr lang="ga-IE" noProof="0"/>
              <a:t>Deis Mhachnaimh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D4DC56-7968-9CE3-6695-662F5431E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19785" y="1682860"/>
            <a:ext cx="4758578" cy="340295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F60264-9E23-CA85-2BEF-16EF1FF32878}"/>
              </a:ext>
            </a:extLst>
          </p:cNvPr>
          <p:cNvSpPr txBox="1"/>
          <p:nvPr/>
        </p:nvSpPr>
        <p:spPr>
          <a:xfrm>
            <a:off x="685028" y="2776417"/>
            <a:ext cx="5936589" cy="130516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ga-IE" sz="2800" noProof="0" dirty="0">
                <a:solidFill>
                  <a:srgbClr val="2464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 atá ar eolas agat faoi Aiseolas Ceartaitheach?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220323-42E8-2930-6FEC-3491C90F2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9E77F-648D-035B-0B68-1D7976F8B1C1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ga-IE" noProof="0"/>
              <a:t>Cad is Aiseolas Ceartaitheach ann?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37690EB-33C1-58B4-96A2-941E814507F6}"/>
              </a:ext>
            </a:extLst>
          </p:cNvPr>
          <p:cNvSpPr txBox="1"/>
          <p:nvPr/>
        </p:nvSpPr>
        <p:spPr>
          <a:xfrm>
            <a:off x="584400" y="1904088"/>
            <a:ext cx="6121200" cy="3908762"/>
          </a:xfrm>
          <a:prstGeom prst="rect">
            <a:avLst/>
          </a:prstGeom>
          <a:noFill/>
          <a:ln>
            <a:solidFill>
              <a:srgbClr val="1987A8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50000"/>
              </a:lnSpc>
              <a:buClr>
                <a:srgbClr val="000000"/>
              </a:buClr>
            </a:pPr>
            <a:r>
              <a:rPr lang="ga-IE" sz="2800" noProof="0">
                <a:solidFill>
                  <a:srgbClr val="2464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Aon ghníomh ón múinteoir, nó ó dhalta eile, a tharraingíonn aird an dalta i dtreo na habairte míchruinne agus a spreagann an dalta an botún a cheartú le linn cumarsáide. </a:t>
            </a:r>
            <a:endParaRPr lang="ga-IE" sz="2400" noProof="0">
              <a:solidFill>
                <a:srgbClr val="24647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buClr>
                <a:srgbClr val="000000"/>
              </a:buClr>
            </a:pPr>
            <a:r>
              <a:rPr lang="ga-IE" sz="1600" noProof="0">
                <a:solidFill>
                  <a:srgbClr val="2464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(Ní Aogáin &amp; Ó Duibhir 2020; 2021). 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ga-IE" sz="1400" b="0" i="0" u="none" strike="noStrike" kern="0" cap="none" spc="0" normalizeH="0" baseline="0" noProof="0">
              <a:ln>
                <a:noFill/>
              </a:ln>
              <a:solidFill>
                <a:srgbClr val="1987A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Athmhúnluithe">
            <a:extLst>
              <a:ext uri="{FF2B5EF4-FFF2-40B4-BE49-F238E27FC236}">
                <a16:creationId xmlns:a16="http://schemas.microsoft.com/office/drawing/2014/main" id="{1577861F-20CA-C0D7-586E-F8ED50A10FDB}"/>
              </a:ext>
            </a:extLst>
          </p:cNvPr>
          <p:cNvSpPr/>
          <p:nvPr/>
        </p:nvSpPr>
        <p:spPr>
          <a:xfrm>
            <a:off x="7618942" y="1904088"/>
            <a:ext cx="2906792" cy="1744074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marL="0" marR="0" lvl="0" indent="0" algn="ctr" defTabSz="1022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ga-IE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Athmhúnluithe</a:t>
            </a:r>
          </a:p>
        </p:txBody>
      </p:sp>
      <p:sp>
        <p:nvSpPr>
          <p:cNvPr id="10" name="Athmhúnluithe">
            <a:extLst>
              <a:ext uri="{FF2B5EF4-FFF2-40B4-BE49-F238E27FC236}">
                <a16:creationId xmlns:a16="http://schemas.microsoft.com/office/drawing/2014/main" id="{F5EAF1D5-6E62-A9EB-E849-F5B7D6F9ABB4}"/>
              </a:ext>
            </a:extLst>
          </p:cNvPr>
          <p:cNvSpPr/>
          <p:nvPr/>
        </p:nvSpPr>
        <p:spPr>
          <a:xfrm>
            <a:off x="7618942" y="4142188"/>
            <a:ext cx="2821875" cy="1670662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marL="0" marR="0" lvl="0" indent="0" algn="ctr" defTabSz="1022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ga-IE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Leideanna</a:t>
            </a:r>
          </a:p>
        </p:txBody>
      </p:sp>
    </p:spTree>
    <p:extLst>
      <p:ext uri="{BB962C8B-B14F-4D97-AF65-F5344CB8AC3E}">
        <p14:creationId xmlns:p14="http://schemas.microsoft.com/office/powerpoint/2010/main" val="3447606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B19591-A5FF-F2EB-E295-3F64429B99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A5206-A968-C91A-AE96-6F1877638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656" y="230146"/>
            <a:ext cx="10515600" cy="1325563"/>
          </a:xfrm>
        </p:spPr>
        <p:txBody>
          <a:bodyPr/>
          <a:lstStyle/>
          <a:p>
            <a:r>
              <a:rPr lang="en-US" noProof="1">
                <a:solidFill>
                  <a:srgbClr val="1987A8"/>
                </a:solidFill>
              </a:rPr>
              <a:t>Athmhúnluithe</a:t>
            </a:r>
          </a:p>
        </p:txBody>
      </p:sp>
      <p:sp>
        <p:nvSpPr>
          <p:cNvPr id="10" name="Athmhúnluithe">
            <a:extLst>
              <a:ext uri="{FF2B5EF4-FFF2-40B4-BE49-F238E27FC236}">
                <a16:creationId xmlns:a16="http://schemas.microsoft.com/office/drawing/2014/main" id="{1D1A4696-DEEC-3345-A9A5-7595CC246639}"/>
              </a:ext>
            </a:extLst>
          </p:cNvPr>
          <p:cNvSpPr/>
          <p:nvPr/>
        </p:nvSpPr>
        <p:spPr>
          <a:xfrm>
            <a:off x="6274677" y="1232489"/>
            <a:ext cx="5265682" cy="1325563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marL="0" marR="0" lvl="0" indent="0" algn="ctr" defTabSz="10223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Ceartú</a:t>
            </a:r>
            <a:r>
              <a:rPr kumimoji="0" lang="en-US" sz="3200" b="0" i="0" u="none" strike="noStrike" kern="1200" cap="none" spc="0" normalizeH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 Follasach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1" name="Athmhúnluithe">
            <a:extLst>
              <a:ext uri="{FF2B5EF4-FFF2-40B4-BE49-F238E27FC236}">
                <a16:creationId xmlns:a16="http://schemas.microsoft.com/office/drawing/2014/main" id="{0F5CA4E3-C8AD-D6F1-EE05-A3AB5F231C7A}"/>
              </a:ext>
            </a:extLst>
          </p:cNvPr>
          <p:cNvSpPr/>
          <p:nvPr/>
        </p:nvSpPr>
        <p:spPr>
          <a:xfrm>
            <a:off x="6274677" y="2798955"/>
            <a:ext cx="5265682" cy="1500994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algn="ctr">
              <a:buNone/>
            </a:pPr>
            <a:r>
              <a:rPr lang="en-US" sz="3200" kern="100" noProof="1">
                <a:ea typeface="Calibri" panose="020F0502020204030204" pitchFamily="34" charset="0"/>
                <a:cs typeface="Times New Roman" panose="02020603050405020304" pitchFamily="18" charset="0"/>
              </a:rPr>
              <a:t>Ceartú Follasach le Míniú Meiteatheangeolaíoch</a:t>
            </a:r>
          </a:p>
        </p:txBody>
      </p:sp>
      <p:sp>
        <p:nvSpPr>
          <p:cNvPr id="12" name="Athmhúnluithe">
            <a:extLst>
              <a:ext uri="{FF2B5EF4-FFF2-40B4-BE49-F238E27FC236}">
                <a16:creationId xmlns:a16="http://schemas.microsoft.com/office/drawing/2014/main" id="{C80406EA-F3AA-CC45-F042-E666EA344C0D}"/>
              </a:ext>
            </a:extLst>
          </p:cNvPr>
          <p:cNvSpPr/>
          <p:nvPr/>
        </p:nvSpPr>
        <p:spPr>
          <a:xfrm>
            <a:off x="6274677" y="4540852"/>
            <a:ext cx="5265682" cy="1325563"/>
          </a:xfrm>
          <a:custGeom>
            <a:avLst/>
            <a:gdLst>
              <a:gd name="connsiteX0" fmla="*/ 0 w 1561703"/>
              <a:gd name="connsiteY0" fmla="*/ 93702 h 937021"/>
              <a:gd name="connsiteX1" fmla="*/ 93702 w 1561703"/>
              <a:gd name="connsiteY1" fmla="*/ 0 h 937021"/>
              <a:gd name="connsiteX2" fmla="*/ 1468001 w 1561703"/>
              <a:gd name="connsiteY2" fmla="*/ 0 h 937021"/>
              <a:gd name="connsiteX3" fmla="*/ 1561703 w 1561703"/>
              <a:gd name="connsiteY3" fmla="*/ 93702 h 937021"/>
              <a:gd name="connsiteX4" fmla="*/ 1561703 w 1561703"/>
              <a:gd name="connsiteY4" fmla="*/ 843319 h 937021"/>
              <a:gd name="connsiteX5" fmla="*/ 1468001 w 1561703"/>
              <a:gd name="connsiteY5" fmla="*/ 937021 h 937021"/>
              <a:gd name="connsiteX6" fmla="*/ 93702 w 1561703"/>
              <a:gd name="connsiteY6" fmla="*/ 937021 h 937021"/>
              <a:gd name="connsiteX7" fmla="*/ 0 w 1561703"/>
              <a:gd name="connsiteY7" fmla="*/ 843319 h 937021"/>
              <a:gd name="connsiteX8" fmla="*/ 0 w 1561703"/>
              <a:gd name="connsiteY8" fmla="*/ 93702 h 93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1703" h="937021">
                <a:moveTo>
                  <a:pt x="0" y="93702"/>
                </a:moveTo>
                <a:cubicBezTo>
                  <a:pt x="0" y="41952"/>
                  <a:pt x="41952" y="0"/>
                  <a:pt x="93702" y="0"/>
                </a:cubicBezTo>
                <a:lnTo>
                  <a:pt x="1468001" y="0"/>
                </a:lnTo>
                <a:cubicBezTo>
                  <a:pt x="1519751" y="0"/>
                  <a:pt x="1561703" y="41952"/>
                  <a:pt x="1561703" y="93702"/>
                </a:cubicBezTo>
                <a:lnTo>
                  <a:pt x="1561703" y="843319"/>
                </a:lnTo>
                <a:cubicBezTo>
                  <a:pt x="1561703" y="895069"/>
                  <a:pt x="1519751" y="937021"/>
                  <a:pt x="1468001" y="937021"/>
                </a:cubicBezTo>
                <a:lnTo>
                  <a:pt x="93702" y="937021"/>
                </a:lnTo>
                <a:cubicBezTo>
                  <a:pt x="41952" y="937021"/>
                  <a:pt x="0" y="895069"/>
                  <a:pt x="0" y="843319"/>
                </a:cubicBezTo>
                <a:lnTo>
                  <a:pt x="0" y="93702"/>
                </a:lnTo>
                <a:close/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5074" tIns="115074" rIns="115074" bIns="115074" numCol="1" spcCol="1270" anchor="ctr" anchorCtr="0">
            <a:noAutofit/>
          </a:bodyPr>
          <a:lstStyle/>
          <a:p>
            <a:pPr algn="ctr">
              <a:buNone/>
            </a:pPr>
            <a:r>
              <a:rPr lang="en-US" sz="3200" kern="100" noProof="1">
                <a:ea typeface="Calibri" panose="020F0502020204030204" pitchFamily="34" charset="0"/>
                <a:cs typeface="Times New Roman" panose="02020603050405020304" pitchFamily="18" charset="0"/>
              </a:rPr>
              <a:t>Athmhúnlú Comhráiteach/Teagascach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EF2DFB-93CA-D3DB-C98C-6EC258875DDE}"/>
              </a:ext>
            </a:extLst>
          </p:cNvPr>
          <p:cNvSpPr txBox="1"/>
          <p:nvPr/>
        </p:nvSpPr>
        <p:spPr>
          <a:xfrm>
            <a:off x="385390" y="1555709"/>
            <a:ext cx="5265682" cy="4832092"/>
          </a:xfrm>
          <a:prstGeom prst="rect">
            <a:avLst/>
          </a:prstGeom>
          <a:noFill/>
          <a:ln>
            <a:solidFill>
              <a:srgbClr val="1987A8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noProof="1">
                <a:solidFill>
                  <a:srgbClr val="24647C"/>
                </a:solidFill>
              </a:rPr>
              <a:t>Le </a:t>
            </a:r>
            <a:r>
              <a:rPr lang="en-US" sz="2800" b="1" noProof="1">
                <a:solidFill>
                  <a:srgbClr val="24647C"/>
                </a:solidFill>
              </a:rPr>
              <a:t>hAthmhúnluithe</a:t>
            </a:r>
            <a:r>
              <a:rPr lang="en-US" sz="2800" noProof="1">
                <a:solidFill>
                  <a:srgbClr val="24647C"/>
                </a:solidFill>
              </a:rPr>
              <a:t> mar</a:t>
            </a:r>
            <a:endParaRPr lang="en-US" sz="2800" noProof="1"/>
          </a:p>
          <a:p>
            <a:pPr algn="ctr">
              <a:lnSpc>
                <a:spcPct val="150000"/>
              </a:lnSpc>
            </a:pPr>
            <a:r>
              <a:rPr lang="en-US" sz="2800" noProof="1">
                <a:solidFill>
                  <a:srgbClr val="24647C"/>
                </a:solidFill>
              </a:rPr>
              <a:t>straitéis ceartaítear aon</a:t>
            </a:r>
          </a:p>
          <a:p>
            <a:pPr algn="ctr">
              <a:lnSpc>
                <a:spcPct val="150000"/>
              </a:lnSpc>
            </a:pPr>
            <a:r>
              <a:rPr lang="en-US" sz="2800" noProof="1">
                <a:solidFill>
                  <a:srgbClr val="24647C"/>
                </a:solidFill>
              </a:rPr>
              <a:t>bhotún teanga ó bhéal a</a:t>
            </a:r>
          </a:p>
          <a:p>
            <a:pPr algn="ctr">
              <a:lnSpc>
                <a:spcPct val="150000"/>
              </a:lnSpc>
            </a:pPr>
            <a:r>
              <a:rPr lang="en-US" sz="2800" noProof="1">
                <a:solidFill>
                  <a:srgbClr val="24647C"/>
                </a:solidFill>
              </a:rPr>
              <a:t>dhéanann an páiste nó an scoláire tríd </a:t>
            </a:r>
            <a:r>
              <a:rPr lang="en-US" sz="2800" b="1" noProof="1">
                <a:solidFill>
                  <a:srgbClr val="24647C"/>
                </a:solidFill>
              </a:rPr>
              <a:t>an</a:t>
            </a:r>
            <a:endParaRPr lang="en-US" sz="2800" noProof="1">
              <a:solidFill>
                <a:srgbClr val="24647C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b="1" noProof="1">
                <a:solidFill>
                  <a:srgbClr val="24647C"/>
                </a:solidFill>
              </a:rPr>
              <a:t>bhfoirm cheart a thabhairt</a:t>
            </a:r>
            <a:endParaRPr lang="en-US" sz="2800" noProof="1">
              <a:solidFill>
                <a:srgbClr val="24647C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800" noProof="1">
                <a:solidFill>
                  <a:srgbClr val="24647C"/>
                </a:solidFill>
              </a:rPr>
              <a:t>dó/di.</a:t>
            </a:r>
            <a:endParaRPr lang="en-US" sz="2800" noProof="1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1">
              <a:ln>
                <a:noFill/>
              </a:ln>
              <a:solidFill>
                <a:srgbClr val="1987A8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6110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4876">
        <p:fade/>
      </p:transition>
    </mc:Choice>
    <mc:Fallback xmlns="">
      <p:transition spd="med" advTm="5487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3981B577-E426-71A1-CEC1-9A1BF4FC58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298" y="340612"/>
            <a:ext cx="8010912" cy="554732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258BE4-104B-262E-1646-62E4B27893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9151" y="340612"/>
            <a:ext cx="8010912" cy="58042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2D7BAE9-060F-61AA-20CE-ED4E5E2F54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9151" y="340612"/>
            <a:ext cx="7388813" cy="58042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26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2.2|2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7.6|17.5|22.8|19.2|39.3"/>
</p:tagLst>
</file>

<file path=ppt/theme/theme1.xml><?xml version="1.0" encoding="utf-8"?>
<a:theme xmlns:a="http://schemas.openxmlformats.org/drawingml/2006/main" name="Oide title slides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ide mark and tagline_white_Oide blue background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ide Theme">
  <a:themeElements>
    <a:clrScheme name="Oide Theme">
      <a:dk1>
        <a:srgbClr val="24647C"/>
      </a:dk1>
      <a:lt1>
        <a:srgbClr val="FFFFFF"/>
      </a:lt1>
      <a:dk2>
        <a:srgbClr val="1987A8"/>
      </a:dk2>
      <a:lt2>
        <a:srgbClr val="E7E6E6"/>
      </a:lt2>
      <a:accent1>
        <a:srgbClr val="1987A8"/>
      </a:accent1>
      <a:accent2>
        <a:srgbClr val="24647C"/>
      </a:accent2>
      <a:accent3>
        <a:srgbClr val="44A0BB"/>
      </a:accent3>
      <a:accent4>
        <a:srgbClr val="888888"/>
      </a:accent4>
      <a:accent5>
        <a:srgbClr val="A8D5DE"/>
      </a:accent5>
      <a:accent6>
        <a:srgbClr val="ECECE5"/>
      </a:accent6>
      <a:hlink>
        <a:srgbClr val="1986A7"/>
      </a:hlink>
      <a:folHlink>
        <a:srgbClr val="1986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ide mark and tagline_white_Oide blue 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aft Oide slide deck .pptx" id="{C5A06A77-7294-465F-AE37-720F180271B2}" vid="{849D3E50-E584-415D-B5DA-6109F41AFD00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54D30576-3CD4-438B-8F39-46795E41B041}">
  <we:reference id="518445b3-2996-4db5-9f8c-ca81d831fd08" version="1.2.0.3" store="EXCatalog" storeType="EXCatalog"/>
  <we:alternateReferences>
    <we:reference id="WA104051163" version="1.2.0.3" store="en-IE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bada16c-9dda-4ba7-962e-71d1a1b1eb47">
      <Terms xmlns="http://schemas.microsoft.com/office/infopath/2007/PartnerControls"/>
    </lcf76f155ced4ddcb4097134ff3c332f>
    <TaxCatchAll xmlns="6a7b58f9-1314-4aba-806b-dd6840280bce" xsi:nil="true"/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iciméad" ma:contentTypeID="0x010100031A10BE1B4AF146B82FFAF03DC026A0" ma:contentTypeVersion="39" ma:contentTypeDescription="Cruthaigh doiciméad nua." ma:contentTypeScope="" ma:versionID="1278f9d7ff197509e280a493715a68fa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ab19035f5329164534b757649590ddc0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Clibeanna íomhá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Comhroinnte l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Comhroinnte Le Sonraí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ineál inneachair"/>
        <xsd:element ref="dc:title" minOccurs="0" maxOccurs="1" ma:index="4" ma:displayName="Teidea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D9A929-9E76-4647-A1A7-660A7C60240B}">
  <ds:schemaRefs>
    <ds:schemaRef ds:uri="http://purl.org/dc/dcmitype/"/>
    <ds:schemaRef ds:uri="http://schemas.microsoft.com/office/2006/metadata/properties"/>
    <ds:schemaRef ds:uri="46da6fe7-9f01-4e2c-8767-23ae1d36ae7f"/>
    <ds:schemaRef ds:uri="7630ae88-9023-4e9e-b049-743ab2c07744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CDE70E8D-32F1-4E42-B89D-DBC2707B9C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064038-3267-48B0-8663-A5CFFC56EC5E}"/>
</file>

<file path=docMetadata/LabelInfo.xml><?xml version="1.0" encoding="utf-8"?>
<clbl:labelList xmlns:clbl="http://schemas.microsoft.com/office/2020/mipLabelMetadata">
  <clbl:label id="{a37bb191-a98b-4c55-a0b0-f9ab5f345e6d}" enabled="0" method="" siteId="{a37bb191-a98b-4c55-a0b0-f9ab5f345e6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Seimineár%20Gréasáin%20'Tumoideachas'</Template>
  <TotalTime>118</TotalTime>
  <Words>2034</Words>
  <Application>Microsoft Office PowerPoint</Application>
  <PresentationFormat>Widescreen</PresentationFormat>
  <Paragraphs>261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Aptos</vt:lpstr>
      <vt:lpstr>Arial</vt:lpstr>
      <vt:lpstr>Calibri</vt:lpstr>
      <vt:lpstr>Wingdings</vt:lpstr>
      <vt:lpstr>Oide title slides</vt:lpstr>
      <vt:lpstr>Oide mark and tagline_white_Oide blue background</vt:lpstr>
      <vt:lpstr>Oide Theme</vt:lpstr>
      <vt:lpstr>1_Oide mark and tagline_white_Oide blue background</vt:lpstr>
      <vt:lpstr>An tAiseolas Ceartaitheach mar Chur Chuige chun Cruinneas a fhorbairt i gComhthéacs an Tumoideachais</vt:lpstr>
      <vt:lpstr>Intinní Foghlama</vt:lpstr>
      <vt:lpstr>Iniúchadh ar na Prionsabail um Fhoghlaim Éifeachtach Teanga sa Chomhthéacs Tumoideachais</vt:lpstr>
      <vt:lpstr>PowerPoint Presentation</vt:lpstr>
      <vt:lpstr>Aiseolas Ceartaitheach</vt:lpstr>
      <vt:lpstr>Deis Mhachnaimh</vt:lpstr>
      <vt:lpstr>Cad is Aiseolas Ceartaitheach ann?</vt:lpstr>
      <vt:lpstr>Athmhúnluithe</vt:lpstr>
      <vt:lpstr>PowerPoint Presentation</vt:lpstr>
      <vt:lpstr>Leideanna</vt:lpstr>
      <vt:lpstr>PowerPoint Presentation</vt:lpstr>
      <vt:lpstr>Aiseolas Ceartaitheach</vt:lpstr>
      <vt:lpstr>Cineálacha AC</vt:lpstr>
      <vt:lpstr>Straitéisí AC á gCur i bhFeidhm:  Físeán Dea-chleachtais</vt:lpstr>
      <vt:lpstr> Plé faoin bhFíseán </vt:lpstr>
      <vt:lpstr>Aiseolas Ceartaitheach i bhfeidhm sna ranganna ábhair san Iar-Bhunscoil </vt:lpstr>
      <vt:lpstr>Na Gnéithe Gramadaí a mbíonn Deacrachtaí ag Foghlaimeoirí leo</vt:lpstr>
      <vt:lpstr>Cad iad na gnéithe gramadaí a mbíonn deacrachtaí ag foghlaimeoirí leo?</vt:lpstr>
      <vt:lpstr>Am Plé</vt:lpstr>
      <vt:lpstr>Cén fáth a ndéantar na botúin seo?</vt:lpstr>
      <vt:lpstr>Cur i bhFeidhm Éifeachtach AC</vt:lpstr>
      <vt:lpstr>Moltaí do Chur i bhFeidhm AC</vt:lpstr>
      <vt:lpstr>Ról an Ghrinn san Aiseolas Ceartaitheach </vt:lpstr>
      <vt:lpstr>Ról an Ghrinn san Aiseolas Ceartaitheach: Cur Chuige Trasearnála </vt:lpstr>
      <vt:lpstr>Dea-chleachtas a Roinnt</vt:lpstr>
      <vt:lpstr>Cur Chuige Uile Scoile</vt:lpstr>
      <vt:lpstr>Ag forbairt cumas labhartha na teanga:  Ag úsáid AC mar ghníomh sa  phlean feabhsúcháin scoile</vt:lpstr>
      <vt:lpstr>Taithí ó mhúinteoir bunscoile ar Aiseolas Ceartaitheach a chur i bhfeidhm ar bhonn scoile uile </vt:lpstr>
      <vt:lpstr>Cur Chuige Uile Scoile don AC: Plean Gnímh</vt:lpstr>
      <vt:lpstr>Intinní Foghlama</vt:lpstr>
      <vt:lpstr>   Go raibh míle maith agaibh as bhur rannpháirtíocht.    @OideprimGaeilge  @Oide_PP_Gaeilge  Míle buíochas</vt:lpstr>
      <vt:lpstr>Ceisteanna?</vt:lpstr>
      <vt:lpstr>Tagairtí</vt:lpstr>
      <vt:lpstr>Tagairtí</vt:lpstr>
      <vt:lpstr>Tagairtí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Caitríona Ní Mhurchú</dc:creator>
  <cp:lastModifiedBy>Caitríona Ní Mhurchú</cp:lastModifiedBy>
  <cp:revision>3</cp:revision>
  <cp:lastPrinted>2025-03-27T09:48:51Z</cp:lastPrinted>
  <dcterms:created xsi:type="dcterms:W3CDTF">2025-01-24T11:19:19Z</dcterms:created>
  <dcterms:modified xsi:type="dcterms:W3CDTF">2025-11-19T09:27:58Z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  <property fmtid="{D5CDD505-2E9C-101B-9397-08002B2CF9AE}" pid="3" name="MediaServiceImageTags">
    <vt:lpwstr/>
  </property>
</Properties>
</file>