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diagrams/data14.xml" ContentType="application/vnd.openxmlformats-officedocument.drawingml.diagramData+xml"/>
  <Override PartName="/ppt/diagrams/data15.xml" ContentType="application/vnd.openxmlformats-officedocument.drawingml.diagramData+xml"/>
  <Override PartName="/ppt/diagrams/data16.xml" ContentType="application/vnd.openxmlformats-officedocument.drawingml.diagramData+xml"/>
  <Override PartName="/ppt/diagrams/data4.xml" ContentType="application/vnd.openxmlformats-officedocument.drawingml.diagramData+xml"/>
  <Override PartName="/ppt/diagrams/data17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1.xml" ContentType="application/vnd.openxmlformats-officedocument.drawingml.diagramData+xml"/>
  <Override PartName="/ppt/diagrams/data7.xml" ContentType="application/vnd.openxmlformats-officedocument.drawingml.diagramData+xml"/>
  <Override PartName="/ppt/diagrams/data2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data3.xml" ContentType="application/vnd.openxmlformats-officedocument.drawingml.diagramData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rawing2.xml" ContentType="application/vnd.ms-office.drawingml.diagramDrawing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quickStyle14.xml" ContentType="application/vnd.openxmlformats-officedocument.drawingml.diagramStyle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rawing8.xml" ContentType="application/vnd.ms-office.drawingml.diagramDrawing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layout8.xml" ContentType="application/vnd.openxmlformats-officedocument.drawingml.diagramLayout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colors8.xml" ContentType="application/vnd.openxmlformats-officedocument.drawingml.diagramColors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layout9.xml" ContentType="application/vnd.openxmlformats-officedocument.drawingml.diagramLayout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quickStyle9.xml" ContentType="application/vnd.openxmlformats-officedocument.drawingml.diagramStyle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quickStyle8.xml" ContentType="application/vnd.openxmlformats-officedocument.drawingml.diagramStyle+xml"/>
  <Override PartName="/ppt/diagrams/colors9.xml" ContentType="application/vnd.openxmlformats-officedocument.drawingml.diagramColors+xml"/>
  <Override PartName="/ppt/diagrams/drawing12.xml" ContentType="application/vnd.ms-office.drawingml.diagramDrawing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layout14.xml" ContentType="application/vnd.openxmlformats-officedocument.drawingml.diagramLayout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gs/tag11.xml" ContentType="application/vnd.openxmlformats-officedocument.presentationml.tags+xml"/>
  <Override PartName="/ppt/tags/tag13.xml" ContentType="application/vnd.openxmlformats-officedocument.presentationml.tags+xml"/>
  <Override PartName="/ppt/tags/tag10.xml" ContentType="application/vnd.openxmlformats-officedocument.presentationml.tags+xml"/>
  <Override PartName="/ppt/tags/tag3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14.xml" ContentType="application/vnd.openxmlformats-officedocument.presentationml.tags+xml"/>
  <Override PartName="/ppt/tags/tag7.xml" ContentType="application/vnd.openxmlformats-officedocument.presentationml.tags+xml"/>
  <Override PartName="/ppt/tags/tag6.xml" ContentType="application/vnd.openxmlformats-officedocument.presentationml.tags+xml"/>
  <Override PartName="/ppt/tags/tag5.xml" ContentType="application/vnd.openxmlformats-officedocument.presentationml.tags+xml"/>
  <Override PartName="/ppt/tags/tag1.xml" ContentType="application/vnd.openxmlformats-officedocument.presentationml.tags+xml"/>
  <Override PartName="/ppt/tags/tag4.xml" ContentType="application/vnd.openxmlformats-officedocument.presentationml.tags+xml"/>
  <Override PartName="/ppt/tags/tag8.xml" ContentType="application/vnd.openxmlformats-officedocument.presentationml.tags+xml"/>
  <Override PartName="/docProps/app.xml" ContentType="application/vnd.openxmlformats-officedocument.extended-properties+xml"/>
  <Override PartName="/ppt/tags/tag9.xml" ContentType="application/vnd.openxmlformats-officedocument.presentationml.tag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6" r:id="rId3"/>
  </p:sldMasterIdLst>
  <p:notesMasterIdLst>
    <p:notesMasterId r:id="rId38"/>
  </p:notesMasterIdLst>
  <p:sldIdLst>
    <p:sldId id="257" r:id="rId4"/>
    <p:sldId id="400" r:id="rId5"/>
    <p:sldId id="448" r:id="rId6"/>
    <p:sldId id="449" r:id="rId7"/>
    <p:sldId id="450" r:id="rId8"/>
    <p:sldId id="451" r:id="rId9"/>
    <p:sldId id="452" r:id="rId10"/>
    <p:sldId id="456" r:id="rId11"/>
    <p:sldId id="457" r:id="rId12"/>
    <p:sldId id="442" r:id="rId13"/>
    <p:sldId id="304" r:id="rId14"/>
    <p:sldId id="458" r:id="rId15"/>
    <p:sldId id="461" r:id="rId16"/>
    <p:sldId id="460" r:id="rId17"/>
    <p:sldId id="462" r:id="rId18"/>
    <p:sldId id="463" r:id="rId19"/>
    <p:sldId id="464" r:id="rId20"/>
    <p:sldId id="466" r:id="rId21"/>
    <p:sldId id="301" r:id="rId22"/>
    <p:sldId id="305" r:id="rId23"/>
    <p:sldId id="486" r:id="rId24"/>
    <p:sldId id="302" r:id="rId25"/>
    <p:sldId id="427" r:id="rId26"/>
    <p:sldId id="470" r:id="rId27"/>
    <p:sldId id="471" r:id="rId28"/>
    <p:sldId id="472" r:id="rId29"/>
    <p:sldId id="473" r:id="rId30"/>
    <p:sldId id="474" r:id="rId31"/>
    <p:sldId id="477" r:id="rId32"/>
    <p:sldId id="426" r:id="rId33"/>
    <p:sldId id="488" r:id="rId34"/>
    <p:sldId id="487" r:id="rId35"/>
    <p:sldId id="489" r:id="rId36"/>
    <p:sldId id="379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9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45" Type="http://schemas.openxmlformats.org/officeDocument/2006/relationships/customXml" Target="../customXml/item3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customXml" Target="../customXml/item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customXml" Target="../customXml/item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hyperlink" Target="https://georgiamurch.com/its-time-to-talk-about-the-elephant-in-the-room/" TargetMode="External"/><Relationship Id="rId1" Type="http://schemas.openxmlformats.org/officeDocument/2006/relationships/image" Target="../media/image2.jpe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hyperlink" Target="https://georgiamurch.com/its-time-to-talk-about-the-elephant-in-the-room/" TargetMode="External"/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D332BBB-B814-4E34-B411-090D8CBF5668}" type="doc">
      <dgm:prSet loTypeId="urn:microsoft.com/office/officeart/2005/8/layout/process5" loCatId="process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n-IE"/>
        </a:p>
      </dgm:t>
    </dgm:pt>
    <dgm:pt modelId="{FE8DF9C5-81DE-40E7-9365-8D0BA09BEF6A}">
      <dgm:prSet phldrT="[Text]"/>
      <dgm:spPr/>
      <dgm:t>
        <a:bodyPr/>
        <a:lstStyle/>
        <a:p>
          <a:r>
            <a:rPr lang="en-IE" dirty="0"/>
            <a:t>2020: Forbairtí nua déanta ag Comhairle na hEorpa ar scil teanga darb ainm ‘an idirghabháil’ </a:t>
          </a:r>
        </a:p>
      </dgm:t>
    </dgm:pt>
    <dgm:pt modelId="{BAA54582-4691-4223-9B0E-3A7082E3D82F}" type="parTrans" cxnId="{A469555F-01E4-4DB6-9942-11C3A45F1DC6}">
      <dgm:prSet/>
      <dgm:spPr/>
      <dgm:t>
        <a:bodyPr/>
        <a:lstStyle/>
        <a:p>
          <a:endParaRPr lang="en-IE"/>
        </a:p>
      </dgm:t>
    </dgm:pt>
    <dgm:pt modelId="{0D690754-7CAA-4073-AD0E-F3D847900077}" type="sibTrans" cxnId="{A469555F-01E4-4DB6-9942-11C3A45F1DC6}">
      <dgm:prSet/>
      <dgm:spPr/>
      <dgm:t>
        <a:bodyPr/>
        <a:lstStyle/>
        <a:p>
          <a:endParaRPr lang="en-IE"/>
        </a:p>
      </dgm:t>
    </dgm:pt>
    <dgm:pt modelId="{C47D415F-0501-4C8E-A8FA-98E90FEF0910}">
      <dgm:prSet phldrT="[Text]"/>
      <dgm:spPr/>
      <dgm:t>
        <a:bodyPr/>
        <a:lstStyle/>
        <a:p>
          <a:r>
            <a:rPr lang="en-IE"/>
            <a:t>Na forbairtí sin ag luí leis an 'gcasadh breisteangach' go hidirnáisiúnta</a:t>
          </a:r>
        </a:p>
      </dgm:t>
    </dgm:pt>
    <dgm:pt modelId="{C97255CC-9829-4C85-9827-600F76386429}" type="parTrans" cxnId="{FEEDC335-D3F9-405C-BA83-C14CC425AE59}">
      <dgm:prSet/>
      <dgm:spPr/>
      <dgm:t>
        <a:bodyPr/>
        <a:lstStyle/>
        <a:p>
          <a:endParaRPr lang="en-IE"/>
        </a:p>
      </dgm:t>
    </dgm:pt>
    <dgm:pt modelId="{F2FBEDC0-1843-4ABD-834B-1CE37ED408D1}" type="sibTrans" cxnId="{FEEDC335-D3F9-405C-BA83-C14CC425AE59}">
      <dgm:prSet/>
      <dgm:spPr/>
      <dgm:t>
        <a:bodyPr/>
        <a:lstStyle/>
        <a:p>
          <a:endParaRPr lang="en-IE"/>
        </a:p>
      </dgm:t>
    </dgm:pt>
    <dgm:pt modelId="{CADDDF64-B3ED-4E20-AA4D-992872FC3073}">
      <dgm:prSet phldrT="[Text]"/>
      <dgm:spPr/>
      <dgm:t>
        <a:bodyPr/>
        <a:lstStyle/>
        <a:p>
          <a:r>
            <a:rPr lang="en-IE" dirty="0"/>
            <a:t>Bearna sa taighde faoin trasteangú</a:t>
          </a:r>
        </a:p>
      </dgm:t>
    </dgm:pt>
    <dgm:pt modelId="{543DA0B6-A6CE-4934-9190-0919C29C9D3E}" type="parTrans" cxnId="{D2A434AC-3559-4637-87CE-4FD1037E432F}">
      <dgm:prSet/>
      <dgm:spPr/>
      <dgm:t>
        <a:bodyPr/>
        <a:lstStyle/>
        <a:p>
          <a:endParaRPr lang="en-IE"/>
        </a:p>
      </dgm:t>
    </dgm:pt>
    <dgm:pt modelId="{0B19B7CE-9248-4296-9088-0F3D9001979E}" type="sibTrans" cxnId="{D2A434AC-3559-4637-87CE-4FD1037E432F}">
      <dgm:prSet/>
      <dgm:spPr/>
      <dgm:t>
        <a:bodyPr/>
        <a:lstStyle/>
        <a:p>
          <a:endParaRPr lang="en-IE"/>
        </a:p>
      </dgm:t>
    </dgm:pt>
    <dgm:pt modelId="{DBC5EFEB-2EBC-447F-BDCE-316D32B12E16}">
      <dgm:prSet phldrT="[Text]"/>
      <dgm:spPr/>
      <dgm:t>
        <a:bodyPr/>
        <a:lstStyle/>
        <a:p>
          <a:r>
            <a:rPr lang="en-IE" dirty="0"/>
            <a:t>Dúshláin ag múinteoirí sa suíomh lán-Ghaeilge le trasteangú agus nithe eile </a:t>
          </a:r>
        </a:p>
      </dgm:t>
    </dgm:pt>
    <dgm:pt modelId="{B083103F-FE54-4319-8109-DBDF29623B14}" type="parTrans" cxnId="{9E1EA18E-3722-487B-85F5-6EC9B3642DF7}">
      <dgm:prSet/>
      <dgm:spPr/>
      <dgm:t>
        <a:bodyPr/>
        <a:lstStyle/>
        <a:p>
          <a:endParaRPr lang="en-IE"/>
        </a:p>
      </dgm:t>
    </dgm:pt>
    <dgm:pt modelId="{4F2B56C5-8F17-4314-9B93-E2D16B20F806}" type="sibTrans" cxnId="{9E1EA18E-3722-487B-85F5-6EC9B3642DF7}">
      <dgm:prSet/>
      <dgm:spPr/>
      <dgm:t>
        <a:bodyPr/>
        <a:lstStyle/>
        <a:p>
          <a:endParaRPr lang="en-IE"/>
        </a:p>
      </dgm:t>
    </dgm:pt>
    <dgm:pt modelId="{4639483D-89C8-45E3-8BDA-AF5EB378963B}">
      <dgm:prSet phldrT="[Text]"/>
      <dgm:spPr/>
      <dgm:t>
        <a:bodyPr/>
        <a:lstStyle/>
        <a:p>
          <a:r>
            <a:rPr lang="en-IE" dirty="0"/>
            <a:t>An bhfuil bealach inbhuanaithe ann chun plé leis an trasteangú agus a thugann aghaidh ar dhúshláin sa ghort?</a:t>
          </a:r>
        </a:p>
      </dgm:t>
    </dgm:pt>
    <dgm:pt modelId="{C50E5B21-6DCE-4938-B925-4DB49556E2F0}" type="parTrans" cxnId="{490933B6-0513-4A13-869A-836A0DB9B32A}">
      <dgm:prSet/>
      <dgm:spPr/>
      <dgm:t>
        <a:bodyPr/>
        <a:lstStyle/>
        <a:p>
          <a:endParaRPr lang="en-IE"/>
        </a:p>
      </dgm:t>
    </dgm:pt>
    <dgm:pt modelId="{4C54AED2-864B-4C6E-8682-5605C38D0B5C}" type="sibTrans" cxnId="{490933B6-0513-4A13-869A-836A0DB9B32A}">
      <dgm:prSet/>
      <dgm:spPr/>
      <dgm:t>
        <a:bodyPr/>
        <a:lstStyle/>
        <a:p>
          <a:endParaRPr lang="en-IE"/>
        </a:p>
      </dgm:t>
    </dgm:pt>
    <dgm:pt modelId="{690B8112-1E9F-4F4E-8B2A-D7F5E5972869}">
      <dgm:prSet phldrT="[Text]"/>
      <dgm:spPr/>
      <dgm:t>
        <a:bodyPr/>
        <a:lstStyle/>
        <a:p>
          <a:r>
            <a:rPr lang="en-IE"/>
            <a:t>Borradh faoin trasteangú i ngort an oideachais teanga</a:t>
          </a:r>
        </a:p>
      </dgm:t>
    </dgm:pt>
    <dgm:pt modelId="{89B6C8BA-D07F-44F0-9B0F-F4F4A8256659}" type="parTrans" cxnId="{89C4E72F-A9D7-4A7A-B842-F30F4E479F73}">
      <dgm:prSet/>
      <dgm:spPr/>
      <dgm:t>
        <a:bodyPr/>
        <a:lstStyle/>
        <a:p>
          <a:endParaRPr lang="en-IE"/>
        </a:p>
      </dgm:t>
    </dgm:pt>
    <dgm:pt modelId="{3CEC6E7F-6A39-4A24-B2C6-0E72440414D6}" type="sibTrans" cxnId="{89C4E72F-A9D7-4A7A-B842-F30F4E479F73}">
      <dgm:prSet/>
      <dgm:spPr/>
      <dgm:t>
        <a:bodyPr/>
        <a:lstStyle/>
        <a:p>
          <a:endParaRPr lang="en-IE"/>
        </a:p>
      </dgm:t>
    </dgm:pt>
    <dgm:pt modelId="{C09AD8B7-50DA-4FB6-9083-1C114569B66D}">
      <dgm:prSet phldrT="[Text]"/>
      <dgm:spPr/>
      <dgm:t>
        <a:bodyPr/>
        <a:lstStyle/>
        <a:p>
          <a:r>
            <a:rPr lang="en-IE"/>
            <a:t>Ach imní léirithe faoin trasteangú i gcomhthéacs mionteanga agus i gcomhthéacs an tumoideachais</a:t>
          </a:r>
        </a:p>
      </dgm:t>
    </dgm:pt>
    <dgm:pt modelId="{19226199-E0AD-4B67-BB51-4A617B6A855F}" type="parTrans" cxnId="{716349FE-4B6B-4F0E-90AE-35EAB9EC7193}">
      <dgm:prSet/>
      <dgm:spPr/>
      <dgm:t>
        <a:bodyPr/>
        <a:lstStyle/>
        <a:p>
          <a:endParaRPr lang="en-IE"/>
        </a:p>
      </dgm:t>
    </dgm:pt>
    <dgm:pt modelId="{222BCE61-F8EC-4959-A316-3780640154EA}" type="sibTrans" cxnId="{716349FE-4B6B-4F0E-90AE-35EAB9EC7193}">
      <dgm:prSet/>
      <dgm:spPr/>
      <dgm:t>
        <a:bodyPr/>
        <a:lstStyle/>
        <a:p>
          <a:endParaRPr lang="en-IE"/>
        </a:p>
      </dgm:t>
    </dgm:pt>
    <dgm:pt modelId="{E4947DE4-9A02-432F-AC0A-11B1C4A740DA}">
      <dgm:prSet phldrT="[Text]"/>
      <dgm:spPr/>
      <dgm:t>
        <a:bodyPr/>
        <a:lstStyle/>
        <a:p>
          <a:r>
            <a:rPr lang="en-IE" dirty="0"/>
            <a:t>Trasteangú 'inbhuanaithe', cáiréiseach á mholadh</a:t>
          </a:r>
        </a:p>
      </dgm:t>
    </dgm:pt>
    <dgm:pt modelId="{5B291A09-50A1-4771-B490-397E250E96FA}" type="parTrans" cxnId="{5A6C2982-1E45-46DC-9B66-E85DEE3203B1}">
      <dgm:prSet/>
      <dgm:spPr/>
      <dgm:t>
        <a:bodyPr/>
        <a:lstStyle/>
        <a:p>
          <a:endParaRPr lang="en-IE"/>
        </a:p>
      </dgm:t>
    </dgm:pt>
    <dgm:pt modelId="{6E40B311-6075-46CB-B177-A01D69482ACA}" type="sibTrans" cxnId="{5A6C2982-1E45-46DC-9B66-E85DEE3203B1}">
      <dgm:prSet/>
      <dgm:spPr/>
      <dgm:t>
        <a:bodyPr/>
        <a:lstStyle/>
        <a:p>
          <a:endParaRPr lang="en-IE"/>
        </a:p>
      </dgm:t>
    </dgm:pt>
    <dgm:pt modelId="{E7E9A13D-7707-478A-A0FF-D49DD3900C2A}">
      <dgm:prSet phldrT="[Text]"/>
      <dgm:spPr/>
      <dgm:t>
        <a:bodyPr/>
        <a:lstStyle/>
        <a:p>
          <a:r>
            <a:rPr lang="en-IE"/>
            <a:t>Mothúcháin chasta</a:t>
          </a:r>
          <a:endParaRPr lang="en-IE" dirty="0"/>
        </a:p>
      </dgm:t>
    </dgm:pt>
    <dgm:pt modelId="{F87FB233-0CC6-488F-AD1B-7E07B37FEA72}" type="parTrans" cxnId="{04E7B2C6-785F-47D0-BE73-3BAE0068F38D}">
      <dgm:prSet/>
      <dgm:spPr/>
      <dgm:t>
        <a:bodyPr/>
        <a:lstStyle/>
        <a:p>
          <a:endParaRPr lang="en-IE"/>
        </a:p>
      </dgm:t>
    </dgm:pt>
    <dgm:pt modelId="{6CA3A068-1D3C-486E-A7CE-99FA8AF3C389}" type="sibTrans" cxnId="{04E7B2C6-785F-47D0-BE73-3BAE0068F38D}">
      <dgm:prSet/>
      <dgm:spPr/>
      <dgm:t>
        <a:bodyPr/>
        <a:lstStyle/>
        <a:p>
          <a:endParaRPr lang="en-IE"/>
        </a:p>
      </dgm:t>
    </dgm:pt>
    <dgm:pt modelId="{F2C09856-DA7B-4202-A5C8-F0E78E685C02}">
      <dgm:prSet phldrT="[Text]"/>
      <dgm:spPr/>
      <dgm:t>
        <a:bodyPr/>
        <a:lstStyle/>
        <a:p>
          <a:r>
            <a:rPr lang="en-IE" dirty="0"/>
            <a:t>Conas is féidir ‘an eilifint’ a bhainistiú?</a:t>
          </a:r>
        </a:p>
      </dgm:t>
    </dgm:pt>
    <dgm:pt modelId="{8416573C-BF96-4181-ACB6-6F9F05CA8C17}" type="parTrans" cxnId="{631964F4-20DF-4C8A-88C9-5DE99E8B0DAD}">
      <dgm:prSet/>
      <dgm:spPr/>
      <dgm:t>
        <a:bodyPr/>
        <a:lstStyle/>
        <a:p>
          <a:endParaRPr lang="en-IE"/>
        </a:p>
      </dgm:t>
    </dgm:pt>
    <dgm:pt modelId="{8C2F4BCE-1FD6-492B-BF70-E2A291521D96}" type="sibTrans" cxnId="{631964F4-20DF-4C8A-88C9-5DE99E8B0DAD}">
      <dgm:prSet/>
      <dgm:spPr/>
      <dgm:t>
        <a:bodyPr/>
        <a:lstStyle/>
        <a:p>
          <a:endParaRPr lang="en-IE"/>
        </a:p>
      </dgm:t>
    </dgm:pt>
    <dgm:pt modelId="{BA5FAD63-E225-454B-9749-B33B225C96DA}">
      <dgm:prSet phldrT="[Text]"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23000" r="-23000"/>
          </a:stretch>
        </a:blipFill>
      </dgm:spPr>
      <dgm:t>
        <a:bodyPr/>
        <a:lstStyle/>
        <a:p>
          <a:endParaRPr lang="en-IE" dirty="0"/>
        </a:p>
      </dgm:t>
    </dgm:pt>
    <dgm:pt modelId="{0B2A6DC3-060B-4A01-BCDB-047D3894F165}" type="parTrans" cxnId="{E4FE1E65-E1D1-4660-A0EB-D277FFDD9AD4}">
      <dgm:prSet/>
      <dgm:spPr/>
      <dgm:t>
        <a:bodyPr/>
        <a:lstStyle/>
        <a:p>
          <a:endParaRPr lang="en-IE"/>
        </a:p>
      </dgm:t>
    </dgm:pt>
    <dgm:pt modelId="{875C2FE3-74B2-4E83-87C9-32A988B57107}" type="sibTrans" cxnId="{E4FE1E65-E1D1-4660-A0EB-D277FFDD9AD4}">
      <dgm:prSet/>
      <dgm:spPr/>
      <dgm:t>
        <a:bodyPr/>
        <a:lstStyle/>
        <a:p>
          <a:endParaRPr lang="en-IE"/>
        </a:p>
      </dgm:t>
    </dgm:pt>
    <dgm:pt modelId="{301248BC-8D2D-4331-A583-37DDD4197BC8}" type="pres">
      <dgm:prSet presAssocID="{4D332BBB-B814-4E34-B411-090D8CBF5668}" presName="diagram" presStyleCnt="0">
        <dgm:presLayoutVars>
          <dgm:dir/>
          <dgm:resizeHandles val="exact"/>
        </dgm:presLayoutVars>
      </dgm:prSet>
      <dgm:spPr/>
    </dgm:pt>
    <dgm:pt modelId="{91B9B06B-781C-4360-983C-DBAD7A1521D8}" type="pres">
      <dgm:prSet presAssocID="{FE8DF9C5-81DE-40E7-9365-8D0BA09BEF6A}" presName="node" presStyleLbl="node1" presStyleIdx="0" presStyleCnt="11">
        <dgm:presLayoutVars>
          <dgm:bulletEnabled val="1"/>
        </dgm:presLayoutVars>
      </dgm:prSet>
      <dgm:spPr/>
    </dgm:pt>
    <dgm:pt modelId="{F01DE565-7777-4087-9B96-9B48AB1C658B}" type="pres">
      <dgm:prSet presAssocID="{0D690754-7CAA-4073-AD0E-F3D847900077}" presName="sibTrans" presStyleLbl="sibTrans2D1" presStyleIdx="0" presStyleCnt="10"/>
      <dgm:spPr/>
    </dgm:pt>
    <dgm:pt modelId="{1B08D698-A94C-4B83-96B7-C1251747DC4D}" type="pres">
      <dgm:prSet presAssocID="{0D690754-7CAA-4073-AD0E-F3D847900077}" presName="connectorText" presStyleLbl="sibTrans2D1" presStyleIdx="0" presStyleCnt="10"/>
      <dgm:spPr/>
    </dgm:pt>
    <dgm:pt modelId="{A0FAB7BF-AE04-46EA-B311-FA1A5D0148DC}" type="pres">
      <dgm:prSet presAssocID="{C47D415F-0501-4C8E-A8FA-98E90FEF0910}" presName="node" presStyleLbl="node1" presStyleIdx="1" presStyleCnt="11">
        <dgm:presLayoutVars>
          <dgm:bulletEnabled val="1"/>
        </dgm:presLayoutVars>
      </dgm:prSet>
      <dgm:spPr/>
    </dgm:pt>
    <dgm:pt modelId="{3A3AA8DC-0669-439E-9FC4-36565AAD83B1}" type="pres">
      <dgm:prSet presAssocID="{F2FBEDC0-1843-4ABD-834B-1CE37ED408D1}" presName="sibTrans" presStyleLbl="sibTrans2D1" presStyleIdx="1" presStyleCnt="10"/>
      <dgm:spPr/>
    </dgm:pt>
    <dgm:pt modelId="{6D06E1B0-A017-47F9-94B7-311B608CBEF6}" type="pres">
      <dgm:prSet presAssocID="{F2FBEDC0-1843-4ABD-834B-1CE37ED408D1}" presName="connectorText" presStyleLbl="sibTrans2D1" presStyleIdx="1" presStyleCnt="10"/>
      <dgm:spPr/>
    </dgm:pt>
    <dgm:pt modelId="{5EC81700-0272-489F-917C-86F3E9F09BE9}" type="pres">
      <dgm:prSet presAssocID="{690B8112-1E9F-4F4E-8B2A-D7F5E5972869}" presName="node" presStyleLbl="node1" presStyleIdx="2" presStyleCnt="11">
        <dgm:presLayoutVars>
          <dgm:bulletEnabled val="1"/>
        </dgm:presLayoutVars>
      </dgm:prSet>
      <dgm:spPr/>
    </dgm:pt>
    <dgm:pt modelId="{71756CAE-68FD-4D8E-BA5F-BFD5B0D2938E}" type="pres">
      <dgm:prSet presAssocID="{3CEC6E7F-6A39-4A24-B2C6-0E72440414D6}" presName="sibTrans" presStyleLbl="sibTrans2D1" presStyleIdx="2" presStyleCnt="10"/>
      <dgm:spPr/>
    </dgm:pt>
    <dgm:pt modelId="{D6F0D9D5-80F9-4FB9-BA83-69E7961F151A}" type="pres">
      <dgm:prSet presAssocID="{3CEC6E7F-6A39-4A24-B2C6-0E72440414D6}" presName="connectorText" presStyleLbl="sibTrans2D1" presStyleIdx="2" presStyleCnt="10"/>
      <dgm:spPr/>
    </dgm:pt>
    <dgm:pt modelId="{461913E2-4802-423D-B6CB-513D7F5067AD}" type="pres">
      <dgm:prSet presAssocID="{C09AD8B7-50DA-4FB6-9083-1C114569B66D}" presName="node" presStyleLbl="node1" presStyleIdx="3" presStyleCnt="11">
        <dgm:presLayoutVars>
          <dgm:bulletEnabled val="1"/>
        </dgm:presLayoutVars>
      </dgm:prSet>
      <dgm:spPr/>
    </dgm:pt>
    <dgm:pt modelId="{B0131824-07F5-4A03-AFE1-B3F2A91FB410}" type="pres">
      <dgm:prSet presAssocID="{222BCE61-F8EC-4959-A316-3780640154EA}" presName="sibTrans" presStyleLbl="sibTrans2D1" presStyleIdx="3" presStyleCnt="10"/>
      <dgm:spPr/>
    </dgm:pt>
    <dgm:pt modelId="{BEE9D3B9-B5C2-4326-B477-3C8A4CA1E105}" type="pres">
      <dgm:prSet presAssocID="{222BCE61-F8EC-4959-A316-3780640154EA}" presName="connectorText" presStyleLbl="sibTrans2D1" presStyleIdx="3" presStyleCnt="10"/>
      <dgm:spPr/>
    </dgm:pt>
    <dgm:pt modelId="{0FB8A58A-29BA-4637-B0F8-722B882BF944}" type="pres">
      <dgm:prSet presAssocID="{E4947DE4-9A02-432F-AC0A-11B1C4A740DA}" presName="node" presStyleLbl="node1" presStyleIdx="4" presStyleCnt="11">
        <dgm:presLayoutVars>
          <dgm:bulletEnabled val="1"/>
        </dgm:presLayoutVars>
      </dgm:prSet>
      <dgm:spPr/>
    </dgm:pt>
    <dgm:pt modelId="{FA9D8626-0DA1-466E-92A6-E1C0CC782FD3}" type="pres">
      <dgm:prSet presAssocID="{6E40B311-6075-46CB-B177-A01D69482ACA}" presName="sibTrans" presStyleLbl="sibTrans2D1" presStyleIdx="4" presStyleCnt="10"/>
      <dgm:spPr/>
    </dgm:pt>
    <dgm:pt modelId="{ACA1101D-2B13-4504-9705-DE52DCEE6076}" type="pres">
      <dgm:prSet presAssocID="{6E40B311-6075-46CB-B177-A01D69482ACA}" presName="connectorText" presStyleLbl="sibTrans2D1" presStyleIdx="4" presStyleCnt="10"/>
      <dgm:spPr/>
    </dgm:pt>
    <dgm:pt modelId="{E8BE91A7-0773-4DD9-B329-754CF7D823C4}" type="pres">
      <dgm:prSet presAssocID="{CADDDF64-B3ED-4E20-AA4D-992872FC3073}" presName="node" presStyleLbl="node1" presStyleIdx="5" presStyleCnt="11">
        <dgm:presLayoutVars>
          <dgm:bulletEnabled val="1"/>
        </dgm:presLayoutVars>
      </dgm:prSet>
      <dgm:spPr/>
    </dgm:pt>
    <dgm:pt modelId="{61E5C53E-FFA6-4501-AF86-9C33F4FB24A6}" type="pres">
      <dgm:prSet presAssocID="{0B19B7CE-9248-4296-9088-0F3D9001979E}" presName="sibTrans" presStyleLbl="sibTrans2D1" presStyleIdx="5" presStyleCnt="10"/>
      <dgm:spPr/>
    </dgm:pt>
    <dgm:pt modelId="{8EF8FC46-AB9D-4C5F-98F4-020E35ED1F28}" type="pres">
      <dgm:prSet presAssocID="{0B19B7CE-9248-4296-9088-0F3D9001979E}" presName="connectorText" presStyleLbl="sibTrans2D1" presStyleIdx="5" presStyleCnt="10"/>
      <dgm:spPr/>
    </dgm:pt>
    <dgm:pt modelId="{52038A21-34F5-48CA-8EB8-2B35AF254845}" type="pres">
      <dgm:prSet presAssocID="{DBC5EFEB-2EBC-447F-BDCE-316D32B12E16}" presName="node" presStyleLbl="node1" presStyleIdx="6" presStyleCnt="11">
        <dgm:presLayoutVars>
          <dgm:bulletEnabled val="1"/>
        </dgm:presLayoutVars>
      </dgm:prSet>
      <dgm:spPr/>
    </dgm:pt>
    <dgm:pt modelId="{4ACA5A68-4475-4E28-82B2-3665B59493AE}" type="pres">
      <dgm:prSet presAssocID="{4F2B56C5-8F17-4314-9B93-E2D16B20F806}" presName="sibTrans" presStyleLbl="sibTrans2D1" presStyleIdx="6" presStyleCnt="10"/>
      <dgm:spPr/>
    </dgm:pt>
    <dgm:pt modelId="{D31ECCD2-45CD-4C59-9783-3935BA536A79}" type="pres">
      <dgm:prSet presAssocID="{4F2B56C5-8F17-4314-9B93-E2D16B20F806}" presName="connectorText" presStyleLbl="sibTrans2D1" presStyleIdx="6" presStyleCnt="10"/>
      <dgm:spPr/>
    </dgm:pt>
    <dgm:pt modelId="{1B7DC0DB-5A9B-499F-896A-6ADCE5B8EF8A}" type="pres">
      <dgm:prSet presAssocID="{E7E9A13D-7707-478A-A0FF-D49DD3900C2A}" presName="node" presStyleLbl="node1" presStyleIdx="7" presStyleCnt="11">
        <dgm:presLayoutVars>
          <dgm:bulletEnabled val="1"/>
        </dgm:presLayoutVars>
      </dgm:prSet>
      <dgm:spPr/>
    </dgm:pt>
    <dgm:pt modelId="{4002052B-D0FE-410A-BBC7-BF3F4982E49F}" type="pres">
      <dgm:prSet presAssocID="{6CA3A068-1D3C-486E-A7CE-99FA8AF3C389}" presName="sibTrans" presStyleLbl="sibTrans2D1" presStyleIdx="7" presStyleCnt="10"/>
      <dgm:spPr/>
    </dgm:pt>
    <dgm:pt modelId="{6BE4844D-2CA2-4CE9-AD3E-147D754676F0}" type="pres">
      <dgm:prSet presAssocID="{6CA3A068-1D3C-486E-A7CE-99FA8AF3C389}" presName="connectorText" presStyleLbl="sibTrans2D1" presStyleIdx="7" presStyleCnt="10"/>
      <dgm:spPr/>
    </dgm:pt>
    <dgm:pt modelId="{1629125E-A82A-4E3A-B912-D08473E53BE4}" type="pres">
      <dgm:prSet presAssocID="{4639483D-89C8-45E3-8BDA-AF5EB378963B}" presName="node" presStyleLbl="node1" presStyleIdx="8" presStyleCnt="11">
        <dgm:presLayoutVars>
          <dgm:bulletEnabled val="1"/>
        </dgm:presLayoutVars>
      </dgm:prSet>
      <dgm:spPr/>
    </dgm:pt>
    <dgm:pt modelId="{501FE187-A800-411A-8233-8AEDDD1BE5F5}" type="pres">
      <dgm:prSet presAssocID="{4C54AED2-864B-4C6E-8682-5605C38D0B5C}" presName="sibTrans" presStyleLbl="sibTrans2D1" presStyleIdx="8" presStyleCnt="10"/>
      <dgm:spPr/>
    </dgm:pt>
    <dgm:pt modelId="{4C2BEBCD-9917-4FE0-8A2F-C425562D8AA5}" type="pres">
      <dgm:prSet presAssocID="{4C54AED2-864B-4C6E-8682-5605C38D0B5C}" presName="connectorText" presStyleLbl="sibTrans2D1" presStyleIdx="8" presStyleCnt="10"/>
      <dgm:spPr/>
    </dgm:pt>
    <dgm:pt modelId="{B31A8A17-1471-4131-982F-6B97ECBD3247}" type="pres">
      <dgm:prSet presAssocID="{F2C09856-DA7B-4202-A5C8-F0E78E685C02}" presName="node" presStyleLbl="node1" presStyleIdx="9" presStyleCnt="11">
        <dgm:presLayoutVars>
          <dgm:bulletEnabled val="1"/>
        </dgm:presLayoutVars>
      </dgm:prSet>
      <dgm:spPr/>
    </dgm:pt>
    <dgm:pt modelId="{CD7B1D80-0946-4073-9BCF-AD9ABBD82696}" type="pres">
      <dgm:prSet presAssocID="{8C2F4BCE-1FD6-492B-BF70-E2A291521D96}" presName="sibTrans" presStyleLbl="sibTrans2D1" presStyleIdx="9" presStyleCnt="10"/>
      <dgm:spPr/>
    </dgm:pt>
    <dgm:pt modelId="{DAC39499-7BB7-41E6-BDE7-1239B14A4862}" type="pres">
      <dgm:prSet presAssocID="{8C2F4BCE-1FD6-492B-BF70-E2A291521D96}" presName="connectorText" presStyleLbl="sibTrans2D1" presStyleIdx="9" presStyleCnt="10"/>
      <dgm:spPr/>
    </dgm:pt>
    <dgm:pt modelId="{EB9C91BE-F69F-4FBC-A526-8205A967E06A}" type="pres">
      <dgm:prSet presAssocID="{BA5FAD63-E225-454B-9749-B33B225C96DA}" presName="node" presStyleLbl="node1" presStyleIdx="10" presStyleCnt="11">
        <dgm:presLayoutVars>
          <dgm:bulletEnabled val="1"/>
        </dgm:presLayoutVars>
      </dgm:prSet>
      <dgm:spPr/>
    </dgm:pt>
  </dgm:ptLst>
  <dgm:cxnLst>
    <dgm:cxn modelId="{A13DB220-A930-48D8-B5C0-47E02990A0C7}" type="presOf" srcId="{3CEC6E7F-6A39-4A24-B2C6-0E72440414D6}" destId="{D6F0D9D5-80F9-4FB9-BA83-69E7961F151A}" srcOrd="1" destOrd="0" presId="urn:microsoft.com/office/officeart/2005/8/layout/process5"/>
    <dgm:cxn modelId="{89C4E72F-A9D7-4A7A-B842-F30F4E479F73}" srcId="{4D332BBB-B814-4E34-B411-090D8CBF5668}" destId="{690B8112-1E9F-4F4E-8B2A-D7F5E5972869}" srcOrd="2" destOrd="0" parTransId="{89B6C8BA-D07F-44F0-9B0F-F4F4A8256659}" sibTransId="{3CEC6E7F-6A39-4A24-B2C6-0E72440414D6}"/>
    <dgm:cxn modelId="{3153E430-2923-4DFF-9FFD-7B73B6A6E998}" type="presOf" srcId="{6CA3A068-1D3C-486E-A7CE-99FA8AF3C389}" destId="{4002052B-D0FE-410A-BBC7-BF3F4982E49F}" srcOrd="0" destOrd="0" presId="urn:microsoft.com/office/officeart/2005/8/layout/process5"/>
    <dgm:cxn modelId="{41C66133-7511-4445-A7B1-C385BB988218}" type="presOf" srcId="{F2FBEDC0-1843-4ABD-834B-1CE37ED408D1}" destId="{6D06E1B0-A017-47F9-94B7-311B608CBEF6}" srcOrd="1" destOrd="0" presId="urn:microsoft.com/office/officeart/2005/8/layout/process5"/>
    <dgm:cxn modelId="{FEEDC335-D3F9-405C-BA83-C14CC425AE59}" srcId="{4D332BBB-B814-4E34-B411-090D8CBF5668}" destId="{C47D415F-0501-4C8E-A8FA-98E90FEF0910}" srcOrd="1" destOrd="0" parTransId="{C97255CC-9829-4C85-9827-600F76386429}" sibTransId="{F2FBEDC0-1843-4ABD-834B-1CE37ED408D1}"/>
    <dgm:cxn modelId="{0375DD38-3769-4E64-85CA-BE481938E960}" type="presOf" srcId="{6E40B311-6075-46CB-B177-A01D69482ACA}" destId="{ACA1101D-2B13-4504-9705-DE52DCEE6076}" srcOrd="1" destOrd="0" presId="urn:microsoft.com/office/officeart/2005/8/layout/process5"/>
    <dgm:cxn modelId="{5B45183F-45E2-43C4-8ECD-9542A817C124}" type="presOf" srcId="{0B19B7CE-9248-4296-9088-0F3D9001979E}" destId="{61E5C53E-FFA6-4501-AF86-9C33F4FB24A6}" srcOrd="0" destOrd="0" presId="urn:microsoft.com/office/officeart/2005/8/layout/process5"/>
    <dgm:cxn modelId="{A469555F-01E4-4DB6-9942-11C3A45F1DC6}" srcId="{4D332BBB-B814-4E34-B411-090D8CBF5668}" destId="{FE8DF9C5-81DE-40E7-9365-8D0BA09BEF6A}" srcOrd="0" destOrd="0" parTransId="{BAA54582-4691-4223-9B0E-3A7082E3D82F}" sibTransId="{0D690754-7CAA-4073-AD0E-F3D847900077}"/>
    <dgm:cxn modelId="{E4FE1E65-E1D1-4660-A0EB-D277FFDD9AD4}" srcId="{4D332BBB-B814-4E34-B411-090D8CBF5668}" destId="{BA5FAD63-E225-454B-9749-B33B225C96DA}" srcOrd="10" destOrd="0" parTransId="{0B2A6DC3-060B-4A01-BCDB-047D3894F165}" sibTransId="{875C2FE3-74B2-4E83-87C9-32A988B57107}"/>
    <dgm:cxn modelId="{9A2BE365-891C-4641-BA7E-6D5ABD805CF8}" type="presOf" srcId="{4639483D-89C8-45E3-8BDA-AF5EB378963B}" destId="{1629125E-A82A-4E3A-B912-D08473E53BE4}" srcOrd="0" destOrd="0" presId="urn:microsoft.com/office/officeart/2005/8/layout/process5"/>
    <dgm:cxn modelId="{4A56EF67-C262-4B87-BA8C-9CB6003B463F}" type="presOf" srcId="{4D332BBB-B814-4E34-B411-090D8CBF5668}" destId="{301248BC-8D2D-4331-A583-37DDD4197BC8}" srcOrd="0" destOrd="0" presId="urn:microsoft.com/office/officeart/2005/8/layout/process5"/>
    <dgm:cxn modelId="{CC7E6748-350A-4681-852B-71EDDC37FF6A}" type="presOf" srcId="{8C2F4BCE-1FD6-492B-BF70-E2A291521D96}" destId="{DAC39499-7BB7-41E6-BDE7-1239B14A4862}" srcOrd="1" destOrd="0" presId="urn:microsoft.com/office/officeart/2005/8/layout/process5"/>
    <dgm:cxn modelId="{FECF314C-F151-45D4-B0A2-495DD8A4AB4B}" type="presOf" srcId="{4C54AED2-864B-4C6E-8682-5605C38D0B5C}" destId="{4C2BEBCD-9917-4FE0-8A2F-C425562D8AA5}" srcOrd="1" destOrd="0" presId="urn:microsoft.com/office/officeart/2005/8/layout/process5"/>
    <dgm:cxn modelId="{B73FB96C-8BFE-4FFE-BC5A-E40D71CD9071}" type="presOf" srcId="{4F2B56C5-8F17-4314-9B93-E2D16B20F806}" destId="{4ACA5A68-4475-4E28-82B2-3665B59493AE}" srcOrd="0" destOrd="0" presId="urn:microsoft.com/office/officeart/2005/8/layout/process5"/>
    <dgm:cxn modelId="{5623C36C-FE33-44A1-92EC-EF501294AEE1}" type="presOf" srcId="{690B8112-1E9F-4F4E-8B2A-D7F5E5972869}" destId="{5EC81700-0272-489F-917C-86F3E9F09BE9}" srcOrd="0" destOrd="0" presId="urn:microsoft.com/office/officeart/2005/8/layout/process5"/>
    <dgm:cxn modelId="{AEE8E84E-D881-4633-8DB3-2278237150D8}" type="presOf" srcId="{CADDDF64-B3ED-4E20-AA4D-992872FC3073}" destId="{E8BE91A7-0773-4DD9-B329-754CF7D823C4}" srcOrd="0" destOrd="0" presId="urn:microsoft.com/office/officeart/2005/8/layout/process5"/>
    <dgm:cxn modelId="{F8DC0E70-868E-4579-B228-8492695A2E85}" type="presOf" srcId="{C09AD8B7-50DA-4FB6-9083-1C114569B66D}" destId="{461913E2-4802-423D-B6CB-513D7F5067AD}" srcOrd="0" destOrd="0" presId="urn:microsoft.com/office/officeart/2005/8/layout/process5"/>
    <dgm:cxn modelId="{DAE4F771-C361-49D9-870C-CB6B1BFE841E}" type="presOf" srcId="{FE8DF9C5-81DE-40E7-9365-8D0BA09BEF6A}" destId="{91B9B06B-781C-4360-983C-DBAD7A1521D8}" srcOrd="0" destOrd="0" presId="urn:microsoft.com/office/officeart/2005/8/layout/process5"/>
    <dgm:cxn modelId="{F276E555-CF2B-4CE9-8B85-5F1305159AD5}" type="presOf" srcId="{8C2F4BCE-1FD6-492B-BF70-E2A291521D96}" destId="{CD7B1D80-0946-4073-9BCF-AD9ABBD82696}" srcOrd="0" destOrd="0" presId="urn:microsoft.com/office/officeart/2005/8/layout/process5"/>
    <dgm:cxn modelId="{C1ADC877-EC51-4F8D-8D05-9058D0AA4866}" type="presOf" srcId="{F2C09856-DA7B-4202-A5C8-F0E78E685C02}" destId="{B31A8A17-1471-4131-982F-6B97ECBD3247}" srcOrd="0" destOrd="0" presId="urn:microsoft.com/office/officeart/2005/8/layout/process5"/>
    <dgm:cxn modelId="{2DDD2879-B974-4CAC-BCCF-C39BF6FB4537}" type="presOf" srcId="{4C54AED2-864B-4C6E-8682-5605C38D0B5C}" destId="{501FE187-A800-411A-8233-8AEDDD1BE5F5}" srcOrd="0" destOrd="0" presId="urn:microsoft.com/office/officeart/2005/8/layout/process5"/>
    <dgm:cxn modelId="{A0F4B35A-F797-47FF-83CB-DAA95CAD0CCE}" type="presOf" srcId="{0B19B7CE-9248-4296-9088-0F3D9001979E}" destId="{8EF8FC46-AB9D-4C5F-98F4-020E35ED1F28}" srcOrd="1" destOrd="0" presId="urn:microsoft.com/office/officeart/2005/8/layout/process5"/>
    <dgm:cxn modelId="{3CB2997B-5A68-446B-8EA2-D60AF619861A}" type="presOf" srcId="{4F2B56C5-8F17-4314-9B93-E2D16B20F806}" destId="{D31ECCD2-45CD-4C59-9783-3935BA536A79}" srcOrd="1" destOrd="0" presId="urn:microsoft.com/office/officeart/2005/8/layout/process5"/>
    <dgm:cxn modelId="{5A6C2982-1E45-46DC-9B66-E85DEE3203B1}" srcId="{4D332BBB-B814-4E34-B411-090D8CBF5668}" destId="{E4947DE4-9A02-432F-AC0A-11B1C4A740DA}" srcOrd="4" destOrd="0" parTransId="{5B291A09-50A1-4771-B490-397E250E96FA}" sibTransId="{6E40B311-6075-46CB-B177-A01D69482ACA}"/>
    <dgm:cxn modelId="{A968C584-57FA-4121-9A83-41E251AB668E}" type="presOf" srcId="{0D690754-7CAA-4073-AD0E-F3D847900077}" destId="{F01DE565-7777-4087-9B96-9B48AB1C658B}" srcOrd="0" destOrd="0" presId="urn:microsoft.com/office/officeart/2005/8/layout/process5"/>
    <dgm:cxn modelId="{9E1EA18E-3722-487B-85F5-6EC9B3642DF7}" srcId="{4D332BBB-B814-4E34-B411-090D8CBF5668}" destId="{DBC5EFEB-2EBC-447F-BDCE-316D32B12E16}" srcOrd="6" destOrd="0" parTransId="{B083103F-FE54-4319-8109-DBDF29623B14}" sibTransId="{4F2B56C5-8F17-4314-9B93-E2D16B20F806}"/>
    <dgm:cxn modelId="{875DE390-EE3F-4A40-B90B-F1D3FEF961D8}" type="presOf" srcId="{E7E9A13D-7707-478A-A0FF-D49DD3900C2A}" destId="{1B7DC0DB-5A9B-499F-896A-6ADCE5B8EF8A}" srcOrd="0" destOrd="0" presId="urn:microsoft.com/office/officeart/2005/8/layout/process5"/>
    <dgm:cxn modelId="{D8F30CA3-1CB9-4FF9-A57F-BB8EFAC1C72D}" type="presOf" srcId="{C47D415F-0501-4C8E-A8FA-98E90FEF0910}" destId="{A0FAB7BF-AE04-46EA-B311-FA1A5D0148DC}" srcOrd="0" destOrd="0" presId="urn:microsoft.com/office/officeart/2005/8/layout/process5"/>
    <dgm:cxn modelId="{296838AB-B508-4CF9-B6C7-1A833061411F}" type="presOf" srcId="{222BCE61-F8EC-4959-A316-3780640154EA}" destId="{B0131824-07F5-4A03-AFE1-B3F2A91FB410}" srcOrd="0" destOrd="0" presId="urn:microsoft.com/office/officeart/2005/8/layout/process5"/>
    <dgm:cxn modelId="{D2A434AC-3559-4637-87CE-4FD1037E432F}" srcId="{4D332BBB-B814-4E34-B411-090D8CBF5668}" destId="{CADDDF64-B3ED-4E20-AA4D-992872FC3073}" srcOrd="5" destOrd="0" parTransId="{543DA0B6-A6CE-4934-9190-0919C29C9D3E}" sibTransId="{0B19B7CE-9248-4296-9088-0F3D9001979E}"/>
    <dgm:cxn modelId="{19C8F2B2-8679-48BB-ABE5-6CB26B50D955}" type="presOf" srcId="{0D690754-7CAA-4073-AD0E-F3D847900077}" destId="{1B08D698-A94C-4B83-96B7-C1251747DC4D}" srcOrd="1" destOrd="0" presId="urn:microsoft.com/office/officeart/2005/8/layout/process5"/>
    <dgm:cxn modelId="{EB20FEB2-0DAD-4985-892E-C7F87AA60E23}" type="presOf" srcId="{F2FBEDC0-1843-4ABD-834B-1CE37ED408D1}" destId="{3A3AA8DC-0669-439E-9FC4-36565AAD83B1}" srcOrd="0" destOrd="0" presId="urn:microsoft.com/office/officeart/2005/8/layout/process5"/>
    <dgm:cxn modelId="{924B1EB4-9F76-435C-9C53-B6AEAF0D4EC3}" type="presOf" srcId="{BA5FAD63-E225-454B-9749-B33B225C96DA}" destId="{EB9C91BE-F69F-4FBC-A526-8205A967E06A}" srcOrd="0" destOrd="0" presId="urn:microsoft.com/office/officeart/2005/8/layout/process5"/>
    <dgm:cxn modelId="{490933B6-0513-4A13-869A-836A0DB9B32A}" srcId="{4D332BBB-B814-4E34-B411-090D8CBF5668}" destId="{4639483D-89C8-45E3-8BDA-AF5EB378963B}" srcOrd="8" destOrd="0" parTransId="{C50E5B21-6DCE-4938-B925-4DB49556E2F0}" sibTransId="{4C54AED2-864B-4C6E-8682-5605C38D0B5C}"/>
    <dgm:cxn modelId="{678E6CBA-8DEC-4B55-ADEC-EC349AB135AD}" type="presOf" srcId="{6CA3A068-1D3C-486E-A7CE-99FA8AF3C389}" destId="{6BE4844D-2CA2-4CE9-AD3E-147D754676F0}" srcOrd="1" destOrd="0" presId="urn:microsoft.com/office/officeart/2005/8/layout/process5"/>
    <dgm:cxn modelId="{A3CF8DBF-967B-49CF-8F01-88BF90DC2F4C}" type="presOf" srcId="{6E40B311-6075-46CB-B177-A01D69482ACA}" destId="{FA9D8626-0DA1-466E-92A6-E1C0CC782FD3}" srcOrd="0" destOrd="0" presId="urn:microsoft.com/office/officeart/2005/8/layout/process5"/>
    <dgm:cxn modelId="{04E7B2C6-785F-47D0-BE73-3BAE0068F38D}" srcId="{4D332BBB-B814-4E34-B411-090D8CBF5668}" destId="{E7E9A13D-7707-478A-A0FF-D49DD3900C2A}" srcOrd="7" destOrd="0" parTransId="{F87FB233-0CC6-488F-AD1B-7E07B37FEA72}" sibTransId="{6CA3A068-1D3C-486E-A7CE-99FA8AF3C389}"/>
    <dgm:cxn modelId="{95AF3DC7-9358-406B-B182-CFBBB16A360A}" type="presOf" srcId="{222BCE61-F8EC-4959-A316-3780640154EA}" destId="{BEE9D3B9-B5C2-4326-B477-3C8A4CA1E105}" srcOrd="1" destOrd="0" presId="urn:microsoft.com/office/officeart/2005/8/layout/process5"/>
    <dgm:cxn modelId="{5515C9C9-E9E8-408D-9E0A-4BC5E72D148D}" type="presOf" srcId="{3CEC6E7F-6A39-4A24-B2C6-0E72440414D6}" destId="{71756CAE-68FD-4D8E-BA5F-BFD5B0D2938E}" srcOrd="0" destOrd="0" presId="urn:microsoft.com/office/officeart/2005/8/layout/process5"/>
    <dgm:cxn modelId="{69DE89CF-E70D-4F60-9FEA-195107897AF2}" type="presOf" srcId="{E4947DE4-9A02-432F-AC0A-11B1C4A740DA}" destId="{0FB8A58A-29BA-4637-B0F8-722B882BF944}" srcOrd="0" destOrd="0" presId="urn:microsoft.com/office/officeart/2005/8/layout/process5"/>
    <dgm:cxn modelId="{C4BBC9CF-701D-4AE0-BC5A-3D88B8C9A633}" type="presOf" srcId="{DBC5EFEB-2EBC-447F-BDCE-316D32B12E16}" destId="{52038A21-34F5-48CA-8EB8-2B35AF254845}" srcOrd="0" destOrd="0" presId="urn:microsoft.com/office/officeart/2005/8/layout/process5"/>
    <dgm:cxn modelId="{631964F4-20DF-4C8A-88C9-5DE99E8B0DAD}" srcId="{4D332BBB-B814-4E34-B411-090D8CBF5668}" destId="{F2C09856-DA7B-4202-A5C8-F0E78E685C02}" srcOrd="9" destOrd="0" parTransId="{8416573C-BF96-4181-ACB6-6F9F05CA8C17}" sibTransId="{8C2F4BCE-1FD6-492B-BF70-E2A291521D96}"/>
    <dgm:cxn modelId="{716349FE-4B6B-4F0E-90AE-35EAB9EC7193}" srcId="{4D332BBB-B814-4E34-B411-090D8CBF5668}" destId="{C09AD8B7-50DA-4FB6-9083-1C114569B66D}" srcOrd="3" destOrd="0" parTransId="{19226199-E0AD-4B67-BB51-4A617B6A855F}" sibTransId="{222BCE61-F8EC-4959-A316-3780640154EA}"/>
    <dgm:cxn modelId="{FD7043D3-9DCD-4463-8FA2-BE4FBDF0E9A2}" type="presParOf" srcId="{301248BC-8D2D-4331-A583-37DDD4197BC8}" destId="{91B9B06B-781C-4360-983C-DBAD7A1521D8}" srcOrd="0" destOrd="0" presId="urn:microsoft.com/office/officeart/2005/8/layout/process5"/>
    <dgm:cxn modelId="{B0979A5B-5C2F-4493-A04A-1B5696B96D85}" type="presParOf" srcId="{301248BC-8D2D-4331-A583-37DDD4197BC8}" destId="{F01DE565-7777-4087-9B96-9B48AB1C658B}" srcOrd="1" destOrd="0" presId="urn:microsoft.com/office/officeart/2005/8/layout/process5"/>
    <dgm:cxn modelId="{B7D6B094-9688-47E2-8958-914ECBE33E20}" type="presParOf" srcId="{F01DE565-7777-4087-9B96-9B48AB1C658B}" destId="{1B08D698-A94C-4B83-96B7-C1251747DC4D}" srcOrd="0" destOrd="0" presId="urn:microsoft.com/office/officeart/2005/8/layout/process5"/>
    <dgm:cxn modelId="{FA1F2369-F96D-49B9-A7D7-6ABB2977E064}" type="presParOf" srcId="{301248BC-8D2D-4331-A583-37DDD4197BC8}" destId="{A0FAB7BF-AE04-46EA-B311-FA1A5D0148DC}" srcOrd="2" destOrd="0" presId="urn:microsoft.com/office/officeart/2005/8/layout/process5"/>
    <dgm:cxn modelId="{BEEBBE76-914A-49BC-A9D7-CB82A634FD4C}" type="presParOf" srcId="{301248BC-8D2D-4331-A583-37DDD4197BC8}" destId="{3A3AA8DC-0669-439E-9FC4-36565AAD83B1}" srcOrd="3" destOrd="0" presId="urn:microsoft.com/office/officeart/2005/8/layout/process5"/>
    <dgm:cxn modelId="{EAB96B01-2CA2-41A9-AF01-145FF956A40D}" type="presParOf" srcId="{3A3AA8DC-0669-439E-9FC4-36565AAD83B1}" destId="{6D06E1B0-A017-47F9-94B7-311B608CBEF6}" srcOrd="0" destOrd="0" presId="urn:microsoft.com/office/officeart/2005/8/layout/process5"/>
    <dgm:cxn modelId="{DECF668A-D37B-4A3E-9BA4-0AC9C9C81C2C}" type="presParOf" srcId="{301248BC-8D2D-4331-A583-37DDD4197BC8}" destId="{5EC81700-0272-489F-917C-86F3E9F09BE9}" srcOrd="4" destOrd="0" presId="urn:microsoft.com/office/officeart/2005/8/layout/process5"/>
    <dgm:cxn modelId="{1F47ED16-FE6F-48E5-A193-D9A0BF8E29AE}" type="presParOf" srcId="{301248BC-8D2D-4331-A583-37DDD4197BC8}" destId="{71756CAE-68FD-4D8E-BA5F-BFD5B0D2938E}" srcOrd="5" destOrd="0" presId="urn:microsoft.com/office/officeart/2005/8/layout/process5"/>
    <dgm:cxn modelId="{0547F2B1-22E8-42ED-9519-5C4BA015139B}" type="presParOf" srcId="{71756CAE-68FD-4D8E-BA5F-BFD5B0D2938E}" destId="{D6F0D9D5-80F9-4FB9-BA83-69E7961F151A}" srcOrd="0" destOrd="0" presId="urn:microsoft.com/office/officeart/2005/8/layout/process5"/>
    <dgm:cxn modelId="{27ABA6E3-472E-4B3F-8D4B-F0045371F243}" type="presParOf" srcId="{301248BC-8D2D-4331-A583-37DDD4197BC8}" destId="{461913E2-4802-423D-B6CB-513D7F5067AD}" srcOrd="6" destOrd="0" presId="urn:microsoft.com/office/officeart/2005/8/layout/process5"/>
    <dgm:cxn modelId="{AB0DF065-7A8D-47D1-92CC-986909433F0D}" type="presParOf" srcId="{301248BC-8D2D-4331-A583-37DDD4197BC8}" destId="{B0131824-07F5-4A03-AFE1-B3F2A91FB410}" srcOrd="7" destOrd="0" presId="urn:microsoft.com/office/officeart/2005/8/layout/process5"/>
    <dgm:cxn modelId="{588B12E3-4C26-45A4-B89C-28D0E5C6D6C7}" type="presParOf" srcId="{B0131824-07F5-4A03-AFE1-B3F2A91FB410}" destId="{BEE9D3B9-B5C2-4326-B477-3C8A4CA1E105}" srcOrd="0" destOrd="0" presId="urn:microsoft.com/office/officeart/2005/8/layout/process5"/>
    <dgm:cxn modelId="{6F0C482B-72C3-4E04-A78A-F5EDDF1DB56E}" type="presParOf" srcId="{301248BC-8D2D-4331-A583-37DDD4197BC8}" destId="{0FB8A58A-29BA-4637-B0F8-722B882BF944}" srcOrd="8" destOrd="0" presId="urn:microsoft.com/office/officeart/2005/8/layout/process5"/>
    <dgm:cxn modelId="{9F04DAB7-B493-49CE-953E-59E9E2B1A28F}" type="presParOf" srcId="{301248BC-8D2D-4331-A583-37DDD4197BC8}" destId="{FA9D8626-0DA1-466E-92A6-E1C0CC782FD3}" srcOrd="9" destOrd="0" presId="urn:microsoft.com/office/officeart/2005/8/layout/process5"/>
    <dgm:cxn modelId="{0A2A26AA-AA96-4399-9AFD-0B140472F238}" type="presParOf" srcId="{FA9D8626-0DA1-466E-92A6-E1C0CC782FD3}" destId="{ACA1101D-2B13-4504-9705-DE52DCEE6076}" srcOrd="0" destOrd="0" presId="urn:microsoft.com/office/officeart/2005/8/layout/process5"/>
    <dgm:cxn modelId="{DE997E27-2420-4B8F-AE15-97F51C7802D1}" type="presParOf" srcId="{301248BC-8D2D-4331-A583-37DDD4197BC8}" destId="{E8BE91A7-0773-4DD9-B329-754CF7D823C4}" srcOrd="10" destOrd="0" presId="urn:microsoft.com/office/officeart/2005/8/layout/process5"/>
    <dgm:cxn modelId="{EB6F7F6C-7DEC-4D19-ACC3-9D46D0EB51DE}" type="presParOf" srcId="{301248BC-8D2D-4331-A583-37DDD4197BC8}" destId="{61E5C53E-FFA6-4501-AF86-9C33F4FB24A6}" srcOrd="11" destOrd="0" presId="urn:microsoft.com/office/officeart/2005/8/layout/process5"/>
    <dgm:cxn modelId="{617D980E-F732-40A2-9B8B-B121EA06AD2A}" type="presParOf" srcId="{61E5C53E-FFA6-4501-AF86-9C33F4FB24A6}" destId="{8EF8FC46-AB9D-4C5F-98F4-020E35ED1F28}" srcOrd="0" destOrd="0" presId="urn:microsoft.com/office/officeart/2005/8/layout/process5"/>
    <dgm:cxn modelId="{661E8499-B96C-41BF-A3A1-B1DC1EF335AD}" type="presParOf" srcId="{301248BC-8D2D-4331-A583-37DDD4197BC8}" destId="{52038A21-34F5-48CA-8EB8-2B35AF254845}" srcOrd="12" destOrd="0" presId="urn:microsoft.com/office/officeart/2005/8/layout/process5"/>
    <dgm:cxn modelId="{0A9B92AF-F78F-4B2A-83B1-2B897BF3206C}" type="presParOf" srcId="{301248BC-8D2D-4331-A583-37DDD4197BC8}" destId="{4ACA5A68-4475-4E28-82B2-3665B59493AE}" srcOrd="13" destOrd="0" presId="urn:microsoft.com/office/officeart/2005/8/layout/process5"/>
    <dgm:cxn modelId="{280D5386-9E8A-4FCA-A9A9-AE0CDC1E065E}" type="presParOf" srcId="{4ACA5A68-4475-4E28-82B2-3665B59493AE}" destId="{D31ECCD2-45CD-4C59-9783-3935BA536A79}" srcOrd="0" destOrd="0" presId="urn:microsoft.com/office/officeart/2005/8/layout/process5"/>
    <dgm:cxn modelId="{755B1FF0-D059-4608-89C2-FE305DABF3F0}" type="presParOf" srcId="{301248BC-8D2D-4331-A583-37DDD4197BC8}" destId="{1B7DC0DB-5A9B-499F-896A-6ADCE5B8EF8A}" srcOrd="14" destOrd="0" presId="urn:microsoft.com/office/officeart/2005/8/layout/process5"/>
    <dgm:cxn modelId="{5ED29DEE-3F55-43BD-80CC-E16E14F60DFE}" type="presParOf" srcId="{301248BC-8D2D-4331-A583-37DDD4197BC8}" destId="{4002052B-D0FE-410A-BBC7-BF3F4982E49F}" srcOrd="15" destOrd="0" presId="urn:microsoft.com/office/officeart/2005/8/layout/process5"/>
    <dgm:cxn modelId="{A408DD20-87DB-480F-A9FE-AAAB5C895DF3}" type="presParOf" srcId="{4002052B-D0FE-410A-BBC7-BF3F4982E49F}" destId="{6BE4844D-2CA2-4CE9-AD3E-147D754676F0}" srcOrd="0" destOrd="0" presId="urn:microsoft.com/office/officeart/2005/8/layout/process5"/>
    <dgm:cxn modelId="{B911B554-3CCA-4E25-84E6-A39EBAF5B7DC}" type="presParOf" srcId="{301248BC-8D2D-4331-A583-37DDD4197BC8}" destId="{1629125E-A82A-4E3A-B912-D08473E53BE4}" srcOrd="16" destOrd="0" presId="urn:microsoft.com/office/officeart/2005/8/layout/process5"/>
    <dgm:cxn modelId="{194EE556-F60E-4513-9D61-19BBE16BB3F9}" type="presParOf" srcId="{301248BC-8D2D-4331-A583-37DDD4197BC8}" destId="{501FE187-A800-411A-8233-8AEDDD1BE5F5}" srcOrd="17" destOrd="0" presId="urn:microsoft.com/office/officeart/2005/8/layout/process5"/>
    <dgm:cxn modelId="{BECAE5CC-E211-4014-A8C9-FC1909B29A3E}" type="presParOf" srcId="{501FE187-A800-411A-8233-8AEDDD1BE5F5}" destId="{4C2BEBCD-9917-4FE0-8A2F-C425562D8AA5}" srcOrd="0" destOrd="0" presId="urn:microsoft.com/office/officeart/2005/8/layout/process5"/>
    <dgm:cxn modelId="{6470909F-F24C-4996-A2B7-48D2E1C98CD4}" type="presParOf" srcId="{301248BC-8D2D-4331-A583-37DDD4197BC8}" destId="{B31A8A17-1471-4131-982F-6B97ECBD3247}" srcOrd="18" destOrd="0" presId="urn:microsoft.com/office/officeart/2005/8/layout/process5"/>
    <dgm:cxn modelId="{D8F82FB3-219C-48BC-92D9-39FC944EC142}" type="presParOf" srcId="{301248BC-8D2D-4331-A583-37DDD4197BC8}" destId="{CD7B1D80-0946-4073-9BCF-AD9ABBD82696}" srcOrd="19" destOrd="0" presId="urn:microsoft.com/office/officeart/2005/8/layout/process5"/>
    <dgm:cxn modelId="{D6D19508-02BD-476E-987F-2C2949AFA6ED}" type="presParOf" srcId="{CD7B1D80-0946-4073-9BCF-AD9ABBD82696}" destId="{DAC39499-7BB7-41E6-BDE7-1239B14A4862}" srcOrd="0" destOrd="0" presId="urn:microsoft.com/office/officeart/2005/8/layout/process5"/>
    <dgm:cxn modelId="{76DEDD08-A8F1-4983-A042-7EFDEF54F072}" type="presParOf" srcId="{301248BC-8D2D-4331-A583-37DDD4197BC8}" destId="{EB9C91BE-F69F-4FBC-A526-8205A967E06A}" srcOrd="2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B2605E8-516F-42A4-BE21-9E6F7FDBE989}" type="doc">
      <dgm:prSet loTypeId="urn:microsoft.com/office/officeart/2005/8/layout/hierarchy4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n-IE"/>
        </a:p>
      </dgm:t>
    </dgm:pt>
    <dgm:pt modelId="{A1FFE69C-4CA9-4078-BBCD-52A5E37C97F5}">
      <dgm:prSet custT="1"/>
      <dgm:spPr/>
      <dgm:t>
        <a:bodyPr/>
        <a:lstStyle/>
        <a:p>
          <a:r>
            <a:rPr lang="en-IE" sz="1800" dirty="0">
              <a:latin typeface="Cambria" panose="02040503050406030204" pitchFamily="18" charset="0"/>
              <a:ea typeface="Cambria" panose="02040503050406030204" pitchFamily="18" charset="0"/>
            </a:rPr>
            <a:t>Baintear úsáid as an T1 ar aon nós, ainneoin na tuisceana gur cóir T2 amháin a úsáid.</a:t>
          </a:r>
        </a:p>
        <a:p>
          <a:endParaRPr lang="en-IE" sz="18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r>
            <a:rPr lang="en-IE" sz="1800" dirty="0">
              <a:latin typeface="Cambria" panose="02040503050406030204" pitchFamily="18" charset="0"/>
              <a:ea typeface="Cambria" panose="02040503050406030204" pitchFamily="18" charset="0"/>
            </a:rPr>
            <a:t>(Cook 2001; Little 2003; McMillan agus Turnbull 2009; Turnbull agus Daily-</a:t>
          </a:r>
          <a:r>
            <a:rPr lang="en-IE" sz="1800" dirty="0" err="1">
              <a:latin typeface="Cambria" panose="02040503050406030204" pitchFamily="18" charset="0"/>
              <a:ea typeface="Cambria" panose="02040503050406030204" pitchFamily="18" charset="0"/>
            </a:rPr>
            <a:t>O’Cain</a:t>
          </a:r>
          <a:r>
            <a:rPr lang="en-IE" sz="1800" dirty="0">
              <a:latin typeface="Cambria" panose="02040503050406030204" pitchFamily="18" charset="0"/>
              <a:ea typeface="Cambria" panose="02040503050406030204" pitchFamily="18" charset="0"/>
            </a:rPr>
            <a:t> 2009; Littlewood agus Yu 2011; McPake </a:t>
          </a:r>
          <a:r>
            <a:rPr lang="en-IE" sz="1800" i="1" dirty="0">
              <a:latin typeface="Cambria" panose="02040503050406030204" pitchFamily="18" charset="0"/>
              <a:ea typeface="Cambria" panose="02040503050406030204" pitchFamily="18" charset="0"/>
            </a:rPr>
            <a:t>et al.</a:t>
          </a:r>
          <a:r>
            <a:rPr lang="en-IE" sz="1800" dirty="0">
              <a:latin typeface="Cambria" panose="02040503050406030204" pitchFamily="18" charset="0"/>
              <a:ea typeface="Cambria" panose="02040503050406030204" pitchFamily="18" charset="0"/>
            </a:rPr>
            <a:t> 2017; Duff 2019; Ó Ceallaigh agus Ó Brolcháin 2020; Peace‐Hughes 2022) </a:t>
          </a:r>
        </a:p>
      </dgm:t>
    </dgm:pt>
    <dgm:pt modelId="{D2BFDA5F-904B-4D6B-8608-0F897B9BA1DB}" type="parTrans" cxnId="{5AFA8A71-6886-4C8D-821E-A50D42B05B80}">
      <dgm:prSet/>
      <dgm:spPr/>
      <dgm:t>
        <a:bodyPr/>
        <a:lstStyle/>
        <a:p>
          <a:endParaRPr lang="en-IE"/>
        </a:p>
      </dgm:t>
    </dgm:pt>
    <dgm:pt modelId="{488F7DD8-E02D-45A5-B50A-2B7F180F3B6F}" type="sibTrans" cxnId="{5AFA8A71-6886-4C8D-821E-A50D42B05B80}">
      <dgm:prSet/>
      <dgm:spPr/>
      <dgm:t>
        <a:bodyPr/>
        <a:lstStyle/>
        <a:p>
          <a:endParaRPr lang="en-IE"/>
        </a:p>
      </dgm:t>
    </dgm:pt>
    <dgm:pt modelId="{B3D82F5A-2637-432D-BD10-B02067D889D1}">
      <dgm:prSet custT="1"/>
      <dgm:spPr/>
      <dgm:t>
        <a:bodyPr/>
        <a:lstStyle/>
        <a:p>
          <a:r>
            <a:rPr lang="en-IE" sz="18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Is cleachtas coitianta é úsáid dhá theanga le chéile i seomra ranga dátheangach ach is annamh a thugtar faoi mar straitéis phleanáilte foghlama agus teagaisc.</a:t>
          </a:r>
        </a:p>
        <a:p>
          <a:endParaRPr lang="en-IE" sz="1800" dirty="0">
            <a:effectLst/>
            <a:latin typeface="Cambria" panose="02040503050406030204" pitchFamily="18" charset="0"/>
            <a:ea typeface="Times New Roman" panose="02020603050405020304" pitchFamily="18" charset="0"/>
            <a:cs typeface="Times New Roman" panose="02020603050405020304" pitchFamily="18" charset="0"/>
          </a:endParaRPr>
        </a:p>
        <a:p>
          <a:r>
            <a:rPr lang="en-IE" sz="18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(Baker 2010; </a:t>
          </a:r>
          <a:r>
            <a:rPr lang="en-IE" sz="1800" dirty="0" err="1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Lasagabaster</a:t>
          </a:r>
          <a:r>
            <a:rPr lang="en-IE" sz="18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2013; McPake </a:t>
          </a:r>
          <a:r>
            <a:rPr lang="en-IE" sz="1800" i="1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et al.</a:t>
          </a:r>
          <a:r>
            <a:rPr lang="en-IE" sz="18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2017; Ó Ceallaigh and Ó Brolcháin 2020)</a:t>
          </a:r>
          <a:endParaRPr lang="en-IE" sz="1800" dirty="0"/>
        </a:p>
      </dgm:t>
    </dgm:pt>
    <dgm:pt modelId="{B970CC82-5CBC-4EB7-86A1-AB610B9D4259}" type="parTrans" cxnId="{665BE429-8307-40BB-80BA-D2A06E201538}">
      <dgm:prSet/>
      <dgm:spPr/>
      <dgm:t>
        <a:bodyPr/>
        <a:lstStyle/>
        <a:p>
          <a:endParaRPr lang="en-IE"/>
        </a:p>
      </dgm:t>
    </dgm:pt>
    <dgm:pt modelId="{C4414938-4B85-4C62-A3DA-A3AB5685142D}" type="sibTrans" cxnId="{665BE429-8307-40BB-80BA-D2A06E201538}">
      <dgm:prSet/>
      <dgm:spPr/>
      <dgm:t>
        <a:bodyPr/>
        <a:lstStyle/>
        <a:p>
          <a:endParaRPr lang="en-IE"/>
        </a:p>
      </dgm:t>
    </dgm:pt>
    <dgm:pt modelId="{BA6F2E20-FE7D-40F6-BF57-56E0D1BAC5A1}" type="pres">
      <dgm:prSet presAssocID="{1B2605E8-516F-42A4-BE21-9E6F7FDBE989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67857AE-D2F5-4217-9B40-B7357536970A}" type="pres">
      <dgm:prSet presAssocID="{A1FFE69C-4CA9-4078-BBCD-52A5E37C97F5}" presName="vertOne" presStyleCnt="0"/>
      <dgm:spPr/>
    </dgm:pt>
    <dgm:pt modelId="{F44D2649-8087-4FA5-9C03-06AF33856504}" type="pres">
      <dgm:prSet presAssocID="{A1FFE69C-4CA9-4078-BBCD-52A5E37C97F5}" presName="txOne" presStyleLbl="node0" presStyleIdx="0" presStyleCnt="2">
        <dgm:presLayoutVars>
          <dgm:chPref val="3"/>
        </dgm:presLayoutVars>
      </dgm:prSet>
      <dgm:spPr/>
    </dgm:pt>
    <dgm:pt modelId="{2F41F0B8-DF10-4EF6-8EF8-C636B4E9034C}" type="pres">
      <dgm:prSet presAssocID="{A1FFE69C-4CA9-4078-BBCD-52A5E37C97F5}" presName="horzOne" presStyleCnt="0"/>
      <dgm:spPr/>
    </dgm:pt>
    <dgm:pt modelId="{4A8858CD-2D6B-4F94-B084-863516551F2B}" type="pres">
      <dgm:prSet presAssocID="{488F7DD8-E02D-45A5-B50A-2B7F180F3B6F}" presName="sibSpaceOne" presStyleCnt="0"/>
      <dgm:spPr/>
    </dgm:pt>
    <dgm:pt modelId="{69082396-125F-4C96-9743-94A43E24352D}" type="pres">
      <dgm:prSet presAssocID="{B3D82F5A-2637-432D-BD10-B02067D889D1}" presName="vertOne" presStyleCnt="0"/>
      <dgm:spPr/>
    </dgm:pt>
    <dgm:pt modelId="{436158E5-18A4-4878-BB69-A711727DFE09}" type="pres">
      <dgm:prSet presAssocID="{B3D82F5A-2637-432D-BD10-B02067D889D1}" presName="txOne" presStyleLbl="node0" presStyleIdx="1" presStyleCnt="2">
        <dgm:presLayoutVars>
          <dgm:chPref val="3"/>
        </dgm:presLayoutVars>
      </dgm:prSet>
      <dgm:spPr/>
    </dgm:pt>
    <dgm:pt modelId="{0253141E-63E0-4278-A749-72A3A43C04C6}" type="pres">
      <dgm:prSet presAssocID="{B3D82F5A-2637-432D-BD10-B02067D889D1}" presName="horzOne" presStyleCnt="0"/>
      <dgm:spPr/>
    </dgm:pt>
  </dgm:ptLst>
  <dgm:cxnLst>
    <dgm:cxn modelId="{576E6417-4E7B-4EB8-8CDF-D81740DD850E}" type="presOf" srcId="{1B2605E8-516F-42A4-BE21-9E6F7FDBE989}" destId="{BA6F2E20-FE7D-40F6-BF57-56E0D1BAC5A1}" srcOrd="0" destOrd="0" presId="urn:microsoft.com/office/officeart/2005/8/layout/hierarchy4"/>
    <dgm:cxn modelId="{665BE429-8307-40BB-80BA-D2A06E201538}" srcId="{1B2605E8-516F-42A4-BE21-9E6F7FDBE989}" destId="{B3D82F5A-2637-432D-BD10-B02067D889D1}" srcOrd="1" destOrd="0" parTransId="{B970CC82-5CBC-4EB7-86A1-AB610B9D4259}" sibTransId="{C4414938-4B85-4C62-A3DA-A3AB5685142D}"/>
    <dgm:cxn modelId="{4B3BC56B-FCB9-41DF-AD85-5B9F5C2B1398}" type="presOf" srcId="{B3D82F5A-2637-432D-BD10-B02067D889D1}" destId="{436158E5-18A4-4878-BB69-A711727DFE09}" srcOrd="0" destOrd="0" presId="urn:microsoft.com/office/officeart/2005/8/layout/hierarchy4"/>
    <dgm:cxn modelId="{5AFA8A71-6886-4C8D-821E-A50D42B05B80}" srcId="{1B2605E8-516F-42A4-BE21-9E6F7FDBE989}" destId="{A1FFE69C-4CA9-4078-BBCD-52A5E37C97F5}" srcOrd="0" destOrd="0" parTransId="{D2BFDA5F-904B-4D6B-8608-0F897B9BA1DB}" sibTransId="{488F7DD8-E02D-45A5-B50A-2B7F180F3B6F}"/>
    <dgm:cxn modelId="{5CBEA4C1-6C63-4019-90C7-F2223CDA6F00}" type="presOf" srcId="{A1FFE69C-4CA9-4078-BBCD-52A5E37C97F5}" destId="{F44D2649-8087-4FA5-9C03-06AF33856504}" srcOrd="0" destOrd="0" presId="urn:microsoft.com/office/officeart/2005/8/layout/hierarchy4"/>
    <dgm:cxn modelId="{ED301B25-5C8C-437A-BA66-8C02DD338818}" type="presParOf" srcId="{BA6F2E20-FE7D-40F6-BF57-56E0D1BAC5A1}" destId="{F67857AE-D2F5-4217-9B40-B7357536970A}" srcOrd="0" destOrd="0" presId="urn:microsoft.com/office/officeart/2005/8/layout/hierarchy4"/>
    <dgm:cxn modelId="{988286F3-A832-40BC-A976-DCBA24841A32}" type="presParOf" srcId="{F67857AE-D2F5-4217-9B40-B7357536970A}" destId="{F44D2649-8087-4FA5-9C03-06AF33856504}" srcOrd="0" destOrd="0" presId="urn:microsoft.com/office/officeart/2005/8/layout/hierarchy4"/>
    <dgm:cxn modelId="{8FB41813-90B9-4706-ABA6-851011181118}" type="presParOf" srcId="{F67857AE-D2F5-4217-9B40-B7357536970A}" destId="{2F41F0B8-DF10-4EF6-8EF8-C636B4E9034C}" srcOrd="1" destOrd="0" presId="urn:microsoft.com/office/officeart/2005/8/layout/hierarchy4"/>
    <dgm:cxn modelId="{84D3CB02-9E12-44C4-A60F-3FA8284B995A}" type="presParOf" srcId="{BA6F2E20-FE7D-40F6-BF57-56E0D1BAC5A1}" destId="{4A8858CD-2D6B-4F94-B084-863516551F2B}" srcOrd="1" destOrd="0" presId="urn:microsoft.com/office/officeart/2005/8/layout/hierarchy4"/>
    <dgm:cxn modelId="{49E3FFC2-B5BE-4F03-9838-A6C0BDA39BF4}" type="presParOf" srcId="{BA6F2E20-FE7D-40F6-BF57-56E0D1BAC5A1}" destId="{69082396-125F-4C96-9743-94A43E24352D}" srcOrd="2" destOrd="0" presId="urn:microsoft.com/office/officeart/2005/8/layout/hierarchy4"/>
    <dgm:cxn modelId="{87F59DAA-131F-4649-9D91-03E11A6B8399}" type="presParOf" srcId="{69082396-125F-4C96-9743-94A43E24352D}" destId="{436158E5-18A4-4878-BB69-A711727DFE09}" srcOrd="0" destOrd="0" presId="urn:microsoft.com/office/officeart/2005/8/layout/hierarchy4"/>
    <dgm:cxn modelId="{78ABA031-13EB-4D2E-8D83-12B4F52333B2}" type="presParOf" srcId="{69082396-125F-4C96-9743-94A43E24352D}" destId="{0253141E-63E0-4278-A749-72A3A43C04C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2ED1CC4-512B-413D-8D4A-9F38DCC6D73D}" type="doc">
      <dgm:prSet loTypeId="urn:microsoft.com/office/officeart/2005/8/layout/arrow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IE"/>
        </a:p>
      </dgm:t>
    </dgm:pt>
    <dgm:pt modelId="{8C0E38A6-7F87-4424-A0B1-C48F7583809A}">
      <dgm:prSet phldrT="[Text]"/>
      <dgm:spPr/>
      <dgm:t>
        <a:bodyPr/>
        <a:lstStyle/>
        <a:p>
          <a:endParaRPr lang="en-IE" dirty="0"/>
        </a:p>
      </dgm:t>
    </dgm:pt>
    <dgm:pt modelId="{C23C7595-92C9-45FB-97FF-00D01EE4F3F8}" type="parTrans" cxnId="{5BBD484E-651C-46E7-BCEE-4C23E925F8DA}">
      <dgm:prSet/>
      <dgm:spPr/>
      <dgm:t>
        <a:bodyPr/>
        <a:lstStyle/>
        <a:p>
          <a:endParaRPr lang="en-IE"/>
        </a:p>
      </dgm:t>
    </dgm:pt>
    <dgm:pt modelId="{A5895F16-5334-47AA-A17E-56462FC1EABB}" type="sibTrans" cxnId="{5BBD484E-651C-46E7-BCEE-4C23E925F8DA}">
      <dgm:prSet/>
      <dgm:spPr/>
      <dgm:t>
        <a:bodyPr/>
        <a:lstStyle/>
        <a:p>
          <a:endParaRPr lang="en-IE"/>
        </a:p>
      </dgm:t>
    </dgm:pt>
    <dgm:pt modelId="{7484FC6B-A3CB-492E-AE13-6EAFC21A0CFC}">
      <dgm:prSet phldrT="[Text]"/>
      <dgm:spPr/>
      <dgm:t>
        <a:bodyPr/>
        <a:lstStyle/>
        <a:p>
          <a:endParaRPr lang="en-IE" dirty="0"/>
        </a:p>
      </dgm:t>
    </dgm:pt>
    <dgm:pt modelId="{661D3DEA-D3DC-4C49-828F-20F14A340F4C}" type="parTrans" cxnId="{58BF7B09-D8CC-4F84-9A04-9E8373C0C60E}">
      <dgm:prSet/>
      <dgm:spPr/>
      <dgm:t>
        <a:bodyPr/>
        <a:lstStyle/>
        <a:p>
          <a:endParaRPr lang="en-IE"/>
        </a:p>
      </dgm:t>
    </dgm:pt>
    <dgm:pt modelId="{218EF709-AAA4-4998-9BB4-A508BC997E9F}" type="sibTrans" cxnId="{58BF7B09-D8CC-4F84-9A04-9E8373C0C60E}">
      <dgm:prSet/>
      <dgm:spPr/>
      <dgm:t>
        <a:bodyPr/>
        <a:lstStyle/>
        <a:p>
          <a:endParaRPr lang="en-IE"/>
        </a:p>
      </dgm:t>
    </dgm:pt>
    <dgm:pt modelId="{41D88173-0CD0-47BC-88E3-87418C59F3E2}">
      <dgm:prSet phldrT="[Text]"/>
      <dgm:spPr/>
      <dgm:t>
        <a:bodyPr/>
        <a:lstStyle/>
        <a:p>
          <a:r>
            <a:rPr lang="ga-IE" dirty="0">
              <a:latin typeface="Cambria" panose="02040503050406030204" pitchFamily="18" charset="0"/>
              <a:ea typeface="Cambria" panose="02040503050406030204" pitchFamily="18" charset="0"/>
            </a:rPr>
            <a:t>an chomhairle go mbeadh </a:t>
          </a:r>
          <a:r>
            <a:rPr lang="en-IE" dirty="0">
              <a:latin typeface="Cambria" panose="02040503050406030204" pitchFamily="18" charset="0"/>
              <a:ea typeface="Cambria" panose="02040503050406030204" pitchFamily="18" charset="0"/>
            </a:rPr>
            <a:t>cleachtas trasteangeolaíoch ina straitéis dhea-phleanáilte, chórasach, eagraithe </a:t>
          </a:r>
          <a:r>
            <a:rPr lang="en-US" dirty="0">
              <a:latin typeface="Cambria" panose="02040503050406030204" pitchFamily="18" charset="0"/>
              <a:ea typeface="Cambria" panose="02040503050406030204" pitchFamily="18" charset="0"/>
            </a:rPr>
            <a:t>(Lin 2015; Ballinger </a:t>
          </a:r>
          <a:r>
            <a:rPr lang="en-US" i="1" dirty="0">
              <a:latin typeface="Cambria" panose="02040503050406030204" pitchFamily="18" charset="0"/>
              <a:ea typeface="Cambria" panose="02040503050406030204" pitchFamily="18" charset="0"/>
            </a:rPr>
            <a:t>et al.</a:t>
          </a:r>
          <a:r>
            <a:rPr lang="en-US" dirty="0">
              <a:latin typeface="Cambria" panose="02040503050406030204" pitchFamily="18" charset="0"/>
              <a:ea typeface="Cambria" panose="02040503050406030204" pitchFamily="18" charset="0"/>
            </a:rPr>
            <a:t> 2017; Gallagher agus </a:t>
          </a:r>
          <a:r>
            <a:rPr lang="en-US" dirty="0" err="1">
              <a:latin typeface="Cambria" panose="02040503050406030204" pitchFamily="18" charset="0"/>
              <a:ea typeface="Cambria" panose="02040503050406030204" pitchFamily="18" charset="0"/>
            </a:rPr>
            <a:t>Colohan</a:t>
          </a:r>
          <a:r>
            <a:rPr lang="en-US" dirty="0">
              <a:latin typeface="Cambria" panose="02040503050406030204" pitchFamily="18" charset="0"/>
              <a:ea typeface="Cambria" panose="02040503050406030204" pitchFamily="18" charset="0"/>
            </a:rPr>
            <a:t> 2017; García </a:t>
          </a:r>
          <a:r>
            <a:rPr lang="en-US" i="1" dirty="0">
              <a:latin typeface="Cambria" panose="02040503050406030204" pitchFamily="18" charset="0"/>
              <a:ea typeface="Cambria" panose="02040503050406030204" pitchFamily="18" charset="0"/>
            </a:rPr>
            <a:t>et al.</a:t>
          </a:r>
          <a:r>
            <a:rPr lang="en-US" dirty="0">
              <a:latin typeface="Cambria" panose="02040503050406030204" pitchFamily="18" charset="0"/>
              <a:ea typeface="Cambria" panose="02040503050406030204" pitchFamily="18" charset="0"/>
            </a:rPr>
            <a:t> 2017; </a:t>
          </a:r>
          <a:r>
            <a:rPr lang="en-US" dirty="0" err="1">
              <a:latin typeface="Cambria" panose="02040503050406030204" pitchFamily="18" charset="0"/>
              <a:ea typeface="Cambria" panose="02040503050406030204" pitchFamily="18" charset="0"/>
            </a:rPr>
            <a:t>Nikula</a:t>
          </a:r>
          <a:r>
            <a:rPr lang="en-US" dirty="0">
              <a:latin typeface="Cambria" panose="02040503050406030204" pitchFamily="18" charset="0"/>
              <a:ea typeface="Cambria" panose="02040503050406030204" pitchFamily="18" charset="0"/>
            </a:rPr>
            <a:t> agus Moore 2019; </a:t>
          </a:r>
          <a:r>
            <a:rPr lang="en-US" dirty="0" err="1">
              <a:latin typeface="Cambria" panose="02040503050406030204" pitchFamily="18" charset="0"/>
              <a:ea typeface="Cambria" panose="02040503050406030204" pitchFamily="18" charset="0"/>
            </a:rPr>
            <a:t>Cenoz</a:t>
          </a:r>
          <a:r>
            <a:rPr lang="en-US" dirty="0">
              <a:latin typeface="Cambria" panose="02040503050406030204" pitchFamily="18" charset="0"/>
              <a:ea typeface="Cambria" panose="02040503050406030204" pitchFamily="18" charset="0"/>
            </a:rPr>
            <a:t> agus Santos 2020; </a:t>
          </a:r>
          <a:r>
            <a:rPr lang="en-US" dirty="0" err="1">
              <a:latin typeface="Cambria" panose="02040503050406030204" pitchFamily="18" charset="0"/>
              <a:ea typeface="Cambria" panose="02040503050406030204" pitchFamily="18" charset="0"/>
            </a:rPr>
            <a:t>Lasagabaster</a:t>
          </a:r>
          <a:r>
            <a:rPr lang="en-US" dirty="0">
              <a:latin typeface="Cambria" panose="02040503050406030204" pitchFamily="18" charset="0"/>
              <a:ea typeface="Cambria" panose="02040503050406030204" pitchFamily="18" charset="0"/>
            </a:rPr>
            <a:t> 2013)</a:t>
          </a:r>
          <a:endParaRPr lang="en-IE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A6AAA12-B59F-42E4-AB12-43C5D8729789}" type="parTrans" cxnId="{8B89970B-3E57-415E-B972-2875AD0E1BC0}">
      <dgm:prSet/>
      <dgm:spPr/>
      <dgm:t>
        <a:bodyPr/>
        <a:lstStyle/>
        <a:p>
          <a:endParaRPr lang="en-IE"/>
        </a:p>
      </dgm:t>
    </dgm:pt>
    <dgm:pt modelId="{78FFE108-48BC-46CA-9DC6-5132FF279E56}" type="sibTrans" cxnId="{8B89970B-3E57-415E-B972-2875AD0E1BC0}">
      <dgm:prSet/>
      <dgm:spPr/>
      <dgm:t>
        <a:bodyPr/>
        <a:lstStyle/>
        <a:p>
          <a:endParaRPr lang="en-IE"/>
        </a:p>
      </dgm:t>
    </dgm:pt>
    <dgm:pt modelId="{664DFACC-2F01-4715-8C08-4A49CBA7F360}">
      <dgm:prSet phldrT="[Text]"/>
      <dgm:spPr/>
      <dgm:t>
        <a:bodyPr/>
        <a:lstStyle/>
        <a:p>
          <a:r>
            <a:rPr lang="en-IE" dirty="0">
              <a:latin typeface="Cambria" panose="02040503050406030204" pitchFamily="18" charset="0"/>
              <a:ea typeface="Cambria" panose="02040503050406030204" pitchFamily="18" charset="0"/>
            </a:rPr>
            <a:t>…</a:t>
          </a:r>
          <a:r>
            <a:rPr lang="en-IE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cur chuige randamach, gan treoir (</a:t>
          </a:r>
          <a:r>
            <a:rPr lang="en-IE" dirty="0" err="1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Lasagabaster</a:t>
          </a:r>
          <a:r>
            <a:rPr lang="en-IE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 2013)…</a:t>
          </a:r>
          <a:endParaRPr lang="en-IE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15ACD2E-A4E6-4432-A136-DDD60ECA0FAE}" type="parTrans" cxnId="{2B184D97-1ADB-4C19-A88D-9F68E43A8A36}">
      <dgm:prSet/>
      <dgm:spPr/>
      <dgm:t>
        <a:bodyPr/>
        <a:lstStyle/>
        <a:p>
          <a:endParaRPr lang="en-IE"/>
        </a:p>
      </dgm:t>
    </dgm:pt>
    <dgm:pt modelId="{A5ED50F5-CFCE-4B73-B3CD-CEE6C2BDA209}" type="sibTrans" cxnId="{2B184D97-1ADB-4C19-A88D-9F68E43A8A36}">
      <dgm:prSet/>
      <dgm:spPr/>
      <dgm:t>
        <a:bodyPr/>
        <a:lstStyle/>
        <a:p>
          <a:endParaRPr lang="en-IE"/>
        </a:p>
      </dgm:t>
    </dgm:pt>
    <dgm:pt modelId="{9A73164A-97D8-4B43-B342-529713B71490}" type="pres">
      <dgm:prSet presAssocID="{D2ED1CC4-512B-413D-8D4A-9F38DCC6D73D}" presName="compositeShape" presStyleCnt="0">
        <dgm:presLayoutVars>
          <dgm:chMax val="2"/>
          <dgm:dir/>
          <dgm:resizeHandles val="exact"/>
        </dgm:presLayoutVars>
      </dgm:prSet>
      <dgm:spPr/>
    </dgm:pt>
    <dgm:pt modelId="{3FCD6EEA-5F6F-441D-A1FF-F316421AE45F}" type="pres">
      <dgm:prSet presAssocID="{D2ED1CC4-512B-413D-8D4A-9F38DCC6D73D}" presName="divider" presStyleLbl="fgShp" presStyleIdx="0" presStyleCnt="1"/>
      <dgm:spPr/>
    </dgm:pt>
    <dgm:pt modelId="{5F2B18E2-EB20-4D63-A87E-A7DA0B930639}" type="pres">
      <dgm:prSet presAssocID="{8C0E38A6-7F87-4424-A0B1-C48F7583809A}" presName="downArrow" presStyleLbl="node1" presStyleIdx="0" presStyleCnt="2"/>
      <dgm:spPr/>
    </dgm:pt>
    <dgm:pt modelId="{918524C9-D10E-4D93-8ACA-07A42E579BCF}" type="pres">
      <dgm:prSet presAssocID="{8C0E38A6-7F87-4424-A0B1-C48F7583809A}" presName="downArrowText" presStyleLbl="revTx" presStyleIdx="0" presStyleCnt="2" custScaleX="123113">
        <dgm:presLayoutVars>
          <dgm:bulletEnabled val="1"/>
        </dgm:presLayoutVars>
      </dgm:prSet>
      <dgm:spPr/>
    </dgm:pt>
    <dgm:pt modelId="{F4F7D912-1276-4080-A4AE-58A663C31CDA}" type="pres">
      <dgm:prSet presAssocID="{7484FC6B-A3CB-492E-AE13-6EAFC21A0CFC}" presName="upArrow" presStyleLbl="node1" presStyleIdx="1" presStyleCnt="2"/>
      <dgm:spPr/>
    </dgm:pt>
    <dgm:pt modelId="{4AC76AA8-BAE7-4860-B023-25C0496519FD}" type="pres">
      <dgm:prSet presAssocID="{7484FC6B-A3CB-492E-AE13-6EAFC21A0CFC}" presName="upArrowText" presStyleLbl="revTx" presStyleIdx="1" presStyleCnt="2" custScaleX="128138">
        <dgm:presLayoutVars>
          <dgm:bulletEnabled val="1"/>
        </dgm:presLayoutVars>
      </dgm:prSet>
      <dgm:spPr/>
    </dgm:pt>
  </dgm:ptLst>
  <dgm:cxnLst>
    <dgm:cxn modelId="{58BF7B09-D8CC-4F84-9A04-9E8373C0C60E}" srcId="{D2ED1CC4-512B-413D-8D4A-9F38DCC6D73D}" destId="{7484FC6B-A3CB-492E-AE13-6EAFC21A0CFC}" srcOrd="1" destOrd="0" parTransId="{661D3DEA-D3DC-4C49-828F-20F14A340F4C}" sibTransId="{218EF709-AAA4-4998-9BB4-A508BC997E9F}"/>
    <dgm:cxn modelId="{8B89970B-3E57-415E-B972-2875AD0E1BC0}" srcId="{7484FC6B-A3CB-492E-AE13-6EAFC21A0CFC}" destId="{41D88173-0CD0-47BC-88E3-87418C59F3E2}" srcOrd="0" destOrd="0" parTransId="{5A6AAA12-B59F-42E4-AB12-43C5D8729789}" sibTransId="{78FFE108-48BC-46CA-9DC6-5132FF279E56}"/>
    <dgm:cxn modelId="{5C843429-CEE9-42C9-B433-026B5B3C623D}" type="presOf" srcId="{664DFACC-2F01-4715-8C08-4A49CBA7F360}" destId="{918524C9-D10E-4D93-8ACA-07A42E579BCF}" srcOrd="0" destOrd="1" presId="urn:microsoft.com/office/officeart/2005/8/layout/arrow3"/>
    <dgm:cxn modelId="{5FCE902A-A176-4029-AD93-68B64EB4F6B1}" type="presOf" srcId="{41D88173-0CD0-47BC-88E3-87418C59F3E2}" destId="{4AC76AA8-BAE7-4860-B023-25C0496519FD}" srcOrd="0" destOrd="1" presId="urn:microsoft.com/office/officeart/2005/8/layout/arrow3"/>
    <dgm:cxn modelId="{2C87B12A-0B1A-43B0-8972-0F8DF4920A87}" type="presOf" srcId="{D2ED1CC4-512B-413D-8D4A-9F38DCC6D73D}" destId="{9A73164A-97D8-4B43-B342-529713B71490}" srcOrd="0" destOrd="0" presId="urn:microsoft.com/office/officeart/2005/8/layout/arrow3"/>
    <dgm:cxn modelId="{5BBD484E-651C-46E7-BCEE-4C23E925F8DA}" srcId="{D2ED1CC4-512B-413D-8D4A-9F38DCC6D73D}" destId="{8C0E38A6-7F87-4424-A0B1-C48F7583809A}" srcOrd="0" destOrd="0" parTransId="{C23C7595-92C9-45FB-97FF-00D01EE4F3F8}" sibTransId="{A5895F16-5334-47AA-A17E-56462FC1EABB}"/>
    <dgm:cxn modelId="{2B184D97-1ADB-4C19-A88D-9F68E43A8A36}" srcId="{8C0E38A6-7F87-4424-A0B1-C48F7583809A}" destId="{664DFACC-2F01-4715-8C08-4A49CBA7F360}" srcOrd="0" destOrd="0" parTransId="{015ACD2E-A4E6-4432-A136-DDD60ECA0FAE}" sibTransId="{A5ED50F5-CFCE-4B73-B3CD-CEE6C2BDA209}"/>
    <dgm:cxn modelId="{E86578A0-E1AB-4518-9C3D-D804ACC00245}" type="presOf" srcId="{8C0E38A6-7F87-4424-A0B1-C48F7583809A}" destId="{918524C9-D10E-4D93-8ACA-07A42E579BCF}" srcOrd="0" destOrd="0" presId="urn:microsoft.com/office/officeart/2005/8/layout/arrow3"/>
    <dgm:cxn modelId="{CBDEEEB0-521A-46F0-83FB-91C90B46F699}" type="presOf" srcId="{7484FC6B-A3CB-492E-AE13-6EAFC21A0CFC}" destId="{4AC76AA8-BAE7-4860-B023-25C0496519FD}" srcOrd="0" destOrd="0" presId="urn:microsoft.com/office/officeart/2005/8/layout/arrow3"/>
    <dgm:cxn modelId="{B734D395-640A-468B-A21D-867E6A5EE49F}" type="presParOf" srcId="{9A73164A-97D8-4B43-B342-529713B71490}" destId="{3FCD6EEA-5F6F-441D-A1FF-F316421AE45F}" srcOrd="0" destOrd="0" presId="urn:microsoft.com/office/officeart/2005/8/layout/arrow3"/>
    <dgm:cxn modelId="{5E24B538-5D60-44C6-8A7A-F4A3CE20C2AA}" type="presParOf" srcId="{9A73164A-97D8-4B43-B342-529713B71490}" destId="{5F2B18E2-EB20-4D63-A87E-A7DA0B930639}" srcOrd="1" destOrd="0" presId="urn:microsoft.com/office/officeart/2005/8/layout/arrow3"/>
    <dgm:cxn modelId="{ECACA6FD-F343-4F85-AD07-37D0B484DF78}" type="presParOf" srcId="{9A73164A-97D8-4B43-B342-529713B71490}" destId="{918524C9-D10E-4D93-8ACA-07A42E579BCF}" srcOrd="2" destOrd="0" presId="urn:microsoft.com/office/officeart/2005/8/layout/arrow3"/>
    <dgm:cxn modelId="{7D211DCD-5E31-4603-A068-113AAC0D6816}" type="presParOf" srcId="{9A73164A-97D8-4B43-B342-529713B71490}" destId="{F4F7D912-1276-4080-A4AE-58A663C31CDA}" srcOrd="3" destOrd="0" presId="urn:microsoft.com/office/officeart/2005/8/layout/arrow3"/>
    <dgm:cxn modelId="{5B43BC2E-561A-4D82-853F-1EB5D82C64E0}" type="presParOf" srcId="{9A73164A-97D8-4B43-B342-529713B71490}" destId="{4AC76AA8-BAE7-4860-B023-25C0496519FD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E9DE0C3-7BFF-4AFC-9B40-017E6F6F1FD3}" type="doc">
      <dgm:prSet loTypeId="urn:microsoft.com/office/officeart/2005/8/layout/default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n-IE"/>
        </a:p>
      </dgm:t>
    </dgm:pt>
    <dgm:pt modelId="{377132C4-542B-4169-BC8E-3B1DA2E669AF}">
      <dgm:prSet phldrT="[Text]" custT="1"/>
      <dgm:spPr/>
      <dgm:t>
        <a:bodyPr/>
        <a:lstStyle/>
        <a:p>
          <a:r>
            <a:rPr lang="en-IE" sz="3200" dirty="0"/>
            <a:t>‘An trasteangú inbhuanaithe’ </a:t>
          </a:r>
        </a:p>
        <a:p>
          <a:r>
            <a:rPr lang="en-IE" sz="3200" dirty="0"/>
            <a:t>(</a:t>
          </a:r>
          <a:r>
            <a:rPr lang="en-IE" sz="3200" dirty="0" err="1"/>
            <a:t>Cenoz</a:t>
          </a:r>
          <a:r>
            <a:rPr lang="en-IE" sz="3200" dirty="0"/>
            <a:t> agus </a:t>
          </a:r>
          <a:r>
            <a:rPr lang="en-IE" sz="3200" dirty="0" err="1"/>
            <a:t>Gorter</a:t>
          </a:r>
          <a:r>
            <a:rPr lang="en-IE" sz="3200" dirty="0"/>
            <a:t> 2017)</a:t>
          </a:r>
        </a:p>
      </dgm:t>
    </dgm:pt>
    <dgm:pt modelId="{E8BC073A-D697-4265-ABBB-81F3EABE9192}" type="parTrans" cxnId="{1D1A6E97-9D3F-46B3-B7BB-010302B0ED3A}">
      <dgm:prSet/>
      <dgm:spPr/>
      <dgm:t>
        <a:bodyPr/>
        <a:lstStyle/>
        <a:p>
          <a:endParaRPr lang="en-IE"/>
        </a:p>
      </dgm:t>
    </dgm:pt>
    <dgm:pt modelId="{C8CF3D9C-A09A-4C78-BD3D-022F396E5EF7}" type="sibTrans" cxnId="{1D1A6E97-9D3F-46B3-B7BB-010302B0ED3A}">
      <dgm:prSet/>
      <dgm:spPr/>
      <dgm:t>
        <a:bodyPr/>
        <a:lstStyle/>
        <a:p>
          <a:endParaRPr lang="en-IE"/>
        </a:p>
      </dgm:t>
    </dgm:pt>
    <dgm:pt modelId="{64E06D1C-9F83-41AB-80BC-8F7C81F65A26}" type="pres">
      <dgm:prSet presAssocID="{FE9DE0C3-7BFF-4AFC-9B40-017E6F6F1FD3}" presName="diagram" presStyleCnt="0">
        <dgm:presLayoutVars>
          <dgm:dir/>
          <dgm:resizeHandles val="exact"/>
        </dgm:presLayoutVars>
      </dgm:prSet>
      <dgm:spPr/>
    </dgm:pt>
    <dgm:pt modelId="{F9794EDE-747B-45CA-B043-E7266BF17218}" type="pres">
      <dgm:prSet presAssocID="{377132C4-542B-4169-BC8E-3B1DA2E669AF}" presName="node" presStyleLbl="node1" presStyleIdx="0" presStyleCnt="1" custScaleX="167130" custLinFactNeighborX="-1386" custLinFactNeighborY="-17580">
        <dgm:presLayoutVars>
          <dgm:bulletEnabled val="1"/>
        </dgm:presLayoutVars>
      </dgm:prSet>
      <dgm:spPr/>
    </dgm:pt>
  </dgm:ptLst>
  <dgm:cxnLst>
    <dgm:cxn modelId="{0C6A7F04-3217-4589-BF8C-12C9B8ED8D8A}" type="presOf" srcId="{FE9DE0C3-7BFF-4AFC-9B40-017E6F6F1FD3}" destId="{64E06D1C-9F83-41AB-80BC-8F7C81F65A26}" srcOrd="0" destOrd="0" presId="urn:microsoft.com/office/officeart/2005/8/layout/default"/>
    <dgm:cxn modelId="{1D1A6E97-9D3F-46B3-B7BB-010302B0ED3A}" srcId="{FE9DE0C3-7BFF-4AFC-9B40-017E6F6F1FD3}" destId="{377132C4-542B-4169-BC8E-3B1DA2E669AF}" srcOrd="0" destOrd="0" parTransId="{E8BC073A-D697-4265-ABBB-81F3EABE9192}" sibTransId="{C8CF3D9C-A09A-4C78-BD3D-022F396E5EF7}"/>
    <dgm:cxn modelId="{9F10C4FD-153F-403D-B837-B007FD38B113}" type="presOf" srcId="{377132C4-542B-4169-BC8E-3B1DA2E669AF}" destId="{F9794EDE-747B-45CA-B043-E7266BF17218}" srcOrd="0" destOrd="0" presId="urn:microsoft.com/office/officeart/2005/8/layout/default"/>
    <dgm:cxn modelId="{326078D1-4F01-4F59-A262-4C936926C4A6}" type="presParOf" srcId="{64E06D1C-9F83-41AB-80BC-8F7C81F65A26}" destId="{F9794EDE-747B-45CA-B043-E7266BF17218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C2D698B-0B74-466D-A9F0-6F9D34AFD48E}" type="doc">
      <dgm:prSet loTypeId="urn:microsoft.com/office/officeart/2005/8/layout/process5" loCatId="process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IE"/>
        </a:p>
      </dgm:t>
    </dgm:pt>
    <dgm:pt modelId="{7410E593-536F-466B-85E4-A792D98A4CB5}">
      <dgm:prSet/>
      <dgm:spPr/>
      <dgm:t>
        <a:bodyPr/>
        <a:lstStyle/>
        <a:p>
          <a:r>
            <a:rPr lang="en-IE" dirty="0"/>
            <a:t>Léamh</a:t>
          </a:r>
        </a:p>
        <a:p>
          <a:r>
            <a:rPr lang="en-IE" dirty="0"/>
            <a:t>Scríobh</a:t>
          </a:r>
        </a:p>
        <a:p>
          <a:r>
            <a:rPr lang="en-IE" dirty="0"/>
            <a:t>Éisteacht </a:t>
          </a:r>
        </a:p>
        <a:p>
          <a:r>
            <a:rPr lang="en-IE" dirty="0"/>
            <a:t>Labhairt</a:t>
          </a:r>
        </a:p>
      </dgm:t>
    </dgm:pt>
    <dgm:pt modelId="{FC5B9BF2-EF8A-4788-B31C-51CF3237B363}" type="parTrans" cxnId="{539F7AC4-0738-4D42-B968-4975845C12B2}">
      <dgm:prSet/>
      <dgm:spPr/>
      <dgm:t>
        <a:bodyPr/>
        <a:lstStyle/>
        <a:p>
          <a:endParaRPr lang="en-IE"/>
        </a:p>
      </dgm:t>
    </dgm:pt>
    <dgm:pt modelId="{D751B2E1-F2F8-4E3F-BD7D-3A39C70A2816}" type="sibTrans" cxnId="{539F7AC4-0738-4D42-B968-4975845C12B2}">
      <dgm:prSet/>
      <dgm:spPr/>
      <dgm:t>
        <a:bodyPr/>
        <a:lstStyle/>
        <a:p>
          <a:endParaRPr lang="en-IE"/>
        </a:p>
      </dgm:t>
    </dgm:pt>
    <dgm:pt modelId="{D4928604-15DD-4BB9-ABD9-ACB488AFFE7C}">
      <dgm:prSet/>
      <dgm:spPr/>
      <dgm:t>
        <a:bodyPr/>
        <a:lstStyle/>
        <a:p>
          <a:r>
            <a:rPr lang="en-IE" dirty="0"/>
            <a:t>Ginchumas (production)</a:t>
          </a:r>
        </a:p>
        <a:p>
          <a:r>
            <a:rPr lang="en-IE" dirty="0"/>
            <a:t>Gabhchumas (reception)</a:t>
          </a:r>
        </a:p>
        <a:p>
          <a:r>
            <a:rPr lang="en-IE" dirty="0"/>
            <a:t>Idirghníomhaíocht (interaction) </a:t>
          </a:r>
        </a:p>
        <a:p>
          <a:r>
            <a:rPr lang="en-IE" dirty="0"/>
            <a:t> </a:t>
          </a:r>
          <a:r>
            <a:rPr lang="en-IE" i="1" dirty="0"/>
            <a:t>Idirghabháil </a:t>
          </a:r>
          <a:r>
            <a:rPr lang="en-IE" i="0" dirty="0"/>
            <a:t>(mediation)</a:t>
          </a:r>
          <a:endParaRPr lang="en-IE" dirty="0"/>
        </a:p>
      </dgm:t>
    </dgm:pt>
    <dgm:pt modelId="{03F5C8E3-ACAF-4C2A-9ACD-4406D8BFC2C0}" type="sibTrans" cxnId="{61D80A0E-5FA5-4555-AC7C-727B00A49DDE}">
      <dgm:prSet/>
      <dgm:spPr/>
      <dgm:t>
        <a:bodyPr/>
        <a:lstStyle/>
        <a:p>
          <a:endParaRPr lang="en-IE"/>
        </a:p>
      </dgm:t>
    </dgm:pt>
    <dgm:pt modelId="{467D855E-D08F-4671-A73B-C4774B85534D}" type="parTrans" cxnId="{61D80A0E-5FA5-4555-AC7C-727B00A49DDE}">
      <dgm:prSet/>
      <dgm:spPr/>
      <dgm:t>
        <a:bodyPr/>
        <a:lstStyle/>
        <a:p>
          <a:endParaRPr lang="en-IE"/>
        </a:p>
      </dgm:t>
    </dgm:pt>
    <dgm:pt modelId="{0E7D03D0-0A84-4FDD-ACCB-CDB52F69BB21}" type="pres">
      <dgm:prSet presAssocID="{6C2D698B-0B74-466D-A9F0-6F9D34AFD48E}" presName="diagram" presStyleCnt="0">
        <dgm:presLayoutVars>
          <dgm:dir/>
          <dgm:resizeHandles val="exact"/>
        </dgm:presLayoutVars>
      </dgm:prSet>
      <dgm:spPr/>
    </dgm:pt>
    <dgm:pt modelId="{C08BA264-73BD-496B-827E-58BC33EE3708}" type="pres">
      <dgm:prSet presAssocID="{7410E593-536F-466B-85E4-A792D98A4CB5}" presName="node" presStyleLbl="node1" presStyleIdx="0" presStyleCnt="2">
        <dgm:presLayoutVars>
          <dgm:bulletEnabled val="1"/>
        </dgm:presLayoutVars>
      </dgm:prSet>
      <dgm:spPr/>
    </dgm:pt>
    <dgm:pt modelId="{64CA7A17-430C-4106-81F0-6E80F3C15D98}" type="pres">
      <dgm:prSet presAssocID="{D751B2E1-F2F8-4E3F-BD7D-3A39C70A2816}" presName="sibTrans" presStyleLbl="sibTrans2D1" presStyleIdx="0" presStyleCnt="1"/>
      <dgm:spPr/>
    </dgm:pt>
    <dgm:pt modelId="{B9D01E8B-ADEE-4964-B6A6-47F26AE78DDD}" type="pres">
      <dgm:prSet presAssocID="{D751B2E1-F2F8-4E3F-BD7D-3A39C70A2816}" presName="connectorText" presStyleLbl="sibTrans2D1" presStyleIdx="0" presStyleCnt="1"/>
      <dgm:spPr/>
    </dgm:pt>
    <dgm:pt modelId="{A0618654-F7F2-428B-ADB2-80A544D61616}" type="pres">
      <dgm:prSet presAssocID="{D4928604-15DD-4BB9-ABD9-ACB488AFFE7C}" presName="node" presStyleLbl="node1" presStyleIdx="1" presStyleCnt="2">
        <dgm:presLayoutVars>
          <dgm:bulletEnabled val="1"/>
        </dgm:presLayoutVars>
      </dgm:prSet>
      <dgm:spPr/>
    </dgm:pt>
  </dgm:ptLst>
  <dgm:cxnLst>
    <dgm:cxn modelId="{61D80A0E-5FA5-4555-AC7C-727B00A49DDE}" srcId="{6C2D698B-0B74-466D-A9F0-6F9D34AFD48E}" destId="{D4928604-15DD-4BB9-ABD9-ACB488AFFE7C}" srcOrd="1" destOrd="0" parTransId="{467D855E-D08F-4671-A73B-C4774B85534D}" sibTransId="{03F5C8E3-ACAF-4C2A-9ACD-4406D8BFC2C0}"/>
    <dgm:cxn modelId="{35D55F0F-3EC5-4E26-B7BB-5F499EAD270A}" type="presOf" srcId="{6C2D698B-0B74-466D-A9F0-6F9D34AFD48E}" destId="{0E7D03D0-0A84-4FDD-ACCB-CDB52F69BB21}" srcOrd="0" destOrd="0" presId="urn:microsoft.com/office/officeart/2005/8/layout/process5"/>
    <dgm:cxn modelId="{90A8D132-31B1-40C8-B025-8B707F673B98}" type="presOf" srcId="{7410E593-536F-466B-85E4-A792D98A4CB5}" destId="{C08BA264-73BD-496B-827E-58BC33EE3708}" srcOrd="0" destOrd="0" presId="urn:microsoft.com/office/officeart/2005/8/layout/process5"/>
    <dgm:cxn modelId="{7C38CD41-136A-4621-97C5-C2B0BCAC6595}" type="presOf" srcId="{D751B2E1-F2F8-4E3F-BD7D-3A39C70A2816}" destId="{64CA7A17-430C-4106-81F0-6E80F3C15D98}" srcOrd="0" destOrd="0" presId="urn:microsoft.com/office/officeart/2005/8/layout/process5"/>
    <dgm:cxn modelId="{42A811C2-C32F-416B-AF52-B43FE49A04B3}" type="presOf" srcId="{D751B2E1-F2F8-4E3F-BD7D-3A39C70A2816}" destId="{B9D01E8B-ADEE-4964-B6A6-47F26AE78DDD}" srcOrd="1" destOrd="0" presId="urn:microsoft.com/office/officeart/2005/8/layout/process5"/>
    <dgm:cxn modelId="{539F7AC4-0738-4D42-B968-4975845C12B2}" srcId="{6C2D698B-0B74-466D-A9F0-6F9D34AFD48E}" destId="{7410E593-536F-466B-85E4-A792D98A4CB5}" srcOrd="0" destOrd="0" parTransId="{FC5B9BF2-EF8A-4788-B31C-51CF3237B363}" sibTransId="{D751B2E1-F2F8-4E3F-BD7D-3A39C70A2816}"/>
    <dgm:cxn modelId="{4DC6DED6-F31E-4A23-ABAC-FE817C23E079}" type="presOf" srcId="{D4928604-15DD-4BB9-ABD9-ACB488AFFE7C}" destId="{A0618654-F7F2-428B-ADB2-80A544D61616}" srcOrd="0" destOrd="0" presId="urn:microsoft.com/office/officeart/2005/8/layout/process5"/>
    <dgm:cxn modelId="{B83AEFF5-057C-4099-9F62-D195FA0833F2}" type="presParOf" srcId="{0E7D03D0-0A84-4FDD-ACCB-CDB52F69BB21}" destId="{C08BA264-73BD-496B-827E-58BC33EE3708}" srcOrd="0" destOrd="0" presId="urn:microsoft.com/office/officeart/2005/8/layout/process5"/>
    <dgm:cxn modelId="{9FB188D3-F72D-4266-B7B2-131735F8998A}" type="presParOf" srcId="{0E7D03D0-0A84-4FDD-ACCB-CDB52F69BB21}" destId="{64CA7A17-430C-4106-81F0-6E80F3C15D98}" srcOrd="1" destOrd="0" presId="urn:microsoft.com/office/officeart/2005/8/layout/process5"/>
    <dgm:cxn modelId="{4912266A-AF58-4EE4-8ABB-19D3FB6279ED}" type="presParOf" srcId="{64CA7A17-430C-4106-81F0-6E80F3C15D98}" destId="{B9D01E8B-ADEE-4964-B6A6-47F26AE78DDD}" srcOrd="0" destOrd="0" presId="urn:microsoft.com/office/officeart/2005/8/layout/process5"/>
    <dgm:cxn modelId="{CE3A789E-3790-4892-AB04-3B202810090E}" type="presParOf" srcId="{0E7D03D0-0A84-4FDD-ACCB-CDB52F69BB21}" destId="{A0618654-F7F2-428B-ADB2-80A544D61616}" srcOrd="2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728D1C0-DA33-45B8-8E28-53789AD78E12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IE"/>
        </a:p>
      </dgm:t>
    </dgm:pt>
    <dgm:pt modelId="{8664FCAC-A64D-4599-B97B-B7C64DAF69BF}">
      <dgm:prSet phldrT="[Text]"/>
      <dgm:spPr/>
      <dgm:t>
        <a:bodyPr/>
        <a:lstStyle/>
        <a:p>
          <a:r>
            <a:rPr lang="en-IE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‘Essentially successful teaching is a form of mediation’ </a:t>
          </a:r>
        </a:p>
        <a:p>
          <a:r>
            <a:rPr lang="en-IE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(North agus </a:t>
          </a:r>
          <a:r>
            <a:rPr lang="en-IE" dirty="0" err="1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Piccardo</a:t>
          </a:r>
          <a:r>
            <a:rPr lang="en-IE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2016a, lch.10). </a:t>
          </a:r>
          <a:endParaRPr lang="en-IE" dirty="0"/>
        </a:p>
      </dgm:t>
    </dgm:pt>
    <dgm:pt modelId="{94BD22F2-B88C-4F51-B031-69B6587ECC3D}" type="parTrans" cxnId="{BD9ECE55-3E21-400D-8E1E-FA3273FB73E3}">
      <dgm:prSet/>
      <dgm:spPr/>
      <dgm:t>
        <a:bodyPr/>
        <a:lstStyle/>
        <a:p>
          <a:endParaRPr lang="en-IE"/>
        </a:p>
      </dgm:t>
    </dgm:pt>
    <dgm:pt modelId="{7868A138-A030-493B-A711-AB1B2C31A8E7}" type="sibTrans" cxnId="{BD9ECE55-3E21-400D-8E1E-FA3273FB73E3}">
      <dgm:prSet/>
      <dgm:spPr/>
      <dgm:t>
        <a:bodyPr/>
        <a:lstStyle/>
        <a:p>
          <a:endParaRPr lang="en-IE"/>
        </a:p>
      </dgm:t>
    </dgm:pt>
    <dgm:pt modelId="{23BB6D13-5237-4815-B6D2-2AD763EB362E}">
      <dgm:prSet phldrT="[Text]"/>
      <dgm:spPr/>
      <dgm:t>
        <a:bodyPr/>
        <a:lstStyle/>
        <a:p>
          <a:r>
            <a:rPr lang="en-IE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Scolaíocht: ‘mediation macro-system’ </a:t>
          </a:r>
        </a:p>
        <a:p>
          <a:r>
            <a:rPr lang="en-IE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en-IE" dirty="0" err="1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Coste</a:t>
          </a:r>
          <a:r>
            <a:rPr lang="en-IE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agus Cavalli 2015, lch.62). </a:t>
          </a:r>
          <a:endParaRPr lang="en-IE" dirty="0"/>
        </a:p>
      </dgm:t>
    </dgm:pt>
    <dgm:pt modelId="{AC3197F3-33AB-46C4-B06B-41303BC6043A}" type="parTrans" cxnId="{064B504F-C052-4756-B98D-AB05BB8965CE}">
      <dgm:prSet/>
      <dgm:spPr/>
      <dgm:t>
        <a:bodyPr/>
        <a:lstStyle/>
        <a:p>
          <a:endParaRPr lang="en-IE"/>
        </a:p>
      </dgm:t>
    </dgm:pt>
    <dgm:pt modelId="{9FC186BB-647B-4478-886A-7C0D6D9A53A6}" type="sibTrans" cxnId="{064B504F-C052-4756-B98D-AB05BB8965CE}">
      <dgm:prSet/>
      <dgm:spPr/>
      <dgm:t>
        <a:bodyPr/>
        <a:lstStyle/>
        <a:p>
          <a:endParaRPr lang="en-IE"/>
        </a:p>
      </dgm:t>
    </dgm:pt>
    <dgm:pt modelId="{DF19A933-C3AF-4082-BE0F-37963FD881AA}">
      <dgm:prSet phldrT="[Text]"/>
      <dgm:spPr/>
      <dgm:t>
        <a:bodyPr/>
        <a:lstStyle/>
        <a:p>
          <a:r>
            <a:rPr lang="en-I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Mediation is present in the teaching and learning of all subjects, in the interaction between teacher and learner, among learners themselves or between the teaching material and learners. </a:t>
          </a:r>
        </a:p>
        <a:p>
          <a:r>
            <a:rPr lang="en-I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en-IE" dirty="0" err="1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Beacco</a:t>
          </a:r>
          <a:r>
            <a:rPr lang="en-I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, Byram, </a:t>
          </a:r>
          <a:r>
            <a:rPr lang="en-IE" i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et al.</a:t>
          </a:r>
          <a:r>
            <a:rPr lang="en-I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 2016, lch.53)</a:t>
          </a:r>
          <a:endParaRPr lang="en-IE" dirty="0"/>
        </a:p>
      </dgm:t>
    </dgm:pt>
    <dgm:pt modelId="{04761B19-793B-421E-B00A-8EF76DB1CF74}" type="parTrans" cxnId="{956CD303-A905-4CF7-BD00-C15B684817AD}">
      <dgm:prSet/>
      <dgm:spPr/>
      <dgm:t>
        <a:bodyPr/>
        <a:lstStyle/>
        <a:p>
          <a:endParaRPr lang="en-IE"/>
        </a:p>
      </dgm:t>
    </dgm:pt>
    <dgm:pt modelId="{D8B17193-DBCE-4C2B-904D-0634F87A2647}" type="sibTrans" cxnId="{956CD303-A905-4CF7-BD00-C15B684817AD}">
      <dgm:prSet/>
      <dgm:spPr/>
      <dgm:t>
        <a:bodyPr/>
        <a:lstStyle/>
        <a:p>
          <a:endParaRPr lang="en-IE"/>
        </a:p>
      </dgm:t>
    </dgm:pt>
    <dgm:pt modelId="{F009C230-010D-4196-9C18-27C66952E2DB}" type="pres">
      <dgm:prSet presAssocID="{2728D1C0-DA33-45B8-8E28-53789AD78E12}" presName="diagram" presStyleCnt="0">
        <dgm:presLayoutVars>
          <dgm:dir/>
          <dgm:resizeHandles val="exact"/>
        </dgm:presLayoutVars>
      </dgm:prSet>
      <dgm:spPr/>
    </dgm:pt>
    <dgm:pt modelId="{E2015EAF-EB64-41F9-B2D4-4E0233D8B548}" type="pres">
      <dgm:prSet presAssocID="{8664FCAC-A64D-4599-B97B-B7C64DAF69BF}" presName="node" presStyleLbl="node1" presStyleIdx="0" presStyleCnt="3">
        <dgm:presLayoutVars>
          <dgm:bulletEnabled val="1"/>
        </dgm:presLayoutVars>
      </dgm:prSet>
      <dgm:spPr/>
    </dgm:pt>
    <dgm:pt modelId="{2D09A636-FC4A-4EFA-936D-F9806AB37D83}" type="pres">
      <dgm:prSet presAssocID="{7868A138-A030-493B-A711-AB1B2C31A8E7}" presName="sibTrans" presStyleCnt="0"/>
      <dgm:spPr/>
    </dgm:pt>
    <dgm:pt modelId="{EDF1B4CF-7DC9-4CAD-8BD7-7AA237867FE6}" type="pres">
      <dgm:prSet presAssocID="{23BB6D13-5237-4815-B6D2-2AD763EB362E}" presName="node" presStyleLbl="node1" presStyleIdx="1" presStyleCnt="3">
        <dgm:presLayoutVars>
          <dgm:bulletEnabled val="1"/>
        </dgm:presLayoutVars>
      </dgm:prSet>
      <dgm:spPr/>
    </dgm:pt>
    <dgm:pt modelId="{E15A2220-B5A7-435F-BE25-64EFCDF9D778}" type="pres">
      <dgm:prSet presAssocID="{9FC186BB-647B-4478-886A-7C0D6D9A53A6}" presName="sibTrans" presStyleCnt="0"/>
      <dgm:spPr/>
    </dgm:pt>
    <dgm:pt modelId="{CFA54514-3EE4-413C-B3DA-AFF88B863838}" type="pres">
      <dgm:prSet presAssocID="{DF19A933-C3AF-4082-BE0F-37963FD881AA}" presName="node" presStyleLbl="node1" presStyleIdx="2" presStyleCnt="3">
        <dgm:presLayoutVars>
          <dgm:bulletEnabled val="1"/>
        </dgm:presLayoutVars>
      </dgm:prSet>
      <dgm:spPr/>
    </dgm:pt>
  </dgm:ptLst>
  <dgm:cxnLst>
    <dgm:cxn modelId="{956CD303-A905-4CF7-BD00-C15B684817AD}" srcId="{2728D1C0-DA33-45B8-8E28-53789AD78E12}" destId="{DF19A933-C3AF-4082-BE0F-37963FD881AA}" srcOrd="2" destOrd="0" parTransId="{04761B19-793B-421E-B00A-8EF76DB1CF74}" sibTransId="{D8B17193-DBCE-4C2B-904D-0634F87A2647}"/>
    <dgm:cxn modelId="{2414091E-D6BC-4165-9AF3-34EFCD8A26A4}" type="presOf" srcId="{23BB6D13-5237-4815-B6D2-2AD763EB362E}" destId="{EDF1B4CF-7DC9-4CAD-8BD7-7AA237867FE6}" srcOrd="0" destOrd="0" presId="urn:microsoft.com/office/officeart/2005/8/layout/default"/>
    <dgm:cxn modelId="{064B504F-C052-4756-B98D-AB05BB8965CE}" srcId="{2728D1C0-DA33-45B8-8E28-53789AD78E12}" destId="{23BB6D13-5237-4815-B6D2-2AD763EB362E}" srcOrd="1" destOrd="0" parTransId="{AC3197F3-33AB-46C4-B06B-41303BC6043A}" sibTransId="{9FC186BB-647B-4478-886A-7C0D6D9A53A6}"/>
    <dgm:cxn modelId="{F4A8F170-D275-4D02-BA86-22C120B14312}" type="presOf" srcId="{8664FCAC-A64D-4599-B97B-B7C64DAF69BF}" destId="{E2015EAF-EB64-41F9-B2D4-4E0233D8B548}" srcOrd="0" destOrd="0" presId="urn:microsoft.com/office/officeart/2005/8/layout/default"/>
    <dgm:cxn modelId="{BD9ECE55-3E21-400D-8E1E-FA3273FB73E3}" srcId="{2728D1C0-DA33-45B8-8E28-53789AD78E12}" destId="{8664FCAC-A64D-4599-B97B-B7C64DAF69BF}" srcOrd="0" destOrd="0" parTransId="{94BD22F2-B88C-4F51-B031-69B6587ECC3D}" sibTransId="{7868A138-A030-493B-A711-AB1B2C31A8E7}"/>
    <dgm:cxn modelId="{615E5B8E-57F6-48C8-A73A-E8994E24BBDB}" type="presOf" srcId="{DF19A933-C3AF-4082-BE0F-37963FD881AA}" destId="{CFA54514-3EE4-413C-B3DA-AFF88B863838}" srcOrd="0" destOrd="0" presId="urn:microsoft.com/office/officeart/2005/8/layout/default"/>
    <dgm:cxn modelId="{06A2F1AE-E01C-4DC3-900F-00ABBBB8675D}" type="presOf" srcId="{2728D1C0-DA33-45B8-8E28-53789AD78E12}" destId="{F009C230-010D-4196-9C18-27C66952E2DB}" srcOrd="0" destOrd="0" presId="urn:microsoft.com/office/officeart/2005/8/layout/default"/>
    <dgm:cxn modelId="{A4B37861-EBAC-4ADB-971F-E4AEB33A7D08}" type="presParOf" srcId="{F009C230-010D-4196-9C18-27C66952E2DB}" destId="{E2015EAF-EB64-41F9-B2D4-4E0233D8B548}" srcOrd="0" destOrd="0" presId="urn:microsoft.com/office/officeart/2005/8/layout/default"/>
    <dgm:cxn modelId="{3CA60409-51E5-44AC-9C62-203BDD9C54D5}" type="presParOf" srcId="{F009C230-010D-4196-9C18-27C66952E2DB}" destId="{2D09A636-FC4A-4EFA-936D-F9806AB37D83}" srcOrd="1" destOrd="0" presId="urn:microsoft.com/office/officeart/2005/8/layout/default"/>
    <dgm:cxn modelId="{A0E1C22B-9863-41E7-9D88-7F70CF668515}" type="presParOf" srcId="{F009C230-010D-4196-9C18-27C66952E2DB}" destId="{EDF1B4CF-7DC9-4CAD-8BD7-7AA237867FE6}" srcOrd="2" destOrd="0" presId="urn:microsoft.com/office/officeart/2005/8/layout/default"/>
    <dgm:cxn modelId="{E1C402BB-A208-43B8-9CC1-771D782AA7DD}" type="presParOf" srcId="{F009C230-010D-4196-9C18-27C66952E2DB}" destId="{E15A2220-B5A7-435F-BE25-64EFCDF9D778}" srcOrd="3" destOrd="0" presId="urn:microsoft.com/office/officeart/2005/8/layout/default"/>
    <dgm:cxn modelId="{5042FF06-DCD4-42BF-B3C8-ED074ACA45CA}" type="presParOf" srcId="{F009C230-010D-4196-9C18-27C66952E2DB}" destId="{CFA54514-3EE4-413C-B3DA-AFF88B863838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9FC2829-5631-458C-A615-8767617B11C6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E8F623E1-1B85-4A95-93E1-66D90E3ABA86}">
      <dgm:prSet phldrT="[Text]"/>
      <dgm:spPr/>
      <dgm:t>
        <a:bodyPr/>
        <a:lstStyle/>
        <a:p>
          <a:endParaRPr lang="en-IE" dirty="0"/>
        </a:p>
      </dgm:t>
    </dgm:pt>
    <dgm:pt modelId="{EE0B9B95-68A1-403C-83C8-3933500151DB}" type="parTrans" cxnId="{B5E0A2BD-6B72-4C78-980E-318F8CA14ED0}">
      <dgm:prSet/>
      <dgm:spPr/>
      <dgm:t>
        <a:bodyPr/>
        <a:lstStyle/>
        <a:p>
          <a:endParaRPr lang="en-IE"/>
        </a:p>
      </dgm:t>
    </dgm:pt>
    <dgm:pt modelId="{1CA528C1-7435-4F85-858C-0C3EED2440CE}" type="sibTrans" cxnId="{B5E0A2BD-6B72-4C78-980E-318F8CA14ED0}">
      <dgm:prSet/>
      <dgm:spPr/>
      <dgm:t>
        <a:bodyPr/>
        <a:lstStyle/>
        <a:p>
          <a:endParaRPr lang="en-IE"/>
        </a:p>
      </dgm:t>
    </dgm:pt>
    <dgm:pt modelId="{ACDCB3D2-771B-40F7-AB7A-90489AB19CB0}">
      <dgm:prSet phldrT="[Text]"/>
      <dgm:spPr/>
      <dgm:t>
        <a:bodyPr/>
        <a:lstStyle/>
        <a:p>
          <a:r>
            <a:rPr lang="en-IE" dirty="0">
              <a:solidFill>
                <a:schemeClr val="bg1"/>
              </a:solidFill>
            </a:rPr>
            <a:t>Tascanna!</a:t>
          </a:r>
        </a:p>
      </dgm:t>
    </dgm:pt>
    <dgm:pt modelId="{76F21EDF-EE38-4F0A-880F-9685E075910C}" type="parTrans" cxnId="{DABCF567-FF9A-4CFE-B087-A64EEE6794D3}">
      <dgm:prSet/>
      <dgm:spPr/>
      <dgm:t>
        <a:bodyPr/>
        <a:lstStyle/>
        <a:p>
          <a:endParaRPr lang="en-IE"/>
        </a:p>
      </dgm:t>
    </dgm:pt>
    <dgm:pt modelId="{BB3D9A9E-3740-4A94-9AA1-DC1BC78BF268}" type="sibTrans" cxnId="{DABCF567-FF9A-4CFE-B087-A64EEE6794D3}">
      <dgm:prSet/>
      <dgm:spPr/>
      <dgm:t>
        <a:bodyPr/>
        <a:lstStyle/>
        <a:p>
          <a:endParaRPr lang="en-IE"/>
        </a:p>
      </dgm:t>
    </dgm:pt>
    <dgm:pt modelId="{C3AA6244-9828-4D3E-875D-1D61E1F50EB5}">
      <dgm:prSet phldrT="[Text]"/>
      <dgm:spPr/>
      <dgm:t>
        <a:bodyPr/>
        <a:lstStyle/>
        <a:p>
          <a:endParaRPr lang="en-IE" dirty="0"/>
        </a:p>
      </dgm:t>
    </dgm:pt>
    <dgm:pt modelId="{F6EE670C-6BA3-4F55-845B-E5C9639F1148}" type="parTrans" cxnId="{14B88050-93D3-4760-975C-FDAC6B59325D}">
      <dgm:prSet/>
      <dgm:spPr/>
      <dgm:t>
        <a:bodyPr/>
        <a:lstStyle/>
        <a:p>
          <a:endParaRPr lang="en-IE"/>
        </a:p>
      </dgm:t>
    </dgm:pt>
    <dgm:pt modelId="{4CCE5434-CDED-435E-8647-DD57E6F11FF8}" type="sibTrans" cxnId="{14B88050-93D3-4760-975C-FDAC6B59325D}">
      <dgm:prSet/>
      <dgm:spPr/>
      <dgm:t>
        <a:bodyPr/>
        <a:lstStyle/>
        <a:p>
          <a:endParaRPr lang="en-IE"/>
        </a:p>
      </dgm:t>
    </dgm:pt>
    <dgm:pt modelId="{7B113A83-79F8-401B-B9A8-C0F1019B3D15}" type="pres">
      <dgm:prSet presAssocID="{19FC2829-5631-458C-A615-8767617B11C6}" presName="Name0" presStyleCnt="0">
        <dgm:presLayoutVars>
          <dgm:dir/>
          <dgm:animLvl val="lvl"/>
          <dgm:resizeHandles val="exact"/>
        </dgm:presLayoutVars>
      </dgm:prSet>
      <dgm:spPr/>
    </dgm:pt>
    <dgm:pt modelId="{2C948D68-4E66-413C-80BB-7B05BE5D7C42}" type="pres">
      <dgm:prSet presAssocID="{19FC2829-5631-458C-A615-8767617B11C6}" presName="dummy" presStyleCnt="0"/>
      <dgm:spPr/>
    </dgm:pt>
    <dgm:pt modelId="{1044DB69-5B48-4C0D-B32E-0E16483EA06F}" type="pres">
      <dgm:prSet presAssocID="{19FC2829-5631-458C-A615-8767617B11C6}" presName="linH" presStyleCnt="0"/>
      <dgm:spPr/>
    </dgm:pt>
    <dgm:pt modelId="{014D257A-FC5D-4C58-87D5-9B2C3DDA39F0}" type="pres">
      <dgm:prSet presAssocID="{19FC2829-5631-458C-A615-8767617B11C6}" presName="padding1" presStyleCnt="0"/>
      <dgm:spPr/>
    </dgm:pt>
    <dgm:pt modelId="{E809F92B-A6D8-47B2-B6CF-467FEFACFB93}" type="pres">
      <dgm:prSet presAssocID="{E8F623E1-1B85-4A95-93E1-66D90E3ABA86}" presName="linV" presStyleCnt="0"/>
      <dgm:spPr/>
    </dgm:pt>
    <dgm:pt modelId="{17627AA5-A136-420D-A815-AC151E23A2BC}" type="pres">
      <dgm:prSet presAssocID="{E8F623E1-1B85-4A95-93E1-66D90E3ABA86}" presName="spVertical1" presStyleCnt="0"/>
      <dgm:spPr/>
    </dgm:pt>
    <dgm:pt modelId="{7DDF4D48-D1D1-457A-AF61-AF5FF72CB89F}" type="pres">
      <dgm:prSet presAssocID="{E8F623E1-1B85-4A95-93E1-66D90E3ABA86}" presName="parTx" presStyleLbl="revTx" presStyleIdx="0" presStyleCnt="3">
        <dgm:presLayoutVars>
          <dgm:chMax val="0"/>
          <dgm:chPref val="0"/>
          <dgm:bulletEnabled val="1"/>
        </dgm:presLayoutVars>
      </dgm:prSet>
      <dgm:spPr/>
    </dgm:pt>
    <dgm:pt modelId="{DC95D5D6-6CAE-4CB2-9F59-5B733A437525}" type="pres">
      <dgm:prSet presAssocID="{E8F623E1-1B85-4A95-93E1-66D90E3ABA86}" presName="spVertical2" presStyleCnt="0"/>
      <dgm:spPr/>
    </dgm:pt>
    <dgm:pt modelId="{B5B14D68-B32B-4727-9399-BEA6BDA23BCE}" type="pres">
      <dgm:prSet presAssocID="{E8F623E1-1B85-4A95-93E1-66D90E3ABA86}" presName="spVertical3" presStyleCnt="0"/>
      <dgm:spPr/>
    </dgm:pt>
    <dgm:pt modelId="{6D29ADE3-C432-4C9B-9F4E-68084C9D33BF}" type="pres">
      <dgm:prSet presAssocID="{1CA528C1-7435-4F85-858C-0C3EED2440CE}" presName="space" presStyleCnt="0"/>
      <dgm:spPr/>
    </dgm:pt>
    <dgm:pt modelId="{FB55A7C3-B2C3-44B4-A105-FF6F4942574A}" type="pres">
      <dgm:prSet presAssocID="{ACDCB3D2-771B-40F7-AB7A-90489AB19CB0}" presName="linV" presStyleCnt="0"/>
      <dgm:spPr/>
    </dgm:pt>
    <dgm:pt modelId="{386CE85D-5B8C-415B-A88A-DD463A5B9F3C}" type="pres">
      <dgm:prSet presAssocID="{ACDCB3D2-771B-40F7-AB7A-90489AB19CB0}" presName="spVertical1" presStyleCnt="0"/>
      <dgm:spPr/>
    </dgm:pt>
    <dgm:pt modelId="{ED23EA75-0530-4DF4-AD18-919F7FFB64D6}" type="pres">
      <dgm:prSet presAssocID="{ACDCB3D2-771B-40F7-AB7A-90489AB19CB0}" presName="parTx" presStyleLbl="revTx" presStyleIdx="1" presStyleCnt="3">
        <dgm:presLayoutVars>
          <dgm:chMax val="0"/>
          <dgm:chPref val="0"/>
          <dgm:bulletEnabled val="1"/>
        </dgm:presLayoutVars>
      </dgm:prSet>
      <dgm:spPr/>
    </dgm:pt>
    <dgm:pt modelId="{C2492C82-46E5-46B3-9DEA-9D09CA04A453}" type="pres">
      <dgm:prSet presAssocID="{ACDCB3D2-771B-40F7-AB7A-90489AB19CB0}" presName="spVertical2" presStyleCnt="0"/>
      <dgm:spPr/>
    </dgm:pt>
    <dgm:pt modelId="{90EC8E11-390B-4DA6-B878-9D245FB49345}" type="pres">
      <dgm:prSet presAssocID="{ACDCB3D2-771B-40F7-AB7A-90489AB19CB0}" presName="spVertical3" presStyleCnt="0"/>
      <dgm:spPr/>
    </dgm:pt>
    <dgm:pt modelId="{AAE3BD8E-ECE2-4E07-A4EB-B2FBE1FF652D}" type="pres">
      <dgm:prSet presAssocID="{BB3D9A9E-3740-4A94-9AA1-DC1BC78BF268}" presName="space" presStyleCnt="0"/>
      <dgm:spPr/>
    </dgm:pt>
    <dgm:pt modelId="{539ECB38-B317-42C9-B4C9-837988FBBBE0}" type="pres">
      <dgm:prSet presAssocID="{C3AA6244-9828-4D3E-875D-1D61E1F50EB5}" presName="linV" presStyleCnt="0"/>
      <dgm:spPr/>
    </dgm:pt>
    <dgm:pt modelId="{26FDDB49-EFD2-47E1-A554-BF13E6881BAB}" type="pres">
      <dgm:prSet presAssocID="{C3AA6244-9828-4D3E-875D-1D61E1F50EB5}" presName="spVertical1" presStyleCnt="0"/>
      <dgm:spPr/>
    </dgm:pt>
    <dgm:pt modelId="{13721FB9-B72B-41DA-91B0-B0EADF1800BE}" type="pres">
      <dgm:prSet presAssocID="{C3AA6244-9828-4D3E-875D-1D61E1F50EB5}" presName="parTx" presStyleLbl="revTx" presStyleIdx="2" presStyleCnt="3">
        <dgm:presLayoutVars>
          <dgm:chMax val="0"/>
          <dgm:chPref val="0"/>
          <dgm:bulletEnabled val="1"/>
        </dgm:presLayoutVars>
      </dgm:prSet>
      <dgm:spPr/>
    </dgm:pt>
    <dgm:pt modelId="{1841CB65-43A3-425F-AE32-9BFC240821BF}" type="pres">
      <dgm:prSet presAssocID="{C3AA6244-9828-4D3E-875D-1D61E1F50EB5}" presName="spVertical2" presStyleCnt="0"/>
      <dgm:spPr/>
    </dgm:pt>
    <dgm:pt modelId="{F95A8C7E-AE08-427E-BA86-DD7E6FE31730}" type="pres">
      <dgm:prSet presAssocID="{C3AA6244-9828-4D3E-875D-1D61E1F50EB5}" presName="spVertical3" presStyleCnt="0"/>
      <dgm:spPr/>
    </dgm:pt>
    <dgm:pt modelId="{E5B2B00C-0C06-4D2E-9485-B8A3D0499070}" type="pres">
      <dgm:prSet presAssocID="{19FC2829-5631-458C-A615-8767617B11C6}" presName="padding2" presStyleCnt="0"/>
      <dgm:spPr/>
    </dgm:pt>
    <dgm:pt modelId="{43B605F9-BDA0-4E18-89C3-4E71F973FF18}" type="pres">
      <dgm:prSet presAssocID="{19FC2829-5631-458C-A615-8767617B11C6}" presName="negArrow" presStyleCnt="0"/>
      <dgm:spPr/>
    </dgm:pt>
    <dgm:pt modelId="{2CEF7B57-9F64-4E53-B883-68269FDB3C53}" type="pres">
      <dgm:prSet presAssocID="{19FC2829-5631-458C-A615-8767617B11C6}" presName="backgroundArrow" presStyleLbl="node1" presStyleIdx="0" presStyleCnt="1" custLinFactNeighborX="860" custLinFactNeighborY="-6675"/>
      <dgm:spPr/>
    </dgm:pt>
  </dgm:ptLst>
  <dgm:cxnLst>
    <dgm:cxn modelId="{8644BC09-3408-4B4D-B6D8-8216E7FADAE0}" type="presOf" srcId="{19FC2829-5631-458C-A615-8767617B11C6}" destId="{7B113A83-79F8-401B-B9A8-C0F1019B3D15}" srcOrd="0" destOrd="0" presId="urn:microsoft.com/office/officeart/2005/8/layout/hProcess3"/>
    <dgm:cxn modelId="{5A505E60-9A16-47BC-964F-1091996E4633}" type="presOf" srcId="{ACDCB3D2-771B-40F7-AB7A-90489AB19CB0}" destId="{ED23EA75-0530-4DF4-AD18-919F7FFB64D6}" srcOrd="0" destOrd="0" presId="urn:microsoft.com/office/officeart/2005/8/layout/hProcess3"/>
    <dgm:cxn modelId="{DABCF567-FF9A-4CFE-B087-A64EEE6794D3}" srcId="{19FC2829-5631-458C-A615-8767617B11C6}" destId="{ACDCB3D2-771B-40F7-AB7A-90489AB19CB0}" srcOrd="1" destOrd="0" parTransId="{76F21EDF-EE38-4F0A-880F-9685E075910C}" sibTransId="{BB3D9A9E-3740-4A94-9AA1-DC1BC78BF268}"/>
    <dgm:cxn modelId="{14B88050-93D3-4760-975C-FDAC6B59325D}" srcId="{19FC2829-5631-458C-A615-8767617B11C6}" destId="{C3AA6244-9828-4D3E-875D-1D61E1F50EB5}" srcOrd="2" destOrd="0" parTransId="{F6EE670C-6BA3-4F55-845B-E5C9639F1148}" sibTransId="{4CCE5434-CDED-435E-8647-DD57E6F11FF8}"/>
    <dgm:cxn modelId="{52080891-CA35-4A96-9305-D39A90C095FD}" type="presOf" srcId="{C3AA6244-9828-4D3E-875D-1D61E1F50EB5}" destId="{13721FB9-B72B-41DA-91B0-B0EADF1800BE}" srcOrd="0" destOrd="0" presId="urn:microsoft.com/office/officeart/2005/8/layout/hProcess3"/>
    <dgm:cxn modelId="{B5E0A2BD-6B72-4C78-980E-318F8CA14ED0}" srcId="{19FC2829-5631-458C-A615-8767617B11C6}" destId="{E8F623E1-1B85-4A95-93E1-66D90E3ABA86}" srcOrd="0" destOrd="0" parTransId="{EE0B9B95-68A1-403C-83C8-3933500151DB}" sibTransId="{1CA528C1-7435-4F85-858C-0C3EED2440CE}"/>
    <dgm:cxn modelId="{35FAADC8-5999-4258-AD93-5DBBA05CFAB8}" type="presOf" srcId="{E8F623E1-1B85-4A95-93E1-66D90E3ABA86}" destId="{7DDF4D48-D1D1-457A-AF61-AF5FF72CB89F}" srcOrd="0" destOrd="0" presId="urn:microsoft.com/office/officeart/2005/8/layout/hProcess3"/>
    <dgm:cxn modelId="{B7C27E0F-141A-4945-BE8C-F993C3C67CAB}" type="presParOf" srcId="{7B113A83-79F8-401B-B9A8-C0F1019B3D15}" destId="{2C948D68-4E66-413C-80BB-7B05BE5D7C42}" srcOrd="0" destOrd="0" presId="urn:microsoft.com/office/officeart/2005/8/layout/hProcess3"/>
    <dgm:cxn modelId="{0B81B44C-F716-4A5A-8ABB-F04192F622DB}" type="presParOf" srcId="{7B113A83-79F8-401B-B9A8-C0F1019B3D15}" destId="{1044DB69-5B48-4C0D-B32E-0E16483EA06F}" srcOrd="1" destOrd="0" presId="urn:microsoft.com/office/officeart/2005/8/layout/hProcess3"/>
    <dgm:cxn modelId="{A3411279-638F-4E01-B42E-048821844DAD}" type="presParOf" srcId="{1044DB69-5B48-4C0D-B32E-0E16483EA06F}" destId="{014D257A-FC5D-4C58-87D5-9B2C3DDA39F0}" srcOrd="0" destOrd="0" presId="urn:microsoft.com/office/officeart/2005/8/layout/hProcess3"/>
    <dgm:cxn modelId="{C4493BD2-B75D-4F2B-BEA2-F0B0EE888DDF}" type="presParOf" srcId="{1044DB69-5B48-4C0D-B32E-0E16483EA06F}" destId="{E809F92B-A6D8-47B2-B6CF-467FEFACFB93}" srcOrd="1" destOrd="0" presId="urn:microsoft.com/office/officeart/2005/8/layout/hProcess3"/>
    <dgm:cxn modelId="{F9526ACA-169F-4AE2-A4B2-54DEAE1C47AE}" type="presParOf" srcId="{E809F92B-A6D8-47B2-B6CF-467FEFACFB93}" destId="{17627AA5-A136-420D-A815-AC151E23A2BC}" srcOrd="0" destOrd="0" presId="urn:microsoft.com/office/officeart/2005/8/layout/hProcess3"/>
    <dgm:cxn modelId="{95971CE1-84F9-479E-93C7-D31673B2CE6A}" type="presParOf" srcId="{E809F92B-A6D8-47B2-B6CF-467FEFACFB93}" destId="{7DDF4D48-D1D1-457A-AF61-AF5FF72CB89F}" srcOrd="1" destOrd="0" presId="urn:microsoft.com/office/officeart/2005/8/layout/hProcess3"/>
    <dgm:cxn modelId="{43A22C5C-8D27-4AFC-B5FE-EA8B2E0D7A4F}" type="presParOf" srcId="{E809F92B-A6D8-47B2-B6CF-467FEFACFB93}" destId="{DC95D5D6-6CAE-4CB2-9F59-5B733A437525}" srcOrd="2" destOrd="0" presId="urn:microsoft.com/office/officeart/2005/8/layout/hProcess3"/>
    <dgm:cxn modelId="{8547AF05-E69A-4044-9E9E-035AB3CABC89}" type="presParOf" srcId="{E809F92B-A6D8-47B2-B6CF-467FEFACFB93}" destId="{B5B14D68-B32B-4727-9399-BEA6BDA23BCE}" srcOrd="3" destOrd="0" presId="urn:microsoft.com/office/officeart/2005/8/layout/hProcess3"/>
    <dgm:cxn modelId="{BA929D0E-CFFA-424A-BAF2-EFB24F7D5CB8}" type="presParOf" srcId="{1044DB69-5B48-4C0D-B32E-0E16483EA06F}" destId="{6D29ADE3-C432-4C9B-9F4E-68084C9D33BF}" srcOrd="2" destOrd="0" presId="urn:microsoft.com/office/officeart/2005/8/layout/hProcess3"/>
    <dgm:cxn modelId="{A85294F8-B27F-4D4B-8F4F-902A0C3BB281}" type="presParOf" srcId="{1044DB69-5B48-4C0D-B32E-0E16483EA06F}" destId="{FB55A7C3-B2C3-44B4-A105-FF6F4942574A}" srcOrd="3" destOrd="0" presId="urn:microsoft.com/office/officeart/2005/8/layout/hProcess3"/>
    <dgm:cxn modelId="{308C7A61-CF36-4F23-A676-86B57CD13157}" type="presParOf" srcId="{FB55A7C3-B2C3-44B4-A105-FF6F4942574A}" destId="{386CE85D-5B8C-415B-A88A-DD463A5B9F3C}" srcOrd="0" destOrd="0" presId="urn:microsoft.com/office/officeart/2005/8/layout/hProcess3"/>
    <dgm:cxn modelId="{27F02A69-0A41-42E9-8D13-D64E17CA3736}" type="presParOf" srcId="{FB55A7C3-B2C3-44B4-A105-FF6F4942574A}" destId="{ED23EA75-0530-4DF4-AD18-919F7FFB64D6}" srcOrd="1" destOrd="0" presId="urn:microsoft.com/office/officeart/2005/8/layout/hProcess3"/>
    <dgm:cxn modelId="{FEE3542F-9CD4-4A41-853D-A1D10EF4CBB1}" type="presParOf" srcId="{FB55A7C3-B2C3-44B4-A105-FF6F4942574A}" destId="{C2492C82-46E5-46B3-9DEA-9D09CA04A453}" srcOrd="2" destOrd="0" presId="urn:microsoft.com/office/officeart/2005/8/layout/hProcess3"/>
    <dgm:cxn modelId="{3E32B658-332F-4761-B4EA-71F68E98BAA4}" type="presParOf" srcId="{FB55A7C3-B2C3-44B4-A105-FF6F4942574A}" destId="{90EC8E11-390B-4DA6-B878-9D245FB49345}" srcOrd="3" destOrd="0" presId="urn:microsoft.com/office/officeart/2005/8/layout/hProcess3"/>
    <dgm:cxn modelId="{548B373D-04D5-4AFA-B2A0-6CC20096A61D}" type="presParOf" srcId="{1044DB69-5B48-4C0D-B32E-0E16483EA06F}" destId="{AAE3BD8E-ECE2-4E07-A4EB-B2FBE1FF652D}" srcOrd="4" destOrd="0" presId="urn:microsoft.com/office/officeart/2005/8/layout/hProcess3"/>
    <dgm:cxn modelId="{0CB1255E-6302-4C83-A370-84233CAED0E8}" type="presParOf" srcId="{1044DB69-5B48-4C0D-B32E-0E16483EA06F}" destId="{539ECB38-B317-42C9-B4C9-837988FBBBE0}" srcOrd="5" destOrd="0" presId="urn:microsoft.com/office/officeart/2005/8/layout/hProcess3"/>
    <dgm:cxn modelId="{C14B69F9-AF0F-49F3-808C-DB41935EEE45}" type="presParOf" srcId="{539ECB38-B317-42C9-B4C9-837988FBBBE0}" destId="{26FDDB49-EFD2-47E1-A554-BF13E6881BAB}" srcOrd="0" destOrd="0" presId="urn:microsoft.com/office/officeart/2005/8/layout/hProcess3"/>
    <dgm:cxn modelId="{69348E00-6372-4935-BFFE-BB2929D9AF4F}" type="presParOf" srcId="{539ECB38-B317-42C9-B4C9-837988FBBBE0}" destId="{13721FB9-B72B-41DA-91B0-B0EADF1800BE}" srcOrd="1" destOrd="0" presId="urn:microsoft.com/office/officeart/2005/8/layout/hProcess3"/>
    <dgm:cxn modelId="{574978AE-EB70-43D0-8F4F-3F6F99C15B6F}" type="presParOf" srcId="{539ECB38-B317-42C9-B4C9-837988FBBBE0}" destId="{1841CB65-43A3-425F-AE32-9BFC240821BF}" srcOrd="2" destOrd="0" presId="urn:microsoft.com/office/officeart/2005/8/layout/hProcess3"/>
    <dgm:cxn modelId="{B49709EE-F5C8-4A7F-8B9E-A275A354B5AA}" type="presParOf" srcId="{539ECB38-B317-42C9-B4C9-837988FBBBE0}" destId="{F95A8C7E-AE08-427E-BA86-DD7E6FE31730}" srcOrd="3" destOrd="0" presId="urn:microsoft.com/office/officeart/2005/8/layout/hProcess3"/>
    <dgm:cxn modelId="{C3E40A81-6F86-4055-8493-8283C2985808}" type="presParOf" srcId="{1044DB69-5B48-4C0D-B32E-0E16483EA06F}" destId="{E5B2B00C-0C06-4D2E-9485-B8A3D0499070}" srcOrd="6" destOrd="0" presId="urn:microsoft.com/office/officeart/2005/8/layout/hProcess3"/>
    <dgm:cxn modelId="{DDA1FFF2-77FE-422D-8543-9D9E78BD8D3F}" type="presParOf" srcId="{1044DB69-5B48-4C0D-B32E-0E16483EA06F}" destId="{43B605F9-BDA0-4E18-89C3-4E71F973FF18}" srcOrd="7" destOrd="0" presId="urn:microsoft.com/office/officeart/2005/8/layout/hProcess3"/>
    <dgm:cxn modelId="{22AD3C5E-38C4-448C-BEBC-126BBDA1FD43}" type="presParOf" srcId="{1044DB69-5B48-4C0D-B32E-0E16483EA06F}" destId="{2CEF7B57-9F64-4E53-B883-68269FDB3C53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A4990212-7356-4284-8033-18E6F49DEFE9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923BAAC8-B8B7-4E35-B737-98D50AE7AB47}">
      <dgm:prSet phldrT="[Text]" phldr="0"/>
      <dgm:spPr/>
      <dgm:t>
        <a:bodyPr/>
        <a:lstStyle/>
        <a:p>
          <a:r>
            <a:rPr lang="en-IE" dirty="0"/>
            <a:t>Téacs Béarla</a:t>
          </a:r>
        </a:p>
      </dgm:t>
    </dgm:pt>
    <dgm:pt modelId="{B6A1A195-4049-487D-993E-47FE728B7740}" type="parTrans" cxnId="{A08874F9-6653-4B51-B610-A4546E1B363C}">
      <dgm:prSet/>
      <dgm:spPr/>
      <dgm:t>
        <a:bodyPr/>
        <a:lstStyle/>
        <a:p>
          <a:endParaRPr lang="en-IE"/>
        </a:p>
      </dgm:t>
    </dgm:pt>
    <dgm:pt modelId="{53E342B6-E039-4FE1-A8B5-E9F0C5DE892B}" type="sibTrans" cxnId="{A08874F9-6653-4B51-B610-A4546E1B363C}">
      <dgm:prSet/>
      <dgm:spPr/>
      <dgm:t>
        <a:bodyPr/>
        <a:lstStyle/>
        <a:p>
          <a:endParaRPr lang="en-IE"/>
        </a:p>
      </dgm:t>
    </dgm:pt>
    <dgm:pt modelId="{0F5C603F-E75D-4220-AA0F-386793062574}">
      <dgm:prSet phldrT="[Text]" phldr="0"/>
      <dgm:spPr/>
      <dgm:t>
        <a:bodyPr/>
        <a:lstStyle/>
        <a:p>
          <a:r>
            <a:rPr lang="en-IE" dirty="0"/>
            <a:t>An bhfuil gá leis? Cén fáth?</a:t>
          </a:r>
        </a:p>
      </dgm:t>
    </dgm:pt>
    <dgm:pt modelId="{1E5B8274-35F7-424F-9C07-64AE7F6C54D1}" type="parTrans" cxnId="{BE136BEC-539E-4362-8235-101305BAD642}">
      <dgm:prSet/>
      <dgm:spPr/>
      <dgm:t>
        <a:bodyPr/>
        <a:lstStyle/>
        <a:p>
          <a:endParaRPr lang="en-IE"/>
        </a:p>
      </dgm:t>
    </dgm:pt>
    <dgm:pt modelId="{592D5D5F-E243-4595-ABFB-193BCCA63201}" type="sibTrans" cxnId="{BE136BEC-539E-4362-8235-101305BAD642}">
      <dgm:prSet/>
      <dgm:spPr/>
      <dgm:t>
        <a:bodyPr/>
        <a:lstStyle/>
        <a:p>
          <a:endParaRPr lang="en-IE"/>
        </a:p>
      </dgm:t>
    </dgm:pt>
    <dgm:pt modelId="{43BDA908-F982-48AB-921B-59F138F9F390}">
      <dgm:prSet phldrT="[Text]" phldr="0"/>
      <dgm:spPr/>
      <dgm:t>
        <a:bodyPr/>
        <a:lstStyle/>
        <a:p>
          <a:r>
            <a:rPr lang="en-IE" dirty="0"/>
            <a:t>Cad atá go maith faoi? </a:t>
          </a:r>
        </a:p>
      </dgm:t>
    </dgm:pt>
    <dgm:pt modelId="{E3103432-96A4-4EA2-A23A-7FF824A21033}" type="parTrans" cxnId="{A46A510C-48C6-4A4D-A34A-ECDEF62D8E92}">
      <dgm:prSet/>
      <dgm:spPr/>
      <dgm:t>
        <a:bodyPr/>
        <a:lstStyle/>
        <a:p>
          <a:endParaRPr lang="en-IE"/>
        </a:p>
      </dgm:t>
    </dgm:pt>
    <dgm:pt modelId="{F7210856-3F45-4571-8DEC-A92D210828BB}" type="sibTrans" cxnId="{A46A510C-48C6-4A4D-A34A-ECDEF62D8E92}">
      <dgm:prSet/>
      <dgm:spPr/>
      <dgm:t>
        <a:bodyPr/>
        <a:lstStyle/>
        <a:p>
          <a:endParaRPr lang="en-IE"/>
        </a:p>
      </dgm:t>
    </dgm:pt>
    <dgm:pt modelId="{DD6FCA32-20EB-4B5E-B204-A45C0BD2620E}">
      <dgm:prSet phldrT="[Text]" phldr="0"/>
      <dgm:spPr/>
      <dgm:t>
        <a:bodyPr/>
        <a:lstStyle/>
        <a:p>
          <a:r>
            <a:rPr lang="en-IE" dirty="0"/>
            <a:t>Cén ról a bheidh aige?</a:t>
          </a:r>
        </a:p>
      </dgm:t>
    </dgm:pt>
    <dgm:pt modelId="{BA34DDD0-FABA-4673-92AE-68227B7F52A7}" type="parTrans" cxnId="{9C94DBA1-8161-401C-A280-F8E41E18A867}">
      <dgm:prSet/>
      <dgm:spPr/>
      <dgm:t>
        <a:bodyPr/>
        <a:lstStyle/>
        <a:p>
          <a:endParaRPr lang="en-IE"/>
        </a:p>
      </dgm:t>
    </dgm:pt>
    <dgm:pt modelId="{A172740F-CCB9-40D4-994A-2808CB6FA25D}" type="sibTrans" cxnId="{9C94DBA1-8161-401C-A280-F8E41E18A867}">
      <dgm:prSet/>
      <dgm:spPr/>
      <dgm:t>
        <a:bodyPr/>
        <a:lstStyle/>
        <a:p>
          <a:endParaRPr lang="en-IE"/>
        </a:p>
      </dgm:t>
    </dgm:pt>
    <dgm:pt modelId="{32011594-D4C8-4C9A-9BD8-D31075E03A9D}">
      <dgm:prSet phldrT="[Text]" phldr="0"/>
      <dgm:spPr/>
      <dgm:t>
        <a:bodyPr/>
        <a:lstStyle/>
        <a:p>
          <a:r>
            <a:rPr lang="en-IE" dirty="0"/>
            <a:t>Tasc Gaeilge</a:t>
          </a:r>
        </a:p>
      </dgm:t>
    </dgm:pt>
    <dgm:pt modelId="{F29A5B1A-8E7E-4666-8D21-531FC7A45D29}" type="parTrans" cxnId="{7DD08D4D-5C45-49A7-AB63-2CD7935DD533}">
      <dgm:prSet/>
      <dgm:spPr/>
      <dgm:t>
        <a:bodyPr/>
        <a:lstStyle/>
        <a:p>
          <a:endParaRPr lang="en-IE"/>
        </a:p>
      </dgm:t>
    </dgm:pt>
    <dgm:pt modelId="{CD912CD3-36BD-4BDE-A338-4300D6631E23}" type="sibTrans" cxnId="{7DD08D4D-5C45-49A7-AB63-2CD7935DD533}">
      <dgm:prSet/>
      <dgm:spPr/>
      <dgm:t>
        <a:bodyPr/>
        <a:lstStyle/>
        <a:p>
          <a:endParaRPr lang="en-IE"/>
        </a:p>
      </dgm:t>
    </dgm:pt>
    <dgm:pt modelId="{E4457F27-5F13-4F33-A4B2-2FEBCE12A276}">
      <dgm:prSet phldrT="[Text]" phldr="0"/>
      <dgm:spPr/>
      <dgm:t>
        <a:bodyPr/>
        <a:lstStyle/>
        <a:p>
          <a:r>
            <a:rPr lang="en-IE" dirty="0"/>
            <a:t>Sainigh an tasc atá le cur ar fáil bunaithe ar an téacs / ionchur Béarla. </a:t>
          </a:r>
        </a:p>
      </dgm:t>
    </dgm:pt>
    <dgm:pt modelId="{9A9939D5-7C54-44A2-B427-D4B2A529B0DE}" type="parTrans" cxnId="{C1443B6C-87BC-4769-87AD-CC11A3D99A62}">
      <dgm:prSet/>
      <dgm:spPr/>
      <dgm:t>
        <a:bodyPr/>
        <a:lstStyle/>
        <a:p>
          <a:endParaRPr lang="en-IE"/>
        </a:p>
      </dgm:t>
    </dgm:pt>
    <dgm:pt modelId="{AF288E69-E2A1-483E-8BA7-E0203223E6C7}" type="sibTrans" cxnId="{C1443B6C-87BC-4769-87AD-CC11A3D99A62}">
      <dgm:prSet/>
      <dgm:spPr/>
      <dgm:t>
        <a:bodyPr/>
        <a:lstStyle/>
        <a:p>
          <a:endParaRPr lang="en-IE"/>
        </a:p>
      </dgm:t>
    </dgm:pt>
    <dgm:pt modelId="{2AC3A341-1CA4-450C-95AE-1961110B28A6}">
      <dgm:prSet phldrT="[Text]" phldr="0"/>
      <dgm:spPr/>
      <dgm:t>
        <a:bodyPr/>
        <a:lstStyle/>
        <a:p>
          <a:r>
            <a:rPr lang="en-IE" dirty="0"/>
            <a:t>Droichead</a:t>
          </a:r>
        </a:p>
      </dgm:t>
    </dgm:pt>
    <dgm:pt modelId="{7D9D3BEA-6DD1-40C9-87FB-08893182D26E}" type="parTrans" cxnId="{30A5E4F0-94A8-4DF6-9706-2560B77B2653}">
      <dgm:prSet/>
      <dgm:spPr/>
      <dgm:t>
        <a:bodyPr/>
        <a:lstStyle/>
        <a:p>
          <a:endParaRPr lang="en-IE"/>
        </a:p>
      </dgm:t>
    </dgm:pt>
    <dgm:pt modelId="{F20B72E0-8CBC-4AE7-A844-EDE53C49FDC8}" type="sibTrans" cxnId="{30A5E4F0-94A8-4DF6-9706-2560B77B2653}">
      <dgm:prSet/>
      <dgm:spPr/>
      <dgm:t>
        <a:bodyPr/>
        <a:lstStyle/>
        <a:p>
          <a:endParaRPr lang="en-IE"/>
        </a:p>
      </dgm:t>
    </dgm:pt>
    <dgm:pt modelId="{27853AF2-566F-4B7E-8629-C2D7FDE9BF72}">
      <dgm:prSet/>
      <dgm:spPr/>
      <dgm:t>
        <a:bodyPr/>
        <a:lstStyle/>
        <a:p>
          <a:r>
            <a:rPr lang="en-IE" dirty="0"/>
            <a:t>Léaráid a tharraingt?</a:t>
          </a:r>
        </a:p>
      </dgm:t>
    </dgm:pt>
    <dgm:pt modelId="{AD05AC2C-770A-4EA2-AE63-17ED73032128}" type="parTrans" cxnId="{3A2A6A1D-7498-4A0B-8FD6-C83302DAD868}">
      <dgm:prSet/>
      <dgm:spPr/>
      <dgm:t>
        <a:bodyPr/>
        <a:lstStyle/>
        <a:p>
          <a:endParaRPr lang="en-IE"/>
        </a:p>
      </dgm:t>
    </dgm:pt>
    <dgm:pt modelId="{A45F698B-37E8-4534-B819-F37DA6F03DFC}" type="sibTrans" cxnId="{3A2A6A1D-7498-4A0B-8FD6-C83302DAD868}">
      <dgm:prSet/>
      <dgm:spPr/>
      <dgm:t>
        <a:bodyPr/>
        <a:lstStyle/>
        <a:p>
          <a:endParaRPr lang="en-IE"/>
        </a:p>
      </dgm:t>
    </dgm:pt>
    <dgm:pt modelId="{B31F8F9C-E9F0-41B2-A3A0-0E719243CA03}">
      <dgm:prSet/>
      <dgm:spPr/>
      <dgm:t>
        <a:bodyPr/>
        <a:lstStyle/>
        <a:p>
          <a:r>
            <a:rPr lang="en-IE" dirty="0"/>
            <a:t>Cuntas a thabhairt?</a:t>
          </a:r>
        </a:p>
      </dgm:t>
    </dgm:pt>
    <dgm:pt modelId="{FBF342B9-0CB3-43E2-8814-780FC62940DB}" type="parTrans" cxnId="{D7C829C1-B087-404F-91EE-2EF8AE754A72}">
      <dgm:prSet/>
      <dgm:spPr/>
      <dgm:t>
        <a:bodyPr/>
        <a:lstStyle/>
        <a:p>
          <a:endParaRPr lang="en-IE"/>
        </a:p>
      </dgm:t>
    </dgm:pt>
    <dgm:pt modelId="{3A6F168A-CB09-416D-81E0-204214596637}" type="sibTrans" cxnId="{D7C829C1-B087-404F-91EE-2EF8AE754A72}">
      <dgm:prSet/>
      <dgm:spPr/>
      <dgm:t>
        <a:bodyPr/>
        <a:lstStyle/>
        <a:p>
          <a:endParaRPr lang="en-IE"/>
        </a:p>
      </dgm:t>
    </dgm:pt>
    <dgm:pt modelId="{AC13DB44-F37E-45A9-98D3-7D3955861C04}">
      <dgm:prSet/>
      <dgm:spPr/>
      <dgm:t>
        <a:bodyPr/>
        <a:lstStyle/>
        <a:p>
          <a:r>
            <a:rPr lang="en-IE" dirty="0"/>
            <a:t>Plé i mbeirteanna?</a:t>
          </a:r>
        </a:p>
      </dgm:t>
    </dgm:pt>
    <dgm:pt modelId="{322B7AD3-775B-463B-841B-A9BC15919C41}" type="parTrans" cxnId="{7E358650-C27E-4C95-B528-2CFF03F11B2D}">
      <dgm:prSet/>
      <dgm:spPr/>
      <dgm:t>
        <a:bodyPr/>
        <a:lstStyle/>
        <a:p>
          <a:endParaRPr lang="en-IE"/>
        </a:p>
      </dgm:t>
    </dgm:pt>
    <dgm:pt modelId="{B4D6BA22-ED7C-431C-A55E-8DE098B5286B}" type="sibTrans" cxnId="{7E358650-C27E-4C95-B528-2CFF03F11B2D}">
      <dgm:prSet/>
      <dgm:spPr/>
      <dgm:t>
        <a:bodyPr/>
        <a:lstStyle/>
        <a:p>
          <a:endParaRPr lang="en-IE"/>
        </a:p>
      </dgm:t>
    </dgm:pt>
    <dgm:pt modelId="{4AED538D-94B3-4031-AA98-AFC35D6C36FD}">
      <dgm:prSet/>
      <dgm:spPr/>
      <dgm:t>
        <a:bodyPr/>
        <a:lstStyle/>
        <a:p>
          <a:r>
            <a:rPr lang="en-IE" dirty="0"/>
            <a:t>Ceist scrúdaithe a fhreagairt?</a:t>
          </a:r>
        </a:p>
      </dgm:t>
    </dgm:pt>
    <dgm:pt modelId="{9B2C84BC-7248-46C2-BD64-17B24CF4B3AB}" type="parTrans" cxnId="{2FFD1E68-7F9B-4E12-AB0E-4897F3DEB944}">
      <dgm:prSet/>
      <dgm:spPr/>
      <dgm:t>
        <a:bodyPr/>
        <a:lstStyle/>
        <a:p>
          <a:endParaRPr lang="en-IE"/>
        </a:p>
      </dgm:t>
    </dgm:pt>
    <dgm:pt modelId="{A13AC60C-7D62-4873-BE13-E43ADDF3641C}" type="sibTrans" cxnId="{2FFD1E68-7F9B-4E12-AB0E-4897F3DEB944}">
      <dgm:prSet/>
      <dgm:spPr/>
      <dgm:t>
        <a:bodyPr/>
        <a:lstStyle/>
        <a:p>
          <a:endParaRPr lang="en-IE"/>
        </a:p>
      </dgm:t>
    </dgm:pt>
    <dgm:pt modelId="{7760011C-C960-4C96-8F52-1A75ECC2AA67}">
      <dgm:prSet/>
      <dgm:spPr/>
      <dgm:t>
        <a:bodyPr/>
        <a:lstStyle/>
        <a:p>
          <a:r>
            <a:rPr lang="en-IE" dirty="0"/>
            <a:t>Míniú a thabhairt ar an gcoincheap do </a:t>
          </a:r>
          <a:r>
            <a:rPr lang="en-IE" dirty="0" err="1"/>
            <a:t>do</a:t>
          </a:r>
          <a:r>
            <a:rPr lang="en-IE" dirty="0"/>
            <a:t> pháirtí?</a:t>
          </a:r>
        </a:p>
      </dgm:t>
    </dgm:pt>
    <dgm:pt modelId="{59F5DDAC-FE3E-41B3-A4BB-0DFABDCBDA53}" type="parTrans" cxnId="{D38E0829-610D-4DEF-A4B3-22F1769FA454}">
      <dgm:prSet/>
      <dgm:spPr/>
      <dgm:t>
        <a:bodyPr/>
        <a:lstStyle/>
        <a:p>
          <a:endParaRPr lang="en-IE"/>
        </a:p>
      </dgm:t>
    </dgm:pt>
    <dgm:pt modelId="{24156487-6C85-48B1-8A74-F3C61DDBFB4E}" type="sibTrans" cxnId="{D38E0829-610D-4DEF-A4B3-22F1769FA454}">
      <dgm:prSet/>
      <dgm:spPr/>
      <dgm:t>
        <a:bodyPr/>
        <a:lstStyle/>
        <a:p>
          <a:endParaRPr lang="en-IE"/>
        </a:p>
      </dgm:t>
    </dgm:pt>
    <dgm:pt modelId="{1E8DA423-1143-4706-808C-D6AA05162F9D}">
      <dgm:prSet/>
      <dgm:spPr/>
      <dgm:t>
        <a:bodyPr/>
        <a:lstStyle/>
        <a:p>
          <a:r>
            <a:rPr lang="en-IE" dirty="0"/>
            <a:t>Ceisteanna tuisceana a fhreagairt?</a:t>
          </a:r>
        </a:p>
      </dgm:t>
    </dgm:pt>
    <dgm:pt modelId="{8178D919-5B36-404A-8208-3D91AA52E9E6}" type="parTrans" cxnId="{CD3010E5-843D-48DC-BC10-0DF86D03DB01}">
      <dgm:prSet/>
      <dgm:spPr/>
      <dgm:t>
        <a:bodyPr/>
        <a:lstStyle/>
        <a:p>
          <a:endParaRPr lang="en-IE"/>
        </a:p>
      </dgm:t>
    </dgm:pt>
    <dgm:pt modelId="{6C76C9B1-4FE1-44D1-9825-32372AE6A66A}" type="sibTrans" cxnId="{CD3010E5-843D-48DC-BC10-0DF86D03DB01}">
      <dgm:prSet/>
      <dgm:spPr/>
      <dgm:t>
        <a:bodyPr/>
        <a:lstStyle/>
        <a:p>
          <a:endParaRPr lang="en-IE"/>
        </a:p>
      </dgm:t>
    </dgm:pt>
    <dgm:pt modelId="{E4BEE16C-EB1C-4F36-AC07-A45594D39F45}">
      <dgm:prSet phldrT="[Text]" phldr="0"/>
      <dgm:spPr/>
      <dgm:t>
        <a:bodyPr/>
        <a:lstStyle/>
        <a:p>
          <a:r>
            <a:rPr lang="en-IE"/>
            <a:t>Cén stór focal atá ag teastáil?</a:t>
          </a:r>
          <a:endParaRPr lang="en-IE" dirty="0"/>
        </a:p>
      </dgm:t>
    </dgm:pt>
    <dgm:pt modelId="{2FEB2109-7A4E-43BB-8B6A-BD7A59CEFD15}" type="parTrans" cxnId="{B2343491-B7A6-4967-9378-F6359C31F5E3}">
      <dgm:prSet/>
      <dgm:spPr/>
      <dgm:t>
        <a:bodyPr/>
        <a:lstStyle/>
        <a:p>
          <a:endParaRPr lang="en-IE"/>
        </a:p>
      </dgm:t>
    </dgm:pt>
    <dgm:pt modelId="{6D6A5532-64FC-401F-B2C0-62DF772EC851}" type="sibTrans" cxnId="{B2343491-B7A6-4967-9378-F6359C31F5E3}">
      <dgm:prSet/>
      <dgm:spPr/>
      <dgm:t>
        <a:bodyPr/>
        <a:lstStyle/>
        <a:p>
          <a:endParaRPr lang="en-IE"/>
        </a:p>
      </dgm:t>
    </dgm:pt>
    <dgm:pt modelId="{05862FC1-52C8-44FF-8FBC-FBD360160E8E}">
      <dgm:prSet phldrT="[Text]" phldr="0"/>
      <dgm:spPr/>
      <dgm:t>
        <a:bodyPr/>
        <a:lstStyle/>
        <a:p>
          <a:r>
            <a:rPr lang="en-IE"/>
            <a:t>Cén struchtúr gramadaí atá ag teastáil?</a:t>
          </a:r>
          <a:endParaRPr lang="en-IE" dirty="0"/>
        </a:p>
      </dgm:t>
    </dgm:pt>
    <dgm:pt modelId="{485296AF-AF07-469B-BA72-6FD0F50940E8}" type="parTrans" cxnId="{3E00E439-A601-429F-AA99-8F76DD49AAE2}">
      <dgm:prSet/>
      <dgm:spPr/>
      <dgm:t>
        <a:bodyPr/>
        <a:lstStyle/>
        <a:p>
          <a:endParaRPr lang="en-IE"/>
        </a:p>
      </dgm:t>
    </dgm:pt>
    <dgm:pt modelId="{7598BCA8-F136-470D-BB65-452B66635422}" type="sibTrans" cxnId="{3E00E439-A601-429F-AA99-8F76DD49AAE2}">
      <dgm:prSet/>
      <dgm:spPr/>
      <dgm:t>
        <a:bodyPr/>
        <a:lstStyle/>
        <a:p>
          <a:endParaRPr lang="en-IE"/>
        </a:p>
      </dgm:t>
    </dgm:pt>
    <dgm:pt modelId="{E96D0823-694C-419D-B529-9DB2A58E2072}">
      <dgm:prSet phldrT="[Text]" phldr="0"/>
      <dgm:spPr/>
      <dgm:t>
        <a:bodyPr/>
        <a:lstStyle/>
        <a:p>
          <a:r>
            <a:rPr lang="en-IE" dirty="0"/>
            <a:t>Cad iad na gníomhaíochtaí atá le dearadh chun an stór focal agus an ghramadach sin a chleachtadh?</a:t>
          </a:r>
        </a:p>
      </dgm:t>
    </dgm:pt>
    <dgm:pt modelId="{30C32E50-0B11-4514-812B-080F93FD2600}" type="parTrans" cxnId="{7046A97C-DF86-4393-B4B4-5FB85BCF5778}">
      <dgm:prSet/>
      <dgm:spPr/>
      <dgm:t>
        <a:bodyPr/>
        <a:lstStyle/>
        <a:p>
          <a:endParaRPr lang="en-IE"/>
        </a:p>
      </dgm:t>
    </dgm:pt>
    <dgm:pt modelId="{69F670E2-B312-4075-A38C-2E0D63AF79EA}" type="sibTrans" cxnId="{7046A97C-DF86-4393-B4B4-5FB85BCF5778}">
      <dgm:prSet/>
      <dgm:spPr/>
      <dgm:t>
        <a:bodyPr/>
        <a:lstStyle/>
        <a:p>
          <a:endParaRPr lang="en-IE"/>
        </a:p>
      </dgm:t>
    </dgm:pt>
    <dgm:pt modelId="{077B850D-EC3D-405A-9E9C-7DE5B13183DA}">
      <dgm:prSet phldrT="[Text]" phldr="0"/>
      <dgm:spPr/>
      <dgm:t>
        <a:bodyPr/>
        <a:lstStyle/>
        <a:p>
          <a:r>
            <a:rPr lang="en-IE" dirty="0"/>
            <a:t>An bhfuil plean agam chun cabhrú leis na daltaí rud éigin a dhéanamh i nGaeilge bunaithe air?</a:t>
          </a:r>
        </a:p>
      </dgm:t>
    </dgm:pt>
    <dgm:pt modelId="{914281E3-CC94-4C42-A830-69F6C52D32A6}" type="parTrans" cxnId="{8EE9D4A7-5456-4088-B659-9EC2462959C8}">
      <dgm:prSet/>
      <dgm:spPr/>
      <dgm:t>
        <a:bodyPr/>
        <a:lstStyle/>
        <a:p>
          <a:endParaRPr lang="en-IE"/>
        </a:p>
      </dgm:t>
    </dgm:pt>
    <dgm:pt modelId="{33C1179F-F4FF-4EF2-B9E6-417DF139FC1C}" type="sibTrans" cxnId="{8EE9D4A7-5456-4088-B659-9EC2462959C8}">
      <dgm:prSet/>
      <dgm:spPr/>
      <dgm:t>
        <a:bodyPr/>
        <a:lstStyle/>
        <a:p>
          <a:endParaRPr lang="en-IE"/>
        </a:p>
      </dgm:t>
    </dgm:pt>
    <dgm:pt modelId="{1363001A-E2E9-4422-8583-4271E4E2B5A1}">
      <dgm:prSet phldrT="[Text]" phldr="0"/>
      <dgm:spPr/>
      <dgm:t>
        <a:bodyPr/>
        <a:lstStyle/>
        <a:p>
          <a:r>
            <a:rPr lang="en-IE"/>
            <a:t>Ní tasc trasteangeolaíoch é muna bhfuil béim ar an táirge!</a:t>
          </a:r>
          <a:endParaRPr lang="en-IE" dirty="0"/>
        </a:p>
      </dgm:t>
    </dgm:pt>
    <dgm:pt modelId="{AAFC8289-A58A-43AD-BB08-6E97A32ABC62}" type="parTrans" cxnId="{F9472EFA-ED0A-4F39-8B22-02C45E84FB56}">
      <dgm:prSet/>
      <dgm:spPr/>
      <dgm:t>
        <a:bodyPr/>
        <a:lstStyle/>
        <a:p>
          <a:endParaRPr lang="en-IE"/>
        </a:p>
      </dgm:t>
    </dgm:pt>
    <dgm:pt modelId="{5DBD0B06-B0A3-4596-9AB6-A2771F6D9947}" type="sibTrans" cxnId="{F9472EFA-ED0A-4F39-8B22-02C45E84FB56}">
      <dgm:prSet/>
      <dgm:spPr/>
      <dgm:t>
        <a:bodyPr/>
        <a:lstStyle/>
        <a:p>
          <a:endParaRPr lang="en-IE"/>
        </a:p>
      </dgm:t>
    </dgm:pt>
    <dgm:pt modelId="{DD9EEF03-5EF1-4BEF-8C4F-3A6BB477DF89}" type="pres">
      <dgm:prSet presAssocID="{A4990212-7356-4284-8033-18E6F49DEFE9}" presName="layout" presStyleCnt="0">
        <dgm:presLayoutVars>
          <dgm:chMax/>
          <dgm:chPref/>
          <dgm:dir/>
          <dgm:resizeHandles/>
        </dgm:presLayoutVars>
      </dgm:prSet>
      <dgm:spPr/>
    </dgm:pt>
    <dgm:pt modelId="{3E0261EC-B9A9-4A20-AC4D-DB07817FE830}" type="pres">
      <dgm:prSet presAssocID="{923BAAC8-B8B7-4E35-B737-98D50AE7AB47}" presName="root" presStyleCnt="0">
        <dgm:presLayoutVars>
          <dgm:chMax/>
          <dgm:chPref/>
        </dgm:presLayoutVars>
      </dgm:prSet>
      <dgm:spPr/>
    </dgm:pt>
    <dgm:pt modelId="{376AF156-B3F8-44B6-9E5F-710F2E7D6FD4}" type="pres">
      <dgm:prSet presAssocID="{923BAAC8-B8B7-4E35-B737-98D50AE7AB47}" presName="rootComposite" presStyleCnt="0">
        <dgm:presLayoutVars/>
      </dgm:prSet>
      <dgm:spPr/>
    </dgm:pt>
    <dgm:pt modelId="{F2347F69-B4E3-4424-9ED5-AAC9A312F592}" type="pres">
      <dgm:prSet presAssocID="{923BAAC8-B8B7-4E35-B737-98D50AE7AB47}" presName="ParentAccent" presStyleLbl="alignNode1" presStyleIdx="0" presStyleCnt="3"/>
      <dgm:spPr/>
    </dgm:pt>
    <dgm:pt modelId="{1A831042-DE2C-4965-BE81-D39FB0CE899A}" type="pres">
      <dgm:prSet presAssocID="{923BAAC8-B8B7-4E35-B737-98D50AE7AB47}" presName="ParentSmallAccent" presStyleLbl="fgAcc1" presStyleIdx="0" presStyleCnt="3"/>
      <dgm:spPr/>
    </dgm:pt>
    <dgm:pt modelId="{9EA33652-47A7-4BF6-BD03-943624DAB98D}" type="pres">
      <dgm:prSet presAssocID="{923BAAC8-B8B7-4E35-B737-98D50AE7AB47}" presName="Parent" presStyleLbl="revTx" presStyleIdx="0" presStyleCnt="18">
        <dgm:presLayoutVars>
          <dgm:chMax/>
          <dgm:chPref val="4"/>
          <dgm:bulletEnabled val="1"/>
        </dgm:presLayoutVars>
      </dgm:prSet>
      <dgm:spPr/>
    </dgm:pt>
    <dgm:pt modelId="{06F02FA7-3CF0-406D-9A37-05E547E187F8}" type="pres">
      <dgm:prSet presAssocID="{923BAAC8-B8B7-4E35-B737-98D50AE7AB47}" presName="childShape" presStyleCnt="0">
        <dgm:presLayoutVars>
          <dgm:chMax val="0"/>
          <dgm:chPref val="0"/>
        </dgm:presLayoutVars>
      </dgm:prSet>
      <dgm:spPr/>
    </dgm:pt>
    <dgm:pt modelId="{B1463104-7F71-42CF-A175-F979A698289E}" type="pres">
      <dgm:prSet presAssocID="{0F5C603F-E75D-4220-AA0F-386793062574}" presName="childComposite" presStyleCnt="0">
        <dgm:presLayoutVars>
          <dgm:chMax val="0"/>
          <dgm:chPref val="0"/>
        </dgm:presLayoutVars>
      </dgm:prSet>
      <dgm:spPr/>
    </dgm:pt>
    <dgm:pt modelId="{932D1965-2B31-4406-8BE8-0789E275C3D6}" type="pres">
      <dgm:prSet presAssocID="{0F5C603F-E75D-4220-AA0F-386793062574}" presName="ChildAccent" presStyleLbl="solidFgAcc1" presStyleIdx="0" presStyleCnt="15"/>
      <dgm:spPr/>
    </dgm:pt>
    <dgm:pt modelId="{D31E8BAB-DE51-477D-A9CC-1BD77E51D60B}" type="pres">
      <dgm:prSet presAssocID="{0F5C603F-E75D-4220-AA0F-386793062574}" presName="Child" presStyleLbl="revTx" presStyleIdx="1" presStyleCnt="18">
        <dgm:presLayoutVars>
          <dgm:chMax val="0"/>
          <dgm:chPref val="0"/>
          <dgm:bulletEnabled val="1"/>
        </dgm:presLayoutVars>
      </dgm:prSet>
      <dgm:spPr/>
    </dgm:pt>
    <dgm:pt modelId="{5A4553D2-E424-41B5-ADCE-76387678646B}" type="pres">
      <dgm:prSet presAssocID="{43BDA908-F982-48AB-921B-59F138F9F390}" presName="childComposite" presStyleCnt="0">
        <dgm:presLayoutVars>
          <dgm:chMax val="0"/>
          <dgm:chPref val="0"/>
        </dgm:presLayoutVars>
      </dgm:prSet>
      <dgm:spPr/>
    </dgm:pt>
    <dgm:pt modelId="{16340280-27B4-4C35-9A2B-A1C4066C059E}" type="pres">
      <dgm:prSet presAssocID="{43BDA908-F982-48AB-921B-59F138F9F390}" presName="ChildAccent" presStyleLbl="solidFgAcc1" presStyleIdx="1" presStyleCnt="15"/>
      <dgm:spPr/>
    </dgm:pt>
    <dgm:pt modelId="{DC033F16-E9B0-4786-ABCE-17D9676AED1E}" type="pres">
      <dgm:prSet presAssocID="{43BDA908-F982-48AB-921B-59F138F9F390}" presName="Child" presStyleLbl="revTx" presStyleIdx="2" presStyleCnt="18">
        <dgm:presLayoutVars>
          <dgm:chMax val="0"/>
          <dgm:chPref val="0"/>
          <dgm:bulletEnabled val="1"/>
        </dgm:presLayoutVars>
      </dgm:prSet>
      <dgm:spPr/>
    </dgm:pt>
    <dgm:pt modelId="{72C61CD8-D90A-4FCE-AF8E-49ACDC446C50}" type="pres">
      <dgm:prSet presAssocID="{DD6FCA32-20EB-4B5E-B204-A45C0BD2620E}" presName="childComposite" presStyleCnt="0">
        <dgm:presLayoutVars>
          <dgm:chMax val="0"/>
          <dgm:chPref val="0"/>
        </dgm:presLayoutVars>
      </dgm:prSet>
      <dgm:spPr/>
    </dgm:pt>
    <dgm:pt modelId="{1953771B-F31E-4A26-AB11-EF358DA8C2E9}" type="pres">
      <dgm:prSet presAssocID="{DD6FCA32-20EB-4B5E-B204-A45C0BD2620E}" presName="ChildAccent" presStyleLbl="solidFgAcc1" presStyleIdx="2" presStyleCnt="15"/>
      <dgm:spPr/>
    </dgm:pt>
    <dgm:pt modelId="{27C03307-BA35-44F3-B576-E592F0A21406}" type="pres">
      <dgm:prSet presAssocID="{DD6FCA32-20EB-4B5E-B204-A45C0BD2620E}" presName="Child" presStyleLbl="revTx" presStyleIdx="3" presStyleCnt="18">
        <dgm:presLayoutVars>
          <dgm:chMax val="0"/>
          <dgm:chPref val="0"/>
          <dgm:bulletEnabled val="1"/>
        </dgm:presLayoutVars>
      </dgm:prSet>
      <dgm:spPr/>
    </dgm:pt>
    <dgm:pt modelId="{C290CC51-D2EA-4DE4-9426-17CBBD56D5C8}" type="pres">
      <dgm:prSet presAssocID="{077B850D-EC3D-405A-9E9C-7DE5B13183DA}" presName="childComposite" presStyleCnt="0">
        <dgm:presLayoutVars>
          <dgm:chMax val="0"/>
          <dgm:chPref val="0"/>
        </dgm:presLayoutVars>
      </dgm:prSet>
      <dgm:spPr/>
    </dgm:pt>
    <dgm:pt modelId="{EACC1A87-3477-4F5F-8798-0FE6B74D50B5}" type="pres">
      <dgm:prSet presAssocID="{077B850D-EC3D-405A-9E9C-7DE5B13183DA}" presName="ChildAccent" presStyleLbl="solidFgAcc1" presStyleIdx="3" presStyleCnt="15"/>
      <dgm:spPr/>
    </dgm:pt>
    <dgm:pt modelId="{CDEC613A-4A93-44CC-9D33-84C2BB7C667B}" type="pres">
      <dgm:prSet presAssocID="{077B850D-EC3D-405A-9E9C-7DE5B13183DA}" presName="Child" presStyleLbl="revTx" presStyleIdx="4" presStyleCnt="18">
        <dgm:presLayoutVars>
          <dgm:chMax val="0"/>
          <dgm:chPref val="0"/>
          <dgm:bulletEnabled val="1"/>
        </dgm:presLayoutVars>
      </dgm:prSet>
      <dgm:spPr/>
    </dgm:pt>
    <dgm:pt modelId="{F9179525-0FFA-425C-800F-D90E474FB39D}" type="pres">
      <dgm:prSet presAssocID="{1363001A-E2E9-4422-8583-4271E4E2B5A1}" presName="childComposite" presStyleCnt="0">
        <dgm:presLayoutVars>
          <dgm:chMax val="0"/>
          <dgm:chPref val="0"/>
        </dgm:presLayoutVars>
      </dgm:prSet>
      <dgm:spPr/>
    </dgm:pt>
    <dgm:pt modelId="{A6FAB68B-01BE-41E5-8819-0CCFF0B728D1}" type="pres">
      <dgm:prSet presAssocID="{1363001A-E2E9-4422-8583-4271E4E2B5A1}" presName="ChildAccent" presStyleLbl="solidFgAcc1" presStyleIdx="4" presStyleCnt="15"/>
      <dgm:spPr/>
    </dgm:pt>
    <dgm:pt modelId="{61DB62FF-CC9D-4B92-B560-02666D2EA26E}" type="pres">
      <dgm:prSet presAssocID="{1363001A-E2E9-4422-8583-4271E4E2B5A1}" presName="Child" presStyleLbl="revTx" presStyleIdx="5" presStyleCnt="18">
        <dgm:presLayoutVars>
          <dgm:chMax val="0"/>
          <dgm:chPref val="0"/>
          <dgm:bulletEnabled val="1"/>
        </dgm:presLayoutVars>
      </dgm:prSet>
      <dgm:spPr/>
    </dgm:pt>
    <dgm:pt modelId="{30386D93-5669-4AF5-AD78-83160AAC7803}" type="pres">
      <dgm:prSet presAssocID="{32011594-D4C8-4C9A-9BD8-D31075E03A9D}" presName="root" presStyleCnt="0">
        <dgm:presLayoutVars>
          <dgm:chMax/>
          <dgm:chPref/>
        </dgm:presLayoutVars>
      </dgm:prSet>
      <dgm:spPr/>
    </dgm:pt>
    <dgm:pt modelId="{99BFF96F-D637-40A2-9AAD-9A39E54431EA}" type="pres">
      <dgm:prSet presAssocID="{32011594-D4C8-4C9A-9BD8-D31075E03A9D}" presName="rootComposite" presStyleCnt="0">
        <dgm:presLayoutVars/>
      </dgm:prSet>
      <dgm:spPr/>
    </dgm:pt>
    <dgm:pt modelId="{AE2ED2EB-D296-40ED-89CD-213AA4DAF3B8}" type="pres">
      <dgm:prSet presAssocID="{32011594-D4C8-4C9A-9BD8-D31075E03A9D}" presName="ParentAccent" presStyleLbl="alignNode1" presStyleIdx="1" presStyleCnt="3"/>
      <dgm:spPr/>
    </dgm:pt>
    <dgm:pt modelId="{193BD262-76C8-46EE-9C36-121CFE67A98E}" type="pres">
      <dgm:prSet presAssocID="{32011594-D4C8-4C9A-9BD8-D31075E03A9D}" presName="ParentSmallAccent" presStyleLbl="fgAcc1" presStyleIdx="1" presStyleCnt="3"/>
      <dgm:spPr/>
    </dgm:pt>
    <dgm:pt modelId="{FC0CF4F5-E563-4D0E-96BC-7A10E35BFCB2}" type="pres">
      <dgm:prSet presAssocID="{32011594-D4C8-4C9A-9BD8-D31075E03A9D}" presName="Parent" presStyleLbl="revTx" presStyleIdx="6" presStyleCnt="18">
        <dgm:presLayoutVars>
          <dgm:chMax/>
          <dgm:chPref val="4"/>
          <dgm:bulletEnabled val="1"/>
        </dgm:presLayoutVars>
      </dgm:prSet>
      <dgm:spPr/>
    </dgm:pt>
    <dgm:pt modelId="{900DE86A-5CA3-46A5-B750-7CACBCE6135F}" type="pres">
      <dgm:prSet presAssocID="{32011594-D4C8-4C9A-9BD8-D31075E03A9D}" presName="childShape" presStyleCnt="0">
        <dgm:presLayoutVars>
          <dgm:chMax val="0"/>
          <dgm:chPref val="0"/>
        </dgm:presLayoutVars>
      </dgm:prSet>
      <dgm:spPr/>
    </dgm:pt>
    <dgm:pt modelId="{34E805DE-856B-475D-9B3E-53F62DA84645}" type="pres">
      <dgm:prSet presAssocID="{E4457F27-5F13-4F33-A4B2-2FEBCE12A276}" presName="childComposite" presStyleCnt="0">
        <dgm:presLayoutVars>
          <dgm:chMax val="0"/>
          <dgm:chPref val="0"/>
        </dgm:presLayoutVars>
      </dgm:prSet>
      <dgm:spPr/>
    </dgm:pt>
    <dgm:pt modelId="{9203A6DD-0F7E-46C6-AEB6-2D8FCA1E0163}" type="pres">
      <dgm:prSet presAssocID="{E4457F27-5F13-4F33-A4B2-2FEBCE12A276}" presName="ChildAccent" presStyleLbl="solidFgAcc1" presStyleIdx="5" presStyleCnt="15"/>
      <dgm:spPr/>
    </dgm:pt>
    <dgm:pt modelId="{06076062-DD51-476D-B870-40704E2D69D5}" type="pres">
      <dgm:prSet presAssocID="{E4457F27-5F13-4F33-A4B2-2FEBCE12A276}" presName="Child" presStyleLbl="revTx" presStyleIdx="7" presStyleCnt="18">
        <dgm:presLayoutVars>
          <dgm:chMax val="0"/>
          <dgm:chPref val="0"/>
          <dgm:bulletEnabled val="1"/>
        </dgm:presLayoutVars>
      </dgm:prSet>
      <dgm:spPr/>
    </dgm:pt>
    <dgm:pt modelId="{C3AE9032-1A6A-43D0-A782-52EFAFF4D2F2}" type="pres">
      <dgm:prSet presAssocID="{27853AF2-566F-4B7E-8629-C2D7FDE9BF72}" presName="childComposite" presStyleCnt="0">
        <dgm:presLayoutVars>
          <dgm:chMax val="0"/>
          <dgm:chPref val="0"/>
        </dgm:presLayoutVars>
      </dgm:prSet>
      <dgm:spPr/>
    </dgm:pt>
    <dgm:pt modelId="{85FFF6FB-E2C6-42B6-969F-A6BF50024134}" type="pres">
      <dgm:prSet presAssocID="{27853AF2-566F-4B7E-8629-C2D7FDE9BF72}" presName="ChildAccent" presStyleLbl="solidFgAcc1" presStyleIdx="6" presStyleCnt="15"/>
      <dgm:spPr/>
    </dgm:pt>
    <dgm:pt modelId="{2909D604-A230-4AD6-A23D-673D54FF09D0}" type="pres">
      <dgm:prSet presAssocID="{27853AF2-566F-4B7E-8629-C2D7FDE9BF72}" presName="Child" presStyleLbl="revTx" presStyleIdx="8" presStyleCnt="18">
        <dgm:presLayoutVars>
          <dgm:chMax val="0"/>
          <dgm:chPref val="0"/>
          <dgm:bulletEnabled val="1"/>
        </dgm:presLayoutVars>
      </dgm:prSet>
      <dgm:spPr/>
    </dgm:pt>
    <dgm:pt modelId="{9032C081-8C4E-4EC4-9374-4167336CB02B}" type="pres">
      <dgm:prSet presAssocID="{B31F8F9C-E9F0-41B2-A3A0-0E719243CA03}" presName="childComposite" presStyleCnt="0">
        <dgm:presLayoutVars>
          <dgm:chMax val="0"/>
          <dgm:chPref val="0"/>
        </dgm:presLayoutVars>
      </dgm:prSet>
      <dgm:spPr/>
    </dgm:pt>
    <dgm:pt modelId="{CAB3F703-4283-4500-A4A0-3036578CE759}" type="pres">
      <dgm:prSet presAssocID="{B31F8F9C-E9F0-41B2-A3A0-0E719243CA03}" presName="ChildAccent" presStyleLbl="solidFgAcc1" presStyleIdx="7" presStyleCnt="15"/>
      <dgm:spPr/>
    </dgm:pt>
    <dgm:pt modelId="{44065F5F-70A6-4201-925E-1BC8DE1CA24B}" type="pres">
      <dgm:prSet presAssocID="{B31F8F9C-E9F0-41B2-A3A0-0E719243CA03}" presName="Child" presStyleLbl="revTx" presStyleIdx="9" presStyleCnt="18">
        <dgm:presLayoutVars>
          <dgm:chMax val="0"/>
          <dgm:chPref val="0"/>
          <dgm:bulletEnabled val="1"/>
        </dgm:presLayoutVars>
      </dgm:prSet>
      <dgm:spPr/>
    </dgm:pt>
    <dgm:pt modelId="{BF4A7613-5E1D-4AF5-9FFB-AFD762C53F51}" type="pres">
      <dgm:prSet presAssocID="{AC13DB44-F37E-45A9-98D3-7D3955861C04}" presName="childComposite" presStyleCnt="0">
        <dgm:presLayoutVars>
          <dgm:chMax val="0"/>
          <dgm:chPref val="0"/>
        </dgm:presLayoutVars>
      </dgm:prSet>
      <dgm:spPr/>
    </dgm:pt>
    <dgm:pt modelId="{F790F2EC-F209-478A-9214-69F21C353F4E}" type="pres">
      <dgm:prSet presAssocID="{AC13DB44-F37E-45A9-98D3-7D3955861C04}" presName="ChildAccent" presStyleLbl="solidFgAcc1" presStyleIdx="8" presStyleCnt="15"/>
      <dgm:spPr/>
    </dgm:pt>
    <dgm:pt modelId="{3CFFFB1F-9416-4BE6-AABD-B59561CD7746}" type="pres">
      <dgm:prSet presAssocID="{AC13DB44-F37E-45A9-98D3-7D3955861C04}" presName="Child" presStyleLbl="revTx" presStyleIdx="10" presStyleCnt="18">
        <dgm:presLayoutVars>
          <dgm:chMax val="0"/>
          <dgm:chPref val="0"/>
          <dgm:bulletEnabled val="1"/>
        </dgm:presLayoutVars>
      </dgm:prSet>
      <dgm:spPr/>
    </dgm:pt>
    <dgm:pt modelId="{7D978244-F886-4500-9992-1222D300EC8F}" type="pres">
      <dgm:prSet presAssocID="{4AED538D-94B3-4031-AA98-AFC35D6C36FD}" presName="childComposite" presStyleCnt="0">
        <dgm:presLayoutVars>
          <dgm:chMax val="0"/>
          <dgm:chPref val="0"/>
        </dgm:presLayoutVars>
      </dgm:prSet>
      <dgm:spPr/>
    </dgm:pt>
    <dgm:pt modelId="{3B5E48D6-394D-4502-BBE4-1567DD44AEB0}" type="pres">
      <dgm:prSet presAssocID="{4AED538D-94B3-4031-AA98-AFC35D6C36FD}" presName="ChildAccent" presStyleLbl="solidFgAcc1" presStyleIdx="9" presStyleCnt="15"/>
      <dgm:spPr/>
    </dgm:pt>
    <dgm:pt modelId="{73917E04-AA15-4BD0-8FC4-2D3292746E55}" type="pres">
      <dgm:prSet presAssocID="{4AED538D-94B3-4031-AA98-AFC35D6C36FD}" presName="Child" presStyleLbl="revTx" presStyleIdx="11" presStyleCnt="18">
        <dgm:presLayoutVars>
          <dgm:chMax val="0"/>
          <dgm:chPref val="0"/>
          <dgm:bulletEnabled val="1"/>
        </dgm:presLayoutVars>
      </dgm:prSet>
      <dgm:spPr/>
    </dgm:pt>
    <dgm:pt modelId="{CFA85EF3-1992-4C4C-ABC1-BF3C14E8259F}" type="pres">
      <dgm:prSet presAssocID="{7760011C-C960-4C96-8F52-1A75ECC2AA67}" presName="childComposite" presStyleCnt="0">
        <dgm:presLayoutVars>
          <dgm:chMax val="0"/>
          <dgm:chPref val="0"/>
        </dgm:presLayoutVars>
      </dgm:prSet>
      <dgm:spPr/>
    </dgm:pt>
    <dgm:pt modelId="{59C69722-C4A3-48FF-AFDC-86354ECA2E6D}" type="pres">
      <dgm:prSet presAssocID="{7760011C-C960-4C96-8F52-1A75ECC2AA67}" presName="ChildAccent" presStyleLbl="solidFgAcc1" presStyleIdx="10" presStyleCnt="15"/>
      <dgm:spPr/>
    </dgm:pt>
    <dgm:pt modelId="{46B8DB8F-6D87-407D-8A55-2B4C59B1E357}" type="pres">
      <dgm:prSet presAssocID="{7760011C-C960-4C96-8F52-1A75ECC2AA67}" presName="Child" presStyleLbl="revTx" presStyleIdx="12" presStyleCnt="18">
        <dgm:presLayoutVars>
          <dgm:chMax val="0"/>
          <dgm:chPref val="0"/>
          <dgm:bulletEnabled val="1"/>
        </dgm:presLayoutVars>
      </dgm:prSet>
      <dgm:spPr/>
    </dgm:pt>
    <dgm:pt modelId="{AFCAA538-E4CA-42F2-B10C-D00FCC73FF1F}" type="pres">
      <dgm:prSet presAssocID="{1E8DA423-1143-4706-808C-D6AA05162F9D}" presName="childComposite" presStyleCnt="0">
        <dgm:presLayoutVars>
          <dgm:chMax val="0"/>
          <dgm:chPref val="0"/>
        </dgm:presLayoutVars>
      </dgm:prSet>
      <dgm:spPr/>
    </dgm:pt>
    <dgm:pt modelId="{3D9C8CFB-1C0C-420E-8A99-E632433BF73C}" type="pres">
      <dgm:prSet presAssocID="{1E8DA423-1143-4706-808C-D6AA05162F9D}" presName="ChildAccent" presStyleLbl="solidFgAcc1" presStyleIdx="11" presStyleCnt="15"/>
      <dgm:spPr/>
    </dgm:pt>
    <dgm:pt modelId="{28EF058F-CF42-4989-A554-4D018256ED8C}" type="pres">
      <dgm:prSet presAssocID="{1E8DA423-1143-4706-808C-D6AA05162F9D}" presName="Child" presStyleLbl="revTx" presStyleIdx="13" presStyleCnt="18">
        <dgm:presLayoutVars>
          <dgm:chMax val="0"/>
          <dgm:chPref val="0"/>
          <dgm:bulletEnabled val="1"/>
        </dgm:presLayoutVars>
      </dgm:prSet>
      <dgm:spPr/>
    </dgm:pt>
    <dgm:pt modelId="{D5EE86CA-08C4-44AC-BC0F-633D66BB06EF}" type="pres">
      <dgm:prSet presAssocID="{2AC3A341-1CA4-450C-95AE-1961110B28A6}" presName="root" presStyleCnt="0">
        <dgm:presLayoutVars>
          <dgm:chMax/>
          <dgm:chPref/>
        </dgm:presLayoutVars>
      </dgm:prSet>
      <dgm:spPr/>
    </dgm:pt>
    <dgm:pt modelId="{1860845F-00D8-46A8-AF8B-3A50CB7FB949}" type="pres">
      <dgm:prSet presAssocID="{2AC3A341-1CA4-450C-95AE-1961110B28A6}" presName="rootComposite" presStyleCnt="0">
        <dgm:presLayoutVars/>
      </dgm:prSet>
      <dgm:spPr/>
    </dgm:pt>
    <dgm:pt modelId="{C43740A2-5517-4740-A1C2-C0AD2608572E}" type="pres">
      <dgm:prSet presAssocID="{2AC3A341-1CA4-450C-95AE-1961110B28A6}" presName="ParentAccent" presStyleLbl="alignNode1" presStyleIdx="2" presStyleCnt="3"/>
      <dgm:spPr/>
    </dgm:pt>
    <dgm:pt modelId="{EC023C7D-4D48-4D98-AD47-79E8C5A3E666}" type="pres">
      <dgm:prSet presAssocID="{2AC3A341-1CA4-450C-95AE-1961110B28A6}" presName="ParentSmallAccent" presStyleLbl="fgAcc1" presStyleIdx="2" presStyleCnt="3"/>
      <dgm:spPr/>
    </dgm:pt>
    <dgm:pt modelId="{F40A91A8-9D34-4ED1-81CF-196ED93EAC52}" type="pres">
      <dgm:prSet presAssocID="{2AC3A341-1CA4-450C-95AE-1961110B28A6}" presName="Parent" presStyleLbl="revTx" presStyleIdx="14" presStyleCnt="18">
        <dgm:presLayoutVars>
          <dgm:chMax/>
          <dgm:chPref val="4"/>
          <dgm:bulletEnabled val="1"/>
        </dgm:presLayoutVars>
      </dgm:prSet>
      <dgm:spPr/>
    </dgm:pt>
    <dgm:pt modelId="{CEDCA280-1E68-4F3C-AF21-1792CDDA9125}" type="pres">
      <dgm:prSet presAssocID="{2AC3A341-1CA4-450C-95AE-1961110B28A6}" presName="childShape" presStyleCnt="0">
        <dgm:presLayoutVars>
          <dgm:chMax val="0"/>
          <dgm:chPref val="0"/>
        </dgm:presLayoutVars>
      </dgm:prSet>
      <dgm:spPr/>
    </dgm:pt>
    <dgm:pt modelId="{1E26B01F-FC2D-4AC0-9158-36E5D530FE73}" type="pres">
      <dgm:prSet presAssocID="{E4BEE16C-EB1C-4F36-AC07-A45594D39F45}" presName="childComposite" presStyleCnt="0">
        <dgm:presLayoutVars>
          <dgm:chMax val="0"/>
          <dgm:chPref val="0"/>
        </dgm:presLayoutVars>
      </dgm:prSet>
      <dgm:spPr/>
    </dgm:pt>
    <dgm:pt modelId="{7B72A325-15D6-42ED-ABF2-7A65E83325B6}" type="pres">
      <dgm:prSet presAssocID="{E4BEE16C-EB1C-4F36-AC07-A45594D39F45}" presName="ChildAccent" presStyleLbl="solidFgAcc1" presStyleIdx="12" presStyleCnt="15"/>
      <dgm:spPr/>
    </dgm:pt>
    <dgm:pt modelId="{0738D46C-9146-469D-ACD0-91E9844FAD1B}" type="pres">
      <dgm:prSet presAssocID="{E4BEE16C-EB1C-4F36-AC07-A45594D39F45}" presName="Child" presStyleLbl="revTx" presStyleIdx="15" presStyleCnt="18">
        <dgm:presLayoutVars>
          <dgm:chMax val="0"/>
          <dgm:chPref val="0"/>
          <dgm:bulletEnabled val="1"/>
        </dgm:presLayoutVars>
      </dgm:prSet>
      <dgm:spPr/>
    </dgm:pt>
    <dgm:pt modelId="{D8CF3F87-20E3-4EA9-BC61-5F7D593495EF}" type="pres">
      <dgm:prSet presAssocID="{05862FC1-52C8-44FF-8FBC-FBD360160E8E}" presName="childComposite" presStyleCnt="0">
        <dgm:presLayoutVars>
          <dgm:chMax val="0"/>
          <dgm:chPref val="0"/>
        </dgm:presLayoutVars>
      </dgm:prSet>
      <dgm:spPr/>
    </dgm:pt>
    <dgm:pt modelId="{76ADA13C-5989-4859-BC03-8EA7EC0ED835}" type="pres">
      <dgm:prSet presAssocID="{05862FC1-52C8-44FF-8FBC-FBD360160E8E}" presName="ChildAccent" presStyleLbl="solidFgAcc1" presStyleIdx="13" presStyleCnt="15"/>
      <dgm:spPr/>
    </dgm:pt>
    <dgm:pt modelId="{F5915500-FF7E-48A7-ACFD-262C23E9E697}" type="pres">
      <dgm:prSet presAssocID="{05862FC1-52C8-44FF-8FBC-FBD360160E8E}" presName="Child" presStyleLbl="revTx" presStyleIdx="16" presStyleCnt="18">
        <dgm:presLayoutVars>
          <dgm:chMax val="0"/>
          <dgm:chPref val="0"/>
          <dgm:bulletEnabled val="1"/>
        </dgm:presLayoutVars>
      </dgm:prSet>
      <dgm:spPr/>
    </dgm:pt>
    <dgm:pt modelId="{753C1017-6182-413F-AAAD-A7876CEE5FB4}" type="pres">
      <dgm:prSet presAssocID="{E96D0823-694C-419D-B529-9DB2A58E2072}" presName="childComposite" presStyleCnt="0">
        <dgm:presLayoutVars>
          <dgm:chMax val="0"/>
          <dgm:chPref val="0"/>
        </dgm:presLayoutVars>
      </dgm:prSet>
      <dgm:spPr/>
    </dgm:pt>
    <dgm:pt modelId="{C0D24CE7-759B-4DA7-8B02-8573D5F8F6EF}" type="pres">
      <dgm:prSet presAssocID="{E96D0823-694C-419D-B529-9DB2A58E2072}" presName="ChildAccent" presStyleLbl="solidFgAcc1" presStyleIdx="14" presStyleCnt="15"/>
      <dgm:spPr/>
    </dgm:pt>
    <dgm:pt modelId="{CF09BBC6-E56A-45D6-A7DF-EA9BF0865E53}" type="pres">
      <dgm:prSet presAssocID="{E96D0823-694C-419D-B529-9DB2A58E2072}" presName="Child" presStyleLbl="revTx" presStyleIdx="17" presStyleCnt="18">
        <dgm:presLayoutVars>
          <dgm:chMax val="0"/>
          <dgm:chPref val="0"/>
          <dgm:bulletEnabled val="1"/>
        </dgm:presLayoutVars>
      </dgm:prSet>
      <dgm:spPr/>
    </dgm:pt>
  </dgm:ptLst>
  <dgm:cxnLst>
    <dgm:cxn modelId="{9A5B3403-CC95-4550-ACB3-9FC09E2535A1}" type="presOf" srcId="{DD6FCA32-20EB-4B5E-B204-A45C0BD2620E}" destId="{27C03307-BA35-44F3-B576-E592F0A21406}" srcOrd="0" destOrd="0" presId="urn:microsoft.com/office/officeart/2008/layout/SquareAccentList"/>
    <dgm:cxn modelId="{A46A510C-48C6-4A4D-A34A-ECDEF62D8E92}" srcId="{923BAAC8-B8B7-4E35-B737-98D50AE7AB47}" destId="{43BDA908-F982-48AB-921B-59F138F9F390}" srcOrd="1" destOrd="0" parTransId="{E3103432-96A4-4EA2-A23A-7FF824A21033}" sibTransId="{F7210856-3F45-4571-8DEC-A92D210828BB}"/>
    <dgm:cxn modelId="{7FEA7D16-1597-47FB-B9BD-72F8E916189D}" type="presOf" srcId="{7760011C-C960-4C96-8F52-1A75ECC2AA67}" destId="{46B8DB8F-6D87-407D-8A55-2B4C59B1E357}" srcOrd="0" destOrd="0" presId="urn:microsoft.com/office/officeart/2008/layout/SquareAccentList"/>
    <dgm:cxn modelId="{5DD2C317-A7F8-4628-9DAF-A4EF4227885B}" type="presOf" srcId="{E96D0823-694C-419D-B529-9DB2A58E2072}" destId="{CF09BBC6-E56A-45D6-A7DF-EA9BF0865E53}" srcOrd="0" destOrd="0" presId="urn:microsoft.com/office/officeart/2008/layout/SquareAccentList"/>
    <dgm:cxn modelId="{4C901519-A506-4616-BA2C-99C6535165BB}" type="presOf" srcId="{27853AF2-566F-4B7E-8629-C2D7FDE9BF72}" destId="{2909D604-A230-4AD6-A23D-673D54FF09D0}" srcOrd="0" destOrd="0" presId="urn:microsoft.com/office/officeart/2008/layout/SquareAccentList"/>
    <dgm:cxn modelId="{3A2A6A1D-7498-4A0B-8FD6-C83302DAD868}" srcId="{32011594-D4C8-4C9A-9BD8-D31075E03A9D}" destId="{27853AF2-566F-4B7E-8629-C2D7FDE9BF72}" srcOrd="1" destOrd="0" parTransId="{AD05AC2C-770A-4EA2-AE63-17ED73032128}" sibTransId="{A45F698B-37E8-4534-B819-F37DA6F03DFC}"/>
    <dgm:cxn modelId="{D38E0829-610D-4DEF-A4B3-22F1769FA454}" srcId="{32011594-D4C8-4C9A-9BD8-D31075E03A9D}" destId="{7760011C-C960-4C96-8F52-1A75ECC2AA67}" srcOrd="5" destOrd="0" parTransId="{59F5DDAC-FE3E-41B3-A4BB-0DFABDCBDA53}" sibTransId="{24156487-6C85-48B1-8A74-F3C61DDBFB4E}"/>
    <dgm:cxn modelId="{3E00E439-A601-429F-AA99-8F76DD49AAE2}" srcId="{2AC3A341-1CA4-450C-95AE-1961110B28A6}" destId="{05862FC1-52C8-44FF-8FBC-FBD360160E8E}" srcOrd="1" destOrd="0" parTransId="{485296AF-AF07-469B-BA72-6FD0F50940E8}" sibTransId="{7598BCA8-F136-470D-BB65-452B66635422}"/>
    <dgm:cxn modelId="{2B5CFB3A-7ACA-45DF-BEF9-D7EDCD78DB23}" type="presOf" srcId="{E4457F27-5F13-4F33-A4B2-2FEBCE12A276}" destId="{06076062-DD51-476D-B870-40704E2D69D5}" srcOrd="0" destOrd="0" presId="urn:microsoft.com/office/officeart/2008/layout/SquareAccentList"/>
    <dgm:cxn modelId="{62336760-757A-4306-B7D0-106FADC36BB1}" type="presOf" srcId="{05862FC1-52C8-44FF-8FBC-FBD360160E8E}" destId="{F5915500-FF7E-48A7-ACFD-262C23E9E697}" srcOrd="0" destOrd="0" presId="urn:microsoft.com/office/officeart/2008/layout/SquareAccentList"/>
    <dgm:cxn modelId="{B9333B64-8473-4E6D-AB86-86573B55793D}" type="presOf" srcId="{1E8DA423-1143-4706-808C-D6AA05162F9D}" destId="{28EF058F-CF42-4989-A554-4D018256ED8C}" srcOrd="0" destOrd="0" presId="urn:microsoft.com/office/officeart/2008/layout/SquareAccentList"/>
    <dgm:cxn modelId="{2FFD1E68-7F9B-4E12-AB0E-4897F3DEB944}" srcId="{32011594-D4C8-4C9A-9BD8-D31075E03A9D}" destId="{4AED538D-94B3-4031-AA98-AFC35D6C36FD}" srcOrd="4" destOrd="0" parTransId="{9B2C84BC-7248-46C2-BD64-17B24CF4B3AB}" sibTransId="{A13AC60C-7D62-4873-BE13-E43ADDF3641C}"/>
    <dgm:cxn modelId="{8CCAB56A-644E-4E6E-B855-B292610C1126}" type="presOf" srcId="{077B850D-EC3D-405A-9E9C-7DE5B13183DA}" destId="{CDEC613A-4A93-44CC-9D33-84C2BB7C667B}" srcOrd="0" destOrd="0" presId="urn:microsoft.com/office/officeart/2008/layout/SquareAccentList"/>
    <dgm:cxn modelId="{C1443B6C-87BC-4769-87AD-CC11A3D99A62}" srcId="{32011594-D4C8-4C9A-9BD8-D31075E03A9D}" destId="{E4457F27-5F13-4F33-A4B2-2FEBCE12A276}" srcOrd="0" destOrd="0" parTransId="{9A9939D5-7C54-44A2-B427-D4B2A529B0DE}" sibTransId="{AF288E69-E2A1-483E-8BA7-E0203223E6C7}"/>
    <dgm:cxn modelId="{7DD08D4D-5C45-49A7-AB63-2CD7935DD533}" srcId="{A4990212-7356-4284-8033-18E6F49DEFE9}" destId="{32011594-D4C8-4C9A-9BD8-D31075E03A9D}" srcOrd="1" destOrd="0" parTransId="{F29A5B1A-8E7E-4666-8D21-531FC7A45D29}" sibTransId="{CD912CD3-36BD-4BDE-A338-4300D6631E23}"/>
    <dgm:cxn modelId="{7E358650-C27E-4C95-B528-2CFF03F11B2D}" srcId="{32011594-D4C8-4C9A-9BD8-D31075E03A9D}" destId="{AC13DB44-F37E-45A9-98D3-7D3955861C04}" srcOrd="3" destOrd="0" parTransId="{322B7AD3-775B-463B-841B-A9BC15919C41}" sibTransId="{B4D6BA22-ED7C-431C-A55E-8DE098B5286B}"/>
    <dgm:cxn modelId="{594BA552-0F11-4DFF-A5E5-C2ED69885DC3}" type="presOf" srcId="{923BAAC8-B8B7-4E35-B737-98D50AE7AB47}" destId="{9EA33652-47A7-4BF6-BD03-943624DAB98D}" srcOrd="0" destOrd="0" presId="urn:microsoft.com/office/officeart/2008/layout/SquareAccentList"/>
    <dgm:cxn modelId="{7046A97C-DF86-4393-B4B4-5FB85BCF5778}" srcId="{2AC3A341-1CA4-450C-95AE-1961110B28A6}" destId="{E96D0823-694C-419D-B529-9DB2A58E2072}" srcOrd="2" destOrd="0" parTransId="{30C32E50-0B11-4514-812B-080F93FD2600}" sibTransId="{69F670E2-B312-4075-A38C-2E0D63AF79EA}"/>
    <dgm:cxn modelId="{CF89227E-CF3D-4704-8520-67A9BC23B652}" type="presOf" srcId="{32011594-D4C8-4C9A-9BD8-D31075E03A9D}" destId="{FC0CF4F5-E563-4D0E-96BC-7A10E35BFCB2}" srcOrd="0" destOrd="0" presId="urn:microsoft.com/office/officeart/2008/layout/SquareAccentList"/>
    <dgm:cxn modelId="{B2343491-B7A6-4967-9378-F6359C31F5E3}" srcId="{2AC3A341-1CA4-450C-95AE-1961110B28A6}" destId="{E4BEE16C-EB1C-4F36-AC07-A45594D39F45}" srcOrd="0" destOrd="0" parTransId="{2FEB2109-7A4E-43BB-8B6A-BD7A59CEFD15}" sibTransId="{6D6A5532-64FC-401F-B2C0-62DF772EC851}"/>
    <dgm:cxn modelId="{9C94DBA1-8161-401C-A280-F8E41E18A867}" srcId="{923BAAC8-B8B7-4E35-B737-98D50AE7AB47}" destId="{DD6FCA32-20EB-4B5E-B204-A45C0BD2620E}" srcOrd="2" destOrd="0" parTransId="{BA34DDD0-FABA-4673-92AE-68227B7F52A7}" sibTransId="{A172740F-CCB9-40D4-994A-2808CB6FA25D}"/>
    <dgm:cxn modelId="{61E1E6A4-775A-4C7F-B45B-D46C43E0B459}" type="presOf" srcId="{AC13DB44-F37E-45A9-98D3-7D3955861C04}" destId="{3CFFFB1F-9416-4BE6-AABD-B59561CD7746}" srcOrd="0" destOrd="0" presId="urn:microsoft.com/office/officeart/2008/layout/SquareAccentList"/>
    <dgm:cxn modelId="{8EE9D4A7-5456-4088-B659-9EC2462959C8}" srcId="{923BAAC8-B8B7-4E35-B737-98D50AE7AB47}" destId="{077B850D-EC3D-405A-9E9C-7DE5B13183DA}" srcOrd="3" destOrd="0" parTransId="{914281E3-CC94-4C42-A830-69F6C52D32A6}" sibTransId="{33C1179F-F4FF-4EF2-B9E6-417DF139FC1C}"/>
    <dgm:cxn modelId="{7D2A19B1-D3C8-4195-BD1C-C188E7BA02CF}" type="presOf" srcId="{0F5C603F-E75D-4220-AA0F-386793062574}" destId="{D31E8BAB-DE51-477D-A9CC-1BD77E51D60B}" srcOrd="0" destOrd="0" presId="urn:microsoft.com/office/officeart/2008/layout/SquareAccentList"/>
    <dgm:cxn modelId="{D7C829C1-B087-404F-91EE-2EF8AE754A72}" srcId="{32011594-D4C8-4C9A-9BD8-D31075E03A9D}" destId="{B31F8F9C-E9F0-41B2-A3A0-0E719243CA03}" srcOrd="2" destOrd="0" parTransId="{FBF342B9-0CB3-43E2-8814-780FC62940DB}" sibTransId="{3A6F168A-CB09-416D-81E0-204214596637}"/>
    <dgm:cxn modelId="{082A40CB-818C-4EAF-988C-86075BF7908C}" type="presOf" srcId="{2AC3A341-1CA4-450C-95AE-1961110B28A6}" destId="{F40A91A8-9D34-4ED1-81CF-196ED93EAC52}" srcOrd="0" destOrd="0" presId="urn:microsoft.com/office/officeart/2008/layout/SquareAccentList"/>
    <dgm:cxn modelId="{DD00EADC-462C-4886-9AE7-66F4E9ED2624}" type="presOf" srcId="{43BDA908-F982-48AB-921B-59F138F9F390}" destId="{DC033F16-E9B0-4786-ABCE-17D9676AED1E}" srcOrd="0" destOrd="0" presId="urn:microsoft.com/office/officeart/2008/layout/SquareAccentList"/>
    <dgm:cxn modelId="{135673DF-D6FD-464A-9BA6-75C03D585089}" type="presOf" srcId="{4AED538D-94B3-4031-AA98-AFC35D6C36FD}" destId="{73917E04-AA15-4BD0-8FC4-2D3292746E55}" srcOrd="0" destOrd="0" presId="urn:microsoft.com/office/officeart/2008/layout/SquareAccentList"/>
    <dgm:cxn modelId="{CD3010E5-843D-48DC-BC10-0DF86D03DB01}" srcId="{32011594-D4C8-4C9A-9BD8-D31075E03A9D}" destId="{1E8DA423-1143-4706-808C-D6AA05162F9D}" srcOrd="6" destOrd="0" parTransId="{8178D919-5B36-404A-8208-3D91AA52E9E6}" sibTransId="{6C76C9B1-4FE1-44D1-9825-32372AE6A66A}"/>
    <dgm:cxn modelId="{C18F27E8-44C4-4222-9B8E-D99FEAB8D823}" type="presOf" srcId="{1363001A-E2E9-4422-8583-4271E4E2B5A1}" destId="{61DB62FF-CC9D-4B92-B560-02666D2EA26E}" srcOrd="0" destOrd="0" presId="urn:microsoft.com/office/officeart/2008/layout/SquareAccentList"/>
    <dgm:cxn modelId="{EC2D0FE9-A8D7-44B0-8C1D-BADC24E354C8}" type="presOf" srcId="{B31F8F9C-E9F0-41B2-A3A0-0E719243CA03}" destId="{44065F5F-70A6-4201-925E-1BC8DE1CA24B}" srcOrd="0" destOrd="0" presId="urn:microsoft.com/office/officeart/2008/layout/SquareAccentList"/>
    <dgm:cxn modelId="{820715EA-0F04-440C-92B0-45C9DE5CDBB7}" type="presOf" srcId="{E4BEE16C-EB1C-4F36-AC07-A45594D39F45}" destId="{0738D46C-9146-469D-ACD0-91E9844FAD1B}" srcOrd="0" destOrd="0" presId="urn:microsoft.com/office/officeart/2008/layout/SquareAccentList"/>
    <dgm:cxn modelId="{BE136BEC-539E-4362-8235-101305BAD642}" srcId="{923BAAC8-B8B7-4E35-B737-98D50AE7AB47}" destId="{0F5C603F-E75D-4220-AA0F-386793062574}" srcOrd="0" destOrd="0" parTransId="{1E5B8274-35F7-424F-9C07-64AE7F6C54D1}" sibTransId="{592D5D5F-E243-4595-ABFB-193BCCA63201}"/>
    <dgm:cxn modelId="{30A5E4F0-94A8-4DF6-9706-2560B77B2653}" srcId="{A4990212-7356-4284-8033-18E6F49DEFE9}" destId="{2AC3A341-1CA4-450C-95AE-1961110B28A6}" srcOrd="2" destOrd="0" parTransId="{7D9D3BEA-6DD1-40C9-87FB-08893182D26E}" sibTransId="{F20B72E0-8CBC-4AE7-A844-EDE53C49FDC8}"/>
    <dgm:cxn modelId="{39E3DFF8-AC39-4005-96BE-8018CE3B8FA0}" type="presOf" srcId="{A4990212-7356-4284-8033-18E6F49DEFE9}" destId="{DD9EEF03-5EF1-4BEF-8C4F-3A6BB477DF89}" srcOrd="0" destOrd="0" presId="urn:microsoft.com/office/officeart/2008/layout/SquareAccentList"/>
    <dgm:cxn modelId="{A08874F9-6653-4B51-B610-A4546E1B363C}" srcId="{A4990212-7356-4284-8033-18E6F49DEFE9}" destId="{923BAAC8-B8B7-4E35-B737-98D50AE7AB47}" srcOrd="0" destOrd="0" parTransId="{B6A1A195-4049-487D-993E-47FE728B7740}" sibTransId="{53E342B6-E039-4FE1-A8B5-E9F0C5DE892B}"/>
    <dgm:cxn modelId="{F9472EFA-ED0A-4F39-8B22-02C45E84FB56}" srcId="{923BAAC8-B8B7-4E35-B737-98D50AE7AB47}" destId="{1363001A-E2E9-4422-8583-4271E4E2B5A1}" srcOrd="4" destOrd="0" parTransId="{AAFC8289-A58A-43AD-BB08-6E97A32ABC62}" sibTransId="{5DBD0B06-B0A3-4596-9AB6-A2771F6D9947}"/>
    <dgm:cxn modelId="{DAD7D0EC-858A-48DD-8C37-FF6ABA510FCA}" type="presParOf" srcId="{DD9EEF03-5EF1-4BEF-8C4F-3A6BB477DF89}" destId="{3E0261EC-B9A9-4A20-AC4D-DB07817FE830}" srcOrd="0" destOrd="0" presId="urn:microsoft.com/office/officeart/2008/layout/SquareAccentList"/>
    <dgm:cxn modelId="{EB54611B-20C9-45BA-B586-B29FA2170A5C}" type="presParOf" srcId="{3E0261EC-B9A9-4A20-AC4D-DB07817FE830}" destId="{376AF156-B3F8-44B6-9E5F-710F2E7D6FD4}" srcOrd="0" destOrd="0" presId="urn:microsoft.com/office/officeart/2008/layout/SquareAccentList"/>
    <dgm:cxn modelId="{72EE8DA2-DE74-4798-9CC3-B705485A70ED}" type="presParOf" srcId="{376AF156-B3F8-44B6-9E5F-710F2E7D6FD4}" destId="{F2347F69-B4E3-4424-9ED5-AAC9A312F592}" srcOrd="0" destOrd="0" presId="urn:microsoft.com/office/officeart/2008/layout/SquareAccentList"/>
    <dgm:cxn modelId="{033BC08B-6EC3-40AC-A10D-0FD4ADE02F71}" type="presParOf" srcId="{376AF156-B3F8-44B6-9E5F-710F2E7D6FD4}" destId="{1A831042-DE2C-4965-BE81-D39FB0CE899A}" srcOrd="1" destOrd="0" presId="urn:microsoft.com/office/officeart/2008/layout/SquareAccentList"/>
    <dgm:cxn modelId="{E26EE4DB-D570-4BDB-9EA8-2BB86331F1C0}" type="presParOf" srcId="{376AF156-B3F8-44B6-9E5F-710F2E7D6FD4}" destId="{9EA33652-47A7-4BF6-BD03-943624DAB98D}" srcOrd="2" destOrd="0" presId="urn:microsoft.com/office/officeart/2008/layout/SquareAccentList"/>
    <dgm:cxn modelId="{2EB94153-E673-4A8E-8518-8293ED370F0C}" type="presParOf" srcId="{3E0261EC-B9A9-4A20-AC4D-DB07817FE830}" destId="{06F02FA7-3CF0-406D-9A37-05E547E187F8}" srcOrd="1" destOrd="0" presId="urn:microsoft.com/office/officeart/2008/layout/SquareAccentList"/>
    <dgm:cxn modelId="{C0EBF638-966C-478E-947B-642D3481E256}" type="presParOf" srcId="{06F02FA7-3CF0-406D-9A37-05E547E187F8}" destId="{B1463104-7F71-42CF-A175-F979A698289E}" srcOrd="0" destOrd="0" presId="urn:microsoft.com/office/officeart/2008/layout/SquareAccentList"/>
    <dgm:cxn modelId="{79868053-87E7-4521-9948-6AED66D9F5EA}" type="presParOf" srcId="{B1463104-7F71-42CF-A175-F979A698289E}" destId="{932D1965-2B31-4406-8BE8-0789E275C3D6}" srcOrd="0" destOrd="0" presId="urn:microsoft.com/office/officeart/2008/layout/SquareAccentList"/>
    <dgm:cxn modelId="{1C317A69-4349-431B-B70E-D7C75D25929D}" type="presParOf" srcId="{B1463104-7F71-42CF-A175-F979A698289E}" destId="{D31E8BAB-DE51-477D-A9CC-1BD77E51D60B}" srcOrd="1" destOrd="0" presId="urn:microsoft.com/office/officeart/2008/layout/SquareAccentList"/>
    <dgm:cxn modelId="{BB07C74F-199A-466C-9F64-0D37809CD297}" type="presParOf" srcId="{06F02FA7-3CF0-406D-9A37-05E547E187F8}" destId="{5A4553D2-E424-41B5-ADCE-76387678646B}" srcOrd="1" destOrd="0" presId="urn:microsoft.com/office/officeart/2008/layout/SquareAccentList"/>
    <dgm:cxn modelId="{18E8C4BA-6D0D-4CAA-97A6-0BC219539E5E}" type="presParOf" srcId="{5A4553D2-E424-41B5-ADCE-76387678646B}" destId="{16340280-27B4-4C35-9A2B-A1C4066C059E}" srcOrd="0" destOrd="0" presId="urn:microsoft.com/office/officeart/2008/layout/SquareAccentList"/>
    <dgm:cxn modelId="{C43C8D0E-BF96-4CAF-BA2F-F286C74D52D9}" type="presParOf" srcId="{5A4553D2-E424-41B5-ADCE-76387678646B}" destId="{DC033F16-E9B0-4786-ABCE-17D9676AED1E}" srcOrd="1" destOrd="0" presId="urn:microsoft.com/office/officeart/2008/layout/SquareAccentList"/>
    <dgm:cxn modelId="{71154F46-FA26-4BBC-999F-838189B34909}" type="presParOf" srcId="{06F02FA7-3CF0-406D-9A37-05E547E187F8}" destId="{72C61CD8-D90A-4FCE-AF8E-49ACDC446C50}" srcOrd="2" destOrd="0" presId="urn:microsoft.com/office/officeart/2008/layout/SquareAccentList"/>
    <dgm:cxn modelId="{E5C2CE76-BF5F-4FAC-9CB7-7E1B068589A6}" type="presParOf" srcId="{72C61CD8-D90A-4FCE-AF8E-49ACDC446C50}" destId="{1953771B-F31E-4A26-AB11-EF358DA8C2E9}" srcOrd="0" destOrd="0" presId="urn:microsoft.com/office/officeart/2008/layout/SquareAccentList"/>
    <dgm:cxn modelId="{6152CF3F-3F12-495D-9D2A-C7DBC4A75DD3}" type="presParOf" srcId="{72C61CD8-D90A-4FCE-AF8E-49ACDC446C50}" destId="{27C03307-BA35-44F3-B576-E592F0A21406}" srcOrd="1" destOrd="0" presId="urn:microsoft.com/office/officeart/2008/layout/SquareAccentList"/>
    <dgm:cxn modelId="{B1850342-FF4D-459E-9FAD-8598FEF52998}" type="presParOf" srcId="{06F02FA7-3CF0-406D-9A37-05E547E187F8}" destId="{C290CC51-D2EA-4DE4-9426-17CBBD56D5C8}" srcOrd="3" destOrd="0" presId="urn:microsoft.com/office/officeart/2008/layout/SquareAccentList"/>
    <dgm:cxn modelId="{B7A6C369-A787-4CD2-89BF-CFB3BF609542}" type="presParOf" srcId="{C290CC51-D2EA-4DE4-9426-17CBBD56D5C8}" destId="{EACC1A87-3477-4F5F-8798-0FE6B74D50B5}" srcOrd="0" destOrd="0" presId="urn:microsoft.com/office/officeart/2008/layout/SquareAccentList"/>
    <dgm:cxn modelId="{AFF01C12-72B5-4125-AA9E-9D6EFCE20097}" type="presParOf" srcId="{C290CC51-D2EA-4DE4-9426-17CBBD56D5C8}" destId="{CDEC613A-4A93-44CC-9D33-84C2BB7C667B}" srcOrd="1" destOrd="0" presId="urn:microsoft.com/office/officeart/2008/layout/SquareAccentList"/>
    <dgm:cxn modelId="{AD82E03C-F54F-4FD2-8453-6CFF46DC8569}" type="presParOf" srcId="{06F02FA7-3CF0-406D-9A37-05E547E187F8}" destId="{F9179525-0FFA-425C-800F-D90E474FB39D}" srcOrd="4" destOrd="0" presId="urn:microsoft.com/office/officeart/2008/layout/SquareAccentList"/>
    <dgm:cxn modelId="{96214E4E-0712-49A4-AAC5-5F84F27424EA}" type="presParOf" srcId="{F9179525-0FFA-425C-800F-D90E474FB39D}" destId="{A6FAB68B-01BE-41E5-8819-0CCFF0B728D1}" srcOrd="0" destOrd="0" presId="urn:microsoft.com/office/officeart/2008/layout/SquareAccentList"/>
    <dgm:cxn modelId="{104A252B-E90E-411F-969E-246A9394DB5E}" type="presParOf" srcId="{F9179525-0FFA-425C-800F-D90E474FB39D}" destId="{61DB62FF-CC9D-4B92-B560-02666D2EA26E}" srcOrd="1" destOrd="0" presId="urn:microsoft.com/office/officeart/2008/layout/SquareAccentList"/>
    <dgm:cxn modelId="{DAD3A426-9602-4D26-B3AF-38906A7B4C43}" type="presParOf" srcId="{DD9EEF03-5EF1-4BEF-8C4F-3A6BB477DF89}" destId="{30386D93-5669-4AF5-AD78-83160AAC7803}" srcOrd="1" destOrd="0" presId="urn:microsoft.com/office/officeart/2008/layout/SquareAccentList"/>
    <dgm:cxn modelId="{ED1F0E13-5584-44FD-86FE-516D87E5189F}" type="presParOf" srcId="{30386D93-5669-4AF5-AD78-83160AAC7803}" destId="{99BFF96F-D637-40A2-9AAD-9A39E54431EA}" srcOrd="0" destOrd="0" presId="urn:microsoft.com/office/officeart/2008/layout/SquareAccentList"/>
    <dgm:cxn modelId="{E8C8A7F1-7F83-40AA-80CE-5D56C2F13665}" type="presParOf" srcId="{99BFF96F-D637-40A2-9AAD-9A39E54431EA}" destId="{AE2ED2EB-D296-40ED-89CD-213AA4DAF3B8}" srcOrd="0" destOrd="0" presId="urn:microsoft.com/office/officeart/2008/layout/SquareAccentList"/>
    <dgm:cxn modelId="{7E49AD55-3D36-4925-86C3-F9462D630062}" type="presParOf" srcId="{99BFF96F-D637-40A2-9AAD-9A39E54431EA}" destId="{193BD262-76C8-46EE-9C36-121CFE67A98E}" srcOrd="1" destOrd="0" presId="urn:microsoft.com/office/officeart/2008/layout/SquareAccentList"/>
    <dgm:cxn modelId="{F2752BD3-7292-4A62-A19D-E990F25F3C32}" type="presParOf" srcId="{99BFF96F-D637-40A2-9AAD-9A39E54431EA}" destId="{FC0CF4F5-E563-4D0E-96BC-7A10E35BFCB2}" srcOrd="2" destOrd="0" presId="urn:microsoft.com/office/officeart/2008/layout/SquareAccentList"/>
    <dgm:cxn modelId="{67D1EF88-366F-486C-8827-5A0F05E020C8}" type="presParOf" srcId="{30386D93-5669-4AF5-AD78-83160AAC7803}" destId="{900DE86A-5CA3-46A5-B750-7CACBCE6135F}" srcOrd="1" destOrd="0" presId="urn:microsoft.com/office/officeart/2008/layout/SquareAccentList"/>
    <dgm:cxn modelId="{A0EE3DFC-54E3-4D53-8E80-5D5993C190B7}" type="presParOf" srcId="{900DE86A-5CA3-46A5-B750-7CACBCE6135F}" destId="{34E805DE-856B-475D-9B3E-53F62DA84645}" srcOrd="0" destOrd="0" presId="urn:microsoft.com/office/officeart/2008/layout/SquareAccentList"/>
    <dgm:cxn modelId="{7A4FE827-2E63-4DC7-B48B-A2DA97F8864F}" type="presParOf" srcId="{34E805DE-856B-475D-9B3E-53F62DA84645}" destId="{9203A6DD-0F7E-46C6-AEB6-2D8FCA1E0163}" srcOrd="0" destOrd="0" presId="urn:microsoft.com/office/officeart/2008/layout/SquareAccentList"/>
    <dgm:cxn modelId="{B5AA54D0-04B8-4B4D-8EA2-4A9E8BF4BE74}" type="presParOf" srcId="{34E805DE-856B-475D-9B3E-53F62DA84645}" destId="{06076062-DD51-476D-B870-40704E2D69D5}" srcOrd="1" destOrd="0" presId="urn:microsoft.com/office/officeart/2008/layout/SquareAccentList"/>
    <dgm:cxn modelId="{9BA29139-0010-4D08-8F6B-97D561119F28}" type="presParOf" srcId="{900DE86A-5CA3-46A5-B750-7CACBCE6135F}" destId="{C3AE9032-1A6A-43D0-A782-52EFAFF4D2F2}" srcOrd="1" destOrd="0" presId="urn:microsoft.com/office/officeart/2008/layout/SquareAccentList"/>
    <dgm:cxn modelId="{9E1A9964-514C-45E8-AB70-DED919D8DB7A}" type="presParOf" srcId="{C3AE9032-1A6A-43D0-A782-52EFAFF4D2F2}" destId="{85FFF6FB-E2C6-42B6-969F-A6BF50024134}" srcOrd="0" destOrd="0" presId="urn:microsoft.com/office/officeart/2008/layout/SquareAccentList"/>
    <dgm:cxn modelId="{2FBDE280-24DD-4AA8-BB41-1763AC40B1E0}" type="presParOf" srcId="{C3AE9032-1A6A-43D0-A782-52EFAFF4D2F2}" destId="{2909D604-A230-4AD6-A23D-673D54FF09D0}" srcOrd="1" destOrd="0" presId="urn:microsoft.com/office/officeart/2008/layout/SquareAccentList"/>
    <dgm:cxn modelId="{4F9D2D9F-D657-475D-BAD4-55572DDF66F3}" type="presParOf" srcId="{900DE86A-5CA3-46A5-B750-7CACBCE6135F}" destId="{9032C081-8C4E-4EC4-9374-4167336CB02B}" srcOrd="2" destOrd="0" presId="urn:microsoft.com/office/officeart/2008/layout/SquareAccentList"/>
    <dgm:cxn modelId="{62D5EA47-8EA4-47EA-B1A4-035F57AD3EEA}" type="presParOf" srcId="{9032C081-8C4E-4EC4-9374-4167336CB02B}" destId="{CAB3F703-4283-4500-A4A0-3036578CE759}" srcOrd="0" destOrd="0" presId="urn:microsoft.com/office/officeart/2008/layout/SquareAccentList"/>
    <dgm:cxn modelId="{2E5ABC05-620F-40C1-A553-226EEF9D8048}" type="presParOf" srcId="{9032C081-8C4E-4EC4-9374-4167336CB02B}" destId="{44065F5F-70A6-4201-925E-1BC8DE1CA24B}" srcOrd="1" destOrd="0" presId="urn:microsoft.com/office/officeart/2008/layout/SquareAccentList"/>
    <dgm:cxn modelId="{6F28628C-C05B-4EFB-8888-D6973302F583}" type="presParOf" srcId="{900DE86A-5CA3-46A5-B750-7CACBCE6135F}" destId="{BF4A7613-5E1D-4AF5-9FFB-AFD762C53F51}" srcOrd="3" destOrd="0" presId="urn:microsoft.com/office/officeart/2008/layout/SquareAccentList"/>
    <dgm:cxn modelId="{21DAD486-651B-491A-9784-3681F44C0AE9}" type="presParOf" srcId="{BF4A7613-5E1D-4AF5-9FFB-AFD762C53F51}" destId="{F790F2EC-F209-478A-9214-69F21C353F4E}" srcOrd="0" destOrd="0" presId="urn:microsoft.com/office/officeart/2008/layout/SquareAccentList"/>
    <dgm:cxn modelId="{218B2A5B-3D1E-46BF-8F66-0E0B6056160B}" type="presParOf" srcId="{BF4A7613-5E1D-4AF5-9FFB-AFD762C53F51}" destId="{3CFFFB1F-9416-4BE6-AABD-B59561CD7746}" srcOrd="1" destOrd="0" presId="urn:microsoft.com/office/officeart/2008/layout/SquareAccentList"/>
    <dgm:cxn modelId="{7F3D7C32-59D3-4063-A8E6-C885C1A2A51A}" type="presParOf" srcId="{900DE86A-5CA3-46A5-B750-7CACBCE6135F}" destId="{7D978244-F886-4500-9992-1222D300EC8F}" srcOrd="4" destOrd="0" presId="urn:microsoft.com/office/officeart/2008/layout/SquareAccentList"/>
    <dgm:cxn modelId="{63F5C21B-0654-44D4-A49F-5B72B0FEF735}" type="presParOf" srcId="{7D978244-F886-4500-9992-1222D300EC8F}" destId="{3B5E48D6-394D-4502-BBE4-1567DD44AEB0}" srcOrd="0" destOrd="0" presId="urn:microsoft.com/office/officeart/2008/layout/SquareAccentList"/>
    <dgm:cxn modelId="{EAA1B383-72E7-4E46-8AD4-2637253E144C}" type="presParOf" srcId="{7D978244-F886-4500-9992-1222D300EC8F}" destId="{73917E04-AA15-4BD0-8FC4-2D3292746E55}" srcOrd="1" destOrd="0" presId="urn:microsoft.com/office/officeart/2008/layout/SquareAccentList"/>
    <dgm:cxn modelId="{425A4776-FDA2-4865-A301-B7E907C17DF5}" type="presParOf" srcId="{900DE86A-5CA3-46A5-B750-7CACBCE6135F}" destId="{CFA85EF3-1992-4C4C-ABC1-BF3C14E8259F}" srcOrd="5" destOrd="0" presId="urn:microsoft.com/office/officeart/2008/layout/SquareAccentList"/>
    <dgm:cxn modelId="{DCFE7305-5797-40C4-8A37-2E74485CCB30}" type="presParOf" srcId="{CFA85EF3-1992-4C4C-ABC1-BF3C14E8259F}" destId="{59C69722-C4A3-48FF-AFDC-86354ECA2E6D}" srcOrd="0" destOrd="0" presId="urn:microsoft.com/office/officeart/2008/layout/SquareAccentList"/>
    <dgm:cxn modelId="{D758DFC0-CDFF-4A1D-81D7-B31503323757}" type="presParOf" srcId="{CFA85EF3-1992-4C4C-ABC1-BF3C14E8259F}" destId="{46B8DB8F-6D87-407D-8A55-2B4C59B1E357}" srcOrd="1" destOrd="0" presId="urn:microsoft.com/office/officeart/2008/layout/SquareAccentList"/>
    <dgm:cxn modelId="{C9EB34D2-55D0-45A3-B68C-C9D4E6EFE8B4}" type="presParOf" srcId="{900DE86A-5CA3-46A5-B750-7CACBCE6135F}" destId="{AFCAA538-E4CA-42F2-B10C-D00FCC73FF1F}" srcOrd="6" destOrd="0" presId="urn:microsoft.com/office/officeart/2008/layout/SquareAccentList"/>
    <dgm:cxn modelId="{9B79CB48-0022-46BE-957D-7D5B63978311}" type="presParOf" srcId="{AFCAA538-E4CA-42F2-B10C-D00FCC73FF1F}" destId="{3D9C8CFB-1C0C-420E-8A99-E632433BF73C}" srcOrd="0" destOrd="0" presId="urn:microsoft.com/office/officeart/2008/layout/SquareAccentList"/>
    <dgm:cxn modelId="{8024EC2B-95F6-4A5C-A449-E8ADBD9E7843}" type="presParOf" srcId="{AFCAA538-E4CA-42F2-B10C-D00FCC73FF1F}" destId="{28EF058F-CF42-4989-A554-4D018256ED8C}" srcOrd="1" destOrd="0" presId="urn:microsoft.com/office/officeart/2008/layout/SquareAccentList"/>
    <dgm:cxn modelId="{7811BF4B-E0D0-4853-A716-B4E228C80B57}" type="presParOf" srcId="{DD9EEF03-5EF1-4BEF-8C4F-3A6BB477DF89}" destId="{D5EE86CA-08C4-44AC-BC0F-633D66BB06EF}" srcOrd="2" destOrd="0" presId="urn:microsoft.com/office/officeart/2008/layout/SquareAccentList"/>
    <dgm:cxn modelId="{310571DA-3647-44E5-A535-8F1C7F738C25}" type="presParOf" srcId="{D5EE86CA-08C4-44AC-BC0F-633D66BB06EF}" destId="{1860845F-00D8-46A8-AF8B-3A50CB7FB949}" srcOrd="0" destOrd="0" presId="urn:microsoft.com/office/officeart/2008/layout/SquareAccentList"/>
    <dgm:cxn modelId="{A729103D-E2B9-4427-BF13-2747FAEC9357}" type="presParOf" srcId="{1860845F-00D8-46A8-AF8B-3A50CB7FB949}" destId="{C43740A2-5517-4740-A1C2-C0AD2608572E}" srcOrd="0" destOrd="0" presId="urn:microsoft.com/office/officeart/2008/layout/SquareAccentList"/>
    <dgm:cxn modelId="{14D42BE3-9603-4A96-BC2A-3D9D84B191E0}" type="presParOf" srcId="{1860845F-00D8-46A8-AF8B-3A50CB7FB949}" destId="{EC023C7D-4D48-4D98-AD47-79E8C5A3E666}" srcOrd="1" destOrd="0" presId="urn:microsoft.com/office/officeart/2008/layout/SquareAccentList"/>
    <dgm:cxn modelId="{F5D5BD4E-37C6-485C-BC97-2CB551B3E0CA}" type="presParOf" srcId="{1860845F-00D8-46A8-AF8B-3A50CB7FB949}" destId="{F40A91A8-9D34-4ED1-81CF-196ED93EAC52}" srcOrd="2" destOrd="0" presId="urn:microsoft.com/office/officeart/2008/layout/SquareAccentList"/>
    <dgm:cxn modelId="{1272BEA6-00A8-44E4-94BD-48FD7F15AA0C}" type="presParOf" srcId="{D5EE86CA-08C4-44AC-BC0F-633D66BB06EF}" destId="{CEDCA280-1E68-4F3C-AF21-1792CDDA9125}" srcOrd="1" destOrd="0" presId="urn:microsoft.com/office/officeart/2008/layout/SquareAccentList"/>
    <dgm:cxn modelId="{1B2ABF14-9C97-47B7-A7D7-4D91469F75EB}" type="presParOf" srcId="{CEDCA280-1E68-4F3C-AF21-1792CDDA9125}" destId="{1E26B01F-FC2D-4AC0-9158-36E5D530FE73}" srcOrd="0" destOrd="0" presId="urn:microsoft.com/office/officeart/2008/layout/SquareAccentList"/>
    <dgm:cxn modelId="{FBBBF767-F55E-4472-A2EE-CF266B5E48D1}" type="presParOf" srcId="{1E26B01F-FC2D-4AC0-9158-36E5D530FE73}" destId="{7B72A325-15D6-42ED-ABF2-7A65E83325B6}" srcOrd="0" destOrd="0" presId="urn:microsoft.com/office/officeart/2008/layout/SquareAccentList"/>
    <dgm:cxn modelId="{E2DFC388-5337-4D27-9D6A-4621FD997621}" type="presParOf" srcId="{1E26B01F-FC2D-4AC0-9158-36E5D530FE73}" destId="{0738D46C-9146-469D-ACD0-91E9844FAD1B}" srcOrd="1" destOrd="0" presId="urn:microsoft.com/office/officeart/2008/layout/SquareAccentList"/>
    <dgm:cxn modelId="{3F541787-4F78-47C0-B678-A9F235B07C60}" type="presParOf" srcId="{CEDCA280-1E68-4F3C-AF21-1792CDDA9125}" destId="{D8CF3F87-20E3-4EA9-BC61-5F7D593495EF}" srcOrd="1" destOrd="0" presId="urn:microsoft.com/office/officeart/2008/layout/SquareAccentList"/>
    <dgm:cxn modelId="{3C641BB4-40D5-492E-BD83-67367C4C3825}" type="presParOf" srcId="{D8CF3F87-20E3-4EA9-BC61-5F7D593495EF}" destId="{76ADA13C-5989-4859-BC03-8EA7EC0ED835}" srcOrd="0" destOrd="0" presId="urn:microsoft.com/office/officeart/2008/layout/SquareAccentList"/>
    <dgm:cxn modelId="{52537F34-A997-4B6B-8092-C430BF71CF22}" type="presParOf" srcId="{D8CF3F87-20E3-4EA9-BC61-5F7D593495EF}" destId="{F5915500-FF7E-48A7-ACFD-262C23E9E697}" srcOrd="1" destOrd="0" presId="urn:microsoft.com/office/officeart/2008/layout/SquareAccentList"/>
    <dgm:cxn modelId="{3D72769F-470B-4B6C-BA43-906A49003A2A}" type="presParOf" srcId="{CEDCA280-1E68-4F3C-AF21-1792CDDA9125}" destId="{753C1017-6182-413F-AAAD-A7876CEE5FB4}" srcOrd="2" destOrd="0" presId="urn:microsoft.com/office/officeart/2008/layout/SquareAccentList"/>
    <dgm:cxn modelId="{6B585A71-4274-4C51-8CAA-BDB68F9FC01A}" type="presParOf" srcId="{753C1017-6182-413F-AAAD-A7876CEE5FB4}" destId="{C0D24CE7-759B-4DA7-8B02-8573D5F8F6EF}" srcOrd="0" destOrd="0" presId="urn:microsoft.com/office/officeart/2008/layout/SquareAccentList"/>
    <dgm:cxn modelId="{3CF61418-66C3-480D-8DCF-925DD684BA0D}" type="presParOf" srcId="{753C1017-6182-413F-AAAD-A7876CEE5FB4}" destId="{CF09BBC6-E56A-45D6-A7DF-EA9BF0865E53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E9DE0C3-7BFF-4AFC-9B40-017E6F6F1FD3}" type="doc">
      <dgm:prSet loTypeId="urn:microsoft.com/office/officeart/2005/8/layout/default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n-IE"/>
        </a:p>
      </dgm:t>
    </dgm:pt>
    <dgm:pt modelId="{377132C4-542B-4169-BC8E-3B1DA2E669AF}">
      <dgm:prSet phldrT="[Text]" custT="1"/>
      <dgm:spPr/>
      <dgm:t>
        <a:bodyPr/>
        <a:lstStyle/>
        <a:p>
          <a:r>
            <a:rPr lang="en-IE" sz="3200" dirty="0"/>
            <a:t>Béim ar an táirge = béim ar an nGaeilge = inbhuanaitheacht? </a:t>
          </a:r>
        </a:p>
      </dgm:t>
    </dgm:pt>
    <dgm:pt modelId="{E8BC073A-D697-4265-ABBB-81F3EABE9192}" type="parTrans" cxnId="{1D1A6E97-9D3F-46B3-B7BB-010302B0ED3A}">
      <dgm:prSet/>
      <dgm:spPr/>
      <dgm:t>
        <a:bodyPr/>
        <a:lstStyle/>
        <a:p>
          <a:endParaRPr lang="en-IE"/>
        </a:p>
      </dgm:t>
    </dgm:pt>
    <dgm:pt modelId="{C8CF3D9C-A09A-4C78-BD3D-022F396E5EF7}" type="sibTrans" cxnId="{1D1A6E97-9D3F-46B3-B7BB-010302B0ED3A}">
      <dgm:prSet/>
      <dgm:spPr/>
      <dgm:t>
        <a:bodyPr/>
        <a:lstStyle/>
        <a:p>
          <a:endParaRPr lang="en-IE"/>
        </a:p>
      </dgm:t>
    </dgm:pt>
    <dgm:pt modelId="{64E06D1C-9F83-41AB-80BC-8F7C81F65A26}" type="pres">
      <dgm:prSet presAssocID="{FE9DE0C3-7BFF-4AFC-9B40-017E6F6F1FD3}" presName="diagram" presStyleCnt="0">
        <dgm:presLayoutVars>
          <dgm:dir/>
          <dgm:resizeHandles val="exact"/>
        </dgm:presLayoutVars>
      </dgm:prSet>
      <dgm:spPr/>
    </dgm:pt>
    <dgm:pt modelId="{F9794EDE-747B-45CA-B043-E7266BF17218}" type="pres">
      <dgm:prSet presAssocID="{377132C4-542B-4169-BC8E-3B1DA2E669AF}" presName="node" presStyleLbl="node1" presStyleIdx="0" presStyleCnt="1" custScaleX="167130" custLinFactNeighborX="-1386" custLinFactNeighborY="-17580">
        <dgm:presLayoutVars>
          <dgm:bulletEnabled val="1"/>
        </dgm:presLayoutVars>
      </dgm:prSet>
      <dgm:spPr/>
    </dgm:pt>
  </dgm:ptLst>
  <dgm:cxnLst>
    <dgm:cxn modelId="{0C6A7F04-3217-4589-BF8C-12C9B8ED8D8A}" type="presOf" srcId="{FE9DE0C3-7BFF-4AFC-9B40-017E6F6F1FD3}" destId="{64E06D1C-9F83-41AB-80BC-8F7C81F65A26}" srcOrd="0" destOrd="0" presId="urn:microsoft.com/office/officeart/2005/8/layout/default"/>
    <dgm:cxn modelId="{1D1A6E97-9D3F-46B3-B7BB-010302B0ED3A}" srcId="{FE9DE0C3-7BFF-4AFC-9B40-017E6F6F1FD3}" destId="{377132C4-542B-4169-BC8E-3B1DA2E669AF}" srcOrd="0" destOrd="0" parTransId="{E8BC073A-D697-4265-ABBB-81F3EABE9192}" sibTransId="{C8CF3D9C-A09A-4C78-BD3D-022F396E5EF7}"/>
    <dgm:cxn modelId="{9F10C4FD-153F-403D-B837-B007FD38B113}" type="presOf" srcId="{377132C4-542B-4169-BC8E-3B1DA2E669AF}" destId="{F9794EDE-747B-45CA-B043-E7266BF17218}" srcOrd="0" destOrd="0" presId="urn:microsoft.com/office/officeart/2005/8/layout/default"/>
    <dgm:cxn modelId="{326078D1-4F01-4F59-A262-4C936926C4A6}" type="presParOf" srcId="{64E06D1C-9F83-41AB-80BC-8F7C81F65A26}" destId="{F9794EDE-747B-45CA-B043-E7266BF17218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898BE4-128C-4C9E-92FF-0EAE6092736E}" type="doc">
      <dgm:prSet loTypeId="urn:microsoft.com/office/officeart/2005/8/layout/process1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IE"/>
        </a:p>
      </dgm:t>
    </dgm:pt>
    <dgm:pt modelId="{31AD4DF1-9A17-4594-9636-0B63B23750DC}">
      <dgm:prSet phldrT="[Text]" custT="1"/>
      <dgm:spPr/>
      <dgm:t>
        <a:bodyPr/>
        <a:lstStyle/>
        <a:p>
          <a:r>
            <a:rPr lang="en-IE" sz="3200" dirty="0"/>
            <a:t>Gluaiseacht</a:t>
          </a:r>
        </a:p>
      </dgm:t>
    </dgm:pt>
    <dgm:pt modelId="{A9166036-397D-4DAF-9B1A-42D13F143866}" type="parTrans" cxnId="{625E8A2B-C219-4D19-89E4-96EC31186C57}">
      <dgm:prSet/>
      <dgm:spPr/>
      <dgm:t>
        <a:bodyPr/>
        <a:lstStyle/>
        <a:p>
          <a:endParaRPr lang="en-IE"/>
        </a:p>
      </dgm:t>
    </dgm:pt>
    <dgm:pt modelId="{2935AD99-B3C3-4A4D-A340-B41B8BAE3433}" type="sibTrans" cxnId="{625E8A2B-C219-4D19-89E4-96EC31186C57}">
      <dgm:prSet/>
      <dgm:spPr/>
      <dgm:t>
        <a:bodyPr/>
        <a:lstStyle/>
        <a:p>
          <a:endParaRPr lang="en-IE"/>
        </a:p>
      </dgm:t>
    </dgm:pt>
    <dgm:pt modelId="{7A58523D-0E48-434F-BA68-E0E9C4E5FF62}">
      <dgm:prSet phldrT="[Text]" custT="1"/>
      <dgm:spPr/>
      <dgm:t>
        <a:bodyPr/>
        <a:lstStyle/>
        <a:p>
          <a:r>
            <a:rPr lang="en-IE" sz="3200" dirty="0"/>
            <a:t>Comhthuiscint / Comhtháthú sóisialta</a:t>
          </a:r>
        </a:p>
      </dgm:t>
    </dgm:pt>
    <dgm:pt modelId="{B4FBC26E-DBF9-4958-87C5-B6A921B033DC}" type="parTrans" cxnId="{2CE333C0-2652-40A7-9FD3-4081265EE130}">
      <dgm:prSet/>
      <dgm:spPr/>
      <dgm:t>
        <a:bodyPr/>
        <a:lstStyle/>
        <a:p>
          <a:endParaRPr lang="en-IE"/>
        </a:p>
      </dgm:t>
    </dgm:pt>
    <dgm:pt modelId="{08D7AF75-2956-46F8-8A27-D8FE282703E0}" type="sibTrans" cxnId="{2CE333C0-2652-40A7-9FD3-4081265EE130}">
      <dgm:prSet/>
      <dgm:spPr/>
      <dgm:t>
        <a:bodyPr/>
        <a:lstStyle/>
        <a:p>
          <a:endParaRPr lang="en-IE"/>
        </a:p>
      </dgm:t>
    </dgm:pt>
    <dgm:pt modelId="{BD55E8B3-1846-4BF8-BBD4-24429DC00E10}" type="pres">
      <dgm:prSet presAssocID="{A7898BE4-128C-4C9E-92FF-0EAE6092736E}" presName="Name0" presStyleCnt="0">
        <dgm:presLayoutVars>
          <dgm:dir/>
          <dgm:resizeHandles val="exact"/>
        </dgm:presLayoutVars>
      </dgm:prSet>
      <dgm:spPr/>
    </dgm:pt>
    <dgm:pt modelId="{9E175BFD-BF50-4306-B252-3C5D852690A9}" type="pres">
      <dgm:prSet presAssocID="{31AD4DF1-9A17-4594-9636-0B63B23750DC}" presName="node" presStyleLbl="node1" presStyleIdx="0" presStyleCnt="2">
        <dgm:presLayoutVars>
          <dgm:bulletEnabled val="1"/>
        </dgm:presLayoutVars>
      </dgm:prSet>
      <dgm:spPr/>
    </dgm:pt>
    <dgm:pt modelId="{42F9AAB9-6BBE-4F52-8759-0E1033F2358F}" type="pres">
      <dgm:prSet presAssocID="{2935AD99-B3C3-4A4D-A340-B41B8BAE3433}" presName="sibTrans" presStyleLbl="sibTrans2D1" presStyleIdx="0" presStyleCnt="1"/>
      <dgm:spPr/>
    </dgm:pt>
    <dgm:pt modelId="{333EDD2F-54E5-4CFF-B34C-B69196B13546}" type="pres">
      <dgm:prSet presAssocID="{2935AD99-B3C3-4A4D-A340-B41B8BAE3433}" presName="connectorText" presStyleLbl="sibTrans2D1" presStyleIdx="0" presStyleCnt="1"/>
      <dgm:spPr/>
    </dgm:pt>
    <dgm:pt modelId="{76261F95-CB2A-463E-B1A6-C850AA1D7B75}" type="pres">
      <dgm:prSet presAssocID="{7A58523D-0E48-434F-BA68-E0E9C4E5FF62}" presName="node" presStyleLbl="node1" presStyleIdx="1" presStyleCnt="2">
        <dgm:presLayoutVars>
          <dgm:bulletEnabled val="1"/>
        </dgm:presLayoutVars>
      </dgm:prSet>
      <dgm:spPr/>
    </dgm:pt>
  </dgm:ptLst>
  <dgm:cxnLst>
    <dgm:cxn modelId="{7479F30E-ABA1-44B0-A058-30D73B7322B3}" type="presOf" srcId="{A7898BE4-128C-4C9E-92FF-0EAE6092736E}" destId="{BD55E8B3-1846-4BF8-BBD4-24429DC00E10}" srcOrd="0" destOrd="0" presId="urn:microsoft.com/office/officeart/2005/8/layout/process1"/>
    <dgm:cxn modelId="{625E8A2B-C219-4D19-89E4-96EC31186C57}" srcId="{A7898BE4-128C-4C9E-92FF-0EAE6092736E}" destId="{31AD4DF1-9A17-4594-9636-0B63B23750DC}" srcOrd="0" destOrd="0" parTransId="{A9166036-397D-4DAF-9B1A-42D13F143866}" sibTransId="{2935AD99-B3C3-4A4D-A340-B41B8BAE3433}"/>
    <dgm:cxn modelId="{76C6BF75-CD49-44DD-BF07-19B6D2BFC6BA}" type="presOf" srcId="{31AD4DF1-9A17-4594-9636-0B63B23750DC}" destId="{9E175BFD-BF50-4306-B252-3C5D852690A9}" srcOrd="0" destOrd="0" presId="urn:microsoft.com/office/officeart/2005/8/layout/process1"/>
    <dgm:cxn modelId="{73F3B87D-154A-45A4-909A-CAA8FBBE499A}" type="presOf" srcId="{7A58523D-0E48-434F-BA68-E0E9C4E5FF62}" destId="{76261F95-CB2A-463E-B1A6-C850AA1D7B75}" srcOrd="0" destOrd="0" presId="urn:microsoft.com/office/officeart/2005/8/layout/process1"/>
    <dgm:cxn modelId="{A88A5D80-B127-4701-91EA-4D739CE187C5}" type="presOf" srcId="{2935AD99-B3C3-4A4D-A340-B41B8BAE3433}" destId="{333EDD2F-54E5-4CFF-B34C-B69196B13546}" srcOrd="1" destOrd="0" presId="urn:microsoft.com/office/officeart/2005/8/layout/process1"/>
    <dgm:cxn modelId="{D40AA8A4-6CE3-45F9-8BE6-B8A473B2374B}" type="presOf" srcId="{2935AD99-B3C3-4A4D-A340-B41B8BAE3433}" destId="{42F9AAB9-6BBE-4F52-8759-0E1033F2358F}" srcOrd="0" destOrd="0" presId="urn:microsoft.com/office/officeart/2005/8/layout/process1"/>
    <dgm:cxn modelId="{2CE333C0-2652-40A7-9FD3-4081265EE130}" srcId="{A7898BE4-128C-4C9E-92FF-0EAE6092736E}" destId="{7A58523D-0E48-434F-BA68-E0E9C4E5FF62}" srcOrd="1" destOrd="0" parTransId="{B4FBC26E-DBF9-4958-87C5-B6A921B033DC}" sibTransId="{08D7AF75-2956-46F8-8A27-D8FE282703E0}"/>
    <dgm:cxn modelId="{D6C315DD-E431-46CF-8E6C-20C5CE5A0218}" type="presParOf" srcId="{BD55E8B3-1846-4BF8-BBD4-24429DC00E10}" destId="{9E175BFD-BF50-4306-B252-3C5D852690A9}" srcOrd="0" destOrd="0" presId="urn:microsoft.com/office/officeart/2005/8/layout/process1"/>
    <dgm:cxn modelId="{A90B5CD8-FCA7-4E8B-92DF-0F2D0BF4704B}" type="presParOf" srcId="{BD55E8B3-1846-4BF8-BBD4-24429DC00E10}" destId="{42F9AAB9-6BBE-4F52-8759-0E1033F2358F}" srcOrd="1" destOrd="0" presId="urn:microsoft.com/office/officeart/2005/8/layout/process1"/>
    <dgm:cxn modelId="{2A577F19-3F5F-4B80-8CBF-7A32D1FB1609}" type="presParOf" srcId="{42F9AAB9-6BBE-4F52-8759-0E1033F2358F}" destId="{333EDD2F-54E5-4CFF-B34C-B69196B13546}" srcOrd="0" destOrd="0" presId="urn:microsoft.com/office/officeart/2005/8/layout/process1"/>
    <dgm:cxn modelId="{EAC855CE-B419-4FF7-9896-9A63FCC4B7A5}" type="presParOf" srcId="{BD55E8B3-1846-4BF8-BBD4-24429DC00E10}" destId="{76261F95-CB2A-463E-B1A6-C850AA1D7B75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90BB8C-247C-4E41-8C32-2B7F45FD1C21}" type="doc">
      <dgm:prSet loTypeId="urn:microsoft.com/office/officeart/2009/layout/CircleArrow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IE"/>
        </a:p>
      </dgm:t>
    </dgm:pt>
    <dgm:pt modelId="{60A6F058-9830-4E5F-AB6B-07511FE648BF}">
      <dgm:prSet phldrT="[Text]"/>
      <dgm:spPr/>
      <dgm:t>
        <a:bodyPr/>
        <a:lstStyle/>
        <a:p>
          <a:r>
            <a:rPr lang="en-IE" dirty="0"/>
            <a:t>Conas?</a:t>
          </a:r>
        </a:p>
      </dgm:t>
    </dgm:pt>
    <dgm:pt modelId="{A18B3A8F-99A4-40A2-87FC-30691EF717BA}" type="parTrans" cxnId="{A4451816-9A4B-4E1E-95A3-0F95FB328753}">
      <dgm:prSet/>
      <dgm:spPr/>
      <dgm:t>
        <a:bodyPr/>
        <a:lstStyle/>
        <a:p>
          <a:endParaRPr lang="en-IE"/>
        </a:p>
      </dgm:t>
    </dgm:pt>
    <dgm:pt modelId="{CE794421-FC46-4B8C-AC42-BA5574B378CA}" type="sibTrans" cxnId="{A4451816-9A4B-4E1E-95A3-0F95FB328753}">
      <dgm:prSet/>
      <dgm:spPr/>
      <dgm:t>
        <a:bodyPr/>
        <a:lstStyle/>
        <a:p>
          <a:endParaRPr lang="en-IE"/>
        </a:p>
      </dgm:t>
    </dgm:pt>
    <dgm:pt modelId="{0C059DDB-AC48-4665-8AB9-66D1493A0A35}">
      <dgm:prSet phldrT="[Text]"/>
      <dgm:spPr/>
      <dgm:t>
        <a:bodyPr/>
        <a:lstStyle/>
        <a:p>
          <a:r>
            <a:rPr lang="en-IE" dirty="0"/>
            <a:t>Ilteangachas</a:t>
          </a:r>
        </a:p>
        <a:p>
          <a:r>
            <a:rPr lang="en-IE" i="1" dirty="0"/>
            <a:t>plurilingualism</a:t>
          </a:r>
        </a:p>
      </dgm:t>
    </dgm:pt>
    <dgm:pt modelId="{1F79491F-563D-4F03-ADFD-F4DA454F24BA}" type="parTrans" cxnId="{11A5F018-4E42-4209-8F8C-355202CAF3B0}">
      <dgm:prSet/>
      <dgm:spPr/>
      <dgm:t>
        <a:bodyPr/>
        <a:lstStyle/>
        <a:p>
          <a:endParaRPr lang="en-IE"/>
        </a:p>
      </dgm:t>
    </dgm:pt>
    <dgm:pt modelId="{1C4C816B-14D9-46E2-8D3D-177995A5F221}" type="sibTrans" cxnId="{11A5F018-4E42-4209-8F8C-355202CAF3B0}">
      <dgm:prSet/>
      <dgm:spPr/>
      <dgm:t>
        <a:bodyPr/>
        <a:lstStyle/>
        <a:p>
          <a:endParaRPr lang="en-IE"/>
        </a:p>
      </dgm:t>
    </dgm:pt>
    <dgm:pt modelId="{269C28A0-C0F6-4522-B4EA-8B7E8D0EF125}" type="pres">
      <dgm:prSet presAssocID="{9890BB8C-247C-4E41-8C32-2B7F45FD1C21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583074CF-D3E0-4992-B3F8-CDAC409F6E91}" type="pres">
      <dgm:prSet presAssocID="{60A6F058-9830-4E5F-AB6B-07511FE648BF}" presName="Accent1" presStyleCnt="0"/>
      <dgm:spPr/>
    </dgm:pt>
    <dgm:pt modelId="{4F040FD7-8225-4D99-A59A-C7F735C865F5}" type="pres">
      <dgm:prSet presAssocID="{60A6F058-9830-4E5F-AB6B-07511FE648BF}" presName="Accent" presStyleLbl="node1" presStyleIdx="0" presStyleCnt="2"/>
      <dgm:spPr/>
    </dgm:pt>
    <dgm:pt modelId="{389E8F0A-0368-4E5A-A33B-312E80F68716}" type="pres">
      <dgm:prSet presAssocID="{60A6F058-9830-4E5F-AB6B-07511FE648BF}" presName="Parent1" presStyleLbl="revTx" presStyleIdx="0" presStyleCnt="2">
        <dgm:presLayoutVars>
          <dgm:chMax val="1"/>
          <dgm:chPref val="1"/>
          <dgm:bulletEnabled val="1"/>
        </dgm:presLayoutVars>
      </dgm:prSet>
      <dgm:spPr/>
    </dgm:pt>
    <dgm:pt modelId="{54F6F371-FB21-4169-A811-A8FCB780F191}" type="pres">
      <dgm:prSet presAssocID="{0C059DDB-AC48-4665-8AB9-66D1493A0A35}" presName="Accent2" presStyleCnt="0"/>
      <dgm:spPr/>
    </dgm:pt>
    <dgm:pt modelId="{A064D525-04EA-421E-9D56-E3F08BEB02D0}" type="pres">
      <dgm:prSet presAssocID="{0C059DDB-AC48-4665-8AB9-66D1493A0A35}" presName="Accent" presStyleLbl="node1" presStyleIdx="1" presStyleCnt="2"/>
      <dgm:spPr/>
    </dgm:pt>
    <dgm:pt modelId="{F643ECE1-2830-453C-9B5D-295D233613FA}" type="pres">
      <dgm:prSet presAssocID="{0C059DDB-AC48-4665-8AB9-66D1493A0A35}" presName="Parent2" presStyleLbl="revTx" presStyleIdx="1" presStyleCnt="2" custScaleX="125143">
        <dgm:presLayoutVars>
          <dgm:chMax val="1"/>
          <dgm:chPref val="1"/>
          <dgm:bulletEnabled val="1"/>
        </dgm:presLayoutVars>
      </dgm:prSet>
      <dgm:spPr/>
    </dgm:pt>
  </dgm:ptLst>
  <dgm:cxnLst>
    <dgm:cxn modelId="{A4451816-9A4B-4E1E-95A3-0F95FB328753}" srcId="{9890BB8C-247C-4E41-8C32-2B7F45FD1C21}" destId="{60A6F058-9830-4E5F-AB6B-07511FE648BF}" srcOrd="0" destOrd="0" parTransId="{A18B3A8F-99A4-40A2-87FC-30691EF717BA}" sibTransId="{CE794421-FC46-4B8C-AC42-BA5574B378CA}"/>
    <dgm:cxn modelId="{11A5F018-4E42-4209-8F8C-355202CAF3B0}" srcId="{9890BB8C-247C-4E41-8C32-2B7F45FD1C21}" destId="{0C059DDB-AC48-4665-8AB9-66D1493A0A35}" srcOrd="1" destOrd="0" parTransId="{1F79491F-563D-4F03-ADFD-F4DA454F24BA}" sibTransId="{1C4C816B-14D9-46E2-8D3D-177995A5F221}"/>
    <dgm:cxn modelId="{6424707D-2B20-4DD2-B85B-B69957FBFE65}" type="presOf" srcId="{60A6F058-9830-4E5F-AB6B-07511FE648BF}" destId="{389E8F0A-0368-4E5A-A33B-312E80F68716}" srcOrd="0" destOrd="0" presId="urn:microsoft.com/office/officeart/2009/layout/CircleArrowProcess"/>
    <dgm:cxn modelId="{02FCE8D5-AA98-4C02-A485-EBE2553AA030}" type="presOf" srcId="{9890BB8C-247C-4E41-8C32-2B7F45FD1C21}" destId="{269C28A0-C0F6-4522-B4EA-8B7E8D0EF125}" srcOrd="0" destOrd="0" presId="urn:microsoft.com/office/officeart/2009/layout/CircleArrowProcess"/>
    <dgm:cxn modelId="{880054F2-6493-46EE-9357-9ECC320B4323}" type="presOf" srcId="{0C059DDB-AC48-4665-8AB9-66D1493A0A35}" destId="{F643ECE1-2830-453C-9B5D-295D233613FA}" srcOrd="0" destOrd="0" presId="urn:microsoft.com/office/officeart/2009/layout/CircleArrowProcess"/>
    <dgm:cxn modelId="{DF2B9387-8A05-487B-A63C-E1222B36F9A9}" type="presParOf" srcId="{269C28A0-C0F6-4522-B4EA-8B7E8D0EF125}" destId="{583074CF-D3E0-4992-B3F8-CDAC409F6E91}" srcOrd="0" destOrd="0" presId="urn:microsoft.com/office/officeart/2009/layout/CircleArrowProcess"/>
    <dgm:cxn modelId="{2AAAD1C6-579A-4E77-B225-51A75D3870F0}" type="presParOf" srcId="{583074CF-D3E0-4992-B3F8-CDAC409F6E91}" destId="{4F040FD7-8225-4D99-A59A-C7F735C865F5}" srcOrd="0" destOrd="0" presId="urn:microsoft.com/office/officeart/2009/layout/CircleArrowProcess"/>
    <dgm:cxn modelId="{EB6804BB-535F-4C40-B5E4-4F8E0DF585FF}" type="presParOf" srcId="{269C28A0-C0F6-4522-B4EA-8B7E8D0EF125}" destId="{389E8F0A-0368-4E5A-A33B-312E80F68716}" srcOrd="1" destOrd="0" presId="urn:microsoft.com/office/officeart/2009/layout/CircleArrowProcess"/>
    <dgm:cxn modelId="{56EEAC77-55A0-4688-BFAC-8376FD596C12}" type="presParOf" srcId="{269C28A0-C0F6-4522-B4EA-8B7E8D0EF125}" destId="{54F6F371-FB21-4169-A811-A8FCB780F191}" srcOrd="2" destOrd="0" presId="urn:microsoft.com/office/officeart/2009/layout/CircleArrowProcess"/>
    <dgm:cxn modelId="{A83F9051-0517-402E-B118-70D5AE6E8925}" type="presParOf" srcId="{54F6F371-FB21-4169-A811-A8FCB780F191}" destId="{A064D525-04EA-421E-9D56-E3F08BEB02D0}" srcOrd="0" destOrd="0" presId="urn:microsoft.com/office/officeart/2009/layout/CircleArrowProcess"/>
    <dgm:cxn modelId="{36D67149-F57F-4F6A-BCF8-C26C19573D85}" type="presParOf" srcId="{269C28A0-C0F6-4522-B4EA-8B7E8D0EF125}" destId="{F643ECE1-2830-453C-9B5D-295D233613FA}" srcOrd="3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09C84EA-A84A-4064-849C-E583A0317930}" type="doc">
      <dgm:prSet loTypeId="urn:microsoft.com/office/officeart/2005/8/layout/hierarchy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IE"/>
        </a:p>
      </dgm:t>
    </dgm:pt>
    <dgm:pt modelId="{5D864DE8-21FC-4883-B87A-E2919A1BF5EF}">
      <dgm:prSet phldrT="[Text]" custT="1"/>
      <dgm:spPr/>
      <dgm:t>
        <a:bodyPr/>
        <a:lstStyle/>
        <a:p>
          <a:r>
            <a:rPr lang="en-IE" sz="3200" dirty="0">
              <a:latin typeface="Cambria" panose="02040503050406030204" pitchFamily="18" charset="0"/>
              <a:ea typeface="Cambria" panose="02040503050406030204" pitchFamily="18" charset="0"/>
            </a:rPr>
            <a:t>Ilteangachas</a:t>
          </a:r>
        </a:p>
        <a:p>
          <a:r>
            <a:rPr lang="en-IE" sz="1800" dirty="0">
              <a:latin typeface="Cambria" panose="02040503050406030204" pitchFamily="18" charset="0"/>
              <a:ea typeface="Cambria" panose="02040503050406030204" pitchFamily="18" charset="0"/>
            </a:rPr>
            <a:t>(plurilingualism)</a:t>
          </a:r>
        </a:p>
      </dgm:t>
    </dgm:pt>
    <dgm:pt modelId="{A5485B0A-39DD-4C08-9530-0EC8D3659EAC}" type="parTrans" cxnId="{5C92E41D-42CC-45AA-93B4-491724A60AE1}">
      <dgm:prSet/>
      <dgm:spPr/>
      <dgm:t>
        <a:bodyPr/>
        <a:lstStyle/>
        <a:p>
          <a:endParaRPr lang="en-IE"/>
        </a:p>
      </dgm:t>
    </dgm:pt>
    <dgm:pt modelId="{9D8F2AC1-7F73-4ED7-A4A7-EBC55A85FCE9}" type="sibTrans" cxnId="{5C92E41D-42CC-45AA-93B4-491724A60AE1}">
      <dgm:prSet/>
      <dgm:spPr/>
      <dgm:t>
        <a:bodyPr/>
        <a:lstStyle/>
        <a:p>
          <a:endParaRPr lang="en-IE"/>
        </a:p>
      </dgm:t>
    </dgm:pt>
    <dgm:pt modelId="{059BB94C-0400-44F8-9E69-67D1FF80DBED}">
      <dgm:prSet phldrT="[Text]"/>
      <dgm:spPr/>
      <dgm:t>
        <a:bodyPr/>
        <a:lstStyle/>
        <a:p>
          <a:r>
            <a:rPr lang="en-IE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‘a linguistic repertory in which all linguistic abilities have a place’ </a:t>
          </a:r>
        </a:p>
        <a:p>
          <a:r>
            <a:rPr lang="en-IE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‘paradigm shift’ </a:t>
          </a:r>
        </a:p>
        <a:p>
          <a:r>
            <a:rPr lang="en-IE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(Comhairle na hEorpa 2001: 5)</a:t>
          </a:r>
          <a:endParaRPr lang="en-IE" dirty="0"/>
        </a:p>
      </dgm:t>
    </dgm:pt>
    <dgm:pt modelId="{E7F5C18C-1857-49F6-92D5-1CB463BC1585}" type="parTrans" cxnId="{67032909-5FBC-452E-8435-1F01252AB1AB}">
      <dgm:prSet/>
      <dgm:spPr/>
      <dgm:t>
        <a:bodyPr/>
        <a:lstStyle/>
        <a:p>
          <a:endParaRPr lang="en-IE"/>
        </a:p>
      </dgm:t>
    </dgm:pt>
    <dgm:pt modelId="{2D00AC81-E97A-46EE-BA48-52B335D17887}" type="sibTrans" cxnId="{67032909-5FBC-452E-8435-1F01252AB1AB}">
      <dgm:prSet/>
      <dgm:spPr/>
      <dgm:t>
        <a:bodyPr/>
        <a:lstStyle/>
        <a:p>
          <a:endParaRPr lang="en-IE"/>
        </a:p>
      </dgm:t>
    </dgm:pt>
    <dgm:pt modelId="{B75982B1-3522-475F-9A91-2D9E1347DA8C}">
      <dgm:prSet phldrT="[Text]" custT="1"/>
      <dgm:spPr/>
      <dgm:t>
        <a:bodyPr/>
        <a:lstStyle/>
        <a:p>
          <a:r>
            <a:rPr lang="en-IE" sz="2800" dirty="0">
              <a:effectLst/>
              <a:latin typeface="Cambria" panose="02040503050406030204" pitchFamily="18" charset="0"/>
              <a:cs typeface="Times New Roman" panose="02020603050405020304" pitchFamily="18" charset="0"/>
            </a:rPr>
            <a:t>‘If there is one language which Europe needs, that is plurilingualism.’</a:t>
          </a:r>
          <a:endParaRPr lang="en-IE" sz="2800" dirty="0"/>
        </a:p>
      </dgm:t>
    </dgm:pt>
    <dgm:pt modelId="{D1DCA436-EEA9-460D-AF7D-E050E3CC5683}" type="parTrans" cxnId="{0073C6F0-DA5A-4703-BB6C-AEB5CBD4C74C}">
      <dgm:prSet/>
      <dgm:spPr/>
      <dgm:t>
        <a:bodyPr/>
        <a:lstStyle/>
        <a:p>
          <a:endParaRPr lang="en-IE"/>
        </a:p>
      </dgm:t>
    </dgm:pt>
    <dgm:pt modelId="{CEFEC8DD-5C6B-4208-ABEB-AF88D8C24465}" type="sibTrans" cxnId="{0073C6F0-DA5A-4703-BB6C-AEB5CBD4C74C}">
      <dgm:prSet/>
      <dgm:spPr/>
      <dgm:t>
        <a:bodyPr/>
        <a:lstStyle/>
        <a:p>
          <a:endParaRPr lang="en-IE"/>
        </a:p>
      </dgm:t>
    </dgm:pt>
    <dgm:pt modelId="{3098091B-CF08-4342-83DA-A9EA0E437122}">
      <dgm:prSet phldrT="[Text]"/>
      <dgm:spPr/>
      <dgm:t>
        <a:bodyPr/>
        <a:lstStyle/>
        <a:p>
          <a:r>
            <a:rPr lang="pt-BR" dirty="0">
              <a:effectLst/>
              <a:latin typeface="Cambria" panose="02040503050406030204" pitchFamily="18" charset="0"/>
              <a:cs typeface="Times New Roman" panose="02020603050405020304" pitchFamily="18" charset="0"/>
            </a:rPr>
            <a:t>(Comhairle na hEorpa 2014a, lch.14).</a:t>
          </a:r>
          <a:endParaRPr lang="en-IE" dirty="0">
            <a:effectLst/>
            <a:latin typeface="Cambria" panose="02040503050406030204" pitchFamily="18" charset="0"/>
            <a:cs typeface="Times New Roman" panose="02020603050405020304" pitchFamily="18" charset="0"/>
          </a:endParaRPr>
        </a:p>
      </dgm:t>
    </dgm:pt>
    <dgm:pt modelId="{B2A44155-C5CC-49F9-95EB-5FC333C04B3A}" type="parTrans" cxnId="{1AD942C7-01BD-472B-80F5-8704C9438893}">
      <dgm:prSet/>
      <dgm:spPr/>
      <dgm:t>
        <a:bodyPr/>
        <a:lstStyle/>
        <a:p>
          <a:endParaRPr lang="en-IE"/>
        </a:p>
      </dgm:t>
    </dgm:pt>
    <dgm:pt modelId="{BCED5D3B-E0D5-4A19-879B-FF404F952D10}" type="sibTrans" cxnId="{1AD942C7-01BD-472B-80F5-8704C9438893}">
      <dgm:prSet/>
      <dgm:spPr/>
      <dgm:t>
        <a:bodyPr/>
        <a:lstStyle/>
        <a:p>
          <a:endParaRPr lang="en-IE"/>
        </a:p>
      </dgm:t>
    </dgm:pt>
    <dgm:pt modelId="{CE1270C5-9DA3-487B-8256-BB6FBB2C7B0B}" type="pres">
      <dgm:prSet presAssocID="{809C84EA-A84A-4064-849C-E583A031793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C48D1BC-8084-4A7B-B0B2-EBFF399B78A2}" type="pres">
      <dgm:prSet presAssocID="{5D864DE8-21FC-4883-B87A-E2919A1BF5EF}" presName="root" presStyleCnt="0"/>
      <dgm:spPr/>
    </dgm:pt>
    <dgm:pt modelId="{D0878AF9-8766-4BAC-A8B0-339225554B6C}" type="pres">
      <dgm:prSet presAssocID="{5D864DE8-21FC-4883-B87A-E2919A1BF5EF}" presName="rootComposite" presStyleCnt="0"/>
      <dgm:spPr/>
    </dgm:pt>
    <dgm:pt modelId="{CF12BCB6-4C15-4969-9352-8B075D89A334}" type="pres">
      <dgm:prSet presAssocID="{5D864DE8-21FC-4883-B87A-E2919A1BF5EF}" presName="rootText" presStyleLbl="node1" presStyleIdx="0" presStyleCnt="2"/>
      <dgm:spPr/>
    </dgm:pt>
    <dgm:pt modelId="{14C22FC8-05F9-4B1B-ABFA-7D8595D2DED1}" type="pres">
      <dgm:prSet presAssocID="{5D864DE8-21FC-4883-B87A-E2919A1BF5EF}" presName="rootConnector" presStyleLbl="node1" presStyleIdx="0" presStyleCnt="2"/>
      <dgm:spPr/>
    </dgm:pt>
    <dgm:pt modelId="{8ACB11E1-0589-43A2-BE9E-2CB7BEB707BE}" type="pres">
      <dgm:prSet presAssocID="{5D864DE8-21FC-4883-B87A-E2919A1BF5EF}" presName="childShape" presStyleCnt="0"/>
      <dgm:spPr/>
    </dgm:pt>
    <dgm:pt modelId="{D449535F-2E50-4330-BAF6-86EEC9C574FD}" type="pres">
      <dgm:prSet presAssocID="{E7F5C18C-1857-49F6-92D5-1CB463BC1585}" presName="Name13" presStyleLbl="parChTrans1D2" presStyleIdx="0" presStyleCnt="2"/>
      <dgm:spPr/>
    </dgm:pt>
    <dgm:pt modelId="{88C8E73A-8C04-407F-A05B-D8885014F6CC}" type="pres">
      <dgm:prSet presAssocID="{059BB94C-0400-44F8-9E69-67D1FF80DBED}" presName="childText" presStyleLbl="bgAcc1" presStyleIdx="0" presStyleCnt="2">
        <dgm:presLayoutVars>
          <dgm:bulletEnabled val="1"/>
        </dgm:presLayoutVars>
      </dgm:prSet>
      <dgm:spPr/>
    </dgm:pt>
    <dgm:pt modelId="{9147F2C4-AF58-496A-9BC9-91442807C64B}" type="pres">
      <dgm:prSet presAssocID="{B75982B1-3522-475F-9A91-2D9E1347DA8C}" presName="root" presStyleCnt="0"/>
      <dgm:spPr/>
    </dgm:pt>
    <dgm:pt modelId="{7CE7D4C7-AC5E-436E-B392-41890DC74CD4}" type="pres">
      <dgm:prSet presAssocID="{B75982B1-3522-475F-9A91-2D9E1347DA8C}" presName="rootComposite" presStyleCnt="0"/>
      <dgm:spPr/>
    </dgm:pt>
    <dgm:pt modelId="{6DE2C380-2744-40FC-8951-0DAED3C7B634}" type="pres">
      <dgm:prSet presAssocID="{B75982B1-3522-475F-9A91-2D9E1347DA8C}" presName="rootText" presStyleLbl="node1" presStyleIdx="1" presStyleCnt="2"/>
      <dgm:spPr/>
    </dgm:pt>
    <dgm:pt modelId="{6B09A1B8-B155-47FA-98EF-01E8A1A66AD4}" type="pres">
      <dgm:prSet presAssocID="{B75982B1-3522-475F-9A91-2D9E1347DA8C}" presName="rootConnector" presStyleLbl="node1" presStyleIdx="1" presStyleCnt="2"/>
      <dgm:spPr/>
    </dgm:pt>
    <dgm:pt modelId="{B9113C4E-4056-4AE8-B234-526DE6174B5E}" type="pres">
      <dgm:prSet presAssocID="{B75982B1-3522-475F-9A91-2D9E1347DA8C}" presName="childShape" presStyleCnt="0"/>
      <dgm:spPr/>
    </dgm:pt>
    <dgm:pt modelId="{655F5C6B-4236-4A16-9578-D42466520179}" type="pres">
      <dgm:prSet presAssocID="{B2A44155-C5CC-49F9-95EB-5FC333C04B3A}" presName="Name13" presStyleLbl="parChTrans1D2" presStyleIdx="1" presStyleCnt="2"/>
      <dgm:spPr/>
    </dgm:pt>
    <dgm:pt modelId="{7D5B631B-4E15-41EF-86DB-6901C5A46771}" type="pres">
      <dgm:prSet presAssocID="{3098091B-CF08-4342-83DA-A9EA0E437122}" presName="childText" presStyleLbl="bgAcc1" presStyleIdx="1" presStyleCnt="2">
        <dgm:presLayoutVars>
          <dgm:bulletEnabled val="1"/>
        </dgm:presLayoutVars>
      </dgm:prSet>
      <dgm:spPr/>
    </dgm:pt>
  </dgm:ptLst>
  <dgm:cxnLst>
    <dgm:cxn modelId="{67032909-5FBC-452E-8435-1F01252AB1AB}" srcId="{5D864DE8-21FC-4883-B87A-E2919A1BF5EF}" destId="{059BB94C-0400-44F8-9E69-67D1FF80DBED}" srcOrd="0" destOrd="0" parTransId="{E7F5C18C-1857-49F6-92D5-1CB463BC1585}" sibTransId="{2D00AC81-E97A-46EE-BA48-52B335D17887}"/>
    <dgm:cxn modelId="{5C92E41D-42CC-45AA-93B4-491724A60AE1}" srcId="{809C84EA-A84A-4064-849C-E583A0317930}" destId="{5D864DE8-21FC-4883-B87A-E2919A1BF5EF}" srcOrd="0" destOrd="0" parTransId="{A5485B0A-39DD-4C08-9530-0EC8D3659EAC}" sibTransId="{9D8F2AC1-7F73-4ED7-A4A7-EBC55A85FCE9}"/>
    <dgm:cxn modelId="{E6782E3B-EBEC-4B21-826F-EEBDEEB83467}" type="presOf" srcId="{B2A44155-C5CC-49F9-95EB-5FC333C04B3A}" destId="{655F5C6B-4236-4A16-9578-D42466520179}" srcOrd="0" destOrd="0" presId="urn:microsoft.com/office/officeart/2005/8/layout/hierarchy3"/>
    <dgm:cxn modelId="{35FC935C-1798-4C62-881A-F891B3844BF4}" type="presOf" srcId="{3098091B-CF08-4342-83DA-A9EA0E437122}" destId="{7D5B631B-4E15-41EF-86DB-6901C5A46771}" srcOrd="0" destOrd="0" presId="urn:microsoft.com/office/officeart/2005/8/layout/hierarchy3"/>
    <dgm:cxn modelId="{E5BAAF63-A0C4-4BAB-A461-2A920948E549}" type="presOf" srcId="{5D864DE8-21FC-4883-B87A-E2919A1BF5EF}" destId="{CF12BCB6-4C15-4969-9352-8B075D89A334}" srcOrd="0" destOrd="0" presId="urn:microsoft.com/office/officeart/2005/8/layout/hierarchy3"/>
    <dgm:cxn modelId="{B0E3A279-836B-43F1-9ECC-43F94DCF6D83}" type="presOf" srcId="{059BB94C-0400-44F8-9E69-67D1FF80DBED}" destId="{88C8E73A-8C04-407F-A05B-D8885014F6CC}" srcOrd="0" destOrd="0" presId="urn:microsoft.com/office/officeart/2005/8/layout/hierarchy3"/>
    <dgm:cxn modelId="{50016590-0F8A-4D10-BCFD-A19AA6A4B4F5}" type="presOf" srcId="{E7F5C18C-1857-49F6-92D5-1CB463BC1585}" destId="{D449535F-2E50-4330-BAF6-86EEC9C574FD}" srcOrd="0" destOrd="0" presId="urn:microsoft.com/office/officeart/2005/8/layout/hierarchy3"/>
    <dgm:cxn modelId="{1AD942C7-01BD-472B-80F5-8704C9438893}" srcId="{B75982B1-3522-475F-9A91-2D9E1347DA8C}" destId="{3098091B-CF08-4342-83DA-A9EA0E437122}" srcOrd="0" destOrd="0" parTransId="{B2A44155-C5CC-49F9-95EB-5FC333C04B3A}" sibTransId="{BCED5D3B-E0D5-4A19-879B-FF404F952D10}"/>
    <dgm:cxn modelId="{A6DC7FCA-9B5F-4E16-89B8-2C7F97D5167C}" type="presOf" srcId="{B75982B1-3522-475F-9A91-2D9E1347DA8C}" destId="{6B09A1B8-B155-47FA-98EF-01E8A1A66AD4}" srcOrd="1" destOrd="0" presId="urn:microsoft.com/office/officeart/2005/8/layout/hierarchy3"/>
    <dgm:cxn modelId="{D1A5B7D8-9673-43B7-B56E-66093472784B}" type="presOf" srcId="{B75982B1-3522-475F-9A91-2D9E1347DA8C}" destId="{6DE2C380-2744-40FC-8951-0DAED3C7B634}" srcOrd="0" destOrd="0" presId="urn:microsoft.com/office/officeart/2005/8/layout/hierarchy3"/>
    <dgm:cxn modelId="{80D48FE4-0E1A-49E9-98BD-CDBD6D48FB39}" type="presOf" srcId="{809C84EA-A84A-4064-849C-E583A0317930}" destId="{CE1270C5-9DA3-487B-8256-BB6FBB2C7B0B}" srcOrd="0" destOrd="0" presId="urn:microsoft.com/office/officeart/2005/8/layout/hierarchy3"/>
    <dgm:cxn modelId="{0073C6F0-DA5A-4703-BB6C-AEB5CBD4C74C}" srcId="{809C84EA-A84A-4064-849C-E583A0317930}" destId="{B75982B1-3522-475F-9A91-2D9E1347DA8C}" srcOrd="1" destOrd="0" parTransId="{D1DCA436-EEA9-460D-AF7D-E050E3CC5683}" sibTransId="{CEFEC8DD-5C6B-4208-ABEB-AF88D8C24465}"/>
    <dgm:cxn modelId="{ED30B8F5-02B5-4A24-8AAC-7EFA97F84245}" type="presOf" srcId="{5D864DE8-21FC-4883-B87A-E2919A1BF5EF}" destId="{14C22FC8-05F9-4B1B-ABFA-7D8595D2DED1}" srcOrd="1" destOrd="0" presId="urn:microsoft.com/office/officeart/2005/8/layout/hierarchy3"/>
    <dgm:cxn modelId="{BC1B03AE-689E-4195-8496-201EFFEF74A5}" type="presParOf" srcId="{CE1270C5-9DA3-487B-8256-BB6FBB2C7B0B}" destId="{EC48D1BC-8084-4A7B-B0B2-EBFF399B78A2}" srcOrd="0" destOrd="0" presId="urn:microsoft.com/office/officeart/2005/8/layout/hierarchy3"/>
    <dgm:cxn modelId="{1291A702-912C-4560-8445-DB1701FD3250}" type="presParOf" srcId="{EC48D1BC-8084-4A7B-B0B2-EBFF399B78A2}" destId="{D0878AF9-8766-4BAC-A8B0-339225554B6C}" srcOrd="0" destOrd="0" presId="urn:microsoft.com/office/officeart/2005/8/layout/hierarchy3"/>
    <dgm:cxn modelId="{4C7B12D5-5908-4D92-9D70-1C01F3EFBCF0}" type="presParOf" srcId="{D0878AF9-8766-4BAC-A8B0-339225554B6C}" destId="{CF12BCB6-4C15-4969-9352-8B075D89A334}" srcOrd="0" destOrd="0" presId="urn:microsoft.com/office/officeart/2005/8/layout/hierarchy3"/>
    <dgm:cxn modelId="{CB26927B-138B-49F8-9A8C-F5D10C39098D}" type="presParOf" srcId="{D0878AF9-8766-4BAC-A8B0-339225554B6C}" destId="{14C22FC8-05F9-4B1B-ABFA-7D8595D2DED1}" srcOrd="1" destOrd="0" presId="urn:microsoft.com/office/officeart/2005/8/layout/hierarchy3"/>
    <dgm:cxn modelId="{3CCCFDDC-6C51-46A2-A67C-8E93DBB1A12C}" type="presParOf" srcId="{EC48D1BC-8084-4A7B-B0B2-EBFF399B78A2}" destId="{8ACB11E1-0589-43A2-BE9E-2CB7BEB707BE}" srcOrd="1" destOrd="0" presId="urn:microsoft.com/office/officeart/2005/8/layout/hierarchy3"/>
    <dgm:cxn modelId="{C11ED7D3-2C3D-4CF8-BD5E-09E3D84623FB}" type="presParOf" srcId="{8ACB11E1-0589-43A2-BE9E-2CB7BEB707BE}" destId="{D449535F-2E50-4330-BAF6-86EEC9C574FD}" srcOrd="0" destOrd="0" presId="urn:microsoft.com/office/officeart/2005/8/layout/hierarchy3"/>
    <dgm:cxn modelId="{1F237778-C134-4A3F-8E52-183D7E4E11EC}" type="presParOf" srcId="{8ACB11E1-0589-43A2-BE9E-2CB7BEB707BE}" destId="{88C8E73A-8C04-407F-A05B-D8885014F6CC}" srcOrd="1" destOrd="0" presId="urn:microsoft.com/office/officeart/2005/8/layout/hierarchy3"/>
    <dgm:cxn modelId="{B13B1E73-09E5-4945-A2DB-DEE72CD8D702}" type="presParOf" srcId="{CE1270C5-9DA3-487B-8256-BB6FBB2C7B0B}" destId="{9147F2C4-AF58-496A-9BC9-91442807C64B}" srcOrd="1" destOrd="0" presId="urn:microsoft.com/office/officeart/2005/8/layout/hierarchy3"/>
    <dgm:cxn modelId="{BA530FED-22A4-4326-82FC-1DC22F575EE3}" type="presParOf" srcId="{9147F2C4-AF58-496A-9BC9-91442807C64B}" destId="{7CE7D4C7-AC5E-436E-B392-41890DC74CD4}" srcOrd="0" destOrd="0" presId="urn:microsoft.com/office/officeart/2005/8/layout/hierarchy3"/>
    <dgm:cxn modelId="{DD3822C3-3233-4872-8E12-7E507125FADE}" type="presParOf" srcId="{7CE7D4C7-AC5E-436E-B392-41890DC74CD4}" destId="{6DE2C380-2744-40FC-8951-0DAED3C7B634}" srcOrd="0" destOrd="0" presId="urn:microsoft.com/office/officeart/2005/8/layout/hierarchy3"/>
    <dgm:cxn modelId="{92BA26A2-F78E-406A-8009-771CCDF56B3A}" type="presParOf" srcId="{7CE7D4C7-AC5E-436E-B392-41890DC74CD4}" destId="{6B09A1B8-B155-47FA-98EF-01E8A1A66AD4}" srcOrd="1" destOrd="0" presId="urn:microsoft.com/office/officeart/2005/8/layout/hierarchy3"/>
    <dgm:cxn modelId="{CF690B1F-14F5-4A6C-B9CD-4EA025E0B81F}" type="presParOf" srcId="{9147F2C4-AF58-496A-9BC9-91442807C64B}" destId="{B9113C4E-4056-4AE8-B234-526DE6174B5E}" srcOrd="1" destOrd="0" presId="urn:microsoft.com/office/officeart/2005/8/layout/hierarchy3"/>
    <dgm:cxn modelId="{3F5CF856-50AD-4660-A064-18984E0A39F8}" type="presParOf" srcId="{B9113C4E-4056-4AE8-B234-526DE6174B5E}" destId="{655F5C6B-4236-4A16-9578-D42466520179}" srcOrd="0" destOrd="0" presId="urn:microsoft.com/office/officeart/2005/8/layout/hierarchy3"/>
    <dgm:cxn modelId="{9E1AF9EE-0149-4B6C-8EC1-B980ED0C6D0D}" type="presParOf" srcId="{B9113C4E-4056-4AE8-B234-526DE6174B5E}" destId="{7D5B631B-4E15-41EF-86DB-6901C5A46771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1CBEF14-EEF9-4C86-9319-5209540504B3}" type="doc">
      <dgm:prSet loTypeId="urn:microsoft.com/office/officeart/2005/8/layout/vList2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DFC6E947-472E-49FB-B81F-DF5ACF1B6C3E}">
      <dgm:prSet/>
      <dgm:spPr/>
      <dgm:t>
        <a:bodyPr/>
        <a:lstStyle/>
        <a:p>
          <a:r>
            <a:rPr lang="en-US"/>
            <a:t>Béim ar naisc thrasteanga in ‘Curaclam Teanga na Bunscoile: Scoileanna Gaeltachta agus Lán-Ghaeilge’ </a:t>
          </a:r>
        </a:p>
      </dgm:t>
    </dgm:pt>
    <dgm:pt modelId="{CF53CAA6-637D-4F66-B001-D683EA466E81}" type="parTrans" cxnId="{E7E69A1A-37B7-438D-8799-24517DCB886B}">
      <dgm:prSet/>
      <dgm:spPr/>
      <dgm:t>
        <a:bodyPr/>
        <a:lstStyle/>
        <a:p>
          <a:endParaRPr lang="en-US"/>
        </a:p>
      </dgm:t>
    </dgm:pt>
    <dgm:pt modelId="{981831A1-1EF8-420B-BEEF-D027CAD3D9FC}" type="sibTrans" cxnId="{E7E69A1A-37B7-438D-8799-24517DCB886B}">
      <dgm:prSet/>
      <dgm:spPr/>
      <dgm:t>
        <a:bodyPr/>
        <a:lstStyle/>
        <a:p>
          <a:endParaRPr lang="en-US"/>
        </a:p>
      </dgm:t>
    </dgm:pt>
    <dgm:pt modelId="{FB997D18-0CC5-40BB-84D1-E9DC4EE712C0}">
      <dgm:prSet/>
      <dgm:spPr/>
      <dgm:t>
        <a:bodyPr/>
        <a:lstStyle/>
        <a:p>
          <a:r>
            <a:rPr lang="en-US" dirty="0"/>
            <a:t>(An Roinn Oideachais agus Scileanna 2019) </a:t>
          </a:r>
        </a:p>
      </dgm:t>
    </dgm:pt>
    <dgm:pt modelId="{E4BB1273-66DE-406D-8433-98B9CAFF94C5}" type="parTrans" cxnId="{EA45C79E-A32C-4DD0-B79A-5FAC47D6437E}">
      <dgm:prSet/>
      <dgm:spPr/>
      <dgm:t>
        <a:bodyPr/>
        <a:lstStyle/>
        <a:p>
          <a:endParaRPr lang="en-US"/>
        </a:p>
      </dgm:t>
    </dgm:pt>
    <dgm:pt modelId="{8A491BFD-40AE-4C49-B358-504F3280FF2B}" type="sibTrans" cxnId="{EA45C79E-A32C-4DD0-B79A-5FAC47D6437E}">
      <dgm:prSet/>
      <dgm:spPr/>
      <dgm:t>
        <a:bodyPr/>
        <a:lstStyle/>
        <a:p>
          <a:endParaRPr lang="en-US"/>
        </a:p>
      </dgm:t>
    </dgm:pt>
    <dgm:pt modelId="{E37C4188-470F-47F0-84D5-C047F462996E}">
      <dgm:prSet/>
      <dgm:spPr/>
      <dgm:t>
        <a:bodyPr/>
        <a:lstStyle/>
        <a:p>
          <a:r>
            <a:rPr lang="en-US" dirty="0"/>
            <a:t>Tagairt d’aithint difríochtaí agus cosúlachtaí idir teangacha, an Béarla ina measc, i siollabas na </a:t>
          </a:r>
          <a:r>
            <a:rPr lang="en-US" dirty="0" err="1"/>
            <a:t>hArdteistiméireachta</a:t>
          </a:r>
          <a:r>
            <a:rPr lang="en-US" dirty="0"/>
            <a:t> 	</a:t>
          </a:r>
        </a:p>
      </dgm:t>
    </dgm:pt>
    <dgm:pt modelId="{F4849FD6-037C-4EFB-82D0-2E3A78DBCE3E}" type="parTrans" cxnId="{D620376A-7D35-44D2-BA10-BE41C7891BDE}">
      <dgm:prSet/>
      <dgm:spPr/>
      <dgm:t>
        <a:bodyPr/>
        <a:lstStyle/>
        <a:p>
          <a:endParaRPr lang="en-US"/>
        </a:p>
      </dgm:t>
    </dgm:pt>
    <dgm:pt modelId="{746F67EE-F9C3-4625-829C-BCEEB784051C}" type="sibTrans" cxnId="{D620376A-7D35-44D2-BA10-BE41C7891BDE}">
      <dgm:prSet/>
      <dgm:spPr/>
      <dgm:t>
        <a:bodyPr/>
        <a:lstStyle/>
        <a:p>
          <a:endParaRPr lang="en-US"/>
        </a:p>
      </dgm:t>
    </dgm:pt>
    <dgm:pt modelId="{57F44983-A105-477E-B144-CD561D90F2FF}">
      <dgm:prSet/>
      <dgm:spPr/>
      <dgm:t>
        <a:bodyPr/>
        <a:lstStyle/>
        <a:p>
          <a:r>
            <a:rPr lang="en-US"/>
            <a:t>(An Roinn Oideachais agus Eolaíochta 2010, lch.3). </a:t>
          </a:r>
        </a:p>
      </dgm:t>
    </dgm:pt>
    <dgm:pt modelId="{C78F3B41-8A9D-492B-BAB5-B1D1F06733B2}" type="parTrans" cxnId="{4DEF4D4C-8CA6-4A15-95A9-45CA62850C0E}">
      <dgm:prSet/>
      <dgm:spPr/>
      <dgm:t>
        <a:bodyPr/>
        <a:lstStyle/>
        <a:p>
          <a:endParaRPr lang="en-US"/>
        </a:p>
      </dgm:t>
    </dgm:pt>
    <dgm:pt modelId="{40445CFC-7B1B-4B07-9EC5-751B8069823A}" type="sibTrans" cxnId="{4DEF4D4C-8CA6-4A15-95A9-45CA62850C0E}">
      <dgm:prSet/>
      <dgm:spPr/>
      <dgm:t>
        <a:bodyPr/>
        <a:lstStyle/>
        <a:p>
          <a:endParaRPr lang="en-US"/>
        </a:p>
      </dgm:t>
    </dgm:pt>
    <dgm:pt modelId="{B937B2D4-EA42-436E-BBC1-195FC5A66248}" type="pres">
      <dgm:prSet presAssocID="{81CBEF14-EEF9-4C86-9319-5209540504B3}" presName="linear" presStyleCnt="0">
        <dgm:presLayoutVars>
          <dgm:animLvl val="lvl"/>
          <dgm:resizeHandles val="exact"/>
        </dgm:presLayoutVars>
      </dgm:prSet>
      <dgm:spPr/>
    </dgm:pt>
    <dgm:pt modelId="{CCD4F2A7-3E9E-472E-982B-5F720DDD146B}" type="pres">
      <dgm:prSet presAssocID="{DFC6E947-472E-49FB-B81F-DF5ACF1B6C3E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2DB0BA94-97E8-4B37-85CB-A54BAD94D860}" type="pres">
      <dgm:prSet presAssocID="{DFC6E947-472E-49FB-B81F-DF5ACF1B6C3E}" presName="childText" presStyleLbl="revTx" presStyleIdx="0" presStyleCnt="2">
        <dgm:presLayoutVars>
          <dgm:bulletEnabled val="1"/>
        </dgm:presLayoutVars>
      </dgm:prSet>
      <dgm:spPr/>
    </dgm:pt>
    <dgm:pt modelId="{214B4B0E-722D-4B34-832C-2F7013677304}" type="pres">
      <dgm:prSet presAssocID="{E37C4188-470F-47F0-84D5-C047F462996E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EDAA2B14-3AFB-4B28-B4E2-A48C50212DAE}" type="pres">
      <dgm:prSet presAssocID="{E37C4188-470F-47F0-84D5-C047F462996E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46D56707-E1B5-42DA-8F4A-0553E1F9B291}" type="presOf" srcId="{FB997D18-0CC5-40BB-84D1-E9DC4EE712C0}" destId="{2DB0BA94-97E8-4B37-85CB-A54BAD94D860}" srcOrd="0" destOrd="0" presId="urn:microsoft.com/office/officeart/2005/8/layout/vList2"/>
    <dgm:cxn modelId="{E7E69A1A-37B7-438D-8799-24517DCB886B}" srcId="{81CBEF14-EEF9-4C86-9319-5209540504B3}" destId="{DFC6E947-472E-49FB-B81F-DF5ACF1B6C3E}" srcOrd="0" destOrd="0" parTransId="{CF53CAA6-637D-4F66-B001-D683EA466E81}" sibTransId="{981831A1-1EF8-420B-BEEF-D027CAD3D9FC}"/>
    <dgm:cxn modelId="{5BF93D2D-858B-417B-BFE4-C2D1E0FC4409}" type="presOf" srcId="{E37C4188-470F-47F0-84D5-C047F462996E}" destId="{214B4B0E-722D-4B34-832C-2F7013677304}" srcOrd="0" destOrd="0" presId="urn:microsoft.com/office/officeart/2005/8/layout/vList2"/>
    <dgm:cxn modelId="{D620376A-7D35-44D2-BA10-BE41C7891BDE}" srcId="{81CBEF14-EEF9-4C86-9319-5209540504B3}" destId="{E37C4188-470F-47F0-84D5-C047F462996E}" srcOrd="1" destOrd="0" parTransId="{F4849FD6-037C-4EFB-82D0-2E3A78DBCE3E}" sibTransId="{746F67EE-F9C3-4625-829C-BCEEB784051C}"/>
    <dgm:cxn modelId="{4DEF4D4C-8CA6-4A15-95A9-45CA62850C0E}" srcId="{E37C4188-470F-47F0-84D5-C047F462996E}" destId="{57F44983-A105-477E-B144-CD561D90F2FF}" srcOrd="0" destOrd="0" parTransId="{C78F3B41-8A9D-492B-BAB5-B1D1F06733B2}" sibTransId="{40445CFC-7B1B-4B07-9EC5-751B8069823A}"/>
    <dgm:cxn modelId="{59A12B7D-0C6F-4993-A5BF-2BA255D4B0D6}" type="presOf" srcId="{57F44983-A105-477E-B144-CD561D90F2FF}" destId="{EDAA2B14-3AFB-4B28-B4E2-A48C50212DAE}" srcOrd="0" destOrd="0" presId="urn:microsoft.com/office/officeart/2005/8/layout/vList2"/>
    <dgm:cxn modelId="{EA45C79E-A32C-4DD0-B79A-5FAC47D6437E}" srcId="{DFC6E947-472E-49FB-B81F-DF5ACF1B6C3E}" destId="{FB997D18-0CC5-40BB-84D1-E9DC4EE712C0}" srcOrd="0" destOrd="0" parTransId="{E4BB1273-66DE-406D-8433-98B9CAFF94C5}" sibTransId="{8A491BFD-40AE-4C49-B358-504F3280FF2B}"/>
    <dgm:cxn modelId="{850A1DD4-A1D4-4A23-A93B-78E2025304C8}" type="presOf" srcId="{DFC6E947-472E-49FB-B81F-DF5ACF1B6C3E}" destId="{CCD4F2A7-3E9E-472E-982B-5F720DDD146B}" srcOrd="0" destOrd="0" presId="urn:microsoft.com/office/officeart/2005/8/layout/vList2"/>
    <dgm:cxn modelId="{B3591CDA-C683-4098-B21F-A77BE0C99B16}" type="presOf" srcId="{81CBEF14-EEF9-4C86-9319-5209540504B3}" destId="{B937B2D4-EA42-436E-BBC1-195FC5A66248}" srcOrd="0" destOrd="0" presId="urn:microsoft.com/office/officeart/2005/8/layout/vList2"/>
    <dgm:cxn modelId="{0E1635BF-F54D-4055-99E9-9BAD79D6E751}" type="presParOf" srcId="{B937B2D4-EA42-436E-BBC1-195FC5A66248}" destId="{CCD4F2A7-3E9E-472E-982B-5F720DDD146B}" srcOrd="0" destOrd="0" presId="urn:microsoft.com/office/officeart/2005/8/layout/vList2"/>
    <dgm:cxn modelId="{F62ED5F7-4BBE-4B85-9044-CE9B38BD45F3}" type="presParOf" srcId="{B937B2D4-EA42-436E-BBC1-195FC5A66248}" destId="{2DB0BA94-97E8-4B37-85CB-A54BAD94D860}" srcOrd="1" destOrd="0" presId="urn:microsoft.com/office/officeart/2005/8/layout/vList2"/>
    <dgm:cxn modelId="{0C038BE5-2D6F-4394-A89D-8D3298DE276B}" type="presParOf" srcId="{B937B2D4-EA42-436E-BBC1-195FC5A66248}" destId="{214B4B0E-722D-4B34-832C-2F7013677304}" srcOrd="2" destOrd="0" presId="urn:microsoft.com/office/officeart/2005/8/layout/vList2"/>
    <dgm:cxn modelId="{AFB027CC-07A1-4CC5-BFFC-2888744CF469}" type="presParOf" srcId="{B937B2D4-EA42-436E-BBC1-195FC5A66248}" destId="{EDAA2B14-3AFB-4B28-B4E2-A48C50212DAE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6172266-46D3-4D6C-8A60-2C7407A8C988}" type="doc">
      <dgm:prSet loTypeId="urn:microsoft.com/office/officeart/2005/8/layout/defaul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IE"/>
        </a:p>
      </dgm:t>
    </dgm:pt>
    <dgm:pt modelId="{2AB1FD2A-90D6-4C86-A388-418B01C93007}">
      <dgm:prSet phldrT="[Text]" custT="1"/>
      <dgm:spPr/>
      <dgm:t>
        <a:bodyPr/>
        <a:lstStyle/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amhras agus </a:t>
          </a:r>
          <a:r>
            <a:rPr lang="en-IE" sz="1500" dirty="0" err="1">
              <a:latin typeface="Cambria" panose="02040503050406030204" pitchFamily="18" charset="0"/>
              <a:ea typeface="Cambria" panose="02040503050406030204" pitchFamily="18" charset="0"/>
            </a:rPr>
            <a:t>easaontacht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fhorleathan i measc ceannairí scoile agus múinteoirí i dtaca le húsáid chomhthráthach dhá theanga mar chleachtas ceadaithe oideolaíoch </a:t>
          </a:r>
        </a:p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(Gort and </a:t>
          </a:r>
          <a:r>
            <a:rPr lang="en-IE" sz="1500" dirty="0" err="1">
              <a:latin typeface="Cambria" panose="02040503050406030204" pitchFamily="18" charset="0"/>
              <a:ea typeface="Cambria" panose="02040503050406030204" pitchFamily="18" charset="0"/>
            </a:rPr>
            <a:t>Pontier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2013)</a:t>
          </a:r>
        </a:p>
      </dgm:t>
    </dgm:pt>
    <dgm:pt modelId="{53F49797-1762-4920-956C-A5CBE5C88218}" type="parTrans" cxnId="{CB55ADC6-8697-4456-B48C-DDD1D8C20EB0}">
      <dgm:prSet/>
      <dgm:spPr/>
      <dgm:t>
        <a:bodyPr/>
        <a:lstStyle/>
        <a:p>
          <a:endParaRPr lang="en-IE"/>
        </a:p>
      </dgm:t>
    </dgm:pt>
    <dgm:pt modelId="{BB969447-E84B-45FD-9661-E7C83EBBE327}" type="sibTrans" cxnId="{CB55ADC6-8697-4456-B48C-DDD1D8C20EB0}">
      <dgm:prSet/>
      <dgm:spPr/>
      <dgm:t>
        <a:bodyPr/>
        <a:lstStyle/>
        <a:p>
          <a:endParaRPr lang="en-IE"/>
        </a:p>
      </dgm:t>
    </dgm:pt>
    <dgm:pt modelId="{B734F698-CF13-4C77-BF46-DDF6A1576220}">
      <dgm:prSet phldrT="[Text]" custT="1"/>
      <dgm:spPr/>
      <dgm:t>
        <a:bodyPr/>
        <a:lstStyle/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Mar theip ar an teagasc </a:t>
          </a:r>
        </a:p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(Cummins 2007; Gallagher 2020)</a:t>
          </a:r>
        </a:p>
      </dgm:t>
    </dgm:pt>
    <dgm:pt modelId="{793CD22B-1FD6-47C2-A578-1E0EC6A4CEEB}" type="parTrans" cxnId="{0C181FB6-93D6-47DD-8E36-4B3F96BD4C4F}">
      <dgm:prSet/>
      <dgm:spPr/>
      <dgm:t>
        <a:bodyPr/>
        <a:lstStyle/>
        <a:p>
          <a:endParaRPr lang="en-IE"/>
        </a:p>
      </dgm:t>
    </dgm:pt>
    <dgm:pt modelId="{570C97DD-8EF7-40A3-B697-C5603BD4D8E5}" type="sibTrans" cxnId="{0C181FB6-93D6-47DD-8E36-4B3F96BD4C4F}">
      <dgm:prSet/>
      <dgm:spPr/>
      <dgm:t>
        <a:bodyPr/>
        <a:lstStyle/>
        <a:p>
          <a:endParaRPr lang="en-IE"/>
        </a:p>
      </dgm:t>
    </dgm:pt>
    <dgm:pt modelId="{84319C62-260B-4B1A-A6C5-0C296CB57B58}">
      <dgm:prSet phldrT="[Text]" custT="1"/>
      <dgm:spPr/>
      <dgm:t>
        <a:bodyPr/>
        <a:lstStyle/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doicheall orthu roimhe (</a:t>
          </a:r>
          <a:r>
            <a:rPr lang="en-IE" sz="1500" dirty="0" err="1">
              <a:latin typeface="Cambria" panose="02040503050406030204" pitchFamily="18" charset="0"/>
              <a:ea typeface="Cambria" panose="02040503050406030204" pitchFamily="18" charset="0"/>
            </a:rPr>
            <a:t>Holdway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and Hitchcock 2018)</a:t>
          </a:r>
        </a:p>
      </dgm:t>
    </dgm:pt>
    <dgm:pt modelId="{41EA357C-E74C-4C2F-B9C3-C70FA4422E8D}" type="parTrans" cxnId="{212A7C88-8109-4511-B636-7B114A5A7295}">
      <dgm:prSet/>
      <dgm:spPr/>
      <dgm:t>
        <a:bodyPr/>
        <a:lstStyle/>
        <a:p>
          <a:endParaRPr lang="en-IE"/>
        </a:p>
      </dgm:t>
    </dgm:pt>
    <dgm:pt modelId="{2B393C04-E1AE-4544-B019-00B688BECDEF}" type="sibTrans" cxnId="{212A7C88-8109-4511-B636-7B114A5A7295}">
      <dgm:prSet/>
      <dgm:spPr/>
      <dgm:t>
        <a:bodyPr/>
        <a:lstStyle/>
        <a:p>
          <a:endParaRPr lang="en-IE"/>
        </a:p>
      </dgm:t>
    </dgm:pt>
    <dgm:pt modelId="{22FE39E0-F144-40C9-A49B-ADD1E52F7831}">
      <dgm:prSet phldrT="[Text]" custT="1"/>
      <dgm:spPr/>
      <dgm:t>
        <a:bodyPr/>
        <a:lstStyle/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straitéis nach bhfuil inghlactha (García and Lin 2017; Cummins 2019; Vallejo and </a:t>
          </a:r>
          <a:r>
            <a:rPr lang="en-IE" sz="1500" dirty="0" err="1">
              <a:latin typeface="Cambria" panose="02040503050406030204" pitchFamily="18" charset="0"/>
              <a:ea typeface="Cambria" panose="02040503050406030204" pitchFamily="18" charset="0"/>
            </a:rPr>
            <a:t>Dooly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2020) </a:t>
          </a:r>
        </a:p>
      </dgm:t>
    </dgm:pt>
    <dgm:pt modelId="{00B09E8A-0E1C-4ABA-ACE7-4D8E36CB248F}" type="parTrans" cxnId="{0170753A-282D-4C33-AF3D-E3698C75790A}">
      <dgm:prSet/>
      <dgm:spPr/>
      <dgm:t>
        <a:bodyPr/>
        <a:lstStyle/>
        <a:p>
          <a:endParaRPr lang="en-IE"/>
        </a:p>
      </dgm:t>
    </dgm:pt>
    <dgm:pt modelId="{ED617862-C5DE-49D8-92E4-A021CD52917A}" type="sibTrans" cxnId="{0170753A-282D-4C33-AF3D-E3698C75790A}">
      <dgm:prSet/>
      <dgm:spPr/>
      <dgm:t>
        <a:bodyPr/>
        <a:lstStyle/>
        <a:p>
          <a:endParaRPr lang="en-IE"/>
        </a:p>
      </dgm:t>
    </dgm:pt>
    <dgm:pt modelId="{1C9DBEA1-5894-4B65-AE33-1A1836B8739B}">
      <dgm:prSet phldrT="[Text]" custT="1"/>
      <dgm:spPr/>
      <dgm:t>
        <a:bodyPr/>
        <a:lstStyle/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‘necessary evil’ </a:t>
          </a:r>
        </a:p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(Cook 1999; McPake </a:t>
          </a:r>
          <a:r>
            <a:rPr lang="en-IE" sz="1500" i="1" dirty="0">
              <a:latin typeface="Cambria" panose="02040503050406030204" pitchFamily="18" charset="0"/>
              <a:ea typeface="Cambria" panose="02040503050406030204" pitchFamily="18" charset="0"/>
            </a:rPr>
            <a:t>et al.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2017)</a:t>
          </a:r>
        </a:p>
      </dgm:t>
    </dgm:pt>
    <dgm:pt modelId="{1C86A156-5019-4181-ABC7-2792E869A7DA}" type="parTrans" cxnId="{0D7BB08E-A60A-4CDD-97B7-7B37B1593ACC}">
      <dgm:prSet/>
      <dgm:spPr/>
      <dgm:t>
        <a:bodyPr/>
        <a:lstStyle/>
        <a:p>
          <a:endParaRPr lang="en-IE"/>
        </a:p>
      </dgm:t>
    </dgm:pt>
    <dgm:pt modelId="{5A1E36F7-AE8B-47EF-8103-21851CFB0C06}" type="sibTrans" cxnId="{0D7BB08E-A60A-4CDD-97B7-7B37B1593ACC}">
      <dgm:prSet/>
      <dgm:spPr/>
      <dgm:t>
        <a:bodyPr/>
        <a:lstStyle/>
        <a:p>
          <a:endParaRPr lang="en-IE"/>
        </a:p>
      </dgm:t>
    </dgm:pt>
    <dgm:pt modelId="{2C250333-162B-4253-86AE-D3DFD6EAF833}">
      <dgm:prSet phldrT="[Text]" custT="1"/>
      <dgm:spPr/>
      <dgm:t>
        <a:bodyPr/>
        <a:lstStyle/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cuireann siad ina choinne </a:t>
          </a:r>
        </a:p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(</a:t>
          </a:r>
          <a:r>
            <a:rPr lang="en-IE" sz="1500" dirty="0" err="1">
              <a:latin typeface="Cambria" panose="02040503050406030204" pitchFamily="18" charset="0"/>
              <a:ea typeface="Cambria" panose="02040503050406030204" pitchFamily="18" charset="0"/>
            </a:rPr>
            <a:t>Doiz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and </a:t>
          </a:r>
          <a:r>
            <a:rPr lang="en-IE" sz="1500" dirty="0" err="1">
              <a:latin typeface="Cambria" panose="02040503050406030204" pitchFamily="18" charset="0"/>
              <a:ea typeface="Cambria" panose="02040503050406030204" pitchFamily="18" charset="0"/>
            </a:rPr>
            <a:t>Lasagabaster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2016; Vallejo and </a:t>
          </a:r>
          <a:r>
            <a:rPr lang="en-IE" sz="1500" dirty="0" err="1">
              <a:latin typeface="Cambria" panose="02040503050406030204" pitchFamily="18" charset="0"/>
              <a:ea typeface="Cambria" panose="02040503050406030204" pitchFamily="18" charset="0"/>
            </a:rPr>
            <a:t>Dooly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2020)</a:t>
          </a:r>
        </a:p>
      </dgm:t>
    </dgm:pt>
    <dgm:pt modelId="{749E5B6F-E9A4-441E-B0B9-6CF83AEE428E}" type="parTrans" cxnId="{0B0113F3-3F64-46F2-A508-D0C1F8CC1AC0}">
      <dgm:prSet/>
      <dgm:spPr/>
      <dgm:t>
        <a:bodyPr/>
        <a:lstStyle/>
        <a:p>
          <a:endParaRPr lang="en-IE"/>
        </a:p>
      </dgm:t>
    </dgm:pt>
    <dgm:pt modelId="{EB8ECBF3-9B04-46EB-BE2B-86B7410C5F44}" type="sibTrans" cxnId="{0B0113F3-3F64-46F2-A508-D0C1F8CC1AC0}">
      <dgm:prSet/>
      <dgm:spPr/>
      <dgm:t>
        <a:bodyPr/>
        <a:lstStyle/>
        <a:p>
          <a:endParaRPr lang="en-IE"/>
        </a:p>
      </dgm:t>
    </dgm:pt>
    <dgm:pt modelId="{80DBE17E-131A-44B2-90D3-0032C532A54B}">
      <dgm:prSet phldrT="[Text]" custT="1"/>
      <dgm:spPr/>
      <dgm:t>
        <a:bodyPr/>
        <a:lstStyle/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ní aontaíonn siad leis </a:t>
          </a:r>
        </a:p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(Young 2014)</a:t>
          </a:r>
        </a:p>
      </dgm:t>
    </dgm:pt>
    <dgm:pt modelId="{2F045970-49EE-4F1B-A1C7-CE06B053DF30}" type="parTrans" cxnId="{EA830FFD-59C8-4DEC-8557-DA2948140A27}">
      <dgm:prSet/>
      <dgm:spPr/>
      <dgm:t>
        <a:bodyPr/>
        <a:lstStyle/>
        <a:p>
          <a:endParaRPr lang="en-IE"/>
        </a:p>
      </dgm:t>
    </dgm:pt>
    <dgm:pt modelId="{5E957C13-0BED-463B-AAEE-B610A5AFC88A}" type="sibTrans" cxnId="{EA830FFD-59C8-4DEC-8557-DA2948140A27}">
      <dgm:prSet/>
      <dgm:spPr/>
      <dgm:t>
        <a:bodyPr/>
        <a:lstStyle/>
        <a:p>
          <a:endParaRPr lang="en-IE"/>
        </a:p>
      </dgm:t>
    </dgm:pt>
    <dgm:pt modelId="{851358D2-2863-429C-A7B5-9619E82C619E}">
      <dgm:prSet phldrT="[Text]" custT="1"/>
      <dgm:spPr/>
      <dgm:t>
        <a:bodyPr/>
        <a:lstStyle/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ní thacaíonn siad leis (</a:t>
          </a:r>
          <a:r>
            <a:rPr lang="en-IE" sz="1500" dirty="0" err="1">
              <a:latin typeface="Cambria" panose="02040503050406030204" pitchFamily="18" charset="0"/>
              <a:ea typeface="Cambria" panose="02040503050406030204" pitchFamily="18" charset="0"/>
            </a:rPr>
            <a:t>Ticheloven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IE" sz="1500" i="1" dirty="0">
              <a:latin typeface="Cambria" panose="02040503050406030204" pitchFamily="18" charset="0"/>
              <a:ea typeface="Cambria" panose="02040503050406030204" pitchFamily="18" charset="0"/>
            </a:rPr>
            <a:t>et al.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2021)</a:t>
          </a:r>
        </a:p>
        <a:p>
          <a:endParaRPr lang="en-IE" sz="15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bíonn siad idir dhá chomhairle faoi </a:t>
          </a:r>
        </a:p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(Goodman and </a:t>
          </a:r>
          <a:r>
            <a:rPr lang="en-IE" sz="1500" dirty="0" err="1">
              <a:latin typeface="Cambria" panose="02040503050406030204" pitchFamily="18" charset="0"/>
              <a:ea typeface="Cambria" panose="02040503050406030204" pitchFamily="18" charset="0"/>
            </a:rPr>
            <a:t>Tastanbek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2021)</a:t>
          </a:r>
        </a:p>
      </dgm:t>
    </dgm:pt>
    <dgm:pt modelId="{7917C94E-9176-45DB-A048-0D355B595F34}" type="parTrans" cxnId="{BAE857E8-A59E-414D-80AD-DCA632BAE1EB}">
      <dgm:prSet/>
      <dgm:spPr/>
      <dgm:t>
        <a:bodyPr/>
        <a:lstStyle/>
        <a:p>
          <a:endParaRPr lang="en-IE"/>
        </a:p>
      </dgm:t>
    </dgm:pt>
    <dgm:pt modelId="{E3CA9D7E-BD11-488F-A284-71ABCF354D32}" type="sibTrans" cxnId="{BAE857E8-A59E-414D-80AD-DCA632BAE1EB}">
      <dgm:prSet/>
      <dgm:spPr/>
      <dgm:t>
        <a:bodyPr/>
        <a:lstStyle/>
        <a:p>
          <a:endParaRPr lang="en-IE"/>
        </a:p>
      </dgm:t>
    </dgm:pt>
    <dgm:pt modelId="{1370688B-FA5F-456D-BBE8-9220A1860BD1}">
      <dgm:prSet phldrT="[Text]" custT="1"/>
      <dgm:spPr/>
      <dgm:t>
        <a:bodyPr/>
        <a:lstStyle/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síleann siad é a bheith ‘mícheart go hoideolaíoch’ (</a:t>
          </a:r>
          <a:r>
            <a:rPr lang="en-IE" sz="1500" dirty="0" err="1">
              <a:latin typeface="Cambria" panose="02040503050406030204" pitchFamily="18" charset="0"/>
              <a:ea typeface="Cambria" panose="02040503050406030204" pitchFamily="18" charset="0"/>
            </a:rPr>
            <a:t>Tedick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and Walker 1994)</a:t>
          </a:r>
        </a:p>
        <a:p>
          <a:endParaRPr lang="en-IE" sz="15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níl siad compordach leis </a:t>
          </a:r>
        </a:p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(</a:t>
          </a:r>
          <a:r>
            <a:rPr lang="en-IE" sz="1500" dirty="0" err="1">
              <a:latin typeface="Cambria" panose="02040503050406030204" pitchFamily="18" charset="0"/>
              <a:ea typeface="Cambria" panose="02040503050406030204" pitchFamily="18" charset="0"/>
            </a:rPr>
            <a:t>Dooly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and Vallejo 2020)</a:t>
          </a:r>
        </a:p>
      </dgm:t>
    </dgm:pt>
    <dgm:pt modelId="{EFB58BF7-6540-4862-818D-63538A81CD37}" type="parTrans" cxnId="{9F26B545-3123-45D2-A338-8C84B15FC08F}">
      <dgm:prSet/>
      <dgm:spPr/>
      <dgm:t>
        <a:bodyPr/>
        <a:lstStyle/>
        <a:p>
          <a:endParaRPr lang="en-IE"/>
        </a:p>
      </dgm:t>
    </dgm:pt>
    <dgm:pt modelId="{C2865E89-68FB-4C76-B727-CEA3F14F9331}" type="sibTrans" cxnId="{9F26B545-3123-45D2-A338-8C84B15FC08F}">
      <dgm:prSet/>
      <dgm:spPr/>
      <dgm:t>
        <a:bodyPr/>
        <a:lstStyle/>
        <a:p>
          <a:endParaRPr lang="en-IE"/>
        </a:p>
      </dgm:t>
    </dgm:pt>
    <dgm:pt modelId="{7C8EF190-937E-4FFC-935A-979A11A4CD7C}">
      <dgm:prSet phldrT="[Text]" custT="1"/>
      <dgm:spPr/>
      <dgm:t>
        <a:bodyPr/>
        <a:lstStyle/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cuireann siad na cleachtais trasteangaithe i bhfolach (García 2009)</a:t>
          </a:r>
        </a:p>
      </dgm:t>
    </dgm:pt>
    <dgm:pt modelId="{82DE72F0-A174-47DA-81C8-54887280BAD5}" type="parTrans" cxnId="{F89E6D04-A76C-4FFF-944C-79E25667A637}">
      <dgm:prSet/>
      <dgm:spPr/>
      <dgm:t>
        <a:bodyPr/>
        <a:lstStyle/>
        <a:p>
          <a:endParaRPr lang="en-IE"/>
        </a:p>
      </dgm:t>
    </dgm:pt>
    <dgm:pt modelId="{3AFD431D-CD1A-40D6-8D08-61EFE3DA7CEE}" type="sibTrans" cxnId="{F89E6D04-A76C-4FFF-944C-79E25667A637}">
      <dgm:prSet/>
      <dgm:spPr/>
      <dgm:t>
        <a:bodyPr/>
        <a:lstStyle/>
        <a:p>
          <a:endParaRPr lang="en-IE"/>
        </a:p>
      </dgm:t>
    </dgm:pt>
    <dgm:pt modelId="{6F043FA6-21D3-4EDC-A44B-CD7DC722A520}">
      <dgm:prSet phldrT="[Text]" custT="1"/>
      <dgm:spPr/>
      <dgm:t>
        <a:bodyPr/>
        <a:lstStyle/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‘conspóideach’…‘unfortunate and to be regretted’ </a:t>
          </a:r>
        </a:p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(</a:t>
          </a:r>
          <a:r>
            <a:rPr lang="en-IE" sz="1500" dirty="0" err="1">
              <a:latin typeface="Cambria" panose="02040503050406030204" pitchFamily="18" charset="0"/>
              <a:ea typeface="Cambria" panose="02040503050406030204" pitchFamily="18" charset="0"/>
            </a:rPr>
            <a:t>Macaro</a:t>
          </a:r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 2005, p.64)</a:t>
          </a:r>
        </a:p>
      </dgm:t>
    </dgm:pt>
    <dgm:pt modelId="{DEB18FBF-408B-4F30-B903-C007C165C7B3}" type="sibTrans" cxnId="{BA096B71-3313-4205-8D39-7B95A4A2F371}">
      <dgm:prSet/>
      <dgm:spPr/>
      <dgm:t>
        <a:bodyPr/>
        <a:lstStyle/>
        <a:p>
          <a:endParaRPr lang="en-IE"/>
        </a:p>
      </dgm:t>
    </dgm:pt>
    <dgm:pt modelId="{2ACC02CF-93E0-4217-8035-EF95F1DAE18B}" type="parTrans" cxnId="{BA096B71-3313-4205-8D39-7B95A4A2F371}">
      <dgm:prSet/>
      <dgm:spPr/>
      <dgm:t>
        <a:bodyPr/>
        <a:lstStyle/>
        <a:p>
          <a:endParaRPr lang="en-IE"/>
        </a:p>
      </dgm:t>
    </dgm:pt>
    <dgm:pt modelId="{8D3480FF-A28D-44B0-BA32-2166E3EE8B9F}">
      <dgm:prSet phldrT="[Text]" custT="1"/>
      <dgm:spPr/>
      <dgm:t>
        <a:bodyPr/>
        <a:lstStyle/>
        <a:p>
          <a:r>
            <a:rPr lang="en-IE" sz="1500" dirty="0">
              <a:latin typeface="Cambria" panose="02040503050406030204" pitchFamily="18" charset="0"/>
              <a:ea typeface="Cambria" panose="02040503050406030204" pitchFamily="18" charset="0"/>
            </a:rPr>
            <a:t>‘imníoch faichilleach’ </a:t>
          </a:r>
        </a:p>
        <a:p>
          <a:r>
            <a:rPr lang="ga-IE" sz="1500" dirty="0">
              <a:effectLst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rPr>
            <a:t>(Ó Ceallaigh agus Ó Brolcháin 2020)</a:t>
          </a:r>
          <a:endParaRPr lang="en-IE" sz="1500" dirty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A687063-6010-43C4-A371-64BFFBB5EF4B}" type="parTrans" cxnId="{A8C881C8-DB94-4900-91B0-94006C69E9C0}">
      <dgm:prSet/>
      <dgm:spPr/>
      <dgm:t>
        <a:bodyPr/>
        <a:lstStyle/>
        <a:p>
          <a:endParaRPr lang="en-IE"/>
        </a:p>
      </dgm:t>
    </dgm:pt>
    <dgm:pt modelId="{9D3039B8-EEA8-40F6-894D-FC8FB8CE91D8}" type="sibTrans" cxnId="{A8C881C8-DB94-4900-91B0-94006C69E9C0}">
      <dgm:prSet/>
      <dgm:spPr/>
      <dgm:t>
        <a:bodyPr/>
        <a:lstStyle/>
        <a:p>
          <a:endParaRPr lang="en-IE"/>
        </a:p>
      </dgm:t>
    </dgm:pt>
    <dgm:pt modelId="{1A610798-CB3F-4E5E-ACC5-780A3A7645BA}" type="pres">
      <dgm:prSet presAssocID="{16172266-46D3-4D6C-8A60-2C7407A8C988}" presName="diagram" presStyleCnt="0">
        <dgm:presLayoutVars>
          <dgm:dir/>
          <dgm:resizeHandles val="exact"/>
        </dgm:presLayoutVars>
      </dgm:prSet>
      <dgm:spPr/>
    </dgm:pt>
    <dgm:pt modelId="{DADA524E-1425-4281-9A4C-1AC4895C5223}" type="pres">
      <dgm:prSet presAssocID="{2AB1FD2A-90D6-4C86-A388-418B01C93007}" presName="node" presStyleLbl="node1" presStyleIdx="0" presStyleCnt="12">
        <dgm:presLayoutVars>
          <dgm:bulletEnabled val="1"/>
        </dgm:presLayoutVars>
      </dgm:prSet>
      <dgm:spPr/>
    </dgm:pt>
    <dgm:pt modelId="{0FF1FBAD-F188-4139-AF9E-A3AEDF4DF2C9}" type="pres">
      <dgm:prSet presAssocID="{BB969447-E84B-45FD-9661-E7C83EBBE327}" presName="sibTrans" presStyleCnt="0"/>
      <dgm:spPr/>
    </dgm:pt>
    <dgm:pt modelId="{B1784E22-0CB3-45FB-AB32-4B2164062E40}" type="pres">
      <dgm:prSet presAssocID="{80DBE17E-131A-44B2-90D3-0032C532A54B}" presName="node" presStyleLbl="node1" presStyleIdx="1" presStyleCnt="12">
        <dgm:presLayoutVars>
          <dgm:bulletEnabled val="1"/>
        </dgm:presLayoutVars>
      </dgm:prSet>
      <dgm:spPr/>
    </dgm:pt>
    <dgm:pt modelId="{8B08684C-F408-4343-8CAB-F1B97FB605F5}" type="pres">
      <dgm:prSet presAssocID="{5E957C13-0BED-463B-AAEE-B610A5AFC88A}" presName="sibTrans" presStyleCnt="0"/>
      <dgm:spPr/>
    </dgm:pt>
    <dgm:pt modelId="{E7DFD035-225C-443B-91C0-8EABFDEAC8E9}" type="pres">
      <dgm:prSet presAssocID="{851358D2-2863-429C-A7B5-9619E82C619E}" presName="node" presStyleLbl="node1" presStyleIdx="2" presStyleCnt="12">
        <dgm:presLayoutVars>
          <dgm:bulletEnabled val="1"/>
        </dgm:presLayoutVars>
      </dgm:prSet>
      <dgm:spPr/>
    </dgm:pt>
    <dgm:pt modelId="{02524244-D7EE-4E3A-9713-59C851B3479F}" type="pres">
      <dgm:prSet presAssocID="{E3CA9D7E-BD11-488F-A284-71ABCF354D32}" presName="sibTrans" presStyleCnt="0"/>
      <dgm:spPr/>
    </dgm:pt>
    <dgm:pt modelId="{808A4801-D0C8-4E2D-9712-7F1E07873E82}" type="pres">
      <dgm:prSet presAssocID="{1370688B-FA5F-456D-BBE8-9220A1860BD1}" presName="node" presStyleLbl="node1" presStyleIdx="3" presStyleCnt="12">
        <dgm:presLayoutVars>
          <dgm:bulletEnabled val="1"/>
        </dgm:presLayoutVars>
      </dgm:prSet>
      <dgm:spPr/>
    </dgm:pt>
    <dgm:pt modelId="{847C945A-BBEE-4A11-8C97-0CB01300A203}" type="pres">
      <dgm:prSet presAssocID="{C2865E89-68FB-4C76-B727-CEA3F14F9331}" presName="sibTrans" presStyleCnt="0"/>
      <dgm:spPr/>
    </dgm:pt>
    <dgm:pt modelId="{CFCD447E-AD72-4006-B2A9-EF7FACBC2EC6}" type="pres">
      <dgm:prSet presAssocID="{7C8EF190-937E-4FFC-935A-979A11A4CD7C}" presName="node" presStyleLbl="node1" presStyleIdx="4" presStyleCnt="12">
        <dgm:presLayoutVars>
          <dgm:bulletEnabled val="1"/>
        </dgm:presLayoutVars>
      </dgm:prSet>
      <dgm:spPr/>
    </dgm:pt>
    <dgm:pt modelId="{8692F621-5EC9-4BDE-8025-8DD3A51481F4}" type="pres">
      <dgm:prSet presAssocID="{3AFD431D-CD1A-40D6-8D08-61EFE3DA7CEE}" presName="sibTrans" presStyleCnt="0"/>
      <dgm:spPr/>
    </dgm:pt>
    <dgm:pt modelId="{D24FF9E8-249C-44E1-A5C5-9C2BBEC21ABB}" type="pres">
      <dgm:prSet presAssocID="{6F043FA6-21D3-4EDC-A44B-CD7DC722A520}" presName="node" presStyleLbl="node1" presStyleIdx="5" presStyleCnt="12">
        <dgm:presLayoutVars>
          <dgm:bulletEnabled val="1"/>
        </dgm:presLayoutVars>
      </dgm:prSet>
      <dgm:spPr/>
    </dgm:pt>
    <dgm:pt modelId="{1D2BB8CB-3629-4D67-973F-F3574543EEC5}" type="pres">
      <dgm:prSet presAssocID="{DEB18FBF-408B-4F30-B903-C007C165C7B3}" presName="sibTrans" presStyleCnt="0"/>
      <dgm:spPr/>
    </dgm:pt>
    <dgm:pt modelId="{8E6C8BAB-5D4C-427A-B963-88E19D8FC91F}" type="pres">
      <dgm:prSet presAssocID="{B734F698-CF13-4C77-BF46-DDF6A1576220}" presName="node" presStyleLbl="node1" presStyleIdx="6" presStyleCnt="12">
        <dgm:presLayoutVars>
          <dgm:bulletEnabled val="1"/>
        </dgm:presLayoutVars>
      </dgm:prSet>
      <dgm:spPr/>
    </dgm:pt>
    <dgm:pt modelId="{1F64CFB6-C915-4660-BBB6-9E252145590E}" type="pres">
      <dgm:prSet presAssocID="{570C97DD-8EF7-40A3-B697-C5603BD4D8E5}" presName="sibTrans" presStyleCnt="0"/>
      <dgm:spPr/>
    </dgm:pt>
    <dgm:pt modelId="{EFBA6031-1D91-4BDB-965F-8D38D435156B}" type="pres">
      <dgm:prSet presAssocID="{22FE39E0-F144-40C9-A49B-ADD1E52F7831}" presName="node" presStyleLbl="node1" presStyleIdx="7" presStyleCnt="12">
        <dgm:presLayoutVars>
          <dgm:bulletEnabled val="1"/>
        </dgm:presLayoutVars>
      </dgm:prSet>
      <dgm:spPr/>
    </dgm:pt>
    <dgm:pt modelId="{423A2679-636E-49A7-8BA1-F860D2A2AC6E}" type="pres">
      <dgm:prSet presAssocID="{ED617862-C5DE-49D8-92E4-A021CD52917A}" presName="sibTrans" presStyleCnt="0"/>
      <dgm:spPr/>
    </dgm:pt>
    <dgm:pt modelId="{4DB07472-1EF7-40F6-9C2B-D14D265500B7}" type="pres">
      <dgm:prSet presAssocID="{1C9DBEA1-5894-4B65-AE33-1A1836B8739B}" presName="node" presStyleLbl="node1" presStyleIdx="8" presStyleCnt="12">
        <dgm:presLayoutVars>
          <dgm:bulletEnabled val="1"/>
        </dgm:presLayoutVars>
      </dgm:prSet>
      <dgm:spPr/>
    </dgm:pt>
    <dgm:pt modelId="{BF0AB4C6-E62D-40C6-97A4-77867C4CC258}" type="pres">
      <dgm:prSet presAssocID="{5A1E36F7-AE8B-47EF-8103-21851CFB0C06}" presName="sibTrans" presStyleCnt="0"/>
      <dgm:spPr/>
    </dgm:pt>
    <dgm:pt modelId="{AD0FF5DD-31AA-4162-AAAF-6D4398685E56}" type="pres">
      <dgm:prSet presAssocID="{84319C62-260B-4B1A-A6C5-0C296CB57B58}" presName="node" presStyleLbl="node1" presStyleIdx="9" presStyleCnt="12">
        <dgm:presLayoutVars>
          <dgm:bulletEnabled val="1"/>
        </dgm:presLayoutVars>
      </dgm:prSet>
      <dgm:spPr/>
    </dgm:pt>
    <dgm:pt modelId="{D50AAAEF-B26E-4E3B-B588-B8225A5668AE}" type="pres">
      <dgm:prSet presAssocID="{2B393C04-E1AE-4544-B019-00B688BECDEF}" presName="sibTrans" presStyleCnt="0"/>
      <dgm:spPr/>
    </dgm:pt>
    <dgm:pt modelId="{6BD98CF1-6676-416F-88FE-91E0F5857237}" type="pres">
      <dgm:prSet presAssocID="{2C250333-162B-4253-86AE-D3DFD6EAF833}" presName="node" presStyleLbl="node1" presStyleIdx="10" presStyleCnt="12">
        <dgm:presLayoutVars>
          <dgm:bulletEnabled val="1"/>
        </dgm:presLayoutVars>
      </dgm:prSet>
      <dgm:spPr/>
    </dgm:pt>
    <dgm:pt modelId="{CCA52D4D-2FED-449C-9F22-3540CCE28161}" type="pres">
      <dgm:prSet presAssocID="{EB8ECBF3-9B04-46EB-BE2B-86B7410C5F44}" presName="sibTrans" presStyleCnt="0"/>
      <dgm:spPr/>
    </dgm:pt>
    <dgm:pt modelId="{FB390848-7753-496D-BE66-51C64DE22915}" type="pres">
      <dgm:prSet presAssocID="{8D3480FF-A28D-44B0-BA32-2166E3EE8B9F}" presName="node" presStyleLbl="node1" presStyleIdx="11" presStyleCnt="12">
        <dgm:presLayoutVars>
          <dgm:bulletEnabled val="1"/>
        </dgm:presLayoutVars>
      </dgm:prSet>
      <dgm:spPr/>
    </dgm:pt>
  </dgm:ptLst>
  <dgm:cxnLst>
    <dgm:cxn modelId="{F89E6D04-A76C-4FFF-944C-79E25667A637}" srcId="{16172266-46D3-4D6C-8A60-2C7407A8C988}" destId="{7C8EF190-937E-4FFC-935A-979A11A4CD7C}" srcOrd="4" destOrd="0" parTransId="{82DE72F0-A174-47DA-81C8-54887280BAD5}" sibTransId="{3AFD431D-CD1A-40D6-8D08-61EFE3DA7CEE}"/>
    <dgm:cxn modelId="{34AE0211-B3EF-4D8C-B3E7-EF79A2561926}" type="presOf" srcId="{80DBE17E-131A-44B2-90D3-0032C532A54B}" destId="{B1784E22-0CB3-45FB-AB32-4B2164062E40}" srcOrd="0" destOrd="0" presId="urn:microsoft.com/office/officeart/2005/8/layout/default"/>
    <dgm:cxn modelId="{36088727-52E3-4400-A1B3-825A129C6A02}" type="presOf" srcId="{2C250333-162B-4253-86AE-D3DFD6EAF833}" destId="{6BD98CF1-6676-416F-88FE-91E0F5857237}" srcOrd="0" destOrd="0" presId="urn:microsoft.com/office/officeart/2005/8/layout/default"/>
    <dgm:cxn modelId="{0170753A-282D-4C33-AF3D-E3698C75790A}" srcId="{16172266-46D3-4D6C-8A60-2C7407A8C988}" destId="{22FE39E0-F144-40C9-A49B-ADD1E52F7831}" srcOrd="7" destOrd="0" parTransId="{00B09E8A-0E1C-4ABA-ACE7-4D8E36CB248F}" sibTransId="{ED617862-C5DE-49D8-92E4-A021CD52917A}"/>
    <dgm:cxn modelId="{1E053840-70E9-4170-9B49-693FA1825726}" type="presOf" srcId="{6F043FA6-21D3-4EDC-A44B-CD7DC722A520}" destId="{D24FF9E8-249C-44E1-A5C5-9C2BBEC21ABB}" srcOrd="0" destOrd="0" presId="urn:microsoft.com/office/officeart/2005/8/layout/default"/>
    <dgm:cxn modelId="{9F26B545-3123-45D2-A338-8C84B15FC08F}" srcId="{16172266-46D3-4D6C-8A60-2C7407A8C988}" destId="{1370688B-FA5F-456D-BBE8-9220A1860BD1}" srcOrd="3" destOrd="0" parTransId="{EFB58BF7-6540-4862-818D-63538A81CD37}" sibTransId="{C2865E89-68FB-4C76-B727-CEA3F14F9331}"/>
    <dgm:cxn modelId="{4483896A-0B5E-4F55-90E8-BAA3152F37D3}" type="presOf" srcId="{851358D2-2863-429C-A7B5-9619E82C619E}" destId="{E7DFD035-225C-443B-91C0-8EABFDEAC8E9}" srcOrd="0" destOrd="0" presId="urn:microsoft.com/office/officeart/2005/8/layout/default"/>
    <dgm:cxn modelId="{FD270A6F-1713-4A11-B98E-DB967B4CB34B}" type="presOf" srcId="{7C8EF190-937E-4FFC-935A-979A11A4CD7C}" destId="{CFCD447E-AD72-4006-B2A9-EF7FACBC2EC6}" srcOrd="0" destOrd="0" presId="urn:microsoft.com/office/officeart/2005/8/layout/default"/>
    <dgm:cxn modelId="{21E88C70-CB61-41F2-A0EF-09A277FD6534}" type="presOf" srcId="{8D3480FF-A28D-44B0-BA32-2166E3EE8B9F}" destId="{FB390848-7753-496D-BE66-51C64DE22915}" srcOrd="0" destOrd="0" presId="urn:microsoft.com/office/officeart/2005/8/layout/default"/>
    <dgm:cxn modelId="{BA096B71-3313-4205-8D39-7B95A4A2F371}" srcId="{16172266-46D3-4D6C-8A60-2C7407A8C988}" destId="{6F043FA6-21D3-4EDC-A44B-CD7DC722A520}" srcOrd="5" destOrd="0" parTransId="{2ACC02CF-93E0-4217-8035-EF95F1DAE18B}" sibTransId="{DEB18FBF-408B-4F30-B903-C007C165C7B3}"/>
    <dgm:cxn modelId="{34C54674-2775-4EF6-B74D-CC7D7414BAD8}" type="presOf" srcId="{1C9DBEA1-5894-4B65-AE33-1A1836B8739B}" destId="{4DB07472-1EF7-40F6-9C2B-D14D265500B7}" srcOrd="0" destOrd="0" presId="urn:microsoft.com/office/officeart/2005/8/layout/default"/>
    <dgm:cxn modelId="{A9EF8676-5275-4C2C-8B89-06A63F86F1BA}" type="presOf" srcId="{22FE39E0-F144-40C9-A49B-ADD1E52F7831}" destId="{EFBA6031-1D91-4BDB-965F-8D38D435156B}" srcOrd="0" destOrd="0" presId="urn:microsoft.com/office/officeart/2005/8/layout/default"/>
    <dgm:cxn modelId="{E5A42757-BA12-4C4C-A020-DAC6FA101A75}" type="presOf" srcId="{2AB1FD2A-90D6-4C86-A388-418B01C93007}" destId="{DADA524E-1425-4281-9A4C-1AC4895C5223}" srcOrd="0" destOrd="0" presId="urn:microsoft.com/office/officeart/2005/8/layout/default"/>
    <dgm:cxn modelId="{212A7C88-8109-4511-B636-7B114A5A7295}" srcId="{16172266-46D3-4D6C-8A60-2C7407A8C988}" destId="{84319C62-260B-4B1A-A6C5-0C296CB57B58}" srcOrd="9" destOrd="0" parTransId="{41EA357C-E74C-4C2F-B9C3-C70FA4422E8D}" sibTransId="{2B393C04-E1AE-4544-B019-00B688BECDEF}"/>
    <dgm:cxn modelId="{0D7BB08E-A60A-4CDD-97B7-7B37B1593ACC}" srcId="{16172266-46D3-4D6C-8A60-2C7407A8C988}" destId="{1C9DBEA1-5894-4B65-AE33-1A1836B8739B}" srcOrd="8" destOrd="0" parTransId="{1C86A156-5019-4181-ABC7-2792E869A7DA}" sibTransId="{5A1E36F7-AE8B-47EF-8103-21851CFB0C06}"/>
    <dgm:cxn modelId="{D1EF76AE-B686-464C-9FC5-C00484C449D9}" type="presOf" srcId="{B734F698-CF13-4C77-BF46-DDF6A1576220}" destId="{8E6C8BAB-5D4C-427A-B963-88E19D8FC91F}" srcOrd="0" destOrd="0" presId="urn:microsoft.com/office/officeart/2005/8/layout/default"/>
    <dgm:cxn modelId="{CE5A9EB4-817F-4BA2-87C2-49768266A5B7}" type="presOf" srcId="{16172266-46D3-4D6C-8A60-2C7407A8C988}" destId="{1A610798-CB3F-4E5E-ACC5-780A3A7645BA}" srcOrd="0" destOrd="0" presId="urn:microsoft.com/office/officeart/2005/8/layout/default"/>
    <dgm:cxn modelId="{0C181FB6-93D6-47DD-8E36-4B3F96BD4C4F}" srcId="{16172266-46D3-4D6C-8A60-2C7407A8C988}" destId="{B734F698-CF13-4C77-BF46-DDF6A1576220}" srcOrd="6" destOrd="0" parTransId="{793CD22B-1FD6-47C2-A578-1E0EC6A4CEEB}" sibTransId="{570C97DD-8EF7-40A3-B697-C5603BD4D8E5}"/>
    <dgm:cxn modelId="{1A07EBC5-6E4F-4D5A-88C3-1349523599B1}" type="presOf" srcId="{84319C62-260B-4B1A-A6C5-0C296CB57B58}" destId="{AD0FF5DD-31AA-4162-AAAF-6D4398685E56}" srcOrd="0" destOrd="0" presId="urn:microsoft.com/office/officeart/2005/8/layout/default"/>
    <dgm:cxn modelId="{CB55ADC6-8697-4456-B48C-DDD1D8C20EB0}" srcId="{16172266-46D3-4D6C-8A60-2C7407A8C988}" destId="{2AB1FD2A-90D6-4C86-A388-418B01C93007}" srcOrd="0" destOrd="0" parTransId="{53F49797-1762-4920-956C-A5CBE5C88218}" sibTransId="{BB969447-E84B-45FD-9661-E7C83EBBE327}"/>
    <dgm:cxn modelId="{A8C881C8-DB94-4900-91B0-94006C69E9C0}" srcId="{16172266-46D3-4D6C-8A60-2C7407A8C988}" destId="{8D3480FF-A28D-44B0-BA32-2166E3EE8B9F}" srcOrd="11" destOrd="0" parTransId="{BA687063-6010-43C4-A371-64BFFBB5EF4B}" sibTransId="{9D3039B8-EEA8-40F6-894D-FC8FB8CE91D8}"/>
    <dgm:cxn modelId="{BAE857E8-A59E-414D-80AD-DCA632BAE1EB}" srcId="{16172266-46D3-4D6C-8A60-2C7407A8C988}" destId="{851358D2-2863-429C-A7B5-9619E82C619E}" srcOrd="2" destOrd="0" parTransId="{7917C94E-9176-45DB-A048-0D355B595F34}" sibTransId="{E3CA9D7E-BD11-488F-A284-71ABCF354D32}"/>
    <dgm:cxn modelId="{8EAB6FEF-D499-44A7-BA01-F07597724532}" type="presOf" srcId="{1370688B-FA5F-456D-BBE8-9220A1860BD1}" destId="{808A4801-D0C8-4E2D-9712-7F1E07873E82}" srcOrd="0" destOrd="0" presId="urn:microsoft.com/office/officeart/2005/8/layout/default"/>
    <dgm:cxn modelId="{0B0113F3-3F64-46F2-A508-D0C1F8CC1AC0}" srcId="{16172266-46D3-4D6C-8A60-2C7407A8C988}" destId="{2C250333-162B-4253-86AE-D3DFD6EAF833}" srcOrd="10" destOrd="0" parTransId="{749E5B6F-E9A4-441E-B0B9-6CF83AEE428E}" sibTransId="{EB8ECBF3-9B04-46EB-BE2B-86B7410C5F44}"/>
    <dgm:cxn modelId="{EA830FFD-59C8-4DEC-8557-DA2948140A27}" srcId="{16172266-46D3-4D6C-8A60-2C7407A8C988}" destId="{80DBE17E-131A-44B2-90D3-0032C532A54B}" srcOrd="1" destOrd="0" parTransId="{2F045970-49EE-4F1B-A1C7-CE06B053DF30}" sibTransId="{5E957C13-0BED-463B-AAEE-B610A5AFC88A}"/>
    <dgm:cxn modelId="{C99CFC9A-4476-42C0-B617-D65D512956F3}" type="presParOf" srcId="{1A610798-CB3F-4E5E-ACC5-780A3A7645BA}" destId="{DADA524E-1425-4281-9A4C-1AC4895C5223}" srcOrd="0" destOrd="0" presId="urn:microsoft.com/office/officeart/2005/8/layout/default"/>
    <dgm:cxn modelId="{8A37536D-102A-4A17-B767-97BD6E8229DE}" type="presParOf" srcId="{1A610798-CB3F-4E5E-ACC5-780A3A7645BA}" destId="{0FF1FBAD-F188-4139-AF9E-A3AEDF4DF2C9}" srcOrd="1" destOrd="0" presId="urn:microsoft.com/office/officeart/2005/8/layout/default"/>
    <dgm:cxn modelId="{E3253C51-59EF-4548-9FCB-D48E102CD924}" type="presParOf" srcId="{1A610798-CB3F-4E5E-ACC5-780A3A7645BA}" destId="{B1784E22-0CB3-45FB-AB32-4B2164062E40}" srcOrd="2" destOrd="0" presId="urn:microsoft.com/office/officeart/2005/8/layout/default"/>
    <dgm:cxn modelId="{428FCFF8-EFFF-469A-BFB6-751B752AAB9D}" type="presParOf" srcId="{1A610798-CB3F-4E5E-ACC5-780A3A7645BA}" destId="{8B08684C-F408-4343-8CAB-F1B97FB605F5}" srcOrd="3" destOrd="0" presId="urn:microsoft.com/office/officeart/2005/8/layout/default"/>
    <dgm:cxn modelId="{044D094D-91F4-4003-92A7-E3EEC31DD47D}" type="presParOf" srcId="{1A610798-CB3F-4E5E-ACC5-780A3A7645BA}" destId="{E7DFD035-225C-443B-91C0-8EABFDEAC8E9}" srcOrd="4" destOrd="0" presId="urn:microsoft.com/office/officeart/2005/8/layout/default"/>
    <dgm:cxn modelId="{AF30DCFD-BFB7-4DD8-A869-5CA98B16ED27}" type="presParOf" srcId="{1A610798-CB3F-4E5E-ACC5-780A3A7645BA}" destId="{02524244-D7EE-4E3A-9713-59C851B3479F}" srcOrd="5" destOrd="0" presId="urn:microsoft.com/office/officeart/2005/8/layout/default"/>
    <dgm:cxn modelId="{773F3FF3-45E4-4322-92C8-D97D444F07B8}" type="presParOf" srcId="{1A610798-CB3F-4E5E-ACC5-780A3A7645BA}" destId="{808A4801-D0C8-4E2D-9712-7F1E07873E82}" srcOrd="6" destOrd="0" presId="urn:microsoft.com/office/officeart/2005/8/layout/default"/>
    <dgm:cxn modelId="{89492594-7606-4EF1-97FF-BC8612DC86B9}" type="presParOf" srcId="{1A610798-CB3F-4E5E-ACC5-780A3A7645BA}" destId="{847C945A-BBEE-4A11-8C97-0CB01300A203}" srcOrd="7" destOrd="0" presId="urn:microsoft.com/office/officeart/2005/8/layout/default"/>
    <dgm:cxn modelId="{F1AD2703-12B5-4317-A0FE-4E1794F5E723}" type="presParOf" srcId="{1A610798-CB3F-4E5E-ACC5-780A3A7645BA}" destId="{CFCD447E-AD72-4006-B2A9-EF7FACBC2EC6}" srcOrd="8" destOrd="0" presId="urn:microsoft.com/office/officeart/2005/8/layout/default"/>
    <dgm:cxn modelId="{8B9B72F0-2017-4C6B-BD7D-76F4A64AC012}" type="presParOf" srcId="{1A610798-CB3F-4E5E-ACC5-780A3A7645BA}" destId="{8692F621-5EC9-4BDE-8025-8DD3A51481F4}" srcOrd="9" destOrd="0" presId="urn:microsoft.com/office/officeart/2005/8/layout/default"/>
    <dgm:cxn modelId="{B8D5160D-8466-4674-A260-222326C03367}" type="presParOf" srcId="{1A610798-CB3F-4E5E-ACC5-780A3A7645BA}" destId="{D24FF9E8-249C-44E1-A5C5-9C2BBEC21ABB}" srcOrd="10" destOrd="0" presId="urn:microsoft.com/office/officeart/2005/8/layout/default"/>
    <dgm:cxn modelId="{1962BE24-19FB-4B30-9005-7284B3EB0CF2}" type="presParOf" srcId="{1A610798-CB3F-4E5E-ACC5-780A3A7645BA}" destId="{1D2BB8CB-3629-4D67-973F-F3574543EEC5}" srcOrd="11" destOrd="0" presId="urn:microsoft.com/office/officeart/2005/8/layout/default"/>
    <dgm:cxn modelId="{A3F141A2-7088-4310-8EEF-4F0C15E3ECE9}" type="presParOf" srcId="{1A610798-CB3F-4E5E-ACC5-780A3A7645BA}" destId="{8E6C8BAB-5D4C-427A-B963-88E19D8FC91F}" srcOrd="12" destOrd="0" presId="urn:microsoft.com/office/officeart/2005/8/layout/default"/>
    <dgm:cxn modelId="{CBD00A79-069D-4430-89AD-BB4665B8FE9B}" type="presParOf" srcId="{1A610798-CB3F-4E5E-ACC5-780A3A7645BA}" destId="{1F64CFB6-C915-4660-BBB6-9E252145590E}" srcOrd="13" destOrd="0" presId="urn:microsoft.com/office/officeart/2005/8/layout/default"/>
    <dgm:cxn modelId="{22FED438-87F0-4F8A-891B-50A3ACB963A3}" type="presParOf" srcId="{1A610798-CB3F-4E5E-ACC5-780A3A7645BA}" destId="{EFBA6031-1D91-4BDB-965F-8D38D435156B}" srcOrd="14" destOrd="0" presId="urn:microsoft.com/office/officeart/2005/8/layout/default"/>
    <dgm:cxn modelId="{AE6EE9A9-6A95-4F42-87B2-0B55E3E677F3}" type="presParOf" srcId="{1A610798-CB3F-4E5E-ACC5-780A3A7645BA}" destId="{423A2679-636E-49A7-8BA1-F860D2A2AC6E}" srcOrd="15" destOrd="0" presId="urn:microsoft.com/office/officeart/2005/8/layout/default"/>
    <dgm:cxn modelId="{E0201401-F1B1-4053-B329-95FD9C5CAEA0}" type="presParOf" srcId="{1A610798-CB3F-4E5E-ACC5-780A3A7645BA}" destId="{4DB07472-1EF7-40F6-9C2B-D14D265500B7}" srcOrd="16" destOrd="0" presId="urn:microsoft.com/office/officeart/2005/8/layout/default"/>
    <dgm:cxn modelId="{1210C782-E8D8-4A66-95D4-F156A29DFDCC}" type="presParOf" srcId="{1A610798-CB3F-4E5E-ACC5-780A3A7645BA}" destId="{BF0AB4C6-E62D-40C6-97A4-77867C4CC258}" srcOrd="17" destOrd="0" presId="urn:microsoft.com/office/officeart/2005/8/layout/default"/>
    <dgm:cxn modelId="{2EB8DBB7-6DD7-45D1-B8A6-7122D0F037EC}" type="presParOf" srcId="{1A610798-CB3F-4E5E-ACC5-780A3A7645BA}" destId="{AD0FF5DD-31AA-4162-AAAF-6D4398685E56}" srcOrd="18" destOrd="0" presId="urn:microsoft.com/office/officeart/2005/8/layout/default"/>
    <dgm:cxn modelId="{A6FA61BF-7F33-4742-AFB2-DD199B3D5B7B}" type="presParOf" srcId="{1A610798-CB3F-4E5E-ACC5-780A3A7645BA}" destId="{D50AAAEF-B26E-4E3B-B588-B8225A5668AE}" srcOrd="19" destOrd="0" presId="urn:microsoft.com/office/officeart/2005/8/layout/default"/>
    <dgm:cxn modelId="{C597B77D-B075-4254-B4A1-F5AD21F7B926}" type="presParOf" srcId="{1A610798-CB3F-4E5E-ACC5-780A3A7645BA}" destId="{6BD98CF1-6676-416F-88FE-91E0F5857237}" srcOrd="20" destOrd="0" presId="urn:microsoft.com/office/officeart/2005/8/layout/default"/>
    <dgm:cxn modelId="{CD37DF0C-1DC3-405E-92FE-CD128E902662}" type="presParOf" srcId="{1A610798-CB3F-4E5E-ACC5-780A3A7645BA}" destId="{CCA52D4D-2FED-449C-9F22-3540CCE28161}" srcOrd="21" destOrd="0" presId="urn:microsoft.com/office/officeart/2005/8/layout/default"/>
    <dgm:cxn modelId="{6E8D95EB-A1A7-4A54-997F-5EA8E4F3C985}" type="presParOf" srcId="{1A610798-CB3F-4E5E-ACC5-780A3A7645BA}" destId="{FB390848-7753-496D-BE66-51C64DE22915}" srcOrd="2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4A43E74-44A5-47AB-B1EB-1B7F66258F36}" type="doc">
      <dgm:prSet loTypeId="urn:microsoft.com/office/officeart/2005/8/layout/vList2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n-IE"/>
        </a:p>
      </dgm:t>
    </dgm:pt>
    <dgm:pt modelId="{1126425A-B451-46D3-BFD1-6DF2FB5682DA}">
      <dgm:prSet custT="1"/>
      <dgm:spPr/>
      <dgm:t>
        <a:bodyPr/>
        <a:lstStyle/>
        <a:p>
          <a:r>
            <a:rPr lang="en-US" sz="2800" dirty="0"/>
            <a:t>Ach an tumoideachas!</a:t>
          </a:r>
          <a:endParaRPr lang="en-IE" sz="2800" dirty="0"/>
        </a:p>
      </dgm:t>
    </dgm:pt>
    <dgm:pt modelId="{7E94A976-72F6-408A-975E-6CEFE79FC5F6}" type="parTrans" cxnId="{5576CB68-F66C-4981-BD3B-BA64679CC8F7}">
      <dgm:prSet/>
      <dgm:spPr/>
      <dgm:t>
        <a:bodyPr/>
        <a:lstStyle/>
        <a:p>
          <a:endParaRPr lang="en-IE"/>
        </a:p>
      </dgm:t>
    </dgm:pt>
    <dgm:pt modelId="{08C67132-6C24-49DA-A671-EA4F30A1252D}" type="sibTrans" cxnId="{5576CB68-F66C-4981-BD3B-BA64679CC8F7}">
      <dgm:prSet/>
      <dgm:spPr/>
      <dgm:t>
        <a:bodyPr/>
        <a:lstStyle/>
        <a:p>
          <a:endParaRPr lang="en-IE"/>
        </a:p>
      </dgm:t>
    </dgm:pt>
    <dgm:pt modelId="{5F5BC6A1-764D-441F-BBD9-DE8254BEA939}" type="pres">
      <dgm:prSet presAssocID="{64A43E74-44A5-47AB-B1EB-1B7F66258F36}" presName="linear" presStyleCnt="0">
        <dgm:presLayoutVars>
          <dgm:animLvl val="lvl"/>
          <dgm:resizeHandles val="exact"/>
        </dgm:presLayoutVars>
      </dgm:prSet>
      <dgm:spPr/>
    </dgm:pt>
    <dgm:pt modelId="{890BE1FB-20BF-48C5-83F7-A62E60CE1271}" type="pres">
      <dgm:prSet presAssocID="{1126425A-B451-46D3-BFD1-6DF2FB5682DA}" presName="parentText" presStyleLbl="node1" presStyleIdx="0" presStyleCnt="1" custLinFactNeighborX="-12733" custLinFactNeighborY="-52466">
        <dgm:presLayoutVars>
          <dgm:chMax val="0"/>
          <dgm:bulletEnabled val="1"/>
        </dgm:presLayoutVars>
      </dgm:prSet>
      <dgm:spPr/>
    </dgm:pt>
  </dgm:ptLst>
  <dgm:cxnLst>
    <dgm:cxn modelId="{5576CB68-F66C-4981-BD3B-BA64679CC8F7}" srcId="{64A43E74-44A5-47AB-B1EB-1B7F66258F36}" destId="{1126425A-B451-46D3-BFD1-6DF2FB5682DA}" srcOrd="0" destOrd="0" parTransId="{7E94A976-72F6-408A-975E-6CEFE79FC5F6}" sibTransId="{08C67132-6C24-49DA-A671-EA4F30A1252D}"/>
    <dgm:cxn modelId="{609EC085-B054-42B4-BE68-989F5E03661A}" type="presOf" srcId="{64A43E74-44A5-47AB-B1EB-1B7F66258F36}" destId="{5F5BC6A1-764D-441F-BBD9-DE8254BEA939}" srcOrd="0" destOrd="0" presId="urn:microsoft.com/office/officeart/2005/8/layout/vList2"/>
    <dgm:cxn modelId="{9E650691-5054-4351-BD20-2E0C3CA132DF}" type="presOf" srcId="{1126425A-B451-46D3-BFD1-6DF2FB5682DA}" destId="{890BE1FB-20BF-48C5-83F7-A62E60CE1271}" srcOrd="0" destOrd="0" presId="urn:microsoft.com/office/officeart/2005/8/layout/vList2"/>
    <dgm:cxn modelId="{43F8B312-8316-4FDA-BC9D-707EDE00243F}" type="presParOf" srcId="{5F5BC6A1-764D-441F-BBD9-DE8254BEA939}" destId="{890BE1FB-20BF-48C5-83F7-A62E60CE127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5FF1594-DA4C-42B9-B44E-A101B3FD7C08}" type="doc">
      <dgm:prSet loTypeId="urn:microsoft.com/office/officeart/2005/8/layout/hList1" loCatId="list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IE"/>
        </a:p>
      </dgm:t>
    </dgm:pt>
    <dgm:pt modelId="{05A1D881-A851-4CCD-B7C9-AB477BB29BF0}">
      <dgm:prSet phldrT="[Text]" custT="1"/>
      <dgm:spPr/>
      <dgm:t>
        <a:bodyPr/>
        <a:lstStyle/>
        <a:p>
          <a:r>
            <a:rPr lang="en-IE" sz="1600" dirty="0">
              <a:latin typeface="Cambria" panose="02040503050406030204" pitchFamily="18" charset="0"/>
              <a:ea typeface="Cambria" panose="02040503050406030204" pitchFamily="18" charset="0"/>
            </a:rPr>
            <a:t>Tá glacadh forleathan leis gurb é an cleachtas is fearr gur cheart do mhúinteoirí san oideachas lán-Ghaeilge Gaeilge amháin a úsáid.</a:t>
          </a:r>
        </a:p>
      </dgm:t>
    </dgm:pt>
    <dgm:pt modelId="{31A082FB-D714-4546-9F7A-C99C6C7C93A5}" type="parTrans" cxnId="{9546592F-8080-41B8-94E0-02EF89E1B0A3}">
      <dgm:prSet/>
      <dgm:spPr/>
      <dgm:t>
        <a:bodyPr/>
        <a:lstStyle/>
        <a:p>
          <a:endParaRPr lang="en-IE"/>
        </a:p>
      </dgm:t>
    </dgm:pt>
    <dgm:pt modelId="{49351FC1-F43B-43B7-8760-8FD23F5D332E}" type="sibTrans" cxnId="{9546592F-8080-41B8-94E0-02EF89E1B0A3}">
      <dgm:prSet/>
      <dgm:spPr/>
      <dgm:t>
        <a:bodyPr/>
        <a:lstStyle/>
        <a:p>
          <a:endParaRPr lang="en-IE"/>
        </a:p>
      </dgm:t>
    </dgm:pt>
    <dgm:pt modelId="{7B08C021-F84C-4649-84DC-25708A1B5196}">
      <dgm:prSet phldrT="[Text]" custT="1"/>
      <dgm:spPr/>
      <dgm:t>
        <a:bodyPr/>
        <a:lstStyle/>
        <a:p>
          <a:r>
            <a:rPr lang="en-IE" sz="1600" dirty="0">
              <a:latin typeface="Cambria" panose="02040503050406030204" pitchFamily="18" charset="0"/>
              <a:ea typeface="Cambria" panose="02040503050406030204" pitchFamily="18" charset="0"/>
            </a:rPr>
            <a:t>Síltear dá réir sin go bhfuil neamh-chomhoiriúnacht idir an trasteangú agus an tumoideachas agus iad ag teacht salach ar a chéile ó thaobh na hoideolaíochta de.</a:t>
          </a:r>
        </a:p>
      </dgm:t>
    </dgm:pt>
    <dgm:pt modelId="{7C14B587-88C0-4C41-ACFA-4A61A734EBD2}" type="parTrans" cxnId="{FCBED654-A45E-4302-BB6F-A840D6FA5C4C}">
      <dgm:prSet/>
      <dgm:spPr/>
      <dgm:t>
        <a:bodyPr/>
        <a:lstStyle/>
        <a:p>
          <a:endParaRPr lang="en-IE"/>
        </a:p>
      </dgm:t>
    </dgm:pt>
    <dgm:pt modelId="{EE5951A3-95EA-42E1-AE37-40D476EC5861}" type="sibTrans" cxnId="{FCBED654-A45E-4302-BB6F-A840D6FA5C4C}">
      <dgm:prSet/>
      <dgm:spPr/>
      <dgm:t>
        <a:bodyPr/>
        <a:lstStyle/>
        <a:p>
          <a:endParaRPr lang="en-IE"/>
        </a:p>
      </dgm:t>
    </dgm:pt>
    <dgm:pt modelId="{FAE214A6-74D9-432D-ACFD-4F2093F3B5CC}">
      <dgm:prSet phldrT="[Text]" custT="1"/>
      <dgm:spPr/>
      <dgm:t>
        <a:bodyPr/>
        <a:lstStyle/>
        <a:p>
          <a:r>
            <a:rPr lang="en-IE" sz="1200" dirty="0">
              <a:latin typeface="Cambria" panose="02040503050406030204" pitchFamily="18" charset="0"/>
              <a:ea typeface="Cambria" panose="02040503050406030204" pitchFamily="18" charset="0"/>
            </a:rPr>
            <a:t>McMillan agus Turnbull 2009; Turnbull agus Daily-</a:t>
          </a:r>
          <a:r>
            <a:rPr lang="en-IE" sz="1200" dirty="0" err="1">
              <a:latin typeface="Cambria" panose="02040503050406030204" pitchFamily="18" charset="0"/>
              <a:ea typeface="Cambria" panose="02040503050406030204" pitchFamily="18" charset="0"/>
            </a:rPr>
            <a:t>O’Cain</a:t>
          </a:r>
          <a:r>
            <a:rPr lang="en-IE" sz="1200" dirty="0">
              <a:latin typeface="Cambria" panose="02040503050406030204" pitchFamily="18" charset="0"/>
              <a:ea typeface="Cambria" panose="02040503050406030204" pitchFamily="18" charset="0"/>
            </a:rPr>
            <a:t> 2009; </a:t>
          </a:r>
          <a:r>
            <a:rPr lang="en-IE" sz="1200" dirty="0" err="1">
              <a:latin typeface="Cambria" panose="02040503050406030204" pitchFamily="18" charset="0"/>
              <a:ea typeface="Cambria" panose="02040503050406030204" pitchFamily="18" charset="0"/>
            </a:rPr>
            <a:t>Cammarata</a:t>
          </a:r>
          <a:r>
            <a:rPr lang="en-IE" sz="1200" dirty="0">
              <a:latin typeface="Cambria" panose="02040503050406030204" pitchFamily="18" charset="0"/>
              <a:ea typeface="Cambria" panose="02040503050406030204" pitchFamily="18" charset="0"/>
            </a:rPr>
            <a:t> agus </a:t>
          </a:r>
          <a:r>
            <a:rPr lang="en-IE" sz="1200" dirty="0" err="1">
              <a:latin typeface="Cambria" panose="02040503050406030204" pitchFamily="18" charset="0"/>
              <a:ea typeface="Cambria" panose="02040503050406030204" pitchFamily="18" charset="0"/>
            </a:rPr>
            <a:t>Tedick</a:t>
          </a:r>
          <a:r>
            <a:rPr lang="en-IE" sz="1200" dirty="0">
              <a:latin typeface="Cambria" panose="02040503050406030204" pitchFamily="18" charset="0"/>
              <a:ea typeface="Cambria" panose="02040503050406030204" pitchFamily="18" charset="0"/>
            </a:rPr>
            <a:t> 2012; Cummins 2014, 2019; </a:t>
          </a:r>
          <a:r>
            <a:rPr lang="en-IE" sz="1200" dirty="0" err="1">
              <a:latin typeface="Cambria" panose="02040503050406030204" pitchFamily="18" charset="0"/>
              <a:ea typeface="Cambria" panose="02040503050406030204" pitchFamily="18" charset="0"/>
            </a:rPr>
            <a:t>Piccardo</a:t>
          </a:r>
          <a:r>
            <a:rPr lang="en-IE" sz="1200" dirty="0">
              <a:latin typeface="Cambria" panose="02040503050406030204" pitchFamily="18" charset="0"/>
              <a:ea typeface="Cambria" panose="02040503050406030204" pitchFamily="18" charset="0"/>
            </a:rPr>
            <a:t> 2018; Fortune agus </a:t>
          </a:r>
          <a:r>
            <a:rPr lang="en-IE" sz="1200" dirty="0" err="1">
              <a:latin typeface="Cambria" panose="02040503050406030204" pitchFamily="18" charset="0"/>
              <a:ea typeface="Cambria" panose="02040503050406030204" pitchFamily="18" charset="0"/>
            </a:rPr>
            <a:t>Tedick</a:t>
          </a:r>
          <a:r>
            <a:rPr lang="en-IE" sz="1200" dirty="0">
              <a:latin typeface="Cambria" panose="02040503050406030204" pitchFamily="18" charset="0"/>
              <a:ea typeface="Cambria" panose="02040503050406030204" pitchFamily="18" charset="0"/>
            </a:rPr>
            <a:t> 2019; García agus </a:t>
          </a:r>
          <a:r>
            <a:rPr lang="en-IE" sz="1200" dirty="0" err="1">
              <a:latin typeface="Cambria" panose="02040503050406030204" pitchFamily="18" charset="0"/>
              <a:ea typeface="Cambria" panose="02040503050406030204" pitchFamily="18" charset="0"/>
            </a:rPr>
            <a:t>Otheguy</a:t>
          </a:r>
          <a:r>
            <a:rPr lang="en-IE" sz="1200" dirty="0">
              <a:latin typeface="Cambria" panose="02040503050406030204" pitchFamily="18" charset="0"/>
              <a:ea typeface="Cambria" panose="02040503050406030204" pitchFamily="18" charset="0"/>
            </a:rPr>
            <a:t> 2020; McPake agus </a:t>
          </a:r>
          <a:r>
            <a:rPr lang="en-IE" sz="1200" dirty="0" err="1">
              <a:latin typeface="Cambria" panose="02040503050406030204" pitchFamily="18" charset="0"/>
              <a:ea typeface="Cambria" panose="02040503050406030204" pitchFamily="18" charset="0"/>
            </a:rPr>
            <a:t>Tedick</a:t>
          </a:r>
          <a:r>
            <a:rPr lang="en-IE" sz="1200" dirty="0">
              <a:latin typeface="Cambria" panose="02040503050406030204" pitchFamily="18" charset="0"/>
              <a:ea typeface="Cambria" panose="02040503050406030204" pitchFamily="18" charset="0"/>
            </a:rPr>
            <a:t> 2021</a:t>
          </a:r>
        </a:p>
      </dgm:t>
    </dgm:pt>
    <dgm:pt modelId="{AAC47550-8BA2-422D-A35D-580C22F23EF2}" type="parTrans" cxnId="{24C0ACD3-8B67-4C7A-BCCB-5DADA643296F}">
      <dgm:prSet/>
      <dgm:spPr/>
      <dgm:t>
        <a:bodyPr/>
        <a:lstStyle/>
        <a:p>
          <a:endParaRPr lang="en-IE"/>
        </a:p>
      </dgm:t>
    </dgm:pt>
    <dgm:pt modelId="{D1C436C1-54DF-4FAF-8742-91F37C675D2C}" type="sibTrans" cxnId="{24C0ACD3-8B67-4C7A-BCCB-5DADA643296F}">
      <dgm:prSet/>
      <dgm:spPr/>
      <dgm:t>
        <a:bodyPr/>
        <a:lstStyle/>
        <a:p>
          <a:endParaRPr lang="en-IE"/>
        </a:p>
      </dgm:t>
    </dgm:pt>
    <dgm:pt modelId="{F1DC8B4B-3039-4254-B6A1-EAB0C1BF79E6}">
      <dgm:prSet phldrT="[Text]" custT="1"/>
      <dgm:spPr/>
      <dgm:t>
        <a:bodyPr/>
        <a:lstStyle/>
        <a:p>
          <a:r>
            <a:rPr lang="en-IE" sz="1200" dirty="0">
              <a:latin typeface="Cambria" panose="02040503050406030204" pitchFamily="18" charset="0"/>
              <a:ea typeface="Cambria" panose="02040503050406030204" pitchFamily="18" charset="0"/>
            </a:rPr>
            <a:t>McMillan agus Turnbull 2009; Ó Brolcháin 2017; Ó Ceallaigh agus Ó Brolcháin 2020; McPake agus </a:t>
          </a:r>
          <a:r>
            <a:rPr lang="en-IE" sz="1200" dirty="0" err="1">
              <a:latin typeface="Cambria" panose="02040503050406030204" pitchFamily="18" charset="0"/>
              <a:ea typeface="Cambria" panose="02040503050406030204" pitchFamily="18" charset="0"/>
            </a:rPr>
            <a:t>Tedick</a:t>
          </a:r>
          <a:r>
            <a:rPr lang="en-IE" sz="1200" dirty="0">
              <a:latin typeface="Cambria" panose="02040503050406030204" pitchFamily="18" charset="0"/>
              <a:ea typeface="Cambria" panose="02040503050406030204" pitchFamily="18" charset="0"/>
            </a:rPr>
            <a:t> 2021</a:t>
          </a:r>
        </a:p>
      </dgm:t>
    </dgm:pt>
    <dgm:pt modelId="{D4CAB5B6-B746-4C88-8D02-01E7BC927102}" type="parTrans" cxnId="{B988BF72-4421-4649-9638-F410E9D9BAD6}">
      <dgm:prSet/>
      <dgm:spPr/>
      <dgm:t>
        <a:bodyPr/>
        <a:lstStyle/>
        <a:p>
          <a:endParaRPr lang="en-IE"/>
        </a:p>
      </dgm:t>
    </dgm:pt>
    <dgm:pt modelId="{9EA7E3CE-7FD2-4AF1-920C-775D35047A89}" type="sibTrans" cxnId="{B988BF72-4421-4649-9638-F410E9D9BAD6}">
      <dgm:prSet/>
      <dgm:spPr/>
      <dgm:t>
        <a:bodyPr/>
        <a:lstStyle/>
        <a:p>
          <a:endParaRPr lang="en-IE"/>
        </a:p>
      </dgm:t>
    </dgm:pt>
    <dgm:pt modelId="{B0FE90AD-E23A-4916-B6B6-6D4F8B340C22}">
      <dgm:prSet phldrT="[Text]" custT="1"/>
      <dgm:spPr/>
      <dgm:t>
        <a:bodyPr/>
        <a:lstStyle/>
        <a:p>
          <a:r>
            <a:rPr lang="en-IE" sz="1600" dirty="0">
              <a:latin typeface="Cambria" panose="02040503050406030204" pitchFamily="18" charset="0"/>
              <a:ea typeface="Cambria" panose="02040503050406030204" pitchFamily="18" charset="0"/>
            </a:rPr>
            <a:t>Tá an scaradh teangacha ina shaintréithe agus ina </a:t>
          </a:r>
          <a:r>
            <a:rPr lang="en-IE" sz="1600" dirty="0" err="1">
              <a:latin typeface="Cambria" panose="02040503050406030204" pitchFamily="18" charset="0"/>
              <a:ea typeface="Cambria" panose="02040503050406030204" pitchFamily="18" charset="0"/>
            </a:rPr>
            <a:t>dhearbhphrionsabal</a:t>
          </a:r>
          <a:r>
            <a:rPr lang="en-IE" sz="1600" dirty="0">
              <a:latin typeface="Cambria" panose="02040503050406030204" pitchFamily="18" charset="0"/>
              <a:ea typeface="Cambria" panose="02040503050406030204" pitchFamily="18" charset="0"/>
            </a:rPr>
            <a:t> den tumoideachas riamh.</a:t>
          </a:r>
        </a:p>
      </dgm:t>
    </dgm:pt>
    <dgm:pt modelId="{C8364BD0-0507-4200-9BAA-B0374AEB91E4}" type="parTrans" cxnId="{BD65BC89-A69F-43CA-97ED-BA2FE8992476}">
      <dgm:prSet/>
      <dgm:spPr/>
      <dgm:t>
        <a:bodyPr/>
        <a:lstStyle/>
        <a:p>
          <a:endParaRPr lang="en-IE"/>
        </a:p>
      </dgm:t>
    </dgm:pt>
    <dgm:pt modelId="{ED8AC0DD-BCFD-4EFE-8BBF-5A248DA1A53D}" type="sibTrans" cxnId="{BD65BC89-A69F-43CA-97ED-BA2FE8992476}">
      <dgm:prSet/>
      <dgm:spPr/>
      <dgm:t>
        <a:bodyPr/>
        <a:lstStyle/>
        <a:p>
          <a:endParaRPr lang="en-IE"/>
        </a:p>
      </dgm:t>
    </dgm:pt>
    <dgm:pt modelId="{6C477F37-C03E-4283-8CF3-E3247EFFE5CF}">
      <dgm:prSet phldrT="[Text]" custT="1"/>
      <dgm:spPr/>
      <dgm:t>
        <a:bodyPr/>
        <a:lstStyle/>
        <a:p>
          <a:r>
            <a:rPr lang="en-IE" sz="1200" dirty="0">
              <a:latin typeface="Cambria" panose="02040503050406030204" pitchFamily="18" charset="0"/>
              <a:ea typeface="Cambria" panose="02040503050406030204" pitchFamily="18" charset="0"/>
            </a:rPr>
            <a:t>Ó Ceallaigh 2016; Ó Ceallaigh agus Ó Brolcháin 2020 </a:t>
          </a:r>
        </a:p>
      </dgm:t>
    </dgm:pt>
    <dgm:pt modelId="{364120E5-8AB8-43CE-B117-2EE9801AF351}" type="parTrans" cxnId="{06CE0B98-0A95-437E-831D-2F663E2062BD}">
      <dgm:prSet/>
      <dgm:spPr/>
      <dgm:t>
        <a:bodyPr/>
        <a:lstStyle/>
        <a:p>
          <a:endParaRPr lang="en-IE"/>
        </a:p>
      </dgm:t>
    </dgm:pt>
    <dgm:pt modelId="{E3CA4620-78FF-4AA6-991A-74055E34CDE8}" type="sibTrans" cxnId="{06CE0B98-0A95-437E-831D-2F663E2062BD}">
      <dgm:prSet/>
      <dgm:spPr/>
      <dgm:t>
        <a:bodyPr/>
        <a:lstStyle/>
        <a:p>
          <a:endParaRPr lang="en-IE"/>
        </a:p>
      </dgm:t>
    </dgm:pt>
    <dgm:pt modelId="{666861F8-C147-4086-9B0B-043D5232B9F5}" type="pres">
      <dgm:prSet presAssocID="{55FF1594-DA4C-42B9-B44E-A101B3FD7C08}" presName="Name0" presStyleCnt="0">
        <dgm:presLayoutVars>
          <dgm:dir/>
          <dgm:animLvl val="lvl"/>
          <dgm:resizeHandles val="exact"/>
        </dgm:presLayoutVars>
      </dgm:prSet>
      <dgm:spPr/>
    </dgm:pt>
    <dgm:pt modelId="{7F178304-DB6F-4E57-88B4-D5A7E1304CF8}" type="pres">
      <dgm:prSet presAssocID="{05A1D881-A851-4CCD-B7C9-AB477BB29BF0}" presName="composite" presStyleCnt="0"/>
      <dgm:spPr/>
    </dgm:pt>
    <dgm:pt modelId="{E949713B-15FD-4C95-A6FE-B1B1027C74AE}" type="pres">
      <dgm:prSet presAssocID="{05A1D881-A851-4CCD-B7C9-AB477BB29BF0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56041A32-B16A-4896-A5B9-107C808637EE}" type="pres">
      <dgm:prSet presAssocID="{05A1D881-A851-4CCD-B7C9-AB477BB29BF0}" presName="desTx" presStyleLbl="alignAccFollowNode1" presStyleIdx="0" presStyleCnt="3" custLinFactNeighborX="-450" custLinFactNeighborY="-2457">
        <dgm:presLayoutVars>
          <dgm:bulletEnabled val="1"/>
        </dgm:presLayoutVars>
      </dgm:prSet>
      <dgm:spPr/>
    </dgm:pt>
    <dgm:pt modelId="{ABE333E2-DF18-46B3-9B7F-522D41D3CBF6}" type="pres">
      <dgm:prSet presAssocID="{49351FC1-F43B-43B7-8760-8FD23F5D332E}" presName="space" presStyleCnt="0"/>
      <dgm:spPr/>
    </dgm:pt>
    <dgm:pt modelId="{10E8558E-9434-48A4-9B01-6C69498ACEA1}" type="pres">
      <dgm:prSet presAssocID="{B0FE90AD-E23A-4916-B6B6-6D4F8B340C22}" presName="composite" presStyleCnt="0"/>
      <dgm:spPr/>
    </dgm:pt>
    <dgm:pt modelId="{EF60B250-6D0E-478E-9F70-DA21EC9B6CF1}" type="pres">
      <dgm:prSet presAssocID="{B0FE90AD-E23A-4916-B6B6-6D4F8B340C22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43BACBE8-F3A3-40B1-A3CA-5B85CF54D1A6}" type="pres">
      <dgm:prSet presAssocID="{B0FE90AD-E23A-4916-B6B6-6D4F8B340C22}" presName="desTx" presStyleLbl="alignAccFollowNode1" presStyleIdx="1" presStyleCnt="3">
        <dgm:presLayoutVars>
          <dgm:bulletEnabled val="1"/>
        </dgm:presLayoutVars>
      </dgm:prSet>
      <dgm:spPr/>
    </dgm:pt>
    <dgm:pt modelId="{C450C1B3-14EF-4B35-A815-41A6487B1235}" type="pres">
      <dgm:prSet presAssocID="{ED8AC0DD-BCFD-4EFE-8BBF-5A248DA1A53D}" presName="space" presStyleCnt="0"/>
      <dgm:spPr/>
    </dgm:pt>
    <dgm:pt modelId="{E5BF2A29-8664-4757-A2A3-AE88A2F4A5C8}" type="pres">
      <dgm:prSet presAssocID="{7B08C021-F84C-4649-84DC-25708A1B5196}" presName="composite" presStyleCnt="0"/>
      <dgm:spPr/>
    </dgm:pt>
    <dgm:pt modelId="{918612A8-4325-4D31-B568-C91BCC4F6F09}" type="pres">
      <dgm:prSet presAssocID="{7B08C021-F84C-4649-84DC-25708A1B519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16F19313-9B35-4013-92EE-B8F32108B3FD}" type="pres">
      <dgm:prSet presAssocID="{7B08C021-F84C-4649-84DC-25708A1B5196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AD04B303-50E8-4ABC-94C5-AB5C860E36A6}" type="presOf" srcId="{B0FE90AD-E23A-4916-B6B6-6D4F8B340C22}" destId="{EF60B250-6D0E-478E-9F70-DA21EC9B6CF1}" srcOrd="0" destOrd="0" presId="urn:microsoft.com/office/officeart/2005/8/layout/hList1"/>
    <dgm:cxn modelId="{F3346E1D-759F-4719-9AF6-3283E3C3D73D}" type="presOf" srcId="{55FF1594-DA4C-42B9-B44E-A101B3FD7C08}" destId="{666861F8-C147-4086-9B0B-043D5232B9F5}" srcOrd="0" destOrd="0" presId="urn:microsoft.com/office/officeart/2005/8/layout/hList1"/>
    <dgm:cxn modelId="{9546592F-8080-41B8-94E0-02EF89E1B0A3}" srcId="{55FF1594-DA4C-42B9-B44E-A101B3FD7C08}" destId="{05A1D881-A851-4CCD-B7C9-AB477BB29BF0}" srcOrd="0" destOrd="0" parTransId="{31A082FB-D714-4546-9F7A-C99C6C7C93A5}" sibTransId="{49351FC1-F43B-43B7-8760-8FD23F5D332E}"/>
    <dgm:cxn modelId="{21C5313F-3801-4393-9B05-01896C93804B}" type="presOf" srcId="{6C477F37-C03E-4283-8CF3-E3247EFFE5CF}" destId="{56041A32-B16A-4896-A5B9-107C808637EE}" srcOrd="0" destOrd="0" presId="urn:microsoft.com/office/officeart/2005/8/layout/hList1"/>
    <dgm:cxn modelId="{B988BF72-4421-4649-9638-F410E9D9BAD6}" srcId="{7B08C021-F84C-4649-84DC-25708A1B5196}" destId="{F1DC8B4B-3039-4254-B6A1-EAB0C1BF79E6}" srcOrd="0" destOrd="0" parTransId="{D4CAB5B6-B746-4C88-8D02-01E7BC927102}" sibTransId="{9EA7E3CE-7FD2-4AF1-920C-775D35047A89}"/>
    <dgm:cxn modelId="{FCBED654-A45E-4302-BB6F-A840D6FA5C4C}" srcId="{55FF1594-DA4C-42B9-B44E-A101B3FD7C08}" destId="{7B08C021-F84C-4649-84DC-25708A1B5196}" srcOrd="2" destOrd="0" parTransId="{7C14B587-88C0-4C41-ACFA-4A61A734EBD2}" sibTransId="{EE5951A3-95EA-42E1-AE37-40D476EC5861}"/>
    <dgm:cxn modelId="{09E81179-3A71-4BF3-974B-63C2DBBAADE6}" type="presOf" srcId="{05A1D881-A851-4CCD-B7C9-AB477BB29BF0}" destId="{E949713B-15FD-4C95-A6FE-B1B1027C74AE}" srcOrd="0" destOrd="0" presId="urn:microsoft.com/office/officeart/2005/8/layout/hList1"/>
    <dgm:cxn modelId="{BD65BC89-A69F-43CA-97ED-BA2FE8992476}" srcId="{55FF1594-DA4C-42B9-B44E-A101B3FD7C08}" destId="{B0FE90AD-E23A-4916-B6B6-6D4F8B340C22}" srcOrd="1" destOrd="0" parTransId="{C8364BD0-0507-4200-9BAA-B0374AEB91E4}" sibTransId="{ED8AC0DD-BCFD-4EFE-8BBF-5A248DA1A53D}"/>
    <dgm:cxn modelId="{06CE0B98-0A95-437E-831D-2F663E2062BD}" srcId="{05A1D881-A851-4CCD-B7C9-AB477BB29BF0}" destId="{6C477F37-C03E-4283-8CF3-E3247EFFE5CF}" srcOrd="0" destOrd="0" parTransId="{364120E5-8AB8-43CE-B117-2EE9801AF351}" sibTransId="{E3CA4620-78FF-4AA6-991A-74055E34CDE8}"/>
    <dgm:cxn modelId="{6FCB16AC-95D5-487C-916D-793E673FB035}" type="presOf" srcId="{FAE214A6-74D9-432D-ACFD-4F2093F3B5CC}" destId="{43BACBE8-F3A3-40B1-A3CA-5B85CF54D1A6}" srcOrd="0" destOrd="0" presId="urn:microsoft.com/office/officeart/2005/8/layout/hList1"/>
    <dgm:cxn modelId="{0B7762D1-D94A-48E0-B2F8-1CA7195C83AE}" type="presOf" srcId="{F1DC8B4B-3039-4254-B6A1-EAB0C1BF79E6}" destId="{16F19313-9B35-4013-92EE-B8F32108B3FD}" srcOrd="0" destOrd="0" presId="urn:microsoft.com/office/officeart/2005/8/layout/hList1"/>
    <dgm:cxn modelId="{24C0ACD3-8B67-4C7A-BCCB-5DADA643296F}" srcId="{B0FE90AD-E23A-4916-B6B6-6D4F8B340C22}" destId="{FAE214A6-74D9-432D-ACFD-4F2093F3B5CC}" srcOrd="0" destOrd="0" parTransId="{AAC47550-8BA2-422D-A35D-580C22F23EF2}" sibTransId="{D1C436C1-54DF-4FAF-8742-91F37C675D2C}"/>
    <dgm:cxn modelId="{27EB26DD-F4D8-432D-B81C-23B53E081D4B}" type="presOf" srcId="{7B08C021-F84C-4649-84DC-25708A1B5196}" destId="{918612A8-4325-4D31-B568-C91BCC4F6F09}" srcOrd="0" destOrd="0" presId="urn:microsoft.com/office/officeart/2005/8/layout/hList1"/>
    <dgm:cxn modelId="{5F7EB814-EEDD-48F4-BF88-8EBDDEBCDEB0}" type="presParOf" srcId="{666861F8-C147-4086-9B0B-043D5232B9F5}" destId="{7F178304-DB6F-4E57-88B4-D5A7E1304CF8}" srcOrd="0" destOrd="0" presId="urn:microsoft.com/office/officeart/2005/8/layout/hList1"/>
    <dgm:cxn modelId="{28A3CDDD-104A-4E57-89AA-C1678C28C989}" type="presParOf" srcId="{7F178304-DB6F-4E57-88B4-D5A7E1304CF8}" destId="{E949713B-15FD-4C95-A6FE-B1B1027C74AE}" srcOrd="0" destOrd="0" presId="urn:microsoft.com/office/officeart/2005/8/layout/hList1"/>
    <dgm:cxn modelId="{391C9C64-746A-4EC9-94A0-E48DB73BFAD6}" type="presParOf" srcId="{7F178304-DB6F-4E57-88B4-D5A7E1304CF8}" destId="{56041A32-B16A-4896-A5B9-107C808637EE}" srcOrd="1" destOrd="0" presId="urn:microsoft.com/office/officeart/2005/8/layout/hList1"/>
    <dgm:cxn modelId="{24E0F7BE-40CD-429A-A7F9-F189ABEC5FC2}" type="presParOf" srcId="{666861F8-C147-4086-9B0B-043D5232B9F5}" destId="{ABE333E2-DF18-46B3-9B7F-522D41D3CBF6}" srcOrd="1" destOrd="0" presId="urn:microsoft.com/office/officeart/2005/8/layout/hList1"/>
    <dgm:cxn modelId="{28016898-CA26-4421-B405-3788A3BCA505}" type="presParOf" srcId="{666861F8-C147-4086-9B0B-043D5232B9F5}" destId="{10E8558E-9434-48A4-9B01-6C69498ACEA1}" srcOrd="2" destOrd="0" presId="urn:microsoft.com/office/officeart/2005/8/layout/hList1"/>
    <dgm:cxn modelId="{D264F17D-164C-47FA-9B25-C4DD47D044F1}" type="presParOf" srcId="{10E8558E-9434-48A4-9B01-6C69498ACEA1}" destId="{EF60B250-6D0E-478E-9F70-DA21EC9B6CF1}" srcOrd="0" destOrd="0" presId="urn:microsoft.com/office/officeart/2005/8/layout/hList1"/>
    <dgm:cxn modelId="{E067615B-C3E5-425F-A7F6-2B2766B22BB9}" type="presParOf" srcId="{10E8558E-9434-48A4-9B01-6C69498ACEA1}" destId="{43BACBE8-F3A3-40B1-A3CA-5B85CF54D1A6}" srcOrd="1" destOrd="0" presId="urn:microsoft.com/office/officeart/2005/8/layout/hList1"/>
    <dgm:cxn modelId="{916AEC56-8EE2-4EC6-A348-9BA90F84E591}" type="presParOf" srcId="{666861F8-C147-4086-9B0B-043D5232B9F5}" destId="{C450C1B3-14EF-4B35-A815-41A6487B1235}" srcOrd="3" destOrd="0" presId="urn:microsoft.com/office/officeart/2005/8/layout/hList1"/>
    <dgm:cxn modelId="{BCCC7486-F58E-435D-BF35-EE0F1DE5F00E}" type="presParOf" srcId="{666861F8-C147-4086-9B0B-043D5232B9F5}" destId="{E5BF2A29-8664-4757-A2A3-AE88A2F4A5C8}" srcOrd="4" destOrd="0" presId="urn:microsoft.com/office/officeart/2005/8/layout/hList1"/>
    <dgm:cxn modelId="{99F55738-BE93-4DE3-B187-EE36F28C6977}" type="presParOf" srcId="{E5BF2A29-8664-4757-A2A3-AE88A2F4A5C8}" destId="{918612A8-4325-4D31-B568-C91BCC4F6F09}" srcOrd="0" destOrd="0" presId="urn:microsoft.com/office/officeart/2005/8/layout/hList1"/>
    <dgm:cxn modelId="{A4F14D9A-76DB-49CA-B5FC-606CF4513F47}" type="presParOf" srcId="{E5BF2A29-8664-4757-A2A3-AE88A2F4A5C8}" destId="{16F19313-9B35-4013-92EE-B8F32108B3FD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5FF1594-DA4C-42B9-B44E-A101B3FD7C08}" type="doc">
      <dgm:prSet loTypeId="urn:microsoft.com/office/officeart/2005/8/layout/vList2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n-IE"/>
        </a:p>
      </dgm:t>
    </dgm:pt>
    <dgm:pt modelId="{5E960660-8354-4B1D-A764-E38A0D30D480}">
      <dgm:prSet phldrT="[Text]" custT="1"/>
      <dgm:spPr/>
      <dgm:t>
        <a:bodyPr/>
        <a:lstStyle/>
        <a:p>
          <a:r>
            <a:rPr lang="en-IE" sz="18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Níl ann do threoirlínte ar bith do mhúinteoirí tumoideachais maidir le húsáid na sprioctheanga agus na chéad teanga i gcomhthéacs an oideachais lán-Ghaeilge.</a:t>
          </a:r>
          <a:endParaRPr lang="en-IE" sz="1800" dirty="0"/>
        </a:p>
      </dgm:t>
    </dgm:pt>
    <dgm:pt modelId="{2BC76B56-FD71-4BAB-AEF4-107C0FE58D2D}" type="parTrans" cxnId="{6420FD48-E9EE-4014-B7C6-CEFBCD97405D}">
      <dgm:prSet/>
      <dgm:spPr/>
      <dgm:t>
        <a:bodyPr/>
        <a:lstStyle/>
        <a:p>
          <a:endParaRPr lang="en-IE"/>
        </a:p>
      </dgm:t>
    </dgm:pt>
    <dgm:pt modelId="{956ED909-D337-47DB-9BCA-27782681C5A3}" type="sibTrans" cxnId="{6420FD48-E9EE-4014-B7C6-CEFBCD97405D}">
      <dgm:prSet/>
      <dgm:spPr/>
      <dgm:t>
        <a:bodyPr/>
        <a:lstStyle/>
        <a:p>
          <a:endParaRPr lang="en-IE"/>
        </a:p>
      </dgm:t>
    </dgm:pt>
    <dgm:pt modelId="{8FEA3F3F-6EA7-4154-870D-0ACCAAE17C59}">
      <dgm:prSet phldrT="[Text]" custT="1"/>
      <dgm:spPr/>
      <dgm:t>
        <a:bodyPr/>
        <a:lstStyle/>
        <a:p>
          <a:r>
            <a:rPr lang="en-IE" sz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Ó Ceallaigh 2016; </a:t>
          </a:r>
          <a:r>
            <a:rPr lang="en-IE" sz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Ó Ceallaigh and Ní Shéaghdha 2017; Ní </a:t>
          </a:r>
          <a:r>
            <a:rPr lang="en-IE" sz="1200" dirty="0" err="1">
              <a:effectLst/>
              <a:latin typeface="Cambria" panose="020405030504060302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Raghaill</a:t>
          </a:r>
          <a:r>
            <a:rPr lang="en-IE" sz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 2020; Nic an Fhailí 2021</a:t>
          </a:r>
          <a:endParaRPr lang="en-IE" sz="1200" dirty="0"/>
        </a:p>
      </dgm:t>
    </dgm:pt>
    <dgm:pt modelId="{BD73A5FF-F7DC-4C9B-98CA-52872CE18A76}" type="parTrans" cxnId="{BA6E2B9B-638D-461A-A416-8752AB5F6638}">
      <dgm:prSet/>
      <dgm:spPr/>
      <dgm:t>
        <a:bodyPr/>
        <a:lstStyle/>
        <a:p>
          <a:endParaRPr lang="en-IE"/>
        </a:p>
      </dgm:t>
    </dgm:pt>
    <dgm:pt modelId="{C67058A9-1DAE-47D3-B7ED-A8837CEFB86D}" type="sibTrans" cxnId="{BA6E2B9B-638D-461A-A416-8752AB5F6638}">
      <dgm:prSet/>
      <dgm:spPr/>
      <dgm:t>
        <a:bodyPr/>
        <a:lstStyle/>
        <a:p>
          <a:endParaRPr lang="en-IE"/>
        </a:p>
      </dgm:t>
    </dgm:pt>
    <dgm:pt modelId="{1EDC1C45-E597-47AB-9960-F3BE1C3B57D5}" type="pres">
      <dgm:prSet presAssocID="{55FF1594-DA4C-42B9-B44E-A101B3FD7C08}" presName="linear" presStyleCnt="0">
        <dgm:presLayoutVars>
          <dgm:animLvl val="lvl"/>
          <dgm:resizeHandles val="exact"/>
        </dgm:presLayoutVars>
      </dgm:prSet>
      <dgm:spPr/>
    </dgm:pt>
    <dgm:pt modelId="{1D17C46C-6E9C-4968-836E-ABCB2A2DE441}" type="pres">
      <dgm:prSet presAssocID="{5E960660-8354-4B1D-A764-E38A0D30D480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E28F8C81-F4BC-499B-960B-AB024A70E61A}" type="pres">
      <dgm:prSet presAssocID="{5E960660-8354-4B1D-A764-E38A0D30D480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997C9806-F62F-4FAC-B1E9-7CE3686EE350}" type="presOf" srcId="{8FEA3F3F-6EA7-4154-870D-0ACCAAE17C59}" destId="{E28F8C81-F4BC-499B-960B-AB024A70E61A}" srcOrd="0" destOrd="0" presId="urn:microsoft.com/office/officeart/2005/8/layout/vList2"/>
    <dgm:cxn modelId="{40DFBE45-7974-4AF7-89A1-C5C2C15EE284}" type="presOf" srcId="{55FF1594-DA4C-42B9-B44E-A101B3FD7C08}" destId="{1EDC1C45-E597-47AB-9960-F3BE1C3B57D5}" srcOrd="0" destOrd="0" presId="urn:microsoft.com/office/officeart/2005/8/layout/vList2"/>
    <dgm:cxn modelId="{6420FD48-E9EE-4014-B7C6-CEFBCD97405D}" srcId="{55FF1594-DA4C-42B9-B44E-A101B3FD7C08}" destId="{5E960660-8354-4B1D-A764-E38A0D30D480}" srcOrd="0" destOrd="0" parTransId="{2BC76B56-FD71-4BAB-AEF4-107C0FE58D2D}" sibTransId="{956ED909-D337-47DB-9BCA-27782681C5A3}"/>
    <dgm:cxn modelId="{DC9D8B7E-8FC4-497F-A80D-226BCC3A718F}" type="presOf" srcId="{5E960660-8354-4B1D-A764-E38A0D30D480}" destId="{1D17C46C-6E9C-4968-836E-ABCB2A2DE441}" srcOrd="0" destOrd="0" presId="urn:microsoft.com/office/officeart/2005/8/layout/vList2"/>
    <dgm:cxn modelId="{BA6E2B9B-638D-461A-A416-8752AB5F6638}" srcId="{5E960660-8354-4B1D-A764-E38A0D30D480}" destId="{8FEA3F3F-6EA7-4154-870D-0ACCAAE17C59}" srcOrd="0" destOrd="0" parTransId="{BD73A5FF-F7DC-4C9B-98CA-52872CE18A76}" sibTransId="{C67058A9-1DAE-47D3-B7ED-A8837CEFB86D}"/>
    <dgm:cxn modelId="{81448279-2DD7-4442-B7F1-553FA4A074B9}" type="presParOf" srcId="{1EDC1C45-E597-47AB-9960-F3BE1C3B57D5}" destId="{1D17C46C-6E9C-4968-836E-ABCB2A2DE441}" srcOrd="0" destOrd="0" presId="urn:microsoft.com/office/officeart/2005/8/layout/vList2"/>
    <dgm:cxn modelId="{A630EABE-194F-4763-83A5-928ACD181504}" type="presParOf" srcId="{1EDC1C45-E597-47AB-9960-F3BE1C3B57D5}" destId="{E28F8C81-F4BC-499B-960B-AB024A70E61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B9B06B-781C-4360-983C-DBAD7A1521D8}">
      <dsp:nvSpPr>
        <dsp:cNvPr id="0" name=""/>
        <dsp:cNvSpPr/>
      </dsp:nvSpPr>
      <dsp:spPr>
        <a:xfrm>
          <a:off x="4640" y="393152"/>
          <a:ext cx="2028954" cy="12173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2020: Forbairtí nua déanta ag Comhairle na hEorpa ar scil teanga darb ainm ‘an idirghabháil’ </a:t>
          </a:r>
        </a:p>
      </dsp:txBody>
      <dsp:txXfrm>
        <a:off x="40296" y="428808"/>
        <a:ext cx="1957642" cy="1146060"/>
      </dsp:txXfrm>
    </dsp:sp>
    <dsp:sp modelId="{F01DE565-7777-4087-9B96-9B48AB1C658B}">
      <dsp:nvSpPr>
        <dsp:cNvPr id="0" name=""/>
        <dsp:cNvSpPr/>
      </dsp:nvSpPr>
      <dsp:spPr>
        <a:xfrm>
          <a:off x="2212143" y="750248"/>
          <a:ext cx="430138" cy="503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200" kern="1200"/>
        </a:p>
      </dsp:txBody>
      <dsp:txXfrm>
        <a:off x="2212143" y="850884"/>
        <a:ext cx="301097" cy="301908"/>
      </dsp:txXfrm>
    </dsp:sp>
    <dsp:sp modelId="{A0FAB7BF-AE04-46EA-B311-FA1A5D0148DC}">
      <dsp:nvSpPr>
        <dsp:cNvPr id="0" name=""/>
        <dsp:cNvSpPr/>
      </dsp:nvSpPr>
      <dsp:spPr>
        <a:xfrm>
          <a:off x="2845176" y="393152"/>
          <a:ext cx="2028954" cy="12173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/>
            <a:t>Na forbairtí sin ag luí leis an 'gcasadh breisteangach' go hidirnáisiúnta</a:t>
          </a:r>
        </a:p>
      </dsp:txBody>
      <dsp:txXfrm>
        <a:off x="2880832" y="428808"/>
        <a:ext cx="1957642" cy="1146060"/>
      </dsp:txXfrm>
    </dsp:sp>
    <dsp:sp modelId="{3A3AA8DC-0669-439E-9FC4-36565AAD83B1}">
      <dsp:nvSpPr>
        <dsp:cNvPr id="0" name=""/>
        <dsp:cNvSpPr/>
      </dsp:nvSpPr>
      <dsp:spPr>
        <a:xfrm>
          <a:off x="5052679" y="750248"/>
          <a:ext cx="430138" cy="503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200" kern="1200"/>
        </a:p>
      </dsp:txBody>
      <dsp:txXfrm>
        <a:off x="5052679" y="850884"/>
        <a:ext cx="301097" cy="301908"/>
      </dsp:txXfrm>
    </dsp:sp>
    <dsp:sp modelId="{5EC81700-0272-489F-917C-86F3E9F09BE9}">
      <dsp:nvSpPr>
        <dsp:cNvPr id="0" name=""/>
        <dsp:cNvSpPr/>
      </dsp:nvSpPr>
      <dsp:spPr>
        <a:xfrm>
          <a:off x="5685713" y="393152"/>
          <a:ext cx="2028954" cy="12173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/>
            <a:t>Borradh faoin trasteangú i ngort an oideachais teanga</a:t>
          </a:r>
        </a:p>
      </dsp:txBody>
      <dsp:txXfrm>
        <a:off x="5721369" y="428808"/>
        <a:ext cx="1957642" cy="1146060"/>
      </dsp:txXfrm>
    </dsp:sp>
    <dsp:sp modelId="{71756CAE-68FD-4D8E-BA5F-BFD5B0D2938E}">
      <dsp:nvSpPr>
        <dsp:cNvPr id="0" name=""/>
        <dsp:cNvSpPr/>
      </dsp:nvSpPr>
      <dsp:spPr>
        <a:xfrm>
          <a:off x="7893216" y="750248"/>
          <a:ext cx="430138" cy="503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200" kern="1200"/>
        </a:p>
      </dsp:txBody>
      <dsp:txXfrm>
        <a:off x="7893216" y="850884"/>
        <a:ext cx="301097" cy="301908"/>
      </dsp:txXfrm>
    </dsp:sp>
    <dsp:sp modelId="{461913E2-4802-423D-B6CB-513D7F5067AD}">
      <dsp:nvSpPr>
        <dsp:cNvPr id="0" name=""/>
        <dsp:cNvSpPr/>
      </dsp:nvSpPr>
      <dsp:spPr>
        <a:xfrm>
          <a:off x="8526249" y="393152"/>
          <a:ext cx="2028954" cy="12173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/>
            <a:t>Ach imní léirithe faoin trasteangú i gcomhthéacs mionteanga agus i gcomhthéacs an tumoideachais</a:t>
          </a:r>
        </a:p>
      </dsp:txBody>
      <dsp:txXfrm>
        <a:off x="8561905" y="428808"/>
        <a:ext cx="1957642" cy="1146060"/>
      </dsp:txXfrm>
    </dsp:sp>
    <dsp:sp modelId="{B0131824-07F5-4A03-AFE1-B3F2A91FB410}">
      <dsp:nvSpPr>
        <dsp:cNvPr id="0" name=""/>
        <dsp:cNvSpPr/>
      </dsp:nvSpPr>
      <dsp:spPr>
        <a:xfrm rot="5400000">
          <a:off x="9325657" y="1752552"/>
          <a:ext cx="430138" cy="503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200" kern="1200"/>
        </a:p>
      </dsp:txBody>
      <dsp:txXfrm rot="-5400000">
        <a:off x="9389773" y="1789073"/>
        <a:ext cx="301908" cy="301097"/>
      </dsp:txXfrm>
    </dsp:sp>
    <dsp:sp modelId="{0FB8A58A-29BA-4637-B0F8-722B882BF944}">
      <dsp:nvSpPr>
        <dsp:cNvPr id="0" name=""/>
        <dsp:cNvSpPr/>
      </dsp:nvSpPr>
      <dsp:spPr>
        <a:xfrm>
          <a:off x="8526249" y="2422107"/>
          <a:ext cx="2028954" cy="12173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Trasteangú 'inbhuanaithe', cáiréiseach á mholadh</a:t>
          </a:r>
        </a:p>
      </dsp:txBody>
      <dsp:txXfrm>
        <a:off x="8561905" y="2457763"/>
        <a:ext cx="1957642" cy="1146060"/>
      </dsp:txXfrm>
    </dsp:sp>
    <dsp:sp modelId="{FA9D8626-0DA1-466E-92A6-E1C0CC782FD3}">
      <dsp:nvSpPr>
        <dsp:cNvPr id="0" name=""/>
        <dsp:cNvSpPr/>
      </dsp:nvSpPr>
      <dsp:spPr>
        <a:xfrm rot="10800000">
          <a:off x="7917563" y="2779203"/>
          <a:ext cx="430138" cy="503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200" kern="1200"/>
        </a:p>
      </dsp:txBody>
      <dsp:txXfrm rot="10800000">
        <a:off x="8046604" y="2879839"/>
        <a:ext cx="301097" cy="301908"/>
      </dsp:txXfrm>
    </dsp:sp>
    <dsp:sp modelId="{E8BE91A7-0773-4DD9-B329-754CF7D823C4}">
      <dsp:nvSpPr>
        <dsp:cNvPr id="0" name=""/>
        <dsp:cNvSpPr/>
      </dsp:nvSpPr>
      <dsp:spPr>
        <a:xfrm>
          <a:off x="5685713" y="2422107"/>
          <a:ext cx="2028954" cy="12173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Bearna sa taighde faoin trasteangú</a:t>
          </a:r>
        </a:p>
      </dsp:txBody>
      <dsp:txXfrm>
        <a:off x="5721369" y="2457763"/>
        <a:ext cx="1957642" cy="1146060"/>
      </dsp:txXfrm>
    </dsp:sp>
    <dsp:sp modelId="{61E5C53E-FFA6-4501-AF86-9C33F4FB24A6}">
      <dsp:nvSpPr>
        <dsp:cNvPr id="0" name=""/>
        <dsp:cNvSpPr/>
      </dsp:nvSpPr>
      <dsp:spPr>
        <a:xfrm rot="10800000">
          <a:off x="5077027" y="2779203"/>
          <a:ext cx="430138" cy="503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200" kern="1200"/>
        </a:p>
      </dsp:txBody>
      <dsp:txXfrm rot="10800000">
        <a:off x="5206068" y="2879839"/>
        <a:ext cx="301097" cy="301908"/>
      </dsp:txXfrm>
    </dsp:sp>
    <dsp:sp modelId="{52038A21-34F5-48CA-8EB8-2B35AF254845}">
      <dsp:nvSpPr>
        <dsp:cNvPr id="0" name=""/>
        <dsp:cNvSpPr/>
      </dsp:nvSpPr>
      <dsp:spPr>
        <a:xfrm>
          <a:off x="2845176" y="2422107"/>
          <a:ext cx="2028954" cy="12173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Dúshláin ag múinteoirí sa suíomh lán-Ghaeilge le trasteangú agus nithe eile </a:t>
          </a:r>
        </a:p>
      </dsp:txBody>
      <dsp:txXfrm>
        <a:off x="2880832" y="2457763"/>
        <a:ext cx="1957642" cy="1146060"/>
      </dsp:txXfrm>
    </dsp:sp>
    <dsp:sp modelId="{4ACA5A68-4475-4E28-82B2-3665B59493AE}">
      <dsp:nvSpPr>
        <dsp:cNvPr id="0" name=""/>
        <dsp:cNvSpPr/>
      </dsp:nvSpPr>
      <dsp:spPr>
        <a:xfrm rot="10800000">
          <a:off x="2236490" y="2779203"/>
          <a:ext cx="430138" cy="503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200" kern="1200"/>
        </a:p>
      </dsp:txBody>
      <dsp:txXfrm rot="10800000">
        <a:off x="2365531" y="2879839"/>
        <a:ext cx="301097" cy="301908"/>
      </dsp:txXfrm>
    </dsp:sp>
    <dsp:sp modelId="{1B7DC0DB-5A9B-499F-896A-6ADCE5B8EF8A}">
      <dsp:nvSpPr>
        <dsp:cNvPr id="0" name=""/>
        <dsp:cNvSpPr/>
      </dsp:nvSpPr>
      <dsp:spPr>
        <a:xfrm>
          <a:off x="4640" y="2422107"/>
          <a:ext cx="2028954" cy="12173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/>
            <a:t>Mothúcháin chasta</a:t>
          </a:r>
          <a:endParaRPr lang="en-IE" sz="1400" kern="1200" dirty="0"/>
        </a:p>
      </dsp:txBody>
      <dsp:txXfrm>
        <a:off x="40296" y="2457763"/>
        <a:ext cx="1957642" cy="1146060"/>
      </dsp:txXfrm>
    </dsp:sp>
    <dsp:sp modelId="{4002052B-D0FE-410A-BBC7-BF3F4982E49F}">
      <dsp:nvSpPr>
        <dsp:cNvPr id="0" name=""/>
        <dsp:cNvSpPr/>
      </dsp:nvSpPr>
      <dsp:spPr>
        <a:xfrm rot="5400000">
          <a:off x="804048" y="3781506"/>
          <a:ext cx="430138" cy="503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200" kern="1200"/>
        </a:p>
      </dsp:txBody>
      <dsp:txXfrm rot="-5400000">
        <a:off x="868164" y="3818027"/>
        <a:ext cx="301908" cy="301097"/>
      </dsp:txXfrm>
    </dsp:sp>
    <dsp:sp modelId="{1629125E-A82A-4E3A-B912-D08473E53BE4}">
      <dsp:nvSpPr>
        <dsp:cNvPr id="0" name=""/>
        <dsp:cNvSpPr/>
      </dsp:nvSpPr>
      <dsp:spPr>
        <a:xfrm>
          <a:off x="4640" y="4451061"/>
          <a:ext cx="2028954" cy="12173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An bhfuil bealach inbhuanaithe ann chun plé leis an trasteangú agus a thugann aghaidh ar dhúshláin sa ghort?</a:t>
          </a:r>
        </a:p>
      </dsp:txBody>
      <dsp:txXfrm>
        <a:off x="40296" y="4486717"/>
        <a:ext cx="1957642" cy="1146060"/>
      </dsp:txXfrm>
    </dsp:sp>
    <dsp:sp modelId="{501FE187-A800-411A-8233-8AEDDD1BE5F5}">
      <dsp:nvSpPr>
        <dsp:cNvPr id="0" name=""/>
        <dsp:cNvSpPr/>
      </dsp:nvSpPr>
      <dsp:spPr>
        <a:xfrm>
          <a:off x="2212143" y="4808157"/>
          <a:ext cx="430138" cy="503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200" kern="1200"/>
        </a:p>
      </dsp:txBody>
      <dsp:txXfrm>
        <a:off x="2212143" y="4908793"/>
        <a:ext cx="301097" cy="301908"/>
      </dsp:txXfrm>
    </dsp:sp>
    <dsp:sp modelId="{B31A8A17-1471-4131-982F-6B97ECBD3247}">
      <dsp:nvSpPr>
        <dsp:cNvPr id="0" name=""/>
        <dsp:cNvSpPr/>
      </dsp:nvSpPr>
      <dsp:spPr>
        <a:xfrm>
          <a:off x="2845176" y="4451061"/>
          <a:ext cx="2028954" cy="121737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400" kern="1200" dirty="0"/>
            <a:t>Conas is féidir ‘an eilifint’ a bhainistiú?</a:t>
          </a:r>
        </a:p>
      </dsp:txBody>
      <dsp:txXfrm>
        <a:off x="2880832" y="4486717"/>
        <a:ext cx="1957642" cy="1146060"/>
      </dsp:txXfrm>
    </dsp:sp>
    <dsp:sp modelId="{CD7B1D80-0946-4073-9BCF-AD9ABBD82696}">
      <dsp:nvSpPr>
        <dsp:cNvPr id="0" name=""/>
        <dsp:cNvSpPr/>
      </dsp:nvSpPr>
      <dsp:spPr>
        <a:xfrm>
          <a:off x="5052679" y="4808157"/>
          <a:ext cx="430138" cy="50318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200" kern="1200"/>
        </a:p>
      </dsp:txBody>
      <dsp:txXfrm>
        <a:off x="5052679" y="4908793"/>
        <a:ext cx="301097" cy="301908"/>
      </dsp:txXfrm>
    </dsp:sp>
    <dsp:sp modelId="{EB9C91BE-F69F-4FBC-A526-8205A967E06A}">
      <dsp:nvSpPr>
        <dsp:cNvPr id="0" name=""/>
        <dsp:cNvSpPr/>
      </dsp:nvSpPr>
      <dsp:spPr>
        <a:xfrm>
          <a:off x="5685713" y="4451061"/>
          <a:ext cx="2028954" cy="121737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23000" r="-23000"/>
          </a:stretch>
        </a:blip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400" kern="1200" dirty="0"/>
        </a:p>
      </dsp:txBody>
      <dsp:txXfrm>
        <a:off x="5721369" y="4486717"/>
        <a:ext cx="1957642" cy="114606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4D2649-8087-4FA5-9C03-06AF33856504}">
      <dsp:nvSpPr>
        <dsp:cNvPr id="0" name=""/>
        <dsp:cNvSpPr/>
      </dsp:nvSpPr>
      <dsp:spPr>
        <a:xfrm>
          <a:off x="2502" y="0"/>
          <a:ext cx="3356033" cy="50059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>
              <a:latin typeface="Cambria" panose="02040503050406030204" pitchFamily="18" charset="0"/>
              <a:ea typeface="Cambria" panose="02040503050406030204" pitchFamily="18" charset="0"/>
            </a:rPr>
            <a:t>Baintear úsáid as an T1 ar aon nós, ainneoin na tuisceana gur cóir T2 amháin a úsáid.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80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>
              <a:latin typeface="Cambria" panose="02040503050406030204" pitchFamily="18" charset="0"/>
              <a:ea typeface="Cambria" panose="02040503050406030204" pitchFamily="18" charset="0"/>
            </a:rPr>
            <a:t>(Cook 2001; Little 2003; McMillan agus Turnbull 2009; Turnbull agus Daily-</a:t>
          </a:r>
          <a:r>
            <a:rPr lang="en-IE" sz="1800" kern="1200" dirty="0" err="1">
              <a:latin typeface="Cambria" panose="02040503050406030204" pitchFamily="18" charset="0"/>
              <a:ea typeface="Cambria" panose="02040503050406030204" pitchFamily="18" charset="0"/>
            </a:rPr>
            <a:t>O’Cain</a:t>
          </a:r>
          <a:r>
            <a:rPr lang="en-IE" sz="1800" kern="1200" dirty="0">
              <a:latin typeface="Cambria" panose="02040503050406030204" pitchFamily="18" charset="0"/>
              <a:ea typeface="Cambria" panose="02040503050406030204" pitchFamily="18" charset="0"/>
            </a:rPr>
            <a:t> 2009; Littlewood agus Yu 2011; McPake </a:t>
          </a:r>
          <a:r>
            <a:rPr lang="en-IE" sz="1800" i="1" kern="1200" dirty="0">
              <a:latin typeface="Cambria" panose="02040503050406030204" pitchFamily="18" charset="0"/>
              <a:ea typeface="Cambria" panose="02040503050406030204" pitchFamily="18" charset="0"/>
            </a:rPr>
            <a:t>et al.</a:t>
          </a:r>
          <a:r>
            <a:rPr lang="en-IE" sz="1800" kern="1200" dirty="0">
              <a:latin typeface="Cambria" panose="02040503050406030204" pitchFamily="18" charset="0"/>
              <a:ea typeface="Cambria" panose="02040503050406030204" pitchFamily="18" charset="0"/>
            </a:rPr>
            <a:t> 2017; Duff 2019; Ó Ceallaigh agus Ó Brolcháin 2020; Peace‐Hughes 2022) </a:t>
          </a:r>
        </a:p>
      </dsp:txBody>
      <dsp:txXfrm>
        <a:off x="100797" y="98295"/>
        <a:ext cx="3159443" cy="4809362"/>
      </dsp:txXfrm>
    </dsp:sp>
    <dsp:sp modelId="{436158E5-18A4-4878-BB69-A711727DFE09}">
      <dsp:nvSpPr>
        <dsp:cNvPr id="0" name=""/>
        <dsp:cNvSpPr/>
      </dsp:nvSpPr>
      <dsp:spPr>
        <a:xfrm>
          <a:off x="3922349" y="0"/>
          <a:ext cx="3356033" cy="500595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Is cleachtas coitianta é úsáid dhá theanga le chéile i seomra ranga dátheangach ach is annamh a thugtar faoi mar straitéis phleanáilte foghlama agus teagaisc.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800" kern="1200" dirty="0">
            <a:effectLst/>
            <a:latin typeface="Cambria" panose="02040503050406030204" pitchFamily="18" charset="0"/>
            <a:ea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(Baker 2010; </a:t>
          </a:r>
          <a:r>
            <a:rPr lang="en-IE" sz="1800" kern="1200" dirty="0" err="1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Lasagabaster</a:t>
          </a:r>
          <a:r>
            <a:rPr lang="en-IE" sz="18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2013; McPake </a:t>
          </a:r>
          <a:r>
            <a:rPr lang="en-IE" sz="1800" i="1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et al.</a:t>
          </a:r>
          <a:r>
            <a:rPr lang="en-IE" sz="18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2017; Ó Ceallaigh and Ó Brolcháin 2020)</a:t>
          </a:r>
          <a:endParaRPr lang="en-IE" sz="1800" kern="1200" dirty="0"/>
        </a:p>
      </dsp:txBody>
      <dsp:txXfrm>
        <a:off x="4020644" y="98295"/>
        <a:ext cx="3159443" cy="480936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CD6EEA-5F6F-441D-A1FF-F316421AE45F}">
      <dsp:nvSpPr>
        <dsp:cNvPr id="0" name=""/>
        <dsp:cNvSpPr/>
      </dsp:nvSpPr>
      <dsp:spPr>
        <a:xfrm rot="21300000">
          <a:off x="33244" y="2273952"/>
          <a:ext cx="10766825" cy="1232963"/>
        </a:xfrm>
        <a:prstGeom prst="mathMinus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2B18E2-EB20-4D63-A87E-A7DA0B930639}">
      <dsp:nvSpPr>
        <dsp:cNvPr id="0" name=""/>
        <dsp:cNvSpPr/>
      </dsp:nvSpPr>
      <dsp:spPr>
        <a:xfrm>
          <a:off x="1299997" y="289043"/>
          <a:ext cx="3249994" cy="2312347"/>
        </a:xfrm>
        <a:prstGeom prst="downArrow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8524C9-D10E-4D93-8ACA-07A42E579BCF}">
      <dsp:nvSpPr>
        <dsp:cNvPr id="0" name=""/>
        <dsp:cNvSpPr/>
      </dsp:nvSpPr>
      <dsp:spPr>
        <a:xfrm>
          <a:off x="5341031" y="0"/>
          <a:ext cx="4267909" cy="24279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E" sz="1700" kern="1200" dirty="0">
              <a:latin typeface="Cambria" panose="02040503050406030204" pitchFamily="18" charset="0"/>
              <a:ea typeface="Cambria" panose="02040503050406030204" pitchFamily="18" charset="0"/>
            </a:rPr>
            <a:t>…</a:t>
          </a:r>
          <a:r>
            <a:rPr lang="en-IE" sz="1700" kern="12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cur chuige randamach, gan treoir (</a:t>
          </a:r>
          <a:r>
            <a:rPr lang="en-IE" sz="1700" kern="1200" dirty="0" err="1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Lasagabaster</a:t>
          </a:r>
          <a:r>
            <a:rPr lang="en-IE" sz="1700" kern="12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rPr>
            <a:t> 2013)…</a:t>
          </a:r>
          <a:endParaRPr lang="en-IE" sz="17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5341031" y="0"/>
        <a:ext cx="4267909" cy="2427964"/>
      </dsp:txXfrm>
    </dsp:sp>
    <dsp:sp modelId="{F4F7D912-1276-4080-A4AE-58A663C31CDA}">
      <dsp:nvSpPr>
        <dsp:cNvPr id="0" name=""/>
        <dsp:cNvSpPr/>
      </dsp:nvSpPr>
      <dsp:spPr>
        <a:xfrm>
          <a:off x="6283322" y="3179477"/>
          <a:ext cx="3249994" cy="2312347"/>
        </a:xfrm>
        <a:prstGeom prst="upArrow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C76AA8-BAE7-4860-B023-25C0496519FD}">
      <dsp:nvSpPr>
        <dsp:cNvPr id="0" name=""/>
        <dsp:cNvSpPr/>
      </dsp:nvSpPr>
      <dsp:spPr>
        <a:xfrm>
          <a:off x="1137272" y="3352904"/>
          <a:ext cx="4442109" cy="24279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22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ga-IE" sz="1700" kern="1200" dirty="0">
              <a:latin typeface="Cambria" panose="02040503050406030204" pitchFamily="18" charset="0"/>
              <a:ea typeface="Cambria" panose="02040503050406030204" pitchFamily="18" charset="0"/>
            </a:rPr>
            <a:t>an chomhairle go mbeadh </a:t>
          </a:r>
          <a:r>
            <a:rPr lang="en-IE" sz="1700" kern="1200" dirty="0">
              <a:latin typeface="Cambria" panose="02040503050406030204" pitchFamily="18" charset="0"/>
              <a:ea typeface="Cambria" panose="02040503050406030204" pitchFamily="18" charset="0"/>
            </a:rPr>
            <a:t>cleachtas trasteangeolaíoch ina straitéis dhea-phleanáilte, chórasach, eagraithe </a:t>
          </a:r>
          <a:r>
            <a:rPr lang="en-US" sz="1700" kern="1200" dirty="0">
              <a:latin typeface="Cambria" panose="02040503050406030204" pitchFamily="18" charset="0"/>
              <a:ea typeface="Cambria" panose="02040503050406030204" pitchFamily="18" charset="0"/>
            </a:rPr>
            <a:t>(Lin 2015; Ballinger </a:t>
          </a:r>
          <a:r>
            <a:rPr lang="en-US" sz="1700" i="1" kern="1200" dirty="0">
              <a:latin typeface="Cambria" panose="02040503050406030204" pitchFamily="18" charset="0"/>
              <a:ea typeface="Cambria" panose="02040503050406030204" pitchFamily="18" charset="0"/>
            </a:rPr>
            <a:t>et al.</a:t>
          </a:r>
          <a:r>
            <a:rPr lang="en-US" sz="1700" kern="1200" dirty="0">
              <a:latin typeface="Cambria" panose="02040503050406030204" pitchFamily="18" charset="0"/>
              <a:ea typeface="Cambria" panose="02040503050406030204" pitchFamily="18" charset="0"/>
            </a:rPr>
            <a:t> 2017; Gallagher agus </a:t>
          </a:r>
          <a:r>
            <a:rPr lang="en-US" sz="1700" kern="1200" dirty="0" err="1">
              <a:latin typeface="Cambria" panose="02040503050406030204" pitchFamily="18" charset="0"/>
              <a:ea typeface="Cambria" panose="02040503050406030204" pitchFamily="18" charset="0"/>
            </a:rPr>
            <a:t>Colohan</a:t>
          </a:r>
          <a:r>
            <a:rPr lang="en-US" sz="1700" kern="1200" dirty="0">
              <a:latin typeface="Cambria" panose="02040503050406030204" pitchFamily="18" charset="0"/>
              <a:ea typeface="Cambria" panose="02040503050406030204" pitchFamily="18" charset="0"/>
            </a:rPr>
            <a:t> 2017; García </a:t>
          </a:r>
          <a:r>
            <a:rPr lang="en-US" sz="1700" i="1" kern="1200" dirty="0">
              <a:latin typeface="Cambria" panose="02040503050406030204" pitchFamily="18" charset="0"/>
              <a:ea typeface="Cambria" panose="02040503050406030204" pitchFamily="18" charset="0"/>
            </a:rPr>
            <a:t>et al.</a:t>
          </a:r>
          <a:r>
            <a:rPr lang="en-US" sz="1700" kern="1200" dirty="0">
              <a:latin typeface="Cambria" panose="02040503050406030204" pitchFamily="18" charset="0"/>
              <a:ea typeface="Cambria" panose="02040503050406030204" pitchFamily="18" charset="0"/>
            </a:rPr>
            <a:t> 2017; </a:t>
          </a:r>
          <a:r>
            <a:rPr lang="en-US" sz="1700" kern="1200" dirty="0" err="1">
              <a:latin typeface="Cambria" panose="02040503050406030204" pitchFamily="18" charset="0"/>
              <a:ea typeface="Cambria" panose="02040503050406030204" pitchFamily="18" charset="0"/>
            </a:rPr>
            <a:t>Nikula</a:t>
          </a:r>
          <a:r>
            <a:rPr lang="en-US" sz="1700" kern="1200" dirty="0">
              <a:latin typeface="Cambria" panose="02040503050406030204" pitchFamily="18" charset="0"/>
              <a:ea typeface="Cambria" panose="02040503050406030204" pitchFamily="18" charset="0"/>
            </a:rPr>
            <a:t> agus Moore 2019; </a:t>
          </a:r>
          <a:r>
            <a:rPr lang="en-US" sz="1700" kern="1200" dirty="0" err="1">
              <a:latin typeface="Cambria" panose="02040503050406030204" pitchFamily="18" charset="0"/>
              <a:ea typeface="Cambria" panose="02040503050406030204" pitchFamily="18" charset="0"/>
            </a:rPr>
            <a:t>Cenoz</a:t>
          </a:r>
          <a:r>
            <a:rPr lang="en-US" sz="1700" kern="1200" dirty="0">
              <a:latin typeface="Cambria" panose="02040503050406030204" pitchFamily="18" charset="0"/>
              <a:ea typeface="Cambria" panose="02040503050406030204" pitchFamily="18" charset="0"/>
            </a:rPr>
            <a:t> agus Santos 2020; </a:t>
          </a:r>
          <a:r>
            <a:rPr lang="en-US" sz="1700" kern="1200" dirty="0" err="1">
              <a:latin typeface="Cambria" panose="02040503050406030204" pitchFamily="18" charset="0"/>
              <a:ea typeface="Cambria" panose="02040503050406030204" pitchFamily="18" charset="0"/>
            </a:rPr>
            <a:t>Lasagabaster</a:t>
          </a:r>
          <a:r>
            <a:rPr lang="en-US" sz="1700" kern="1200" dirty="0">
              <a:latin typeface="Cambria" panose="02040503050406030204" pitchFamily="18" charset="0"/>
              <a:ea typeface="Cambria" panose="02040503050406030204" pitchFamily="18" charset="0"/>
            </a:rPr>
            <a:t> 2013)</a:t>
          </a:r>
          <a:endParaRPr lang="en-IE" sz="17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1137272" y="3352904"/>
        <a:ext cx="4442109" cy="242796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794EDE-747B-45CA-B043-E7266BF17218}">
      <dsp:nvSpPr>
        <dsp:cNvPr id="0" name=""/>
        <dsp:cNvSpPr/>
      </dsp:nvSpPr>
      <dsp:spPr>
        <a:xfrm>
          <a:off x="902927" y="0"/>
          <a:ext cx="6322163" cy="2269669"/>
        </a:xfrm>
        <a:prstGeom prst="rect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3200" kern="1200" dirty="0"/>
            <a:t>‘An trasteangú inbhuanaithe’ 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3200" kern="1200" dirty="0"/>
            <a:t>(</a:t>
          </a:r>
          <a:r>
            <a:rPr lang="en-IE" sz="3200" kern="1200" dirty="0" err="1"/>
            <a:t>Cenoz</a:t>
          </a:r>
          <a:r>
            <a:rPr lang="en-IE" sz="3200" kern="1200" dirty="0"/>
            <a:t> agus </a:t>
          </a:r>
          <a:r>
            <a:rPr lang="en-IE" sz="3200" kern="1200" dirty="0" err="1"/>
            <a:t>Gorter</a:t>
          </a:r>
          <a:r>
            <a:rPr lang="en-IE" sz="3200" kern="1200" dirty="0"/>
            <a:t> 2017)</a:t>
          </a:r>
        </a:p>
      </dsp:txBody>
      <dsp:txXfrm>
        <a:off x="902927" y="0"/>
        <a:ext cx="6322163" cy="226966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8BA264-73BD-496B-827E-58BC33EE3708}">
      <dsp:nvSpPr>
        <dsp:cNvPr id="0" name=""/>
        <dsp:cNvSpPr/>
      </dsp:nvSpPr>
      <dsp:spPr>
        <a:xfrm>
          <a:off x="1474" y="1408860"/>
          <a:ext cx="3145026" cy="18870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/>
            <a:t>Léamh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/>
            <a:t>Scríobh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/>
            <a:t>Éisteacht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/>
            <a:t>Labhairt</a:t>
          </a:r>
        </a:p>
      </dsp:txBody>
      <dsp:txXfrm>
        <a:off x="56743" y="1464129"/>
        <a:ext cx="3034488" cy="1776477"/>
      </dsp:txXfrm>
    </dsp:sp>
    <dsp:sp modelId="{64CA7A17-430C-4106-81F0-6E80F3C15D98}">
      <dsp:nvSpPr>
        <dsp:cNvPr id="0" name=""/>
        <dsp:cNvSpPr/>
      </dsp:nvSpPr>
      <dsp:spPr>
        <a:xfrm>
          <a:off x="3423263" y="1962384"/>
          <a:ext cx="666745" cy="779966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500" kern="1200"/>
        </a:p>
      </dsp:txBody>
      <dsp:txXfrm>
        <a:off x="3423263" y="2118377"/>
        <a:ext cx="466722" cy="467980"/>
      </dsp:txXfrm>
    </dsp:sp>
    <dsp:sp modelId="{A0618654-F7F2-428B-ADB2-80A544D61616}">
      <dsp:nvSpPr>
        <dsp:cNvPr id="0" name=""/>
        <dsp:cNvSpPr/>
      </dsp:nvSpPr>
      <dsp:spPr>
        <a:xfrm>
          <a:off x="4404511" y="1408860"/>
          <a:ext cx="3145026" cy="188701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/>
            <a:t>Ginchumas (production)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/>
            <a:t>Gabhchumas (reception)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/>
            <a:t>Idirghníomhaíocht (interaction)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/>
            <a:t> </a:t>
          </a:r>
          <a:r>
            <a:rPr lang="en-IE" sz="1800" i="1" kern="1200" dirty="0"/>
            <a:t>Idirghabháil </a:t>
          </a:r>
          <a:r>
            <a:rPr lang="en-IE" sz="1800" i="0" kern="1200" dirty="0"/>
            <a:t>(mediation)</a:t>
          </a:r>
          <a:endParaRPr lang="en-IE" sz="1800" kern="1200" dirty="0"/>
        </a:p>
      </dsp:txBody>
      <dsp:txXfrm>
        <a:off x="4459780" y="1464129"/>
        <a:ext cx="3034488" cy="177647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015EAF-EB64-41F9-B2D4-4E0233D8B548}">
      <dsp:nvSpPr>
        <dsp:cNvPr id="0" name=""/>
        <dsp:cNvSpPr/>
      </dsp:nvSpPr>
      <dsp:spPr>
        <a:xfrm>
          <a:off x="1076627" y="445"/>
          <a:ext cx="3799861" cy="227991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‘Essentially successful teaching is a form of mediation’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(North agus </a:t>
          </a:r>
          <a:r>
            <a:rPr lang="en-IE" sz="1900" kern="1200" dirty="0" err="1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Piccardo</a:t>
          </a:r>
          <a:r>
            <a:rPr lang="en-IE" sz="19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2016a, lch.10). </a:t>
          </a:r>
          <a:endParaRPr lang="en-IE" sz="1900" kern="1200" dirty="0"/>
        </a:p>
      </dsp:txBody>
      <dsp:txXfrm>
        <a:off x="1076627" y="445"/>
        <a:ext cx="3799861" cy="2279916"/>
      </dsp:txXfrm>
    </dsp:sp>
    <dsp:sp modelId="{EDF1B4CF-7DC9-4CAD-8BD7-7AA237867FE6}">
      <dsp:nvSpPr>
        <dsp:cNvPr id="0" name=""/>
        <dsp:cNvSpPr/>
      </dsp:nvSpPr>
      <dsp:spPr>
        <a:xfrm>
          <a:off x="5256475" y="445"/>
          <a:ext cx="3799861" cy="2279916"/>
        </a:xfrm>
        <a:prstGeom prst="rect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Scolaíocht: ‘mediation macro-system’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en-IE" sz="1900" kern="1200" dirty="0" err="1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Coste</a:t>
          </a:r>
          <a:r>
            <a:rPr lang="en-IE" sz="19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 agus Cavalli 2015, lch.62). </a:t>
          </a:r>
          <a:endParaRPr lang="en-IE" sz="1900" kern="1200" dirty="0"/>
        </a:p>
      </dsp:txBody>
      <dsp:txXfrm>
        <a:off x="5256475" y="445"/>
        <a:ext cx="3799861" cy="2279916"/>
      </dsp:txXfrm>
    </dsp:sp>
    <dsp:sp modelId="{CFA54514-3EE4-413C-B3DA-AFF88B863838}">
      <dsp:nvSpPr>
        <dsp:cNvPr id="0" name=""/>
        <dsp:cNvSpPr/>
      </dsp:nvSpPr>
      <dsp:spPr>
        <a:xfrm>
          <a:off x="3166551" y="2660348"/>
          <a:ext cx="3799861" cy="2279916"/>
        </a:xfrm>
        <a:prstGeom prst="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kern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Mediation is present in the teaching and learning of all subjects, in the interaction between teacher and learner, among learners themselves or between the teaching material and learners.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kern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(</a:t>
          </a:r>
          <a:r>
            <a:rPr lang="en-IE" sz="1900" kern="1200" dirty="0" err="1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Beacco</a:t>
          </a:r>
          <a:r>
            <a:rPr lang="en-IE" sz="1900" kern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, Byram, </a:t>
          </a:r>
          <a:r>
            <a:rPr lang="en-IE" sz="1900" i="1" kern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et al.</a:t>
          </a:r>
          <a:r>
            <a:rPr lang="en-IE" sz="1900" kern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 2016, lch.53)</a:t>
          </a:r>
          <a:endParaRPr lang="en-IE" sz="1900" kern="1200" dirty="0"/>
        </a:p>
      </dsp:txBody>
      <dsp:txXfrm>
        <a:off x="3166551" y="2660348"/>
        <a:ext cx="3799861" cy="227991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EF7B57-9F64-4E53-B883-68269FDB3C53}">
      <dsp:nvSpPr>
        <dsp:cNvPr id="0" name=""/>
        <dsp:cNvSpPr/>
      </dsp:nvSpPr>
      <dsp:spPr>
        <a:xfrm>
          <a:off x="0" y="347699"/>
          <a:ext cx="5147188" cy="1728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721FB9-B72B-41DA-91B0-B0EADF1800BE}">
      <dsp:nvSpPr>
        <dsp:cNvPr id="0" name=""/>
        <dsp:cNvSpPr/>
      </dsp:nvSpPr>
      <dsp:spPr>
        <a:xfrm>
          <a:off x="3392167" y="895043"/>
          <a:ext cx="1240301" cy="86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2400" kern="1200" dirty="0"/>
        </a:p>
      </dsp:txBody>
      <dsp:txXfrm>
        <a:off x="3392167" y="895043"/>
        <a:ext cx="1240301" cy="864000"/>
      </dsp:txXfrm>
    </dsp:sp>
    <dsp:sp modelId="{ED23EA75-0530-4DF4-AD18-919F7FFB64D6}">
      <dsp:nvSpPr>
        <dsp:cNvPr id="0" name=""/>
        <dsp:cNvSpPr/>
      </dsp:nvSpPr>
      <dsp:spPr>
        <a:xfrm>
          <a:off x="1903806" y="895043"/>
          <a:ext cx="1240301" cy="86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400" kern="1200" dirty="0">
              <a:solidFill>
                <a:schemeClr val="bg1"/>
              </a:solidFill>
            </a:rPr>
            <a:t>Tascanna!</a:t>
          </a:r>
        </a:p>
      </dsp:txBody>
      <dsp:txXfrm>
        <a:off x="1903806" y="895043"/>
        <a:ext cx="1240301" cy="864000"/>
      </dsp:txXfrm>
    </dsp:sp>
    <dsp:sp modelId="{7DDF4D48-D1D1-457A-AF61-AF5FF72CB89F}">
      <dsp:nvSpPr>
        <dsp:cNvPr id="0" name=""/>
        <dsp:cNvSpPr/>
      </dsp:nvSpPr>
      <dsp:spPr>
        <a:xfrm>
          <a:off x="415444" y="895043"/>
          <a:ext cx="1240301" cy="86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2400" kern="1200" dirty="0"/>
        </a:p>
      </dsp:txBody>
      <dsp:txXfrm>
        <a:off x="415444" y="895043"/>
        <a:ext cx="1240301" cy="86400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347F69-B4E3-4424-9ED5-AAC9A312F592}">
      <dsp:nvSpPr>
        <dsp:cNvPr id="0" name=""/>
        <dsp:cNvSpPr/>
      </dsp:nvSpPr>
      <dsp:spPr>
        <a:xfrm>
          <a:off x="196" y="680680"/>
          <a:ext cx="3220730" cy="3789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831042-DE2C-4965-BE81-D39FB0CE899A}">
      <dsp:nvSpPr>
        <dsp:cNvPr id="0" name=""/>
        <dsp:cNvSpPr/>
      </dsp:nvSpPr>
      <dsp:spPr>
        <a:xfrm>
          <a:off x="196" y="822983"/>
          <a:ext cx="236606" cy="2366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A33652-47A7-4BF6-BD03-943624DAB98D}">
      <dsp:nvSpPr>
        <dsp:cNvPr id="0" name=""/>
        <dsp:cNvSpPr/>
      </dsp:nvSpPr>
      <dsp:spPr>
        <a:xfrm>
          <a:off x="196" y="0"/>
          <a:ext cx="3220730" cy="680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4100" kern="1200" dirty="0"/>
            <a:t>Téacs Béarla</a:t>
          </a:r>
        </a:p>
      </dsp:txBody>
      <dsp:txXfrm>
        <a:off x="196" y="0"/>
        <a:ext cx="3220730" cy="680680"/>
      </dsp:txXfrm>
    </dsp:sp>
    <dsp:sp modelId="{932D1965-2B31-4406-8BE8-0789E275C3D6}">
      <dsp:nvSpPr>
        <dsp:cNvPr id="0" name=""/>
        <dsp:cNvSpPr/>
      </dsp:nvSpPr>
      <dsp:spPr>
        <a:xfrm>
          <a:off x="196" y="1374506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1E8BAB-DE51-477D-A9CC-1BD77E51D60B}">
      <dsp:nvSpPr>
        <dsp:cNvPr id="0" name=""/>
        <dsp:cNvSpPr/>
      </dsp:nvSpPr>
      <dsp:spPr>
        <a:xfrm>
          <a:off x="225647" y="1217048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An bhfuil gá leis? Cén fáth?</a:t>
          </a:r>
        </a:p>
      </dsp:txBody>
      <dsp:txXfrm>
        <a:off x="225647" y="1217048"/>
        <a:ext cx="2995279" cy="551516"/>
      </dsp:txXfrm>
    </dsp:sp>
    <dsp:sp modelId="{16340280-27B4-4C35-9A2B-A1C4066C059E}">
      <dsp:nvSpPr>
        <dsp:cNvPr id="0" name=""/>
        <dsp:cNvSpPr/>
      </dsp:nvSpPr>
      <dsp:spPr>
        <a:xfrm>
          <a:off x="196" y="1926023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033F16-E9B0-4786-ABCE-17D9676AED1E}">
      <dsp:nvSpPr>
        <dsp:cNvPr id="0" name=""/>
        <dsp:cNvSpPr/>
      </dsp:nvSpPr>
      <dsp:spPr>
        <a:xfrm>
          <a:off x="225647" y="1768565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Cad atá go maith faoi? </a:t>
          </a:r>
        </a:p>
      </dsp:txBody>
      <dsp:txXfrm>
        <a:off x="225647" y="1768565"/>
        <a:ext cx="2995279" cy="551516"/>
      </dsp:txXfrm>
    </dsp:sp>
    <dsp:sp modelId="{1953771B-F31E-4A26-AB11-EF358DA8C2E9}">
      <dsp:nvSpPr>
        <dsp:cNvPr id="0" name=""/>
        <dsp:cNvSpPr/>
      </dsp:nvSpPr>
      <dsp:spPr>
        <a:xfrm>
          <a:off x="196" y="2477539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C03307-BA35-44F3-B576-E592F0A21406}">
      <dsp:nvSpPr>
        <dsp:cNvPr id="0" name=""/>
        <dsp:cNvSpPr/>
      </dsp:nvSpPr>
      <dsp:spPr>
        <a:xfrm>
          <a:off x="225647" y="2320081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Cén ról a bheidh aige?</a:t>
          </a:r>
        </a:p>
      </dsp:txBody>
      <dsp:txXfrm>
        <a:off x="225647" y="2320081"/>
        <a:ext cx="2995279" cy="551516"/>
      </dsp:txXfrm>
    </dsp:sp>
    <dsp:sp modelId="{EACC1A87-3477-4F5F-8798-0FE6B74D50B5}">
      <dsp:nvSpPr>
        <dsp:cNvPr id="0" name=""/>
        <dsp:cNvSpPr/>
      </dsp:nvSpPr>
      <dsp:spPr>
        <a:xfrm>
          <a:off x="196" y="3029056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EC613A-4A93-44CC-9D33-84C2BB7C667B}">
      <dsp:nvSpPr>
        <dsp:cNvPr id="0" name=""/>
        <dsp:cNvSpPr/>
      </dsp:nvSpPr>
      <dsp:spPr>
        <a:xfrm>
          <a:off x="225647" y="2871598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An bhfuil plean agam chun cabhrú leis na daltaí rud éigin a dhéanamh i nGaeilge bunaithe air?</a:t>
          </a:r>
        </a:p>
      </dsp:txBody>
      <dsp:txXfrm>
        <a:off x="225647" y="2871598"/>
        <a:ext cx="2995279" cy="551516"/>
      </dsp:txXfrm>
    </dsp:sp>
    <dsp:sp modelId="{A6FAB68B-01BE-41E5-8819-0CCFF0B728D1}">
      <dsp:nvSpPr>
        <dsp:cNvPr id="0" name=""/>
        <dsp:cNvSpPr/>
      </dsp:nvSpPr>
      <dsp:spPr>
        <a:xfrm>
          <a:off x="196" y="3580573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DB62FF-CC9D-4B92-B560-02666D2EA26E}">
      <dsp:nvSpPr>
        <dsp:cNvPr id="0" name=""/>
        <dsp:cNvSpPr/>
      </dsp:nvSpPr>
      <dsp:spPr>
        <a:xfrm>
          <a:off x="225647" y="3423115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/>
            <a:t>Ní tasc trasteangeolaíoch é muna bhfuil béim ar an táirge!</a:t>
          </a:r>
          <a:endParaRPr lang="en-IE" sz="1100" kern="1200" dirty="0"/>
        </a:p>
      </dsp:txBody>
      <dsp:txXfrm>
        <a:off x="225647" y="3423115"/>
        <a:ext cx="2995279" cy="551516"/>
      </dsp:txXfrm>
    </dsp:sp>
    <dsp:sp modelId="{AE2ED2EB-D296-40ED-89CD-213AA4DAF3B8}">
      <dsp:nvSpPr>
        <dsp:cNvPr id="0" name=""/>
        <dsp:cNvSpPr/>
      </dsp:nvSpPr>
      <dsp:spPr>
        <a:xfrm>
          <a:off x="3381963" y="680680"/>
          <a:ext cx="3220730" cy="3789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3BD262-76C8-46EE-9C36-121CFE67A98E}">
      <dsp:nvSpPr>
        <dsp:cNvPr id="0" name=""/>
        <dsp:cNvSpPr/>
      </dsp:nvSpPr>
      <dsp:spPr>
        <a:xfrm>
          <a:off x="3381963" y="822983"/>
          <a:ext cx="236606" cy="2366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0CF4F5-E563-4D0E-96BC-7A10E35BFCB2}">
      <dsp:nvSpPr>
        <dsp:cNvPr id="0" name=""/>
        <dsp:cNvSpPr/>
      </dsp:nvSpPr>
      <dsp:spPr>
        <a:xfrm>
          <a:off x="3381963" y="0"/>
          <a:ext cx="3220730" cy="680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4100" kern="1200" dirty="0"/>
            <a:t>Tasc Gaeilge</a:t>
          </a:r>
        </a:p>
      </dsp:txBody>
      <dsp:txXfrm>
        <a:off x="3381963" y="0"/>
        <a:ext cx="3220730" cy="680680"/>
      </dsp:txXfrm>
    </dsp:sp>
    <dsp:sp modelId="{9203A6DD-0F7E-46C6-AEB6-2D8FCA1E0163}">
      <dsp:nvSpPr>
        <dsp:cNvPr id="0" name=""/>
        <dsp:cNvSpPr/>
      </dsp:nvSpPr>
      <dsp:spPr>
        <a:xfrm>
          <a:off x="3381963" y="1374506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076062-DD51-476D-B870-40704E2D69D5}">
      <dsp:nvSpPr>
        <dsp:cNvPr id="0" name=""/>
        <dsp:cNvSpPr/>
      </dsp:nvSpPr>
      <dsp:spPr>
        <a:xfrm>
          <a:off x="3607414" y="1217048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Sainigh an tasc atá le cur ar fáil bunaithe ar an téacs / ionchur Béarla. </a:t>
          </a:r>
        </a:p>
      </dsp:txBody>
      <dsp:txXfrm>
        <a:off x="3607414" y="1217048"/>
        <a:ext cx="2995279" cy="551516"/>
      </dsp:txXfrm>
    </dsp:sp>
    <dsp:sp modelId="{85FFF6FB-E2C6-42B6-969F-A6BF50024134}">
      <dsp:nvSpPr>
        <dsp:cNvPr id="0" name=""/>
        <dsp:cNvSpPr/>
      </dsp:nvSpPr>
      <dsp:spPr>
        <a:xfrm>
          <a:off x="3381963" y="1926023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09D604-A230-4AD6-A23D-673D54FF09D0}">
      <dsp:nvSpPr>
        <dsp:cNvPr id="0" name=""/>
        <dsp:cNvSpPr/>
      </dsp:nvSpPr>
      <dsp:spPr>
        <a:xfrm>
          <a:off x="3607414" y="1768565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Léaráid a tharraingt?</a:t>
          </a:r>
        </a:p>
      </dsp:txBody>
      <dsp:txXfrm>
        <a:off x="3607414" y="1768565"/>
        <a:ext cx="2995279" cy="551516"/>
      </dsp:txXfrm>
    </dsp:sp>
    <dsp:sp modelId="{CAB3F703-4283-4500-A4A0-3036578CE759}">
      <dsp:nvSpPr>
        <dsp:cNvPr id="0" name=""/>
        <dsp:cNvSpPr/>
      </dsp:nvSpPr>
      <dsp:spPr>
        <a:xfrm>
          <a:off x="3381963" y="2477539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065F5F-70A6-4201-925E-1BC8DE1CA24B}">
      <dsp:nvSpPr>
        <dsp:cNvPr id="0" name=""/>
        <dsp:cNvSpPr/>
      </dsp:nvSpPr>
      <dsp:spPr>
        <a:xfrm>
          <a:off x="3607414" y="2320081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Cuntas a thabhairt?</a:t>
          </a:r>
        </a:p>
      </dsp:txBody>
      <dsp:txXfrm>
        <a:off x="3607414" y="2320081"/>
        <a:ext cx="2995279" cy="551516"/>
      </dsp:txXfrm>
    </dsp:sp>
    <dsp:sp modelId="{F790F2EC-F209-478A-9214-69F21C353F4E}">
      <dsp:nvSpPr>
        <dsp:cNvPr id="0" name=""/>
        <dsp:cNvSpPr/>
      </dsp:nvSpPr>
      <dsp:spPr>
        <a:xfrm>
          <a:off x="3381963" y="3029056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FFFB1F-9416-4BE6-AABD-B59561CD7746}">
      <dsp:nvSpPr>
        <dsp:cNvPr id="0" name=""/>
        <dsp:cNvSpPr/>
      </dsp:nvSpPr>
      <dsp:spPr>
        <a:xfrm>
          <a:off x="3607414" y="2871598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Plé i mbeirteanna?</a:t>
          </a:r>
        </a:p>
      </dsp:txBody>
      <dsp:txXfrm>
        <a:off x="3607414" y="2871598"/>
        <a:ext cx="2995279" cy="551516"/>
      </dsp:txXfrm>
    </dsp:sp>
    <dsp:sp modelId="{3B5E48D6-394D-4502-BBE4-1567DD44AEB0}">
      <dsp:nvSpPr>
        <dsp:cNvPr id="0" name=""/>
        <dsp:cNvSpPr/>
      </dsp:nvSpPr>
      <dsp:spPr>
        <a:xfrm>
          <a:off x="3381963" y="3580573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917E04-AA15-4BD0-8FC4-2D3292746E55}">
      <dsp:nvSpPr>
        <dsp:cNvPr id="0" name=""/>
        <dsp:cNvSpPr/>
      </dsp:nvSpPr>
      <dsp:spPr>
        <a:xfrm>
          <a:off x="3607414" y="3423115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Ceist scrúdaithe a fhreagairt?</a:t>
          </a:r>
        </a:p>
      </dsp:txBody>
      <dsp:txXfrm>
        <a:off x="3607414" y="3423115"/>
        <a:ext cx="2995279" cy="551516"/>
      </dsp:txXfrm>
    </dsp:sp>
    <dsp:sp modelId="{59C69722-C4A3-48FF-AFDC-86354ECA2E6D}">
      <dsp:nvSpPr>
        <dsp:cNvPr id="0" name=""/>
        <dsp:cNvSpPr/>
      </dsp:nvSpPr>
      <dsp:spPr>
        <a:xfrm>
          <a:off x="3381963" y="4132089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B8DB8F-6D87-407D-8A55-2B4C59B1E357}">
      <dsp:nvSpPr>
        <dsp:cNvPr id="0" name=""/>
        <dsp:cNvSpPr/>
      </dsp:nvSpPr>
      <dsp:spPr>
        <a:xfrm>
          <a:off x="3607414" y="3974631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Míniú a thabhairt ar an gcoincheap do </a:t>
          </a:r>
          <a:r>
            <a:rPr lang="en-IE" sz="1100" kern="1200" dirty="0" err="1"/>
            <a:t>do</a:t>
          </a:r>
          <a:r>
            <a:rPr lang="en-IE" sz="1100" kern="1200" dirty="0"/>
            <a:t> pháirtí?</a:t>
          </a:r>
        </a:p>
      </dsp:txBody>
      <dsp:txXfrm>
        <a:off x="3607414" y="3974631"/>
        <a:ext cx="2995279" cy="551516"/>
      </dsp:txXfrm>
    </dsp:sp>
    <dsp:sp modelId="{3D9C8CFB-1C0C-420E-8A99-E632433BF73C}">
      <dsp:nvSpPr>
        <dsp:cNvPr id="0" name=""/>
        <dsp:cNvSpPr/>
      </dsp:nvSpPr>
      <dsp:spPr>
        <a:xfrm>
          <a:off x="3381963" y="4683606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EF058F-CF42-4989-A554-4D018256ED8C}">
      <dsp:nvSpPr>
        <dsp:cNvPr id="0" name=""/>
        <dsp:cNvSpPr/>
      </dsp:nvSpPr>
      <dsp:spPr>
        <a:xfrm>
          <a:off x="3607414" y="4526148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Ceisteanna tuisceana a fhreagairt?</a:t>
          </a:r>
        </a:p>
      </dsp:txBody>
      <dsp:txXfrm>
        <a:off x="3607414" y="4526148"/>
        <a:ext cx="2995279" cy="551516"/>
      </dsp:txXfrm>
    </dsp:sp>
    <dsp:sp modelId="{C43740A2-5517-4740-A1C2-C0AD2608572E}">
      <dsp:nvSpPr>
        <dsp:cNvPr id="0" name=""/>
        <dsp:cNvSpPr/>
      </dsp:nvSpPr>
      <dsp:spPr>
        <a:xfrm>
          <a:off x="6763730" y="680680"/>
          <a:ext cx="3220730" cy="3789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023C7D-4D48-4D98-AD47-79E8C5A3E666}">
      <dsp:nvSpPr>
        <dsp:cNvPr id="0" name=""/>
        <dsp:cNvSpPr/>
      </dsp:nvSpPr>
      <dsp:spPr>
        <a:xfrm>
          <a:off x="6763730" y="822983"/>
          <a:ext cx="236606" cy="23660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0A91A8-9D34-4ED1-81CF-196ED93EAC52}">
      <dsp:nvSpPr>
        <dsp:cNvPr id="0" name=""/>
        <dsp:cNvSpPr/>
      </dsp:nvSpPr>
      <dsp:spPr>
        <a:xfrm>
          <a:off x="6763730" y="0"/>
          <a:ext cx="3220730" cy="680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4100" kern="1200" dirty="0"/>
            <a:t>Droichead</a:t>
          </a:r>
        </a:p>
      </dsp:txBody>
      <dsp:txXfrm>
        <a:off x="6763730" y="0"/>
        <a:ext cx="3220730" cy="680680"/>
      </dsp:txXfrm>
    </dsp:sp>
    <dsp:sp modelId="{7B72A325-15D6-42ED-ABF2-7A65E83325B6}">
      <dsp:nvSpPr>
        <dsp:cNvPr id="0" name=""/>
        <dsp:cNvSpPr/>
      </dsp:nvSpPr>
      <dsp:spPr>
        <a:xfrm>
          <a:off x="6763730" y="1374506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38D46C-9146-469D-ACD0-91E9844FAD1B}">
      <dsp:nvSpPr>
        <dsp:cNvPr id="0" name=""/>
        <dsp:cNvSpPr/>
      </dsp:nvSpPr>
      <dsp:spPr>
        <a:xfrm>
          <a:off x="6989181" y="1217048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/>
            <a:t>Cén stór focal atá ag teastáil?</a:t>
          </a:r>
          <a:endParaRPr lang="en-IE" sz="1100" kern="1200" dirty="0"/>
        </a:p>
      </dsp:txBody>
      <dsp:txXfrm>
        <a:off x="6989181" y="1217048"/>
        <a:ext cx="2995279" cy="551516"/>
      </dsp:txXfrm>
    </dsp:sp>
    <dsp:sp modelId="{76ADA13C-5989-4859-BC03-8EA7EC0ED835}">
      <dsp:nvSpPr>
        <dsp:cNvPr id="0" name=""/>
        <dsp:cNvSpPr/>
      </dsp:nvSpPr>
      <dsp:spPr>
        <a:xfrm>
          <a:off x="6763730" y="1926023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915500-FF7E-48A7-ACFD-262C23E9E697}">
      <dsp:nvSpPr>
        <dsp:cNvPr id="0" name=""/>
        <dsp:cNvSpPr/>
      </dsp:nvSpPr>
      <dsp:spPr>
        <a:xfrm>
          <a:off x="6989181" y="1768565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/>
            <a:t>Cén struchtúr gramadaí atá ag teastáil?</a:t>
          </a:r>
          <a:endParaRPr lang="en-IE" sz="1100" kern="1200" dirty="0"/>
        </a:p>
      </dsp:txBody>
      <dsp:txXfrm>
        <a:off x="6989181" y="1768565"/>
        <a:ext cx="2995279" cy="551516"/>
      </dsp:txXfrm>
    </dsp:sp>
    <dsp:sp modelId="{C0D24CE7-759B-4DA7-8B02-8573D5F8F6EF}">
      <dsp:nvSpPr>
        <dsp:cNvPr id="0" name=""/>
        <dsp:cNvSpPr/>
      </dsp:nvSpPr>
      <dsp:spPr>
        <a:xfrm>
          <a:off x="6763730" y="2477539"/>
          <a:ext cx="236600" cy="23660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09BBC6-E56A-45D6-A7DF-EA9BF0865E53}">
      <dsp:nvSpPr>
        <dsp:cNvPr id="0" name=""/>
        <dsp:cNvSpPr/>
      </dsp:nvSpPr>
      <dsp:spPr>
        <a:xfrm>
          <a:off x="6989181" y="2320081"/>
          <a:ext cx="2995279" cy="55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232" tIns="78232" rIns="78232" bIns="78232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100" kern="1200" dirty="0"/>
            <a:t>Cad iad na gníomhaíochtaí atá le dearadh chun an stór focal agus an ghramadach sin a chleachtadh?</a:t>
          </a:r>
        </a:p>
      </dsp:txBody>
      <dsp:txXfrm>
        <a:off x="6989181" y="2320081"/>
        <a:ext cx="2995279" cy="551516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794EDE-747B-45CA-B043-E7266BF17218}">
      <dsp:nvSpPr>
        <dsp:cNvPr id="0" name=""/>
        <dsp:cNvSpPr/>
      </dsp:nvSpPr>
      <dsp:spPr>
        <a:xfrm>
          <a:off x="902927" y="0"/>
          <a:ext cx="6322163" cy="2269669"/>
        </a:xfrm>
        <a:prstGeom prst="rect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3200" kern="1200" dirty="0"/>
            <a:t>Béim ar an táirge = béim ar an nGaeilge = inbhuanaitheacht? </a:t>
          </a:r>
        </a:p>
      </dsp:txBody>
      <dsp:txXfrm>
        <a:off x="902927" y="0"/>
        <a:ext cx="6322163" cy="22696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175BFD-BF50-4306-B252-3C5D852690A9}">
      <dsp:nvSpPr>
        <dsp:cNvPr id="0" name=""/>
        <dsp:cNvSpPr/>
      </dsp:nvSpPr>
      <dsp:spPr>
        <a:xfrm>
          <a:off x="2076" y="642044"/>
          <a:ext cx="4428174" cy="265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3200" kern="1200" dirty="0"/>
            <a:t>Gluaiseacht</a:t>
          </a:r>
        </a:p>
      </dsp:txBody>
      <dsp:txXfrm>
        <a:off x="79894" y="719862"/>
        <a:ext cx="4272538" cy="2501268"/>
      </dsp:txXfrm>
    </dsp:sp>
    <dsp:sp modelId="{42F9AAB9-6BBE-4F52-8759-0E1033F2358F}">
      <dsp:nvSpPr>
        <dsp:cNvPr id="0" name=""/>
        <dsp:cNvSpPr/>
      </dsp:nvSpPr>
      <dsp:spPr>
        <a:xfrm>
          <a:off x="4873068" y="1421403"/>
          <a:ext cx="938773" cy="10981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4700" kern="1200"/>
        </a:p>
      </dsp:txBody>
      <dsp:txXfrm>
        <a:off x="4873068" y="1641040"/>
        <a:ext cx="657141" cy="658913"/>
      </dsp:txXfrm>
    </dsp:sp>
    <dsp:sp modelId="{76261F95-CB2A-463E-B1A6-C850AA1D7B75}">
      <dsp:nvSpPr>
        <dsp:cNvPr id="0" name=""/>
        <dsp:cNvSpPr/>
      </dsp:nvSpPr>
      <dsp:spPr>
        <a:xfrm>
          <a:off x="6201520" y="642044"/>
          <a:ext cx="4428174" cy="2656904"/>
        </a:xfrm>
        <a:prstGeom prst="roundRect">
          <a:avLst>
            <a:gd name="adj" fmla="val 1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3200" kern="1200" dirty="0"/>
            <a:t>Comhthuiscint / Comhtháthú sóisialta</a:t>
          </a:r>
        </a:p>
      </dsp:txBody>
      <dsp:txXfrm>
        <a:off x="6279338" y="719862"/>
        <a:ext cx="4272538" cy="25012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040FD7-8225-4D99-A59A-C7F735C865F5}">
      <dsp:nvSpPr>
        <dsp:cNvPr id="0" name=""/>
        <dsp:cNvSpPr/>
      </dsp:nvSpPr>
      <dsp:spPr>
        <a:xfrm>
          <a:off x="2631024" y="0"/>
          <a:ext cx="3611438" cy="361154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9E8F0A-0368-4E5A-A33B-312E80F68716}">
      <dsp:nvSpPr>
        <dsp:cNvPr id="0" name=""/>
        <dsp:cNvSpPr/>
      </dsp:nvSpPr>
      <dsp:spPr>
        <a:xfrm>
          <a:off x="3428642" y="1307524"/>
          <a:ext cx="2014898" cy="1007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900" kern="1200" dirty="0"/>
            <a:t>Conas?</a:t>
          </a:r>
        </a:p>
      </dsp:txBody>
      <dsp:txXfrm>
        <a:off x="3428642" y="1307524"/>
        <a:ext cx="2014898" cy="1007330"/>
      </dsp:txXfrm>
    </dsp:sp>
    <dsp:sp modelId="{A064D525-04EA-421E-9D56-E3F08BEB02D0}">
      <dsp:nvSpPr>
        <dsp:cNvPr id="0" name=""/>
        <dsp:cNvSpPr/>
      </dsp:nvSpPr>
      <dsp:spPr>
        <a:xfrm>
          <a:off x="1885537" y="2314854"/>
          <a:ext cx="3102500" cy="3103812"/>
        </a:xfrm>
        <a:prstGeom prst="blockArc">
          <a:avLst>
            <a:gd name="adj1" fmla="val 0"/>
            <a:gd name="adj2" fmla="val 18900000"/>
            <a:gd name="adj3" fmla="val 1274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43ECE1-2830-453C-9B5D-295D233613FA}">
      <dsp:nvSpPr>
        <dsp:cNvPr id="0" name=""/>
        <dsp:cNvSpPr/>
      </dsp:nvSpPr>
      <dsp:spPr>
        <a:xfrm>
          <a:off x="2167890" y="3386666"/>
          <a:ext cx="2521504" cy="10073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15" tIns="18415" rIns="18415" bIns="1841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900" kern="1200" dirty="0"/>
            <a:t>Ilteangachas</a:t>
          </a:r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900" i="1" kern="1200" dirty="0"/>
            <a:t>plurilingualism</a:t>
          </a:r>
        </a:p>
      </dsp:txBody>
      <dsp:txXfrm>
        <a:off x="2167890" y="3386666"/>
        <a:ext cx="2521504" cy="100733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12BCB6-4C15-4969-9352-8B075D89A334}">
      <dsp:nvSpPr>
        <dsp:cNvPr id="0" name=""/>
        <dsp:cNvSpPr/>
      </dsp:nvSpPr>
      <dsp:spPr>
        <a:xfrm>
          <a:off x="427152" y="2208"/>
          <a:ext cx="3823596" cy="191179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3200" kern="1200" dirty="0">
              <a:latin typeface="Cambria" panose="02040503050406030204" pitchFamily="18" charset="0"/>
              <a:ea typeface="Cambria" panose="02040503050406030204" pitchFamily="18" charset="0"/>
            </a:rPr>
            <a:t>Ilteangachas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>
              <a:latin typeface="Cambria" panose="02040503050406030204" pitchFamily="18" charset="0"/>
              <a:ea typeface="Cambria" panose="02040503050406030204" pitchFamily="18" charset="0"/>
            </a:rPr>
            <a:t>(plurilingualism)</a:t>
          </a:r>
        </a:p>
      </dsp:txBody>
      <dsp:txXfrm>
        <a:off x="483147" y="58203"/>
        <a:ext cx="3711606" cy="1799808"/>
      </dsp:txXfrm>
    </dsp:sp>
    <dsp:sp modelId="{D449535F-2E50-4330-BAF6-86EEC9C574FD}">
      <dsp:nvSpPr>
        <dsp:cNvPr id="0" name=""/>
        <dsp:cNvSpPr/>
      </dsp:nvSpPr>
      <dsp:spPr>
        <a:xfrm>
          <a:off x="809512" y="1914006"/>
          <a:ext cx="382359" cy="14338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3848"/>
              </a:lnTo>
              <a:lnTo>
                <a:pt x="382359" y="143384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C8E73A-8C04-407F-A05B-D8885014F6CC}">
      <dsp:nvSpPr>
        <dsp:cNvPr id="0" name=""/>
        <dsp:cNvSpPr/>
      </dsp:nvSpPr>
      <dsp:spPr>
        <a:xfrm>
          <a:off x="1191872" y="2391956"/>
          <a:ext cx="3058876" cy="19117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‘a linguistic repertory in which all linguistic abilities have a place’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‘paradigm shift’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9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(Comhairle na hEorpa 2001: 5)</a:t>
          </a:r>
          <a:endParaRPr lang="en-IE" sz="1900" kern="1200" dirty="0"/>
        </a:p>
      </dsp:txBody>
      <dsp:txXfrm>
        <a:off x="1247867" y="2447951"/>
        <a:ext cx="2946886" cy="1799808"/>
      </dsp:txXfrm>
    </dsp:sp>
    <dsp:sp modelId="{6DE2C380-2744-40FC-8951-0DAED3C7B634}">
      <dsp:nvSpPr>
        <dsp:cNvPr id="0" name=""/>
        <dsp:cNvSpPr/>
      </dsp:nvSpPr>
      <dsp:spPr>
        <a:xfrm>
          <a:off x="5206648" y="2208"/>
          <a:ext cx="3823596" cy="1911798"/>
        </a:xfrm>
        <a:prstGeom prst="roundRect">
          <a:avLst>
            <a:gd name="adj" fmla="val 10000"/>
          </a:avLst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800" kern="1200" dirty="0">
              <a:effectLst/>
              <a:latin typeface="Cambria" panose="02040503050406030204" pitchFamily="18" charset="0"/>
              <a:cs typeface="Times New Roman" panose="02020603050405020304" pitchFamily="18" charset="0"/>
            </a:rPr>
            <a:t>‘If there is one language which Europe needs, that is plurilingualism.’</a:t>
          </a:r>
          <a:endParaRPr lang="en-IE" sz="2800" kern="1200" dirty="0"/>
        </a:p>
      </dsp:txBody>
      <dsp:txXfrm>
        <a:off x="5262643" y="58203"/>
        <a:ext cx="3711606" cy="1799808"/>
      </dsp:txXfrm>
    </dsp:sp>
    <dsp:sp modelId="{655F5C6B-4236-4A16-9578-D42466520179}">
      <dsp:nvSpPr>
        <dsp:cNvPr id="0" name=""/>
        <dsp:cNvSpPr/>
      </dsp:nvSpPr>
      <dsp:spPr>
        <a:xfrm>
          <a:off x="5589007" y="1914006"/>
          <a:ext cx="382359" cy="14338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33848"/>
              </a:lnTo>
              <a:lnTo>
                <a:pt x="382359" y="1433848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5B631B-4E15-41EF-86DB-6901C5A46771}">
      <dsp:nvSpPr>
        <dsp:cNvPr id="0" name=""/>
        <dsp:cNvSpPr/>
      </dsp:nvSpPr>
      <dsp:spPr>
        <a:xfrm>
          <a:off x="5971367" y="2391956"/>
          <a:ext cx="3058876" cy="19117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>
              <a:effectLst/>
              <a:latin typeface="Cambria" panose="02040503050406030204" pitchFamily="18" charset="0"/>
              <a:cs typeface="Times New Roman" panose="02020603050405020304" pitchFamily="18" charset="0"/>
            </a:rPr>
            <a:t>(Comhairle na hEorpa 2014a, lch.14).</a:t>
          </a:r>
          <a:endParaRPr lang="en-IE" sz="1900" kern="1200" dirty="0">
            <a:effectLst/>
            <a:latin typeface="Cambria" panose="02040503050406030204" pitchFamily="18" charset="0"/>
            <a:cs typeface="Times New Roman" panose="02020603050405020304" pitchFamily="18" charset="0"/>
          </a:endParaRPr>
        </a:p>
      </dsp:txBody>
      <dsp:txXfrm>
        <a:off x="6027362" y="2447951"/>
        <a:ext cx="2946886" cy="179980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D4F2A7-3E9E-472E-982B-5F720DDD146B}">
      <dsp:nvSpPr>
        <dsp:cNvPr id="0" name=""/>
        <dsp:cNvSpPr/>
      </dsp:nvSpPr>
      <dsp:spPr>
        <a:xfrm>
          <a:off x="0" y="185267"/>
          <a:ext cx="10649713" cy="3837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Béim ar naisc thrasteanga in ‘Curaclam Teanga na Bunscoile: Scoileanna Gaeltachta agus Lán-Ghaeilge’ </a:t>
          </a:r>
        </a:p>
      </dsp:txBody>
      <dsp:txXfrm>
        <a:off x="18734" y="204001"/>
        <a:ext cx="10612245" cy="346292"/>
      </dsp:txXfrm>
    </dsp:sp>
    <dsp:sp modelId="{2DB0BA94-97E8-4B37-85CB-A54BAD94D860}">
      <dsp:nvSpPr>
        <dsp:cNvPr id="0" name=""/>
        <dsp:cNvSpPr/>
      </dsp:nvSpPr>
      <dsp:spPr>
        <a:xfrm>
          <a:off x="0" y="569027"/>
          <a:ext cx="10649713" cy="264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8128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 dirty="0"/>
            <a:t>(An Roinn Oideachais agus Scileanna 2019) </a:t>
          </a:r>
        </a:p>
      </dsp:txBody>
      <dsp:txXfrm>
        <a:off x="0" y="569027"/>
        <a:ext cx="10649713" cy="264960"/>
      </dsp:txXfrm>
    </dsp:sp>
    <dsp:sp modelId="{214B4B0E-722D-4B34-832C-2F7013677304}">
      <dsp:nvSpPr>
        <dsp:cNvPr id="0" name=""/>
        <dsp:cNvSpPr/>
      </dsp:nvSpPr>
      <dsp:spPr>
        <a:xfrm>
          <a:off x="0" y="833987"/>
          <a:ext cx="10649713" cy="3837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Tagairt d’aithint difríochtaí agus cosúlachtaí idir teangacha, an Béarla ina measc, i siollabas na </a:t>
          </a:r>
          <a:r>
            <a:rPr lang="en-US" sz="1600" kern="1200" dirty="0" err="1"/>
            <a:t>hArdteistiméireachta</a:t>
          </a:r>
          <a:r>
            <a:rPr lang="en-US" sz="1600" kern="1200" dirty="0"/>
            <a:t> 	</a:t>
          </a:r>
        </a:p>
      </dsp:txBody>
      <dsp:txXfrm>
        <a:off x="18734" y="852721"/>
        <a:ext cx="10612245" cy="346292"/>
      </dsp:txXfrm>
    </dsp:sp>
    <dsp:sp modelId="{EDAA2B14-3AFB-4B28-B4E2-A48C50212DAE}">
      <dsp:nvSpPr>
        <dsp:cNvPr id="0" name=""/>
        <dsp:cNvSpPr/>
      </dsp:nvSpPr>
      <dsp:spPr>
        <a:xfrm>
          <a:off x="0" y="1217747"/>
          <a:ext cx="10649713" cy="2649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8128" tIns="20320" rIns="113792" bIns="203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200" kern="1200"/>
            <a:t>(An Roinn Oideachais agus Eolaíochta 2010, lch.3). </a:t>
          </a:r>
        </a:p>
      </dsp:txBody>
      <dsp:txXfrm>
        <a:off x="0" y="1217747"/>
        <a:ext cx="10649713" cy="2649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DA524E-1425-4281-9A4C-1AC4895C5223}">
      <dsp:nvSpPr>
        <dsp:cNvPr id="0" name=""/>
        <dsp:cNvSpPr/>
      </dsp:nvSpPr>
      <dsp:spPr>
        <a:xfrm>
          <a:off x="3423" y="422389"/>
          <a:ext cx="2716017" cy="16296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amhras agus </a:t>
          </a:r>
          <a:r>
            <a:rPr lang="en-IE" sz="1500" kern="1200" dirty="0" err="1">
              <a:latin typeface="Cambria" panose="02040503050406030204" pitchFamily="18" charset="0"/>
              <a:ea typeface="Cambria" panose="02040503050406030204" pitchFamily="18" charset="0"/>
            </a:rPr>
            <a:t>easaontacht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fhorleathan i measc ceannairí scoile agus múinteoirí i dtaca le húsáid chomhthráthach dhá theanga mar chleachtas ceadaithe oideolaíoch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(Gort and </a:t>
          </a:r>
          <a:r>
            <a:rPr lang="en-IE" sz="1500" kern="1200" dirty="0" err="1">
              <a:latin typeface="Cambria" panose="02040503050406030204" pitchFamily="18" charset="0"/>
              <a:ea typeface="Cambria" panose="02040503050406030204" pitchFamily="18" charset="0"/>
            </a:rPr>
            <a:t>Pontier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2013)</a:t>
          </a:r>
        </a:p>
      </dsp:txBody>
      <dsp:txXfrm>
        <a:off x="3423" y="422389"/>
        <a:ext cx="2716017" cy="1629610"/>
      </dsp:txXfrm>
    </dsp:sp>
    <dsp:sp modelId="{B1784E22-0CB3-45FB-AB32-4B2164062E40}">
      <dsp:nvSpPr>
        <dsp:cNvPr id="0" name=""/>
        <dsp:cNvSpPr/>
      </dsp:nvSpPr>
      <dsp:spPr>
        <a:xfrm>
          <a:off x="2991042" y="422389"/>
          <a:ext cx="2716017" cy="16296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ní aontaíonn siad leis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(Young 2014)</a:t>
          </a:r>
        </a:p>
      </dsp:txBody>
      <dsp:txXfrm>
        <a:off x="2991042" y="422389"/>
        <a:ext cx="2716017" cy="1629610"/>
      </dsp:txXfrm>
    </dsp:sp>
    <dsp:sp modelId="{E7DFD035-225C-443B-91C0-8EABFDEAC8E9}">
      <dsp:nvSpPr>
        <dsp:cNvPr id="0" name=""/>
        <dsp:cNvSpPr/>
      </dsp:nvSpPr>
      <dsp:spPr>
        <a:xfrm>
          <a:off x="5978661" y="422389"/>
          <a:ext cx="2716017" cy="16296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ní thacaíonn siad leis (</a:t>
          </a:r>
          <a:r>
            <a:rPr lang="en-IE" sz="1500" kern="1200" dirty="0" err="1">
              <a:latin typeface="Cambria" panose="02040503050406030204" pitchFamily="18" charset="0"/>
              <a:ea typeface="Cambria" panose="02040503050406030204" pitchFamily="18" charset="0"/>
            </a:rPr>
            <a:t>Ticheloven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</a:t>
          </a:r>
          <a:r>
            <a:rPr lang="en-IE" sz="1500" i="1" kern="1200" dirty="0">
              <a:latin typeface="Cambria" panose="02040503050406030204" pitchFamily="18" charset="0"/>
              <a:ea typeface="Cambria" panose="02040503050406030204" pitchFamily="18" charset="0"/>
            </a:rPr>
            <a:t>et al.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2021)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50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bíonn siad idir dhá chomhairle faoi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(Goodman and </a:t>
          </a:r>
          <a:r>
            <a:rPr lang="en-IE" sz="1500" kern="1200" dirty="0" err="1">
              <a:latin typeface="Cambria" panose="02040503050406030204" pitchFamily="18" charset="0"/>
              <a:ea typeface="Cambria" panose="02040503050406030204" pitchFamily="18" charset="0"/>
            </a:rPr>
            <a:t>Tastanbek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2021)</a:t>
          </a:r>
        </a:p>
      </dsp:txBody>
      <dsp:txXfrm>
        <a:off x="5978661" y="422389"/>
        <a:ext cx="2716017" cy="1629610"/>
      </dsp:txXfrm>
    </dsp:sp>
    <dsp:sp modelId="{808A4801-D0C8-4E2D-9712-7F1E07873E82}">
      <dsp:nvSpPr>
        <dsp:cNvPr id="0" name=""/>
        <dsp:cNvSpPr/>
      </dsp:nvSpPr>
      <dsp:spPr>
        <a:xfrm>
          <a:off x="8966281" y="422389"/>
          <a:ext cx="2716017" cy="16296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síleann siad é a bheith ‘mícheart go hoideolaíoch’ (</a:t>
          </a:r>
          <a:r>
            <a:rPr lang="en-IE" sz="1500" kern="1200" dirty="0" err="1">
              <a:latin typeface="Cambria" panose="02040503050406030204" pitchFamily="18" charset="0"/>
              <a:ea typeface="Cambria" panose="02040503050406030204" pitchFamily="18" charset="0"/>
            </a:rPr>
            <a:t>Tedick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and Walker 1994)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1500" kern="1200" dirty="0">
            <a:latin typeface="Cambria" panose="02040503050406030204" pitchFamily="18" charset="0"/>
            <a:ea typeface="Cambria" panose="02040503050406030204" pitchFamily="18" charset="0"/>
          </a:endParaRP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níl siad compordach leis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(</a:t>
          </a:r>
          <a:r>
            <a:rPr lang="en-IE" sz="1500" kern="1200" dirty="0" err="1">
              <a:latin typeface="Cambria" panose="02040503050406030204" pitchFamily="18" charset="0"/>
              <a:ea typeface="Cambria" panose="02040503050406030204" pitchFamily="18" charset="0"/>
            </a:rPr>
            <a:t>Dooly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and Vallejo 2020)</a:t>
          </a:r>
        </a:p>
      </dsp:txBody>
      <dsp:txXfrm>
        <a:off x="8966281" y="422389"/>
        <a:ext cx="2716017" cy="1629610"/>
      </dsp:txXfrm>
    </dsp:sp>
    <dsp:sp modelId="{CFCD447E-AD72-4006-B2A9-EF7FACBC2EC6}">
      <dsp:nvSpPr>
        <dsp:cNvPr id="0" name=""/>
        <dsp:cNvSpPr/>
      </dsp:nvSpPr>
      <dsp:spPr>
        <a:xfrm>
          <a:off x="3423" y="2323601"/>
          <a:ext cx="2716017" cy="16296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cuireann siad na cleachtais trasteangaithe i bhfolach (García 2009)</a:t>
          </a:r>
        </a:p>
      </dsp:txBody>
      <dsp:txXfrm>
        <a:off x="3423" y="2323601"/>
        <a:ext cx="2716017" cy="1629610"/>
      </dsp:txXfrm>
    </dsp:sp>
    <dsp:sp modelId="{D24FF9E8-249C-44E1-A5C5-9C2BBEC21ABB}">
      <dsp:nvSpPr>
        <dsp:cNvPr id="0" name=""/>
        <dsp:cNvSpPr/>
      </dsp:nvSpPr>
      <dsp:spPr>
        <a:xfrm>
          <a:off x="2991042" y="2323601"/>
          <a:ext cx="2716017" cy="16296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‘conspóideach’…‘unfortunate and to be regretted’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(</a:t>
          </a:r>
          <a:r>
            <a:rPr lang="en-IE" sz="1500" kern="1200" dirty="0" err="1">
              <a:latin typeface="Cambria" panose="02040503050406030204" pitchFamily="18" charset="0"/>
              <a:ea typeface="Cambria" panose="02040503050406030204" pitchFamily="18" charset="0"/>
            </a:rPr>
            <a:t>Macaro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2005, p.64)</a:t>
          </a:r>
        </a:p>
      </dsp:txBody>
      <dsp:txXfrm>
        <a:off x="2991042" y="2323601"/>
        <a:ext cx="2716017" cy="1629610"/>
      </dsp:txXfrm>
    </dsp:sp>
    <dsp:sp modelId="{8E6C8BAB-5D4C-427A-B963-88E19D8FC91F}">
      <dsp:nvSpPr>
        <dsp:cNvPr id="0" name=""/>
        <dsp:cNvSpPr/>
      </dsp:nvSpPr>
      <dsp:spPr>
        <a:xfrm>
          <a:off x="5978661" y="2323601"/>
          <a:ext cx="2716017" cy="16296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Mar theip ar an teagasc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(Cummins 2007; Gallagher 2020)</a:t>
          </a:r>
        </a:p>
      </dsp:txBody>
      <dsp:txXfrm>
        <a:off x="5978661" y="2323601"/>
        <a:ext cx="2716017" cy="1629610"/>
      </dsp:txXfrm>
    </dsp:sp>
    <dsp:sp modelId="{EFBA6031-1D91-4BDB-965F-8D38D435156B}">
      <dsp:nvSpPr>
        <dsp:cNvPr id="0" name=""/>
        <dsp:cNvSpPr/>
      </dsp:nvSpPr>
      <dsp:spPr>
        <a:xfrm>
          <a:off x="8966281" y="2323601"/>
          <a:ext cx="2716017" cy="16296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straitéis nach bhfuil inghlactha (García and Lin 2017; Cummins 2019; Vallejo and </a:t>
          </a:r>
          <a:r>
            <a:rPr lang="en-IE" sz="1500" kern="1200" dirty="0" err="1">
              <a:latin typeface="Cambria" panose="02040503050406030204" pitchFamily="18" charset="0"/>
              <a:ea typeface="Cambria" panose="02040503050406030204" pitchFamily="18" charset="0"/>
            </a:rPr>
            <a:t>Dooly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2020) </a:t>
          </a:r>
        </a:p>
      </dsp:txBody>
      <dsp:txXfrm>
        <a:off x="8966281" y="2323601"/>
        <a:ext cx="2716017" cy="1629610"/>
      </dsp:txXfrm>
    </dsp:sp>
    <dsp:sp modelId="{4DB07472-1EF7-40F6-9C2B-D14D265500B7}">
      <dsp:nvSpPr>
        <dsp:cNvPr id="0" name=""/>
        <dsp:cNvSpPr/>
      </dsp:nvSpPr>
      <dsp:spPr>
        <a:xfrm>
          <a:off x="3423" y="4224813"/>
          <a:ext cx="2716017" cy="16296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‘necessary evil’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(Cook 1999; McPake </a:t>
          </a:r>
          <a:r>
            <a:rPr lang="en-IE" sz="1500" i="1" kern="1200" dirty="0">
              <a:latin typeface="Cambria" panose="02040503050406030204" pitchFamily="18" charset="0"/>
              <a:ea typeface="Cambria" panose="02040503050406030204" pitchFamily="18" charset="0"/>
            </a:rPr>
            <a:t>et al.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2017)</a:t>
          </a:r>
        </a:p>
      </dsp:txBody>
      <dsp:txXfrm>
        <a:off x="3423" y="4224813"/>
        <a:ext cx="2716017" cy="1629610"/>
      </dsp:txXfrm>
    </dsp:sp>
    <dsp:sp modelId="{AD0FF5DD-31AA-4162-AAAF-6D4398685E56}">
      <dsp:nvSpPr>
        <dsp:cNvPr id="0" name=""/>
        <dsp:cNvSpPr/>
      </dsp:nvSpPr>
      <dsp:spPr>
        <a:xfrm>
          <a:off x="2991042" y="4224813"/>
          <a:ext cx="2716017" cy="16296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doicheall orthu roimhe (</a:t>
          </a:r>
          <a:r>
            <a:rPr lang="en-IE" sz="1500" kern="1200" dirty="0" err="1">
              <a:latin typeface="Cambria" panose="02040503050406030204" pitchFamily="18" charset="0"/>
              <a:ea typeface="Cambria" panose="02040503050406030204" pitchFamily="18" charset="0"/>
            </a:rPr>
            <a:t>Holdway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and Hitchcock 2018)</a:t>
          </a:r>
        </a:p>
      </dsp:txBody>
      <dsp:txXfrm>
        <a:off x="2991042" y="4224813"/>
        <a:ext cx="2716017" cy="1629610"/>
      </dsp:txXfrm>
    </dsp:sp>
    <dsp:sp modelId="{6BD98CF1-6676-416F-88FE-91E0F5857237}">
      <dsp:nvSpPr>
        <dsp:cNvPr id="0" name=""/>
        <dsp:cNvSpPr/>
      </dsp:nvSpPr>
      <dsp:spPr>
        <a:xfrm>
          <a:off x="5978661" y="4224813"/>
          <a:ext cx="2716017" cy="16296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cuireann siad ina choinne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(</a:t>
          </a:r>
          <a:r>
            <a:rPr lang="en-IE" sz="1500" kern="1200" dirty="0" err="1">
              <a:latin typeface="Cambria" panose="02040503050406030204" pitchFamily="18" charset="0"/>
              <a:ea typeface="Cambria" panose="02040503050406030204" pitchFamily="18" charset="0"/>
            </a:rPr>
            <a:t>Doiz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and </a:t>
          </a:r>
          <a:r>
            <a:rPr lang="en-IE" sz="1500" kern="1200" dirty="0" err="1">
              <a:latin typeface="Cambria" panose="02040503050406030204" pitchFamily="18" charset="0"/>
              <a:ea typeface="Cambria" panose="02040503050406030204" pitchFamily="18" charset="0"/>
            </a:rPr>
            <a:t>Lasagabaster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2016; Vallejo and </a:t>
          </a:r>
          <a:r>
            <a:rPr lang="en-IE" sz="1500" kern="1200" dirty="0" err="1">
              <a:latin typeface="Cambria" panose="02040503050406030204" pitchFamily="18" charset="0"/>
              <a:ea typeface="Cambria" panose="02040503050406030204" pitchFamily="18" charset="0"/>
            </a:rPr>
            <a:t>Dooly</a:t>
          </a: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 2020)</a:t>
          </a:r>
        </a:p>
      </dsp:txBody>
      <dsp:txXfrm>
        <a:off x="5978661" y="4224813"/>
        <a:ext cx="2716017" cy="1629610"/>
      </dsp:txXfrm>
    </dsp:sp>
    <dsp:sp modelId="{FB390848-7753-496D-BE66-51C64DE22915}">
      <dsp:nvSpPr>
        <dsp:cNvPr id="0" name=""/>
        <dsp:cNvSpPr/>
      </dsp:nvSpPr>
      <dsp:spPr>
        <a:xfrm>
          <a:off x="8966281" y="4224813"/>
          <a:ext cx="2716017" cy="16296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500" kern="1200" dirty="0">
              <a:latin typeface="Cambria" panose="02040503050406030204" pitchFamily="18" charset="0"/>
              <a:ea typeface="Cambria" panose="02040503050406030204" pitchFamily="18" charset="0"/>
            </a:rPr>
            <a:t>‘imníoch faichilleach’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ga-IE" sz="1500" kern="1200" dirty="0">
              <a:effectLst/>
              <a:latin typeface="Cambria" panose="02040503050406030204" pitchFamily="18" charset="0"/>
              <a:ea typeface="Cambria" panose="02040503050406030204" pitchFamily="18" charset="0"/>
              <a:cs typeface="Arial" panose="020B0604020202020204" pitchFamily="34" charset="0"/>
            </a:rPr>
            <a:t>(Ó Ceallaigh agus Ó Brolcháin 2020)</a:t>
          </a:r>
          <a:endParaRPr lang="en-IE" sz="1500" kern="1200" dirty="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8966281" y="4224813"/>
        <a:ext cx="2716017" cy="162961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0BE1FB-20BF-48C5-83F7-A62E60CE1271}">
      <dsp:nvSpPr>
        <dsp:cNvPr id="0" name=""/>
        <dsp:cNvSpPr/>
      </dsp:nvSpPr>
      <dsp:spPr>
        <a:xfrm>
          <a:off x="0" y="624574"/>
          <a:ext cx="4444080" cy="1216800"/>
        </a:xfrm>
        <a:prstGeom prst="roundRect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Ach an tumoideachas!</a:t>
          </a:r>
          <a:endParaRPr lang="en-IE" sz="2800" kern="1200" dirty="0"/>
        </a:p>
      </dsp:txBody>
      <dsp:txXfrm>
        <a:off x="59399" y="683973"/>
        <a:ext cx="4325282" cy="109800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49713B-15FD-4C95-A6FE-B1B1027C74AE}">
      <dsp:nvSpPr>
        <dsp:cNvPr id="0" name=""/>
        <dsp:cNvSpPr/>
      </dsp:nvSpPr>
      <dsp:spPr>
        <a:xfrm>
          <a:off x="3361" y="21210"/>
          <a:ext cx="3277165" cy="131086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kern="1200" dirty="0">
              <a:latin typeface="Cambria" panose="02040503050406030204" pitchFamily="18" charset="0"/>
              <a:ea typeface="Cambria" panose="02040503050406030204" pitchFamily="18" charset="0"/>
            </a:rPr>
            <a:t>Tá glacadh forleathan leis gurb é an cleachtas is fearr gur cheart do mhúinteoirí san oideachas lán-Ghaeilge Gaeilge amháin a úsáid.</a:t>
          </a:r>
        </a:p>
      </dsp:txBody>
      <dsp:txXfrm>
        <a:off x="3361" y="21210"/>
        <a:ext cx="3277165" cy="1310866"/>
      </dsp:txXfrm>
    </dsp:sp>
    <dsp:sp modelId="{56041A32-B16A-4896-A5B9-107C808637EE}">
      <dsp:nvSpPr>
        <dsp:cNvPr id="0" name=""/>
        <dsp:cNvSpPr/>
      </dsp:nvSpPr>
      <dsp:spPr>
        <a:xfrm>
          <a:off x="0" y="1279199"/>
          <a:ext cx="3277165" cy="215208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E" sz="1200" kern="1200" dirty="0">
              <a:latin typeface="Cambria" panose="02040503050406030204" pitchFamily="18" charset="0"/>
              <a:ea typeface="Cambria" panose="02040503050406030204" pitchFamily="18" charset="0"/>
            </a:rPr>
            <a:t>Ó Ceallaigh 2016; Ó Ceallaigh agus Ó Brolcháin 2020 </a:t>
          </a:r>
        </a:p>
      </dsp:txBody>
      <dsp:txXfrm>
        <a:off x="0" y="1279199"/>
        <a:ext cx="3277165" cy="2152080"/>
      </dsp:txXfrm>
    </dsp:sp>
    <dsp:sp modelId="{EF60B250-6D0E-478E-9F70-DA21EC9B6CF1}">
      <dsp:nvSpPr>
        <dsp:cNvPr id="0" name=""/>
        <dsp:cNvSpPr/>
      </dsp:nvSpPr>
      <dsp:spPr>
        <a:xfrm>
          <a:off x="3739329" y="21210"/>
          <a:ext cx="3277165" cy="131086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kern="1200" dirty="0">
              <a:latin typeface="Cambria" panose="02040503050406030204" pitchFamily="18" charset="0"/>
              <a:ea typeface="Cambria" panose="02040503050406030204" pitchFamily="18" charset="0"/>
            </a:rPr>
            <a:t>Tá an scaradh teangacha ina shaintréithe agus ina </a:t>
          </a:r>
          <a:r>
            <a:rPr lang="en-IE" sz="1600" kern="1200" dirty="0" err="1">
              <a:latin typeface="Cambria" panose="02040503050406030204" pitchFamily="18" charset="0"/>
              <a:ea typeface="Cambria" panose="02040503050406030204" pitchFamily="18" charset="0"/>
            </a:rPr>
            <a:t>dhearbhphrionsabal</a:t>
          </a:r>
          <a:r>
            <a:rPr lang="en-IE" sz="1600" kern="1200" dirty="0">
              <a:latin typeface="Cambria" panose="02040503050406030204" pitchFamily="18" charset="0"/>
              <a:ea typeface="Cambria" panose="02040503050406030204" pitchFamily="18" charset="0"/>
            </a:rPr>
            <a:t> den tumoideachas riamh.</a:t>
          </a:r>
        </a:p>
      </dsp:txBody>
      <dsp:txXfrm>
        <a:off x="3739329" y="21210"/>
        <a:ext cx="3277165" cy="1310866"/>
      </dsp:txXfrm>
    </dsp:sp>
    <dsp:sp modelId="{43BACBE8-F3A3-40B1-A3CA-5B85CF54D1A6}">
      <dsp:nvSpPr>
        <dsp:cNvPr id="0" name=""/>
        <dsp:cNvSpPr/>
      </dsp:nvSpPr>
      <dsp:spPr>
        <a:xfrm>
          <a:off x="3739329" y="1332076"/>
          <a:ext cx="3277165" cy="215208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E" sz="1200" kern="1200" dirty="0">
              <a:latin typeface="Cambria" panose="02040503050406030204" pitchFamily="18" charset="0"/>
              <a:ea typeface="Cambria" panose="02040503050406030204" pitchFamily="18" charset="0"/>
            </a:rPr>
            <a:t>McMillan agus Turnbull 2009; Turnbull agus Daily-</a:t>
          </a:r>
          <a:r>
            <a:rPr lang="en-IE" sz="1200" kern="1200" dirty="0" err="1">
              <a:latin typeface="Cambria" panose="02040503050406030204" pitchFamily="18" charset="0"/>
              <a:ea typeface="Cambria" panose="02040503050406030204" pitchFamily="18" charset="0"/>
            </a:rPr>
            <a:t>O’Cain</a:t>
          </a:r>
          <a:r>
            <a:rPr lang="en-IE" sz="1200" kern="1200" dirty="0">
              <a:latin typeface="Cambria" panose="02040503050406030204" pitchFamily="18" charset="0"/>
              <a:ea typeface="Cambria" panose="02040503050406030204" pitchFamily="18" charset="0"/>
            </a:rPr>
            <a:t> 2009; </a:t>
          </a:r>
          <a:r>
            <a:rPr lang="en-IE" sz="1200" kern="1200" dirty="0" err="1">
              <a:latin typeface="Cambria" panose="02040503050406030204" pitchFamily="18" charset="0"/>
              <a:ea typeface="Cambria" panose="02040503050406030204" pitchFamily="18" charset="0"/>
            </a:rPr>
            <a:t>Cammarata</a:t>
          </a:r>
          <a:r>
            <a:rPr lang="en-IE" sz="1200" kern="1200" dirty="0">
              <a:latin typeface="Cambria" panose="02040503050406030204" pitchFamily="18" charset="0"/>
              <a:ea typeface="Cambria" panose="02040503050406030204" pitchFamily="18" charset="0"/>
            </a:rPr>
            <a:t> agus </a:t>
          </a:r>
          <a:r>
            <a:rPr lang="en-IE" sz="1200" kern="1200" dirty="0" err="1">
              <a:latin typeface="Cambria" panose="02040503050406030204" pitchFamily="18" charset="0"/>
              <a:ea typeface="Cambria" panose="02040503050406030204" pitchFamily="18" charset="0"/>
            </a:rPr>
            <a:t>Tedick</a:t>
          </a:r>
          <a:r>
            <a:rPr lang="en-IE" sz="1200" kern="1200" dirty="0">
              <a:latin typeface="Cambria" panose="02040503050406030204" pitchFamily="18" charset="0"/>
              <a:ea typeface="Cambria" panose="02040503050406030204" pitchFamily="18" charset="0"/>
            </a:rPr>
            <a:t> 2012; Cummins 2014, 2019; </a:t>
          </a:r>
          <a:r>
            <a:rPr lang="en-IE" sz="1200" kern="1200" dirty="0" err="1">
              <a:latin typeface="Cambria" panose="02040503050406030204" pitchFamily="18" charset="0"/>
              <a:ea typeface="Cambria" panose="02040503050406030204" pitchFamily="18" charset="0"/>
            </a:rPr>
            <a:t>Piccardo</a:t>
          </a:r>
          <a:r>
            <a:rPr lang="en-IE" sz="1200" kern="1200" dirty="0">
              <a:latin typeface="Cambria" panose="02040503050406030204" pitchFamily="18" charset="0"/>
              <a:ea typeface="Cambria" panose="02040503050406030204" pitchFamily="18" charset="0"/>
            </a:rPr>
            <a:t> 2018; Fortune agus </a:t>
          </a:r>
          <a:r>
            <a:rPr lang="en-IE" sz="1200" kern="1200" dirty="0" err="1">
              <a:latin typeface="Cambria" panose="02040503050406030204" pitchFamily="18" charset="0"/>
              <a:ea typeface="Cambria" panose="02040503050406030204" pitchFamily="18" charset="0"/>
            </a:rPr>
            <a:t>Tedick</a:t>
          </a:r>
          <a:r>
            <a:rPr lang="en-IE" sz="1200" kern="1200" dirty="0">
              <a:latin typeface="Cambria" panose="02040503050406030204" pitchFamily="18" charset="0"/>
              <a:ea typeface="Cambria" panose="02040503050406030204" pitchFamily="18" charset="0"/>
            </a:rPr>
            <a:t> 2019; García agus </a:t>
          </a:r>
          <a:r>
            <a:rPr lang="en-IE" sz="1200" kern="1200" dirty="0" err="1">
              <a:latin typeface="Cambria" panose="02040503050406030204" pitchFamily="18" charset="0"/>
              <a:ea typeface="Cambria" panose="02040503050406030204" pitchFamily="18" charset="0"/>
            </a:rPr>
            <a:t>Otheguy</a:t>
          </a:r>
          <a:r>
            <a:rPr lang="en-IE" sz="1200" kern="1200" dirty="0">
              <a:latin typeface="Cambria" panose="02040503050406030204" pitchFamily="18" charset="0"/>
              <a:ea typeface="Cambria" panose="02040503050406030204" pitchFamily="18" charset="0"/>
            </a:rPr>
            <a:t> 2020; McPake agus </a:t>
          </a:r>
          <a:r>
            <a:rPr lang="en-IE" sz="1200" kern="1200" dirty="0" err="1">
              <a:latin typeface="Cambria" panose="02040503050406030204" pitchFamily="18" charset="0"/>
              <a:ea typeface="Cambria" panose="02040503050406030204" pitchFamily="18" charset="0"/>
            </a:rPr>
            <a:t>Tedick</a:t>
          </a:r>
          <a:r>
            <a:rPr lang="en-IE" sz="1200" kern="1200" dirty="0">
              <a:latin typeface="Cambria" panose="02040503050406030204" pitchFamily="18" charset="0"/>
              <a:ea typeface="Cambria" panose="02040503050406030204" pitchFamily="18" charset="0"/>
            </a:rPr>
            <a:t> 2021</a:t>
          </a:r>
        </a:p>
      </dsp:txBody>
      <dsp:txXfrm>
        <a:off x="3739329" y="1332076"/>
        <a:ext cx="3277165" cy="2152080"/>
      </dsp:txXfrm>
    </dsp:sp>
    <dsp:sp modelId="{918612A8-4325-4D31-B568-C91BCC4F6F09}">
      <dsp:nvSpPr>
        <dsp:cNvPr id="0" name=""/>
        <dsp:cNvSpPr/>
      </dsp:nvSpPr>
      <dsp:spPr>
        <a:xfrm>
          <a:off x="7475297" y="21210"/>
          <a:ext cx="3277165" cy="1310866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600" kern="1200" dirty="0">
              <a:latin typeface="Cambria" panose="02040503050406030204" pitchFamily="18" charset="0"/>
              <a:ea typeface="Cambria" panose="02040503050406030204" pitchFamily="18" charset="0"/>
            </a:rPr>
            <a:t>Síltear dá réir sin go bhfuil neamh-chomhoiriúnacht idir an trasteangú agus an tumoideachas agus iad ag teacht salach ar a chéile ó thaobh na hoideolaíochta de.</a:t>
          </a:r>
        </a:p>
      </dsp:txBody>
      <dsp:txXfrm>
        <a:off x="7475297" y="21210"/>
        <a:ext cx="3277165" cy="1310866"/>
      </dsp:txXfrm>
    </dsp:sp>
    <dsp:sp modelId="{16F19313-9B35-4013-92EE-B8F32108B3FD}">
      <dsp:nvSpPr>
        <dsp:cNvPr id="0" name=""/>
        <dsp:cNvSpPr/>
      </dsp:nvSpPr>
      <dsp:spPr>
        <a:xfrm>
          <a:off x="7475297" y="1332076"/>
          <a:ext cx="3277165" cy="2152080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IE" sz="1200" kern="1200" dirty="0">
              <a:latin typeface="Cambria" panose="02040503050406030204" pitchFamily="18" charset="0"/>
              <a:ea typeface="Cambria" panose="02040503050406030204" pitchFamily="18" charset="0"/>
            </a:rPr>
            <a:t>McMillan agus Turnbull 2009; Ó Brolcháin 2017; Ó Ceallaigh agus Ó Brolcháin 2020; McPake agus </a:t>
          </a:r>
          <a:r>
            <a:rPr lang="en-IE" sz="1200" kern="1200" dirty="0" err="1">
              <a:latin typeface="Cambria" panose="02040503050406030204" pitchFamily="18" charset="0"/>
              <a:ea typeface="Cambria" panose="02040503050406030204" pitchFamily="18" charset="0"/>
            </a:rPr>
            <a:t>Tedick</a:t>
          </a:r>
          <a:r>
            <a:rPr lang="en-IE" sz="1200" kern="1200" dirty="0">
              <a:latin typeface="Cambria" panose="02040503050406030204" pitchFamily="18" charset="0"/>
              <a:ea typeface="Cambria" panose="02040503050406030204" pitchFamily="18" charset="0"/>
            </a:rPr>
            <a:t> 2021</a:t>
          </a:r>
        </a:p>
      </dsp:txBody>
      <dsp:txXfrm>
        <a:off x="7475297" y="1332076"/>
        <a:ext cx="3277165" cy="215208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17C46C-6E9C-4968-836E-ABCB2A2DE441}">
      <dsp:nvSpPr>
        <dsp:cNvPr id="0" name=""/>
        <dsp:cNvSpPr/>
      </dsp:nvSpPr>
      <dsp:spPr>
        <a:xfrm>
          <a:off x="0" y="12834"/>
          <a:ext cx="9639945" cy="1010880"/>
        </a:xfrm>
        <a:prstGeom prst="roundRect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Níl ann do threoirlínte ar bith do mhúinteoirí tumoideachais maidir le húsáid na sprioctheanga agus na chéad teanga i gcomhthéacs an oideachais lán-Ghaeilge.</a:t>
          </a:r>
          <a:endParaRPr lang="en-IE" sz="1800" kern="1200" dirty="0"/>
        </a:p>
      </dsp:txBody>
      <dsp:txXfrm>
        <a:off x="49347" y="62181"/>
        <a:ext cx="9541251" cy="912186"/>
      </dsp:txXfrm>
    </dsp:sp>
    <dsp:sp modelId="{E28F8C81-F4BC-499B-960B-AB024A70E61A}">
      <dsp:nvSpPr>
        <dsp:cNvPr id="0" name=""/>
        <dsp:cNvSpPr/>
      </dsp:nvSpPr>
      <dsp:spPr>
        <a:xfrm>
          <a:off x="0" y="1023714"/>
          <a:ext cx="9639945" cy="894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6068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IE" sz="12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Times New Roman" panose="02020603050405020304" pitchFamily="18" charset="0"/>
            </a:rPr>
            <a:t>Ó Ceallaigh 2016; </a:t>
          </a:r>
          <a:r>
            <a:rPr lang="en-IE" sz="12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Ó Ceallaigh and Ní Shéaghdha 2017; Ní </a:t>
          </a:r>
          <a:r>
            <a:rPr lang="en-IE" sz="1200" kern="1200" dirty="0" err="1">
              <a:effectLst/>
              <a:latin typeface="Cambria" panose="020405030504060302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Raghaill</a:t>
          </a:r>
          <a:r>
            <a:rPr lang="en-IE" sz="1200" kern="1200" dirty="0">
              <a:effectLst/>
              <a:latin typeface="Cambria" panose="02040503050406030204" pitchFamily="18" charset="0"/>
              <a:ea typeface="Times New Roman" panose="02020603050405020304" pitchFamily="18" charset="0"/>
              <a:cs typeface="Calibri" panose="020F0502020204030204" pitchFamily="34" charset="0"/>
            </a:rPr>
            <a:t> 2020; Nic an Fhailí 2021</a:t>
          </a:r>
          <a:endParaRPr lang="en-IE" sz="1200" kern="1200" dirty="0"/>
        </a:p>
      </dsp:txBody>
      <dsp:txXfrm>
        <a:off x="0" y="1023714"/>
        <a:ext cx="9639945" cy="894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E09D5-E113-433C-8AC3-5E108F8C67DC}" type="datetimeFigureOut">
              <a:rPr lang="en-IE" smtClean="0"/>
              <a:t>25/11/2025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AE02CC-F089-4155-A3EB-C12BE012A66B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206593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EC6E18-2994-4C34-AD20-5408EE92DCB7}" type="slidenum">
              <a:rPr lang="en-IE" smtClean="0"/>
              <a:t>7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47052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628A63-0ED2-4145-92DC-29504C63265F}" type="slidenum">
              <a:rPr lang="en-IE" smtClean="0"/>
              <a:t>24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20315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AE02CC-F089-4155-A3EB-C12BE012A66B}" type="slidenum">
              <a:rPr lang="en-IE" smtClean="0"/>
              <a:t>28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06625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3916E-9C36-2A46-E442-A56F6D7FD3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9F6D16-42A8-118D-5A6C-5C7BB23DED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9F0B83-7284-059D-79A8-0EA4C9C08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D7CB0-E0D2-4C70-9AB3-EFF2067C4291}" type="datetime1">
              <a:rPr lang="en-IE" smtClean="0"/>
              <a:t>25/11/2025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E97B5E-AED7-4A57-6CCA-E0BAB9E9F7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C3F741-1E3F-77D3-F337-828AEECAA0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CE841-DC82-4804-B1D1-C7A3132C62B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927896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78F47-6B7D-7270-4513-DD1F4BE46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6E4D63-007E-78C5-0D66-70937B00C9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59259A-4A41-4757-2D80-969CFB848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4888E-FAB0-4BF7-B616-9C8A9697B749}" type="datetime1">
              <a:rPr lang="en-IE" smtClean="0"/>
              <a:t>25/11/2025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76FBE-18D4-57CF-4F13-1EB4FEFCD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E9BAC-2D79-0B57-A8C7-16EBA81A7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CE841-DC82-4804-B1D1-C7A3132C62B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68606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80D982-A6EB-DEE5-3E0E-8DD8C71336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EF4E6A-CDEC-4335-7145-5074861969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DF486-88C4-EE90-9BD1-C70B647AE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03E3B5-0538-422E-8A6B-8F1E40D15E16}" type="datetime1">
              <a:rPr lang="en-IE" smtClean="0"/>
              <a:t>25/11/2025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E3B886-FB29-0C63-2F1D-DB6032E7F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56415-51C4-6337-703F-1D7531857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CE841-DC82-4804-B1D1-C7A3132C62B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454514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C03DD-3EC2-45CE-87C7-DBD7B9CC8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65526-C84E-48A7-B4F4-1D434E105B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980FE7-03F1-4E99-B57D-EBA341D38D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B1217D-FA6C-4CEF-B3E4-3A82E7F22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5BD22-4677-488F-969F-E98687D1F5C0}" type="datetime1">
              <a:rPr lang="en-IE" smtClean="0"/>
              <a:t>25/11/2025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0FDADA-CB62-4B75-89EC-2FF5923A4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0911BC-3D55-475D-AC25-5DF6D3E0D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B8187-EE84-4EC6-A440-61747C5DCC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86420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2B2F7-CD47-49C4-86D5-AFF447C88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83EE4-5072-4375-9CF4-72D68828E93C}" type="datetime1">
              <a:rPr lang="en-IE" smtClean="0"/>
              <a:t>25/11/2025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B9C073-FE1F-4381-A36F-DA1AC63DE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5A818D-1711-4C19-8E29-BE09DAC38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B8187-EE84-4EC6-A440-61747C5DCC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97600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C5C46-03B7-4F8B-AE07-E541302F5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7AE69-597B-48C0-BB34-DEF55AB203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3B0D81-C958-46AA-9F89-C674A81B0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DFFE4F-FC8B-43C0-8744-C9CC73376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9327C-8178-49AA-AEC9-E0A12A29C155}" type="datetime1">
              <a:rPr lang="en-IE" smtClean="0"/>
              <a:t>25/11/2025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A481A2-FA23-4D06-9526-E2260111F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8717D3-3C8F-4D6D-8355-3F84B806D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B8187-EE84-4EC6-A440-61747C5DCC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50412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D6E31-159F-4155-9478-DF9A2185C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CAD30-D8C1-4FDA-AB5E-77B78132A1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562296-BD89-439E-B70B-4DCC41344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87F3F-D18D-48AD-9221-E4E514509E48}" type="datetime1">
              <a:rPr lang="en-IE" smtClean="0"/>
              <a:t>25/11/2025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B2D86-D543-4A23-A8C2-68B7662AA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01DF38-A14D-473D-9418-5B9AD22CC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B8187-EE84-4EC6-A440-61747C5DCC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2824784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5C1C3-DB3B-4ABE-88CB-2B1DF1C30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7A5975-37B4-4809-9104-75FCB6A9F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48040-C634-4CE8-B3CC-376F835B5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75F07-AFDB-462E-9B09-915EA4E55F76}" type="datetime1">
              <a:rPr lang="en-IE" smtClean="0"/>
              <a:t>25/11/2025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90F889-B5D1-4F79-815A-1C6C1D473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B7FDF-2D61-4D1A-8528-DAEA60969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B8187-EE84-4EC6-A440-61747C5DCC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0023874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C03DD-3EC2-45CE-87C7-DBD7B9CC8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65526-C84E-48A7-B4F4-1D434E105B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980FE7-03F1-4E99-B57D-EBA341D38D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B1217D-FA6C-4CEF-B3E4-3A82E7F22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D3C4E-303D-4C21-875A-9721FCBC45AC}" type="datetime1">
              <a:rPr lang="en-IE" smtClean="0"/>
              <a:t>25/11/2025</a:t>
            </a:fld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0911BC-3D55-475D-AC25-5DF6D3E0D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B8187-EE84-4EC6-A440-61747C5DCC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923895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52B2F7-CD47-49C4-86D5-AFF447C88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B2FAE-C342-4242-81E5-7B53D92377BA}" type="datetime1">
              <a:rPr lang="en-IE" smtClean="0"/>
              <a:t>25/11/2025</a:t>
            </a:fld>
            <a:endParaRPr lang="en-I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5A818D-1711-4C19-8E29-BE09DAC38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B8187-EE84-4EC6-A440-61747C5DCC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286253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AC5C46-03B7-4F8B-AE07-E541302F59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7AE69-597B-48C0-BB34-DEF55AB203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3B0D81-C958-46AA-9F89-C674A81B0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DFFE4F-FC8B-43C0-8744-C9CC73376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9C014B-A687-4A9D-B807-F5C2F544DB1C}" type="datetime1">
              <a:rPr lang="en-IE" smtClean="0"/>
              <a:t>25/11/2025</a:t>
            </a:fld>
            <a:endParaRPr lang="en-I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8717D3-3C8F-4D6D-8355-3F84B806D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B8187-EE84-4EC6-A440-61747C5DCC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007523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365B7-7A0D-BAFA-B297-318DCAE9C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5FB839-CE91-E420-E35B-8899C56EC4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A549ED-F388-EC1F-3707-B3A7EC3B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4F375-2B47-4B2B-9F87-5425C5024B7D}" type="datetime1">
              <a:rPr lang="en-IE" smtClean="0"/>
              <a:t>25/11/2025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8D6B42-2A7C-4A44-8B46-A82F7C4163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40B98E-2791-E6BD-6275-5DAEF82A0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CE841-DC82-4804-B1D1-C7A3132C62B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304150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D6E31-159F-4155-9478-DF9A2185C9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CAD30-D8C1-4FDA-AB5E-77B78132A1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562296-BD89-439E-B70B-4DCC41344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579162-39F7-44A1-97F0-9FE2A8A08F41}" type="datetime1">
              <a:rPr lang="en-IE" smtClean="0"/>
              <a:t>25/11/2025</a:t>
            </a:fld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01DF38-A14D-473D-9418-5B9AD22CC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B8187-EE84-4EC6-A440-61747C5DCC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613771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5C1C3-DB3B-4ABE-88CB-2B1DF1C30B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7A5975-37B4-4809-9104-75FCB6A9F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348040-C634-4CE8-B3CC-376F835B5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FF7EE-4D53-437F-94B5-2042C02AB53E}" type="datetime1">
              <a:rPr lang="en-IE" smtClean="0"/>
              <a:t>25/11/2025</a:t>
            </a:fld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B7FDF-2D61-4D1A-8528-DAEA60969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B8187-EE84-4EC6-A440-61747C5DCC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075477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4D8A0-0DC9-3429-C1A0-B9C37E16BD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CA3C8D-6A92-2004-96C2-C089C13742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D4EE19-86A9-C547-BF76-1AB8DA254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9A27CD-B06D-40D9-9FD7-806EE84BBA9D}" type="datetime1">
              <a:rPr lang="en-IE" smtClean="0"/>
              <a:t>25/11/2025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580DE1-C2D9-AB49-7DEB-70727694E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520126-04C9-820B-197B-2A2C51AC7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CE841-DC82-4804-B1D1-C7A3132C62B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2758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DA87B-2A24-E0EA-3440-D41CDDE0A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042B28-88D0-3848-2825-1E22684EB7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D07656-B660-565E-8693-2E3B88570D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82C694-E89D-646D-78C7-FE3D29668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1C671-14F3-47C0-869C-A3BB1D2C782E}" type="datetime1">
              <a:rPr lang="en-IE" smtClean="0"/>
              <a:t>25/11/2025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452C15-F866-A258-A04D-0FD4369F6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F60CB4-01E7-1F89-BD18-20934570E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CE841-DC82-4804-B1D1-C7A3132C62B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2718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C33A26-5B69-8E1E-FA1D-4652E246D1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B508C5-891C-F3B8-B588-9839143E2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77D803-E491-5DB3-6B1D-249AD55BEF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A5DE8B-062D-9B8F-C53C-3D38D3FEF5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D42C12-5A3A-6020-FEB9-470861DB9C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AFB7A6-86B2-981D-8C45-E1CA03DEC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4132E-FF4D-45D2-AD1F-EB4BA3E64B53}" type="datetime1">
              <a:rPr lang="en-IE" smtClean="0"/>
              <a:t>25/11/2025</a:t>
            </a:fld>
            <a:endParaRPr lang="en-I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770068-A576-E8B3-EEE9-5798C9274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440750-C85C-EA9F-7342-19627BC6B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CE841-DC82-4804-B1D1-C7A3132C62B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91413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3A3BCB-6466-38E6-3B1C-132FCBDF1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DF18A50-BC13-5A4E-9E3E-16BE27A4F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5A21F-44D7-409D-90C2-5B1973D64DD1}" type="datetime1">
              <a:rPr lang="en-IE" smtClean="0"/>
              <a:t>25/11/2025</a:t>
            </a:fld>
            <a:endParaRPr lang="en-I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CD7923-DC9E-AAA0-1B3B-6DB109999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43A0DC-BF65-DB61-8B3D-762E86462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CE841-DC82-4804-B1D1-C7A3132C62B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46858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062927-B946-2059-8980-6CA876C23B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118DB-D84E-4344-9665-AB6672147146}" type="datetime1">
              <a:rPr lang="en-IE" smtClean="0"/>
              <a:t>25/11/2025</a:t>
            </a:fld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C499D7-286F-5EB3-0BDE-11C36F5DA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905520-0136-C0CB-0754-321ADF4A5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CE841-DC82-4804-B1D1-C7A3132C62B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99736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F06F4-B734-D222-0EA0-B5F8AF1A1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8434EA-BF84-16E8-7B47-D6332FAE7A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65A524-E47D-9226-6161-907192FBB8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A9B364-8900-6925-9A45-40C5EDC2B4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2E5BC-86B7-46DB-B8B5-D3A86A4D80BF}" type="datetime1">
              <a:rPr lang="en-IE" smtClean="0"/>
              <a:t>25/11/2025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29FD75-749E-2093-C012-173C75BE0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D7AD13-A022-A05D-2B31-466D6F520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CE841-DC82-4804-B1D1-C7A3132C62B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92166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394DC5-0680-43AF-A70E-F065BCD70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082A13-4A2D-B0B8-DDE4-0BB65752FDA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6A2CC1-9AE3-9878-6DA7-21EBAD0786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28E510-E4F0-314B-02ED-3DCD77E88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210181-CB49-4489-B37D-FB235F245307}" type="datetime1">
              <a:rPr lang="en-IE" smtClean="0"/>
              <a:t>25/11/2025</a:t>
            </a:fld>
            <a:endParaRPr lang="en-I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92D11F-B4D5-E920-0063-1AA436A16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87BD0B-A878-D5D2-3264-2F9E3B5EC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5CE841-DC82-4804-B1D1-C7A3132C62B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13135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E1DA9F-C72D-CE64-3382-B77FB852B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379E1-1A88-0A7C-35DE-DB9B3FB403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0944C0-6FD9-AB02-B37A-B63A31EBDE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029E78-B9D6-47F0-BD63-33967F49950B}" type="datetime1">
              <a:rPr lang="en-IE" smtClean="0"/>
              <a:t>25/11/2025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098A7E-9103-0F83-B724-D69C23C2F6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IE"/>
              <a:t>Ailín Ní Chonchúir. Tionól Forbartha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8C989-4835-9466-17B0-2BC893B479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15CE841-DC82-4804-B1D1-C7A3132C62B7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85767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7FC347-9207-4945-89AA-F749C207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501E7-5C3D-4DA4-B886-28AEFA4B4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71113-8A4A-4FDA-A5B1-E3F353701B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88B51-B32D-42BE-A5AE-5EE87D93675A}" type="datetime1">
              <a:rPr lang="en-IE" smtClean="0"/>
              <a:t>25/11/2025</a:t>
            </a:fld>
            <a:endParaRPr lang="en-I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A4BE8B-6571-4ACE-8D4F-9CF4668619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IE"/>
              <a:t>Ailín Ní Chonchúir. Tionól Forbartha 2025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49591-49B9-458B-A2D6-02BF221778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B8187-EE84-4EC6-A440-61747C5DCC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815380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97FC347-9207-4945-89AA-F749C2079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E501E7-5C3D-4DA4-B886-28AEFA4B4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71113-8A4A-4FDA-A5B1-E3F353701B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5E9FC-E1E2-409E-909B-973DDD897EB8}" type="datetime1">
              <a:rPr lang="en-IE" smtClean="0"/>
              <a:t>25/11/2025</a:t>
            </a:fld>
            <a:endParaRPr lang="en-I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B49591-49B9-458B-A2D6-02BF221778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6B8187-EE84-4EC6-A440-61747C5DCCCC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653959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ivateprep.com/blog/world-elephant-day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reepik.com/premium-photo/thinking-kid-with-red-hair-with-empty-speech-clouds-bubbles_162126031.htm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Relationship Id="rId4" Type="http://schemas.openxmlformats.org/officeDocument/2006/relationships/hyperlink" Target="https://dialektika.org/en/2020/03/28/will-coronavirus-turning-point-globalisation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HyyAXeiHZI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Relationship Id="rId6" Type="http://schemas.openxmlformats.org/officeDocument/2006/relationships/hyperlink" Target="https://www.flickr.com/photos/31349029@N07/4366064991" TargetMode="External"/><Relationship Id="rId5" Type="http://schemas.openxmlformats.org/officeDocument/2006/relationships/image" Target="../media/image17.jpg"/><Relationship Id="rId4" Type="http://schemas.openxmlformats.org/officeDocument/2006/relationships/hyperlink" Target="https://www.flickr.com/photos/sadsnaps/4639018265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ublicdomainpictures.net/en/view-image.php?image=104525&amp;picture=welsh-flag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dfreephotos.com/other-photos/backgrounds/red-brick-wall-background.jpg.php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freesvg.org/no-talking-symbol" TargetMode="External"/><Relationship Id="rId3" Type="http://schemas.openxmlformats.org/officeDocument/2006/relationships/image" Target="../media/image20.jp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7.xml"/><Relationship Id="rId6" Type="http://schemas.openxmlformats.org/officeDocument/2006/relationships/hyperlink" Target="http://theconversation.com/lets-leave-the-pros-and-cons-of-bilingualism-out-of-politics-40351" TargetMode="External"/><Relationship Id="rId5" Type="http://schemas.openxmlformats.org/officeDocument/2006/relationships/image" Target="../media/image21.jpg"/><Relationship Id="rId4" Type="http://schemas.openxmlformats.org/officeDocument/2006/relationships/hyperlink" Target="http://journalistsresource.org/studies/government/immigration/classroom-diversity-attitudes-toward-immigrants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23.png"/><Relationship Id="rId7" Type="http://schemas.openxmlformats.org/officeDocument/2006/relationships/diagramQuickStyle" Target="../diagrams/quickStyle7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hyperlink" Target="https://pixabay.com/fr/vectors/point-d-exclamation-vert-mark-31206/" TargetMode="External"/><Relationship Id="rId9" Type="http://schemas.microsoft.com/office/2007/relationships/diagramDrawing" Target="../diagrams/drawing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hyperlink" Target="https://pixabay.com/fr/vectors/point-d-exclamation-vert-mark-31206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lindengross.com/2016/01/28/tension-in-fiction/" TargetMode="Externa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hyperlink" Target="https://www.microdrips.com/en/blog/gardening-secrets/gardening-with-the-seasons/preparing-seedlings-planting/" TargetMode="External"/><Relationship Id="rId7" Type="http://schemas.openxmlformats.org/officeDocument/2006/relationships/diagramColors" Target="../diagrams/colors12.xm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notesSlide" Target="../notesSlides/notesSlide2.xml"/><Relationship Id="rId7" Type="http://schemas.openxmlformats.org/officeDocument/2006/relationships/diagramColors" Target="../diagrams/colors13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2.xml"/><Relationship Id="rId6" Type="http://schemas.openxmlformats.org/officeDocument/2006/relationships/diagramQuickStyle" Target="../diagrams/quickStyle13.xml"/><Relationship Id="rId11" Type="http://schemas.openxmlformats.org/officeDocument/2006/relationships/hyperlink" Target="https://en.wikiversity.org/wiki/TAO" TargetMode="External"/><Relationship Id="rId5" Type="http://schemas.openxmlformats.org/officeDocument/2006/relationships/diagramLayout" Target="../diagrams/layout13.xml"/><Relationship Id="rId10" Type="http://schemas.openxmlformats.org/officeDocument/2006/relationships/image" Target="../media/image27.png"/><Relationship Id="rId4" Type="http://schemas.openxmlformats.org/officeDocument/2006/relationships/diagramData" Target="../diagrams/data13.xml"/><Relationship Id="rId9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stockphoto.com/photos/bridging-the-gap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mylittleoneandme-debolina-raja-gupta.blogspot.com/2010/08/many-benefits-of-introducing-your.html" TargetMode="External"/><Relationship Id="rId3" Type="http://schemas.openxmlformats.org/officeDocument/2006/relationships/image" Target="../media/image29.jpg"/><Relationship Id="rId7" Type="http://schemas.openxmlformats.org/officeDocument/2006/relationships/image" Target="../media/image31.jp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3.xml"/><Relationship Id="rId6" Type="http://schemas.openxmlformats.org/officeDocument/2006/relationships/hyperlink" Target="https://hilo.hawaii.edu/news/stories/2018/04/11/certificate-to-teach-english-to-speakers-of-other-languages/" TargetMode="External"/><Relationship Id="rId5" Type="http://schemas.openxmlformats.org/officeDocument/2006/relationships/image" Target="../media/image30.jpg"/><Relationship Id="rId4" Type="http://schemas.openxmlformats.org/officeDocument/2006/relationships/hyperlink" Target="https://falcondalelife.com/2016/08/26/french-swim-beach-rules/" TargetMode="Externa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4.xml"/><Relationship Id="rId3" Type="http://schemas.openxmlformats.org/officeDocument/2006/relationships/image" Target="../media/image32.jpeg"/><Relationship Id="rId7" Type="http://schemas.openxmlformats.org/officeDocument/2006/relationships/diagramQuickStyle" Target="../diagrams/quickStyle1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4.xml"/><Relationship Id="rId6" Type="http://schemas.openxmlformats.org/officeDocument/2006/relationships/diagramLayout" Target="../diagrams/layout14.xml"/><Relationship Id="rId5" Type="http://schemas.openxmlformats.org/officeDocument/2006/relationships/diagramData" Target="../diagrams/data14.xml"/><Relationship Id="rId4" Type="http://schemas.openxmlformats.org/officeDocument/2006/relationships/hyperlink" Target="https://www.politico.com/story/2016/11/democrats-divided-on-mass-charter-school-expansion-230888" TargetMode="External"/><Relationship Id="rId9" Type="http://schemas.microsoft.com/office/2007/relationships/diagramDrawing" Target="../diagrams/drawing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www.avashire.org.uk/mediation" TargetMode="Externa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hyperlink" Target="https://www.wallpaperflare.com/chair-with-desk-inside-room-classroom-school-education-learning-wallpaper-zzfbq" TargetMode="External"/><Relationship Id="rId7" Type="http://schemas.openxmlformats.org/officeDocument/2006/relationships/hyperlink" Target="https://www.flagsonline.it/ireland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jpg"/><Relationship Id="rId5" Type="http://schemas.openxmlformats.org/officeDocument/2006/relationships/hyperlink" Target="https://somethingnew.org.uk/news/2016/02/20/euref-yes-to-europe.html" TargetMode="External"/><Relationship Id="rId4" Type="http://schemas.openxmlformats.org/officeDocument/2006/relationships/image" Target="../media/image4.jpg"/><Relationship Id="rId9" Type="http://schemas.openxmlformats.org/officeDocument/2006/relationships/hyperlink" Target="https://www.publicdomainpictures.net/en/view-image.php?image=289196&amp;picture=world-flag" TargetMode="Externa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5.xml"/><Relationship Id="rId3" Type="http://schemas.openxmlformats.org/officeDocument/2006/relationships/hyperlink" Target="https://www.istockphoto.com/photos/bridging-the-gap" TargetMode="External"/><Relationship Id="rId7" Type="http://schemas.openxmlformats.org/officeDocument/2006/relationships/diagramColors" Target="../diagrams/colors15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5.xml"/><Relationship Id="rId5" Type="http://schemas.openxmlformats.org/officeDocument/2006/relationships/diagramLayout" Target="../diagrams/layout15.xml"/><Relationship Id="rId4" Type="http://schemas.openxmlformats.org/officeDocument/2006/relationships/diagramData" Target="../diagrams/data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clipart.org/detail/169719/checklist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7.xml"/><Relationship Id="rId3" Type="http://schemas.openxmlformats.org/officeDocument/2006/relationships/hyperlink" Target="https://www.microdrips.com/en/blog/gardening-secrets/gardening-with-the-seasons/preparing-seedlings-planting/" TargetMode="External"/><Relationship Id="rId7" Type="http://schemas.openxmlformats.org/officeDocument/2006/relationships/diagramColors" Target="../diagrams/colors17.xml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7.xml"/><Relationship Id="rId5" Type="http://schemas.openxmlformats.org/officeDocument/2006/relationships/diagramLayout" Target="../diagrams/layout17.xml"/><Relationship Id="rId4" Type="http://schemas.openxmlformats.org/officeDocument/2006/relationships/diagramData" Target="../diagrams/data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nlygfx.com/blank-post-it-note-png-transparent/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Flag_of_the_Council_of_Europe.sv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hyperlink" Target="https://www.flickr.com/photos/tobiasmik/3809460658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notesSlide" Target="../notesSlides/notesSlide1.xml"/><Relationship Id="rId7" Type="http://schemas.openxmlformats.org/officeDocument/2006/relationships/diagramColors" Target="../diagrams/colors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hyperlink" Target="https://pdst.ie/primary/litearthacht/gaeilge/curaclam" TargetMode="External"/><Relationship Id="rId7" Type="http://schemas.openxmlformats.org/officeDocument/2006/relationships/diagramLayout" Target="../diagrams/layout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Relationship Id="rId6" Type="http://schemas.openxmlformats.org/officeDocument/2006/relationships/diagramData" Target="../diagrams/data5.xml"/><Relationship Id="rId5" Type="http://schemas.openxmlformats.org/officeDocument/2006/relationships/hyperlink" Target="https://www.rsvplive.ie/news/irish-news/expert-advice-parents-stressed-out-35352057" TargetMode="External"/><Relationship Id="rId10" Type="http://schemas.microsoft.com/office/2007/relationships/diagramDrawing" Target="../diagrams/drawing5.xml"/><Relationship Id="rId4" Type="http://schemas.openxmlformats.org/officeDocument/2006/relationships/image" Target="../media/image12.png"/><Relationship Id="rId9" Type="http://schemas.openxmlformats.org/officeDocument/2006/relationships/diagramColors" Target="../diagrams/colors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n elephant in a classroom&#10;&#10;AI-generated content may be incorrect.">
            <a:extLst>
              <a:ext uri="{FF2B5EF4-FFF2-40B4-BE49-F238E27FC236}">
                <a16:creationId xmlns:a16="http://schemas.microsoft.com/office/drawing/2014/main" id="{C8EDA3E8-0453-3441-460A-4D0078FD0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A652057-EF68-F6AF-2336-334BC4237B30}"/>
              </a:ext>
            </a:extLst>
          </p:cNvPr>
          <p:cNvSpPr txBox="1"/>
          <p:nvPr/>
        </p:nvSpPr>
        <p:spPr>
          <a:xfrm>
            <a:off x="840658" y="1752496"/>
            <a:ext cx="7488432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IE" sz="3200" dirty="0">
                <a:latin typeface="Baguet Script" panose="00000500000000000000" pitchFamily="2" charset="0"/>
                <a:ea typeface="Cambria" panose="02040503050406030204" pitchFamily="18" charset="0"/>
              </a:rPr>
              <a:t>Ról an Bhéarla sa seomra ranga lán-Ghaeilge iar-bhunleibhéil </a:t>
            </a:r>
          </a:p>
          <a:p>
            <a:pPr lvl="0"/>
            <a:r>
              <a:rPr lang="en-IE" sz="3200" dirty="0">
                <a:latin typeface="Baguet Script" panose="00000500000000000000" pitchFamily="2" charset="0"/>
                <a:ea typeface="Cambria" panose="02040503050406030204" pitchFamily="18" charset="0"/>
              </a:rPr>
              <a:t>Deiseanna agus Dúshláin</a:t>
            </a:r>
          </a:p>
          <a:p>
            <a:pPr lvl="0"/>
            <a:endParaRPr lang="en-IE" sz="3200" dirty="0">
              <a:latin typeface="Baguet Script" panose="00000500000000000000" pitchFamily="2" charset="0"/>
              <a:ea typeface="Cambria" panose="02040503050406030204" pitchFamily="18" charset="0"/>
            </a:endParaRPr>
          </a:p>
          <a:p>
            <a:pPr lvl="0"/>
            <a:r>
              <a:rPr lang="en-IE" sz="2000" dirty="0">
                <a:latin typeface="Baguet Script" panose="00000500000000000000" pitchFamily="2" charset="0"/>
                <a:ea typeface="Cambria" panose="02040503050406030204" pitchFamily="18" charset="0"/>
              </a:rPr>
              <a:t>Ailín Ní Chonchúir</a:t>
            </a:r>
          </a:p>
        </p:txBody>
      </p:sp>
    </p:spTree>
    <p:extLst>
      <p:ext uri="{BB962C8B-B14F-4D97-AF65-F5344CB8AC3E}">
        <p14:creationId xmlns:p14="http://schemas.microsoft.com/office/powerpoint/2010/main" val="2385522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looking at a thought bubble&#10;&#10;AI-generated content may be incorrect.">
            <a:extLst>
              <a:ext uri="{FF2B5EF4-FFF2-40B4-BE49-F238E27FC236}">
                <a16:creationId xmlns:a16="http://schemas.microsoft.com/office/drawing/2014/main" id="{17F3E502-6596-EA1F-8B09-044E03CC01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b="15746"/>
          <a:stretch>
            <a:fillRect/>
          </a:stretch>
        </p:blipFill>
        <p:spPr>
          <a:xfrm>
            <a:off x="20" y="16030"/>
            <a:ext cx="12191980" cy="685671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B49A5B09-7A61-AD8B-9836-82304BDFD002}"/>
              </a:ext>
            </a:extLst>
          </p:cNvPr>
          <p:cNvSpPr txBox="1"/>
          <p:nvPr/>
        </p:nvSpPr>
        <p:spPr>
          <a:xfrm>
            <a:off x="3303639" y="1080220"/>
            <a:ext cx="639711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IE" sz="3000" b="1" dirty="0">
                <a:solidFill>
                  <a:prstClr val="white"/>
                </a:solidFill>
                <a:latin typeface="Dreaming Outloud Pro" panose="020F0502020204030204" pitchFamily="66" charset="0"/>
                <a:cs typeface="Dreaming Outloud Pro" panose="020F0502020204030204" pitchFamily="66" charset="0"/>
              </a:rPr>
              <a:t>Amhras			</a:t>
            </a:r>
            <a:r>
              <a:rPr kumimoji="0" lang="en-IE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reaming Outloud Pro" panose="020F0502020204030204" pitchFamily="66" charset="0"/>
                <a:ea typeface="+mn-ea"/>
                <a:cs typeface="Dreaming Outloud Pro" panose="020F0502020204030204" pitchFamily="66" charset="0"/>
              </a:rPr>
              <a:t>Ciontacht		Breithiúnas		Faire	</a:t>
            </a:r>
          </a:p>
          <a:p>
            <a:pPr lvl="0">
              <a:defRPr/>
            </a:pPr>
            <a:r>
              <a:rPr kumimoji="0" lang="en-IE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reaming Outloud Pro" panose="020F0502020204030204" pitchFamily="66" charset="0"/>
                <a:ea typeface="+mn-ea"/>
                <a:cs typeface="Dreaming Outloud Pro" panose="020F0502020204030204" pitchFamily="66" charset="0"/>
              </a:rPr>
              <a:t>Imní		Míchompord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3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Dreaming Outloud Pro" panose="020F0502020204030204" pitchFamily="66" charset="0"/>
                <a:ea typeface="+mn-ea"/>
                <a:cs typeface="Dreaming Outloud Pro" panose="020F0502020204030204" pitchFamily="66" charset="0"/>
              </a:rPr>
              <a:t>	Mídhílseacht	Eagla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8AB5971-4AEF-42F3-612F-E4A9B7B6BF2F}"/>
              </a:ext>
            </a:extLst>
          </p:cNvPr>
          <p:cNvSpPr txBox="1"/>
          <p:nvPr/>
        </p:nvSpPr>
        <p:spPr>
          <a:xfrm>
            <a:off x="1858297" y="3300126"/>
            <a:ext cx="1209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Ní Chonchúir 2024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54E1E53-D489-F149-5EEC-B7CAC5356D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13696632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81A4C00-9A30-A17B-B154-943A6A6A15D4}"/>
              </a:ext>
            </a:extLst>
          </p:cNvPr>
          <p:cNvGraphicFramePr/>
          <p:nvPr/>
        </p:nvGraphicFramePr>
        <p:xfrm>
          <a:off x="294468" y="185979"/>
          <a:ext cx="11685722" cy="62768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7590E39-9FE2-440A-A18E-9D1E249557B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04E00D-F5D0-F1A8-1DB2-D3949C81D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256911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ADA524E-1425-4281-9A4C-1AC4895C52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1784E22-0CB3-45FB-AB32-4B2164062E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7DFD035-225C-443B-91C0-8EABFDEAC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08A4801-D0C8-4E2D-9712-7F1E07873E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FCD447E-AD72-4006-B2A9-EF7FACBC2E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24FF9E8-249C-44E1-A5C5-9C2BBEC21AB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E6C8BAB-5D4C-427A-B963-88E19D8FC9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FBA6031-1D91-4BDB-965F-8D38D43515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DB07472-1EF7-40F6-9C2B-D14D26550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D0FF5DD-31AA-4162-AAAF-6D4398685E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BD98CF1-6676-416F-88FE-91E0F585723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B390848-7753-496D-BE66-51C64DE229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p&#10;&#10;Description automatically generated with medium confidence">
            <a:extLst>
              <a:ext uri="{FF2B5EF4-FFF2-40B4-BE49-F238E27FC236}">
                <a16:creationId xmlns:a16="http://schemas.microsoft.com/office/drawing/2014/main" id="{9EBB80D7-C47F-44A2-8629-3C8F1D9714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/>
        </p:blipFill>
        <p:spPr>
          <a:xfrm>
            <a:off x="-1" y="3060"/>
            <a:ext cx="12191980" cy="685799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9C07612-9F59-4820-87ED-04946FBE650D}"/>
              </a:ext>
            </a:extLst>
          </p:cNvPr>
          <p:cNvSpPr txBox="1"/>
          <p:nvPr/>
        </p:nvSpPr>
        <p:spPr>
          <a:xfrm>
            <a:off x="490526" y="5356147"/>
            <a:ext cx="11210925" cy="14010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‘Mobile times, mobile terms: The trans- super-poly-metro movement’ </a:t>
            </a:r>
            <a:r>
              <a:rPr lang="en-US" sz="19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rPr>
              <a:t>(Pennycook 2016: 201)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7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17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A497BBFD-C6D4-45F7-9A76-0BE93552399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E"/>
          </a:p>
        </p:txBody>
      </p:sp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EC1344EE-3B52-13B2-6FA1-E15D5DC4D977}"/>
              </a:ext>
            </a:extLst>
          </p:cNvPr>
          <p:cNvSpPr txBox="1">
            <a:spLocks/>
          </p:cNvSpPr>
          <p:nvPr/>
        </p:nvSpPr>
        <p:spPr>
          <a:xfrm>
            <a:off x="8705070" y="6428119"/>
            <a:ext cx="2996381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391743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screenshot of a video game&#10;&#10;AI-generated content may be incorrect.">
            <a:extLst>
              <a:ext uri="{FF2B5EF4-FFF2-40B4-BE49-F238E27FC236}">
                <a16:creationId xmlns:a16="http://schemas.microsoft.com/office/drawing/2014/main" id="{6BEC924F-FEBC-37E6-62E3-106FA31F3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23983" b="1031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508C30-BB88-F5CC-6F7C-2A9CE497079C}"/>
              </a:ext>
            </a:extLst>
          </p:cNvPr>
          <p:cNvSpPr txBox="1"/>
          <p:nvPr/>
        </p:nvSpPr>
        <p:spPr>
          <a:xfrm>
            <a:off x="2477728" y="545690"/>
            <a:ext cx="57518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800" dirty="0">
                <a:latin typeface="Cambria" panose="02040503050406030204" pitchFamily="18" charset="0"/>
                <a:ea typeface="Cambria" panose="02040503050406030204" pitchFamily="18" charset="0"/>
              </a:rPr>
              <a:t>Téarmaí, téarmaí, téarmaí…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D2B709-982F-7E54-3021-EA503CDD607D}"/>
              </a:ext>
            </a:extLst>
          </p:cNvPr>
          <p:cNvSpPr txBox="1"/>
          <p:nvPr/>
        </p:nvSpPr>
        <p:spPr>
          <a:xfrm>
            <a:off x="1460091" y="3594123"/>
            <a:ext cx="29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>
                <a:highlight>
                  <a:srgbClr val="FFFF00"/>
                </a:highlight>
              </a:rPr>
              <a:t>Trasteangú / </a:t>
            </a:r>
            <a:r>
              <a:rPr lang="en-IE" i="1" dirty="0">
                <a:highlight>
                  <a:srgbClr val="FFFF00"/>
                </a:highlight>
              </a:rPr>
              <a:t>translanguaging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B651E3-68EA-825F-4EAB-C547D5CDCEFF}"/>
              </a:ext>
            </a:extLst>
          </p:cNvPr>
          <p:cNvSpPr txBox="1"/>
          <p:nvPr/>
        </p:nvSpPr>
        <p:spPr>
          <a:xfrm>
            <a:off x="2477728" y="1460090"/>
            <a:ext cx="1622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err="1"/>
              <a:t>teangú</a:t>
            </a:r>
            <a:endParaRPr lang="en-I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740CDD-8107-398D-E294-3B93F04EA379}"/>
              </a:ext>
            </a:extLst>
          </p:cNvPr>
          <p:cNvSpPr txBox="1"/>
          <p:nvPr/>
        </p:nvSpPr>
        <p:spPr>
          <a:xfrm>
            <a:off x="6096000" y="1613318"/>
            <a:ext cx="1622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err="1"/>
              <a:t>polatheangú</a:t>
            </a:r>
            <a:endParaRPr lang="en-IE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5FC65B-3C4E-933E-0B39-1B6CBA7480A6}"/>
              </a:ext>
            </a:extLst>
          </p:cNvPr>
          <p:cNvSpPr txBox="1"/>
          <p:nvPr/>
        </p:nvSpPr>
        <p:spPr>
          <a:xfrm>
            <a:off x="8380771" y="2551161"/>
            <a:ext cx="207583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IE" sz="1800" dirty="0" err="1"/>
              <a:t>meitretheangachas</a:t>
            </a:r>
            <a:endParaRPr lang="en-IE" sz="1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7A94BC-5708-82A9-BC91-829D0F794FB4}"/>
              </a:ext>
            </a:extLst>
          </p:cNvPr>
          <p:cNvSpPr txBox="1"/>
          <p:nvPr/>
        </p:nvSpPr>
        <p:spPr>
          <a:xfrm>
            <a:off x="6301249" y="3778789"/>
            <a:ext cx="220857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IE" sz="1800" dirty="0"/>
              <a:t>cleachtas ilteangach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DCA6A0-A540-38CB-D20B-41E2956741A6}"/>
              </a:ext>
            </a:extLst>
          </p:cNvPr>
          <p:cNvSpPr txBox="1"/>
          <p:nvPr/>
        </p:nvSpPr>
        <p:spPr>
          <a:xfrm>
            <a:off x="8380771" y="5426439"/>
            <a:ext cx="11024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IE" sz="1800" dirty="0" err="1"/>
              <a:t>ilteangú</a:t>
            </a:r>
            <a:endParaRPr lang="en-IE" sz="1800" dirty="0"/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8E4A9195-6EF4-907D-F1AE-549EE91A41FC}"/>
              </a:ext>
            </a:extLst>
          </p:cNvPr>
          <p:cNvSpPr txBox="1">
            <a:spLocks/>
          </p:cNvSpPr>
          <p:nvPr/>
        </p:nvSpPr>
        <p:spPr>
          <a:xfrm>
            <a:off x="8640096" y="6332875"/>
            <a:ext cx="2627671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84880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  <p:bldP spid="9" grpId="0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colorful, different, several&#10;&#10;Description automatically generated">
            <a:extLst>
              <a:ext uri="{FF2B5EF4-FFF2-40B4-BE49-F238E27FC236}">
                <a16:creationId xmlns:a16="http://schemas.microsoft.com/office/drawing/2014/main" id="{57AE36F4-A4F5-4317-BC2E-AF1DC41DEC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32452" y="459886"/>
            <a:ext cx="5291666" cy="3968749"/>
          </a:xfrm>
          <a:prstGeom prst="rect">
            <a:avLst/>
          </a:prstGeom>
        </p:spPr>
      </p:pic>
      <p:pic>
        <p:nvPicPr>
          <p:cNvPr id="6" name="Picture 5" descr="A picture containing object, thread, blue&#10;&#10;Description automatically generated">
            <a:extLst>
              <a:ext uri="{FF2B5EF4-FFF2-40B4-BE49-F238E27FC236}">
                <a16:creationId xmlns:a16="http://schemas.microsoft.com/office/drawing/2014/main" id="{2B96A05F-1CA9-4364-BF5C-18E2DA100B8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467881" y="459885"/>
            <a:ext cx="5291667" cy="39687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38182ED-1DE3-4C4D-8AE6-1868175A3442}"/>
              </a:ext>
            </a:extLst>
          </p:cNvPr>
          <p:cNvSpPr txBox="1"/>
          <p:nvPr/>
        </p:nvSpPr>
        <p:spPr>
          <a:xfrm>
            <a:off x="661182" y="4909625"/>
            <a:ext cx="46845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/>
              <a:t>Teorainneacha dochta</a:t>
            </a:r>
          </a:p>
          <a:p>
            <a:r>
              <a:rPr lang="en-IE" dirty="0"/>
              <a:t>Idirdhealú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8C43F4-2599-41BB-9C79-86F9B815DD12}"/>
              </a:ext>
            </a:extLst>
          </p:cNvPr>
          <p:cNvSpPr txBox="1"/>
          <p:nvPr/>
        </p:nvSpPr>
        <p:spPr>
          <a:xfrm>
            <a:off x="6865034" y="4909625"/>
            <a:ext cx="42203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/>
              <a:t>Fite fuaite</a:t>
            </a:r>
          </a:p>
          <a:p>
            <a:r>
              <a:rPr lang="en-IE" dirty="0"/>
              <a:t>Repertoire idirghaolmhar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997AFC2-81B1-48E0-BD81-EC9EB88DCA3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AA2BF4-4242-2346-3144-1C40E066F957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423040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logo&#10;&#10;Description automatically generated">
            <a:extLst>
              <a:ext uri="{FF2B5EF4-FFF2-40B4-BE49-F238E27FC236}">
                <a16:creationId xmlns:a16="http://schemas.microsoft.com/office/drawing/2014/main" id="{72FF22B0-4D4A-0B1A-3366-A3CDC6858C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9494" r="8257" b="-1"/>
          <a:stretch/>
        </p:blipFill>
        <p:spPr>
          <a:xfrm>
            <a:off x="21" y="10"/>
            <a:ext cx="6253295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E4F132-B7D0-D006-EDA5-CD2159B3FD2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577780" y="471950"/>
            <a:ext cx="4967983" cy="5633884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rgbClr val="FFFFFF"/>
                </a:solidFill>
              </a:rPr>
              <a:t>Trasteangú / </a:t>
            </a:r>
            <a:r>
              <a:rPr lang="en-US" sz="2000" i="1" dirty="0">
                <a:solidFill>
                  <a:srgbClr val="FFFFFF"/>
                </a:solidFill>
              </a:rPr>
              <a:t>Translanguaging</a:t>
            </a:r>
          </a:p>
          <a:p>
            <a:pPr marL="0" indent="0">
              <a:buNone/>
            </a:pPr>
            <a:endParaRPr lang="en-US" sz="2000" i="1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2000" i="1" dirty="0">
                <a:solidFill>
                  <a:srgbClr val="FFFFFF"/>
                </a:solidFill>
              </a:rPr>
              <a:t>An Bhreatain Bheag</a:t>
            </a:r>
          </a:p>
          <a:p>
            <a:pPr marL="0"/>
            <a:r>
              <a:rPr lang="en-US" sz="2000" dirty="0">
                <a:solidFill>
                  <a:srgbClr val="FFFFFF"/>
                </a:solidFill>
                <a:effectLst/>
              </a:rPr>
              <a:t>‘…the planned and systematic use of two languages for teaching and learning inside the same lesson’ (Lewis </a:t>
            </a:r>
            <a:r>
              <a:rPr lang="en-US" sz="2000" i="1" dirty="0">
                <a:solidFill>
                  <a:srgbClr val="FFFFFF"/>
                </a:solidFill>
                <a:effectLst/>
              </a:rPr>
              <a:t>et al.</a:t>
            </a:r>
            <a:r>
              <a:rPr lang="en-US" sz="2000" dirty="0">
                <a:solidFill>
                  <a:srgbClr val="FFFFFF"/>
                </a:solidFill>
                <a:effectLst/>
              </a:rPr>
              <a:t> 2012b, p.643). </a:t>
            </a: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  <a:effectLst/>
            </a:endParaRPr>
          </a:p>
          <a:p>
            <a:pPr marL="0" indent="0">
              <a:buNone/>
            </a:pPr>
            <a:endParaRPr lang="en-US" sz="2000" dirty="0">
              <a:solidFill>
                <a:srgbClr val="FFFFFF"/>
              </a:solidFill>
              <a:effectLst/>
            </a:endParaRPr>
          </a:p>
          <a:p>
            <a:pPr marL="0"/>
            <a:r>
              <a:rPr lang="en-US" sz="2000" dirty="0">
                <a:solidFill>
                  <a:srgbClr val="FFFFFF"/>
                </a:solidFill>
                <a:effectLst/>
              </a:rPr>
              <a:t>Straitéis chun ciall a chruthú agus teacht ar eolas trí dhá theanga – ‘Translanguaging is the process of making meaning, shaping experiences, understandings and knowledge through the use of two languages’ (Baker and Wright 2017, p.280).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F78889E9-41C3-F721-72C4-2A40B0D0ACFA}"/>
              </a:ext>
            </a:extLst>
          </p:cNvPr>
          <p:cNvSpPr txBox="1">
            <a:spLocks/>
          </p:cNvSpPr>
          <p:nvPr/>
        </p:nvSpPr>
        <p:spPr>
          <a:xfrm>
            <a:off x="8170606" y="6386050"/>
            <a:ext cx="3020961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>
                <a:solidFill>
                  <a:schemeClr val="bg1"/>
                </a:solidFill>
              </a:rPr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952074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 descr="A picture containing neon, lamp, neon sign, light&#10;&#10;Description automatically generated">
            <a:extLst>
              <a:ext uri="{FF2B5EF4-FFF2-40B4-BE49-F238E27FC236}">
                <a16:creationId xmlns:a16="http://schemas.microsoft.com/office/drawing/2014/main" id="{ED8A96DF-7A38-B661-15DE-6ED214727F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431F5DC-5559-7E6B-A90D-FEE8560A7072}"/>
              </a:ext>
            </a:extLst>
          </p:cNvPr>
          <p:cNvSpPr txBox="1"/>
          <p:nvPr/>
        </p:nvSpPr>
        <p:spPr>
          <a:xfrm>
            <a:off x="1696065" y="2802194"/>
            <a:ext cx="206477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000" dirty="0">
                <a:solidFill>
                  <a:schemeClr val="bg1"/>
                </a:solidFill>
              </a:rPr>
              <a:t>Seomra ranga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99471E-173B-6AA8-7E4C-00B9205EE1DF}"/>
              </a:ext>
            </a:extLst>
          </p:cNvPr>
          <p:cNvSpPr txBox="1"/>
          <p:nvPr/>
        </p:nvSpPr>
        <p:spPr>
          <a:xfrm>
            <a:off x="8131278" y="2777614"/>
            <a:ext cx="20647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4400" dirty="0">
                <a:solidFill>
                  <a:schemeClr val="bg1"/>
                </a:solidFill>
              </a:rPr>
              <a:t>Sochaí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31AF7B-566C-4567-14E1-3164EF35B68C}"/>
              </a:ext>
            </a:extLst>
          </p:cNvPr>
          <p:cNvSpPr txBox="1"/>
          <p:nvPr/>
        </p:nvSpPr>
        <p:spPr>
          <a:xfrm>
            <a:off x="2477729" y="5524571"/>
            <a:ext cx="77183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E" sz="1800" b="0" i="0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</a:rPr>
              <a:t>‘</a:t>
            </a:r>
            <a:r>
              <a:rPr lang="en-IE" sz="1800" b="0" i="1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</a:rPr>
              <a:t>pedagogical concept that went wandering</a:t>
            </a:r>
            <a:r>
              <a:rPr lang="en-IE" sz="1800" b="0" i="0" u="none" strike="noStrike" baseline="0" dirty="0">
                <a:solidFill>
                  <a:schemeClr val="bg1"/>
                </a:solidFill>
                <a:latin typeface="Times New Roman" panose="02020603050405020304" pitchFamily="18" charset="0"/>
              </a:rPr>
              <a:t>’ (Singleton agus Flynn 2021) </a:t>
            </a:r>
            <a:endParaRPr lang="en-IE" dirty="0">
              <a:solidFill>
                <a:schemeClr val="bg1"/>
              </a:solidFill>
            </a:endParaRP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1487F021-4F91-8C37-8BD8-A8433B18A684}"/>
              </a:ext>
            </a:extLst>
          </p:cNvPr>
          <p:cNvSpPr txBox="1">
            <a:spLocks/>
          </p:cNvSpPr>
          <p:nvPr/>
        </p:nvSpPr>
        <p:spPr>
          <a:xfrm>
            <a:off x="8522109" y="6323387"/>
            <a:ext cx="309962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>
                <a:solidFill>
                  <a:schemeClr val="bg1"/>
                </a:solidFill>
              </a:rPr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14663177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assroom with desks and chairs&#10;&#10;Description automatically generated with medium confidence">
            <a:extLst>
              <a:ext uri="{FF2B5EF4-FFF2-40B4-BE49-F238E27FC236}">
                <a16:creationId xmlns:a16="http://schemas.microsoft.com/office/drawing/2014/main" id="{BF72607D-8D3E-43B6-B6ED-C6C23AB6BB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8396" r="20106" b="3"/>
          <a:stretch/>
        </p:blipFill>
        <p:spPr>
          <a:xfrm>
            <a:off x="3793813" y="744344"/>
            <a:ext cx="4627646" cy="4627648"/>
          </a:xfrm>
          <a:custGeom>
            <a:avLst/>
            <a:gdLst/>
            <a:ahLst/>
            <a:cxnLst/>
            <a:rect l="l" t="t" r="r" b="b"/>
            <a:pathLst>
              <a:path w="4627646" h="4627648">
                <a:moveTo>
                  <a:pt x="2313823" y="0"/>
                </a:moveTo>
                <a:cubicBezTo>
                  <a:pt x="3591712" y="0"/>
                  <a:pt x="4627646" y="1035934"/>
                  <a:pt x="4627646" y="2313824"/>
                </a:cubicBezTo>
                <a:cubicBezTo>
                  <a:pt x="4627646" y="3591714"/>
                  <a:pt x="3591712" y="4627648"/>
                  <a:pt x="2313823" y="4627648"/>
                </a:cubicBezTo>
                <a:cubicBezTo>
                  <a:pt x="1035934" y="4627648"/>
                  <a:pt x="0" y="3591714"/>
                  <a:pt x="0" y="2313824"/>
                </a:cubicBezTo>
                <a:cubicBezTo>
                  <a:pt x="0" y="1035934"/>
                  <a:pt x="1035934" y="0"/>
                  <a:pt x="2313823" y="0"/>
                </a:cubicBezTo>
                <a:close/>
              </a:path>
            </a:pathLst>
          </a:custGeom>
        </p:spPr>
      </p:pic>
      <p:pic>
        <p:nvPicPr>
          <p:cNvPr id="5" name="Picture 4" descr="A picture containing text, pile, stacked&#10;&#10;Description automatically generated">
            <a:extLst>
              <a:ext uri="{FF2B5EF4-FFF2-40B4-BE49-F238E27FC236}">
                <a16:creationId xmlns:a16="http://schemas.microsoft.com/office/drawing/2014/main" id="{B28699EE-C9C8-4375-993D-4ACAE2E0E3F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34193" r="22215" b="2"/>
          <a:stretch/>
        </p:blipFill>
        <p:spPr>
          <a:xfrm>
            <a:off x="8551931" y="2589362"/>
            <a:ext cx="3362578" cy="2926956"/>
          </a:xfrm>
          <a:custGeom>
            <a:avLst/>
            <a:gdLst/>
            <a:ahLst/>
            <a:cxnLst/>
            <a:rect l="l" t="t" r="r" b="b"/>
            <a:pathLst>
              <a:path w="2590737" h="2926956">
                <a:moveTo>
                  <a:pt x="1463478" y="0"/>
                </a:moveTo>
                <a:cubicBezTo>
                  <a:pt x="1867606" y="0"/>
                  <a:pt x="2233476" y="163805"/>
                  <a:pt x="2498313" y="428643"/>
                </a:cubicBezTo>
                <a:lnTo>
                  <a:pt x="2501029" y="431631"/>
                </a:lnTo>
                <a:lnTo>
                  <a:pt x="2445696" y="582811"/>
                </a:lnTo>
                <a:cubicBezTo>
                  <a:pt x="2374039" y="813196"/>
                  <a:pt x="2335437" y="1058145"/>
                  <a:pt x="2335437" y="1312109"/>
                </a:cubicBezTo>
                <a:cubicBezTo>
                  <a:pt x="2335437" y="1650728"/>
                  <a:pt x="2404063" y="1973319"/>
                  <a:pt x="2528166" y="2266732"/>
                </a:cubicBezTo>
                <a:lnTo>
                  <a:pt x="2590737" y="2396622"/>
                </a:lnTo>
                <a:lnTo>
                  <a:pt x="2498313" y="2498313"/>
                </a:lnTo>
                <a:cubicBezTo>
                  <a:pt x="2233476" y="2763151"/>
                  <a:pt x="1867606" y="2926956"/>
                  <a:pt x="1463478" y="2926956"/>
                </a:cubicBezTo>
                <a:cubicBezTo>
                  <a:pt x="655221" y="2926956"/>
                  <a:pt x="0" y="2271735"/>
                  <a:pt x="0" y="1463478"/>
                </a:cubicBezTo>
                <a:cubicBezTo>
                  <a:pt x="0" y="655221"/>
                  <a:pt x="655221" y="0"/>
                  <a:pt x="1463478" y="0"/>
                </a:cubicBezTo>
                <a:close/>
              </a:path>
            </a:pathLst>
          </a:custGeom>
        </p:spPr>
      </p:pic>
      <p:pic>
        <p:nvPicPr>
          <p:cNvPr id="3" name="Picture 2" descr="Logo, icon&#10;&#10;Description automatically generated">
            <a:extLst>
              <a:ext uri="{FF2B5EF4-FFF2-40B4-BE49-F238E27FC236}">
                <a16:creationId xmlns:a16="http://schemas.microsoft.com/office/drawing/2014/main" id="{302DF93D-6CF8-4DA6-A3C5-76B4454466E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l="6037" r="5886" b="-5"/>
          <a:stretch/>
        </p:blipFill>
        <p:spPr>
          <a:xfrm>
            <a:off x="342727" y="2805161"/>
            <a:ext cx="3249263" cy="2926956"/>
          </a:xfrm>
          <a:custGeom>
            <a:avLst/>
            <a:gdLst/>
            <a:ahLst/>
            <a:cxnLst/>
            <a:rect l="l" t="t" r="r" b="b"/>
            <a:pathLst>
              <a:path w="2577829" h="2926956">
                <a:moveTo>
                  <a:pt x="1114351" y="0"/>
                </a:moveTo>
                <a:cubicBezTo>
                  <a:pt x="1922608" y="0"/>
                  <a:pt x="2577829" y="655221"/>
                  <a:pt x="2577829" y="1463478"/>
                </a:cubicBezTo>
                <a:cubicBezTo>
                  <a:pt x="2577829" y="2271735"/>
                  <a:pt x="1922608" y="2926956"/>
                  <a:pt x="1114351" y="2926956"/>
                </a:cubicBezTo>
                <a:cubicBezTo>
                  <a:pt x="710223" y="2926956"/>
                  <a:pt x="344353" y="2763151"/>
                  <a:pt x="79516" y="2498313"/>
                </a:cubicBezTo>
                <a:lnTo>
                  <a:pt x="0" y="2410824"/>
                </a:lnTo>
                <a:lnTo>
                  <a:pt x="69413" y="2266732"/>
                </a:lnTo>
                <a:cubicBezTo>
                  <a:pt x="193516" y="1973319"/>
                  <a:pt x="262142" y="1650728"/>
                  <a:pt x="262142" y="1312109"/>
                </a:cubicBezTo>
                <a:cubicBezTo>
                  <a:pt x="262142" y="1058145"/>
                  <a:pt x="223540" y="813196"/>
                  <a:pt x="151883" y="582811"/>
                </a:cubicBezTo>
                <a:lnTo>
                  <a:pt x="91478" y="417771"/>
                </a:lnTo>
                <a:lnTo>
                  <a:pt x="183443" y="334187"/>
                </a:lnTo>
                <a:cubicBezTo>
                  <a:pt x="436418" y="125413"/>
                  <a:pt x="760739" y="0"/>
                  <a:pt x="1114351" y="0"/>
                </a:cubicBezTo>
                <a:close/>
              </a:path>
            </a:pathLst>
          </a:cu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D5E87FDB-518E-0C33-7A51-34E0F0945147}"/>
              </a:ext>
            </a:extLst>
          </p:cNvPr>
          <p:cNvGrpSpPr/>
          <p:nvPr/>
        </p:nvGrpSpPr>
        <p:grpSpPr>
          <a:xfrm>
            <a:off x="478071" y="198082"/>
            <a:ext cx="7073977" cy="4426558"/>
            <a:chOff x="-1144156" y="1173629"/>
            <a:chExt cx="7073977" cy="442655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487F0E0-43C5-4437-7BC8-8EE93FDF46FC}"/>
                </a:ext>
              </a:extLst>
            </p:cNvPr>
            <p:cNvSpPr/>
            <p:nvPr/>
          </p:nvSpPr>
          <p:spPr>
            <a:xfrm>
              <a:off x="3017724" y="3208907"/>
              <a:ext cx="2912097" cy="2391280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9CB9FD4-0F49-83CD-E32A-A72E8042EE24}"/>
                </a:ext>
              </a:extLst>
            </p:cNvPr>
            <p:cNvSpPr txBox="1"/>
            <p:nvPr/>
          </p:nvSpPr>
          <p:spPr>
            <a:xfrm>
              <a:off x="-1144156" y="1173629"/>
              <a:ext cx="2912097" cy="23912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66176" tIns="0" rIns="0" bIns="0" numCol="1" spcCol="1270" anchor="t" anchorCtr="0">
              <a:noAutofit/>
            </a:bodyPr>
            <a:lstStyle/>
            <a:p>
              <a:pPr marL="0" lvl="0" indent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IE" sz="2000" b="0" kern="1200" dirty="0">
                  <a:latin typeface="Cambria" panose="02040503050406030204" pitchFamily="18" charset="0"/>
                  <a:ea typeface="Cambria" panose="02040503050406030204" pitchFamily="18" charset="0"/>
                </a:rPr>
                <a:t>‘almost all 20</a:t>
              </a:r>
              <a:r>
                <a:rPr lang="en-IE" sz="2000" b="0" kern="1200" baseline="30000" dirty="0">
                  <a:latin typeface="Cambria" panose="02040503050406030204" pitchFamily="18" charset="0"/>
                  <a:ea typeface="Cambria" panose="02040503050406030204" pitchFamily="18" charset="0"/>
                </a:rPr>
                <a:t>th</a:t>
              </a:r>
              <a:r>
                <a:rPr lang="en-IE" sz="2000" b="0" kern="1200" dirty="0">
                  <a:latin typeface="Cambria" panose="02040503050406030204" pitchFamily="18" charset="0"/>
                  <a:ea typeface="Cambria" panose="02040503050406030204" pitchFamily="18" charset="0"/>
                </a:rPr>
                <a:t> century language teaching methods either banned or minimized the use of the first language in teaching a second language’ (Baker 2017). 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1040BCA-3BCC-E998-2900-CE675F122156}"/>
              </a:ext>
            </a:extLst>
          </p:cNvPr>
          <p:cNvGrpSpPr/>
          <p:nvPr/>
        </p:nvGrpSpPr>
        <p:grpSpPr>
          <a:xfrm>
            <a:off x="8623282" y="439712"/>
            <a:ext cx="3291227" cy="1257972"/>
            <a:chOff x="5640295" y="1400493"/>
            <a:chExt cx="3291227" cy="4199694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DE7DDE8-A012-C2A0-35EC-41295BD1E7EE}"/>
                </a:ext>
              </a:extLst>
            </p:cNvPr>
            <p:cNvSpPr/>
            <p:nvPr/>
          </p:nvSpPr>
          <p:spPr>
            <a:xfrm>
              <a:off x="6019425" y="1892863"/>
              <a:ext cx="2912097" cy="3707324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IE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47DC1D3-E0CB-7D2B-CCB8-8D25602A350E}"/>
                </a:ext>
              </a:extLst>
            </p:cNvPr>
            <p:cNvSpPr txBox="1"/>
            <p:nvPr/>
          </p:nvSpPr>
          <p:spPr>
            <a:xfrm>
              <a:off x="5640295" y="1400493"/>
              <a:ext cx="2912097" cy="370732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84873" tIns="0" rIns="0" bIns="0" numCol="1" spcCol="1270" anchor="t" anchorCtr="0">
              <a:noAutofit/>
            </a:bodyPr>
            <a:lstStyle/>
            <a:p>
              <a:pPr marL="0" lvl="0" indent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IE" sz="2000" kern="1200" dirty="0">
                  <a:latin typeface="Cambria" panose="02040503050406030204" pitchFamily="18" charset="0"/>
                  <a:ea typeface="Cambria" panose="02040503050406030204" pitchFamily="18" charset="0"/>
                </a:rPr>
                <a:t>Trasteangú sa seomra ranga</a:t>
              </a: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id="{34A614B9-3A5D-4A30-AB41-FD872C13238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E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08622FE-36F6-0A55-59D5-459F38C2C444}"/>
              </a:ext>
            </a:extLst>
          </p:cNvPr>
          <p:cNvSpPr/>
          <p:nvPr/>
        </p:nvSpPr>
        <p:spPr>
          <a:xfrm>
            <a:off x="5014452" y="269740"/>
            <a:ext cx="2912097" cy="317456"/>
          </a:xfrm>
          <a:prstGeom prst="rightArrow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C546A564-D996-7E94-C4FB-43354B7FC737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8520216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Icon&#10;&#10;Description automatically generated">
            <a:extLst>
              <a:ext uri="{FF2B5EF4-FFF2-40B4-BE49-F238E27FC236}">
                <a16:creationId xmlns:a16="http://schemas.microsoft.com/office/drawing/2014/main" id="{96BBBE7D-F3C0-3D41-F0E8-7C1A56A9C6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692" r="3" b="4396"/>
          <a:stretch/>
        </p:blipFill>
        <p:spPr>
          <a:xfrm>
            <a:off x="1" y="10"/>
            <a:ext cx="6356554" cy="6857990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FFDF210-0C01-B545-F705-536751884A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2330655"/>
              </p:ext>
            </p:extLst>
          </p:nvPr>
        </p:nvGraphicFramePr>
        <p:xfrm>
          <a:off x="6867933" y="1741027"/>
          <a:ext cx="4444080" cy="3742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6A1CF79E-3DF8-4597-86F7-46EA0297288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15EB9D-CDC9-C14A-8005-D1CD9CEBD142}"/>
              </a:ext>
            </a:extLst>
          </p:cNvPr>
          <p:cNvSpPr txBox="1">
            <a:spLocks/>
          </p:cNvSpPr>
          <p:nvPr/>
        </p:nvSpPr>
        <p:spPr>
          <a:xfrm>
            <a:off x="8566355" y="6280253"/>
            <a:ext cx="348307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32130413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A44673B6-3733-97D7-85F1-E18E227DD6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7783222"/>
              </p:ext>
            </p:extLst>
          </p:nvPr>
        </p:nvGraphicFramePr>
        <p:xfrm>
          <a:off x="883403" y="402956"/>
          <a:ext cx="10755824" cy="3505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26869A44-3D9F-42E7-AAD0-040C8F57DF9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44673B6-3733-97D7-85F1-E18E227DD62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38564782"/>
              </p:ext>
            </p:extLst>
          </p:nvPr>
        </p:nvGraphicFramePr>
        <p:xfrm>
          <a:off x="1276027" y="4352025"/>
          <a:ext cx="9639946" cy="1930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4E8C3-797A-12CA-F236-C75901BDF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15632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19498D33-1039-E6EB-1723-7EBB1B57EE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9888275"/>
              </p:ext>
            </p:extLst>
          </p:nvPr>
        </p:nvGraphicFramePr>
        <p:xfrm>
          <a:off x="816077" y="250723"/>
          <a:ext cx="10559845" cy="6061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F40BB0-C3D3-5EC8-D4AB-277C740EB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64974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1B9B06B-781C-4360-983C-DBAD7A1521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01DE565-7777-4087-9B96-9B48AB1C65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0FAB7BF-AE04-46EA-B311-FA1A5D0148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A3AA8DC-0669-439E-9FC4-36565AAD83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EC81700-0272-489F-917C-86F3E9F09B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1756CAE-68FD-4D8E-BA5F-BFD5B0D293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61913E2-4802-423D-B6CB-513D7F5067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0131824-07F5-4A03-AFE1-B3F2A91FB4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FB8A58A-29BA-4637-B0F8-722B882BF9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A9D8626-0DA1-466E-92A6-E1C0CC782F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8BE91A7-0773-4DD9-B329-754CF7D823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1E5C53E-FFA6-4501-AF86-9C33F4FB24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2038A21-34F5-48CA-8EB8-2B35AF2548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ACA5A68-4475-4E28-82B2-3665B59493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B7DC0DB-5A9B-499F-896A-6ADCE5B8EF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002052B-D0FE-410A-BBC7-BF3F4982E4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29125E-A82A-4E3A-B912-D08473E53B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01FE187-A800-411A-8233-8AEDDD1BE5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31A8A17-1471-4131-982F-6B97ECBD32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D7B1D80-0946-4073-9BCF-AD9ABBD826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B9C91BE-F69F-4FBC-A526-8205A967E0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A1102E59-3437-EDCB-C5C0-F69355C55D0A}"/>
              </a:ext>
            </a:extLst>
          </p:cNvPr>
          <p:cNvGraphicFramePr/>
          <p:nvPr/>
        </p:nvGraphicFramePr>
        <p:xfrm>
          <a:off x="4525505" y="805912"/>
          <a:ext cx="7280886" cy="5005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B0E06328-00C9-DD51-061A-B60EC0A42C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351161" y="1472339"/>
            <a:ext cx="3653665" cy="380218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C1A2DC9-97CD-467C-AFDE-6A724469600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D054E5-7ABC-3E36-2327-E4C004229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1805553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4BC5B8-A8F5-81D1-B0CE-A429271115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>
            <a:fillRect/>
          </a:stretch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FDE755-6A86-82D0-67F7-FA231B1B1A49}"/>
              </a:ext>
            </a:extLst>
          </p:cNvPr>
          <p:cNvSpPr txBox="1"/>
          <p:nvPr/>
        </p:nvSpPr>
        <p:spPr>
          <a:xfrm>
            <a:off x="1097280" y="325550"/>
            <a:ext cx="10058400" cy="357477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Teannas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58D1E7F-35B3-A00F-9E06-794B5E03A6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42001201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670718A-001B-8A14-F0CC-14D67B18DC40}"/>
              </a:ext>
            </a:extLst>
          </p:cNvPr>
          <p:cNvGraphicFramePr/>
          <p:nvPr/>
        </p:nvGraphicFramePr>
        <p:xfrm>
          <a:off x="387459" y="294468"/>
          <a:ext cx="10833314" cy="57808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C7DA5EFA-3DC6-CD24-3703-D87B38D5873A}"/>
              </a:ext>
            </a:extLst>
          </p:cNvPr>
          <p:cNvSpPr txBox="1"/>
          <p:nvPr/>
        </p:nvSpPr>
        <p:spPr>
          <a:xfrm rot="1560000">
            <a:off x="6772949" y="4618367"/>
            <a:ext cx="4232944" cy="40011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 an lámh eile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0A0355-E2E5-40BA-43A7-337C9B06FE51}"/>
              </a:ext>
            </a:extLst>
          </p:cNvPr>
          <p:cNvSpPr txBox="1"/>
          <p:nvPr/>
        </p:nvSpPr>
        <p:spPr>
          <a:xfrm rot="-1560000">
            <a:off x="1055492" y="1313134"/>
            <a:ext cx="4232944" cy="40011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 lámh amháin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5343893-1AE4-4A33-8B60-C474E86CB5B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365B2F-70BF-B980-86EF-85BFEF523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9267829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plant&#10;&#10;Description automatically generated">
            <a:extLst>
              <a:ext uri="{FF2B5EF4-FFF2-40B4-BE49-F238E27FC236}">
                <a16:creationId xmlns:a16="http://schemas.microsoft.com/office/drawing/2014/main" id="{9EC6120B-A82F-0F21-267D-54C6B1D91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99E51AC7-5693-96DF-1A1B-02FB5C84347E}"/>
              </a:ext>
            </a:extLst>
          </p:cNvPr>
          <p:cNvGraphicFramePr/>
          <p:nvPr/>
        </p:nvGraphicFramePr>
        <p:xfrm>
          <a:off x="2031999" y="1445343"/>
          <a:ext cx="8232877" cy="2271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8F05B94-46FC-671E-1EA9-8072617FB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41995118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2" name="Rectangle 191">
            <a:extLst>
              <a:ext uri="{FF2B5EF4-FFF2-40B4-BE49-F238E27FC236}">
                <a16:creationId xmlns:a16="http://schemas.microsoft.com/office/drawing/2014/main" id="{D1D34770-47A8-402C-AF23-2B653F2D88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01C4206-EDB6-4532-B5A4-4B2058550AB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37623" y="103239"/>
          <a:ext cx="7551013" cy="470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050" name="Picture 2" descr="COMMON EUROPEAN FRAMEWORK OF REFERENCE FOR LANGUAGES: LEARNING, TEACHING,  ASSESSMENT">
            <a:extLst>
              <a:ext uri="{FF2B5EF4-FFF2-40B4-BE49-F238E27FC236}">
                <a16:creationId xmlns:a16="http://schemas.microsoft.com/office/drawing/2014/main" id="{74CAD929-95C2-4B3E-A1DB-F9385F7E20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6" b="2"/>
          <a:stretch/>
        </p:blipFill>
        <p:spPr bwMode="auto">
          <a:xfrm>
            <a:off x="8229599" y="0"/>
            <a:ext cx="3959351" cy="685799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ECE074A-BE66-1B4F-75D6-BEB7A9CB2D0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1"/>
              </a:ext>
            </a:extLst>
          </a:blip>
          <a:stretch>
            <a:fillRect/>
          </a:stretch>
        </p:blipFill>
        <p:spPr>
          <a:xfrm>
            <a:off x="2217172" y="3763133"/>
            <a:ext cx="3048001" cy="22961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8C4999A-76CC-EA9D-DF53-45AC5C5B3FFF}"/>
              </a:ext>
            </a:extLst>
          </p:cNvPr>
          <p:cNvSpPr txBox="1"/>
          <p:nvPr/>
        </p:nvSpPr>
        <p:spPr>
          <a:xfrm rot="20962600">
            <a:off x="3023419" y="4118021"/>
            <a:ext cx="15780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/>
              <a:t>Idirghabháil?</a:t>
            </a:r>
          </a:p>
          <a:p>
            <a:r>
              <a:rPr lang="en-IE" dirty="0"/>
              <a:t>Chuala mé faoi na cinn eile ach cad é seo?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D2BD91-DA05-4505-9554-1AEBF13E3BD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E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C47DB23B-1F29-D983-B401-CBDA8B39FB3D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205527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08BA264-73BD-496B-827E-58BC33EE37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4CA7A17-430C-4106-81F0-6E80F3C15D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618654-F7F2-428B-ADB2-80A544D61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air&#10;&#10;Description automatically generated">
            <a:extLst>
              <a:ext uri="{FF2B5EF4-FFF2-40B4-BE49-F238E27FC236}">
                <a16:creationId xmlns:a16="http://schemas.microsoft.com/office/drawing/2014/main" id="{794CDC51-B80E-7048-2BDA-CF21C08574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5746"/>
          <a:stretch/>
        </p:blipFill>
        <p:spPr>
          <a:xfrm>
            <a:off x="20" y="30778"/>
            <a:ext cx="12191980" cy="6856718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4B0D4-C0F4-45B2-A2D1-E903E5B3DD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01064" y="174937"/>
            <a:ext cx="7790072" cy="499631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…ag éascú cumarsáid idir daoine a bhfuil bearna tuisceana eatarthu…dúnadh bearna chumarsáide….</a:t>
            </a:r>
          </a:p>
          <a:p>
            <a:pPr marL="0" indent="0" algn="just">
              <a:buNone/>
            </a:pP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Achoimre </a:t>
            </a:r>
          </a:p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Athinsint </a:t>
            </a:r>
          </a:p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Athfhriotal </a:t>
            </a:r>
          </a:p>
          <a:p>
            <a:pPr marL="0" indent="0" algn="ctr">
              <a:buNone/>
            </a:pPr>
            <a:r>
              <a:rPr lang="en-US" sz="2000" dirty="0" err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Athfhoirmliú</a:t>
            </a: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Athphróiseáil</a:t>
            </a:r>
          </a:p>
          <a:p>
            <a:pPr marL="0" indent="0" algn="just">
              <a:buNone/>
            </a:pP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>
              <a:buNone/>
            </a:pPr>
            <a:endParaRPr lang="en-US" sz="20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indent="0" algn="ctr">
              <a:buNone/>
            </a:pPr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(Comhairle na hEorpa 2001: 14)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7E6E4940-9A1A-3AEF-BBFB-7FBBF7034789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13176028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6C2997EE-0889-44C3-AC0D-18F26AC9AA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close-up of a poster&#10;&#10;Description automatically generated with low confidence">
            <a:extLst>
              <a:ext uri="{FF2B5EF4-FFF2-40B4-BE49-F238E27FC236}">
                <a16:creationId xmlns:a16="http://schemas.microsoft.com/office/drawing/2014/main" id="{B49D3639-898C-423F-B8FD-9EEA885DA7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t="5765" r="-3" b="7071"/>
          <a:stretch/>
        </p:blipFill>
        <p:spPr>
          <a:xfrm>
            <a:off x="5622233" y="10"/>
            <a:ext cx="6569769" cy="3750724"/>
          </a:xfrm>
          <a:custGeom>
            <a:avLst/>
            <a:gdLst/>
            <a:ahLst/>
            <a:cxnLst/>
            <a:rect l="l" t="t" r="r" b="b"/>
            <a:pathLst>
              <a:path w="6569769" h="3750734">
                <a:moveTo>
                  <a:pt x="1738471" y="0"/>
                </a:moveTo>
                <a:lnTo>
                  <a:pt x="6569769" y="0"/>
                </a:lnTo>
                <a:lnTo>
                  <a:pt x="6569769" y="3750734"/>
                </a:lnTo>
                <a:lnTo>
                  <a:pt x="0" y="3750734"/>
                </a:lnTo>
                <a:close/>
              </a:path>
            </a:pathLst>
          </a:custGeom>
        </p:spPr>
      </p:pic>
      <p:pic>
        <p:nvPicPr>
          <p:cNvPr id="7" name="Picture 6" descr="A group of people sitting at desks in a classroom&#10;&#10;Description automatically generated with medium confidence">
            <a:extLst>
              <a:ext uri="{FF2B5EF4-FFF2-40B4-BE49-F238E27FC236}">
                <a16:creationId xmlns:a16="http://schemas.microsoft.com/office/drawing/2014/main" id="{8C11BDE6-511D-404E-84B0-42A04B275F3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t="28835" b="21725"/>
          <a:stretch/>
        </p:blipFill>
        <p:spPr>
          <a:xfrm>
            <a:off x="4182011" y="3887894"/>
            <a:ext cx="8009991" cy="2970106"/>
          </a:xfrm>
          <a:custGeom>
            <a:avLst/>
            <a:gdLst/>
            <a:ahLst/>
            <a:cxnLst/>
            <a:rect l="l" t="t" r="r" b="b"/>
            <a:pathLst>
              <a:path w="8009991" h="2970106">
                <a:moveTo>
                  <a:pt x="1376648" y="0"/>
                </a:moveTo>
                <a:lnTo>
                  <a:pt x="8009991" y="0"/>
                </a:lnTo>
                <a:lnTo>
                  <a:pt x="8009991" y="2970106"/>
                </a:lnTo>
                <a:lnTo>
                  <a:pt x="0" y="2970106"/>
                </a:lnTo>
                <a:close/>
              </a:path>
            </a:pathLst>
          </a:custGeom>
        </p:spPr>
      </p:pic>
      <p:pic>
        <p:nvPicPr>
          <p:cNvPr id="2" name="Picture 1" descr="A person and a child looking at a book&#10;&#10;Description automatically generated with medium confidence">
            <a:extLst>
              <a:ext uri="{FF2B5EF4-FFF2-40B4-BE49-F238E27FC236}">
                <a16:creationId xmlns:a16="http://schemas.microsoft.com/office/drawing/2014/main" id="{357682A2-58AA-4DB0-BC58-ABB3178FCF1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 r="1" b="8599"/>
          <a:stretch/>
        </p:blipFill>
        <p:spPr>
          <a:xfrm>
            <a:off x="20" y="10"/>
            <a:ext cx="7503091" cy="6857990"/>
          </a:xfrm>
          <a:custGeom>
            <a:avLst/>
            <a:gdLst/>
            <a:ahLst/>
            <a:cxnLst/>
            <a:rect l="l" t="t" r="r" b="b"/>
            <a:pathLst>
              <a:path w="7503111" h="6858000">
                <a:moveTo>
                  <a:pt x="0" y="0"/>
                </a:moveTo>
                <a:lnTo>
                  <a:pt x="677334" y="0"/>
                </a:lnTo>
                <a:lnTo>
                  <a:pt x="1168036" y="0"/>
                </a:lnTo>
                <a:lnTo>
                  <a:pt x="1205499" y="0"/>
                </a:lnTo>
                <a:lnTo>
                  <a:pt x="1647632" y="0"/>
                </a:lnTo>
                <a:lnTo>
                  <a:pt x="7215401" y="0"/>
                </a:lnTo>
                <a:lnTo>
                  <a:pt x="4041567" y="6852993"/>
                </a:lnTo>
                <a:lnTo>
                  <a:pt x="7503111" y="6852993"/>
                </a:lnTo>
                <a:lnTo>
                  <a:pt x="7503111" y="6852994"/>
                </a:lnTo>
                <a:lnTo>
                  <a:pt x="1647632" y="6852994"/>
                </a:lnTo>
                <a:lnTo>
                  <a:pt x="164763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11D3486-0873-4C72-9960-5EADECA05DC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7320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6">
            <a:extLst>
              <a:ext uri="{FF2B5EF4-FFF2-40B4-BE49-F238E27FC236}">
                <a16:creationId xmlns:a16="http://schemas.microsoft.com/office/drawing/2014/main" id="{CEEF22E7-C7EB-4303-91B7-B38A2A46C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1D736D9-788D-4C18-8181-F2D9F33E2B2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E"/>
          </a:p>
        </p:txBody>
      </p:sp>
      <p:pic>
        <p:nvPicPr>
          <p:cNvPr id="4" name="Picture 3" descr="A hallway with blue lockers&#10;&#10;Description automatically generated with medium confidence">
            <a:extLst>
              <a:ext uri="{FF2B5EF4-FFF2-40B4-BE49-F238E27FC236}">
                <a16:creationId xmlns:a16="http://schemas.microsoft.com/office/drawing/2014/main" id="{C6241826-3207-20E3-DDB4-2E6317CF0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132736" y="141748"/>
            <a:ext cx="11872452" cy="6625852"/>
          </a:xfrm>
          <a:prstGeom prst="rect">
            <a:avLst/>
          </a:prstGeom>
        </p:spPr>
      </p:pic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B3F27A5D-3BEB-52A4-209C-DAEF3F1F98C6}"/>
              </a:ext>
            </a:extLst>
          </p:cNvPr>
          <p:cNvGraphicFramePr/>
          <p:nvPr/>
        </p:nvGraphicFramePr>
        <p:xfrm>
          <a:off x="943076" y="707923"/>
          <a:ext cx="10132964" cy="4940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708FF6-1F11-B914-E3E7-FCBD2E07B62F}"/>
              </a:ext>
            </a:extLst>
          </p:cNvPr>
          <p:cNvSpPr txBox="1">
            <a:spLocks/>
          </p:cNvSpPr>
          <p:nvPr/>
        </p:nvSpPr>
        <p:spPr>
          <a:xfrm>
            <a:off x="5924870" y="6402475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221696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DE0137-378C-A032-D7E4-50009664EB79}"/>
              </a:ext>
            </a:extLst>
          </p:cNvPr>
          <p:cNvSpPr txBox="1"/>
          <p:nvPr/>
        </p:nvSpPr>
        <p:spPr>
          <a:xfrm>
            <a:off x="434714" y="614597"/>
            <a:ext cx="4963195" cy="536671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just" fontAlgn="base">
              <a:lnSpc>
                <a:spcPct val="90000"/>
              </a:lnSpc>
              <a:spcAft>
                <a:spcPts val="600"/>
              </a:spcAft>
            </a:pPr>
            <a:r>
              <a:rPr lang="en-US" sz="220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Mediation tasks are those tasks which require learners to selectively </a:t>
            </a:r>
            <a:r>
              <a:rPr lang="en-US" sz="2200" i="0" u="sng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extract information from one text and relay/transfer it into another</a:t>
            </a:r>
            <a:r>
              <a:rPr lang="en-US" sz="220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pPr algn="just" fontAlgn="base">
              <a:lnSpc>
                <a:spcPct val="90000"/>
              </a:lnSpc>
              <a:spcAft>
                <a:spcPts val="600"/>
              </a:spcAft>
            </a:pPr>
            <a:endParaRPr lang="en-US" sz="220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>
              <a:lnSpc>
                <a:spcPct val="90000"/>
              </a:lnSpc>
              <a:spcAft>
                <a:spcPts val="600"/>
              </a:spcAft>
            </a:pPr>
            <a:endParaRPr lang="en-US" sz="2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>
              <a:lnSpc>
                <a:spcPct val="90000"/>
              </a:lnSpc>
              <a:spcAft>
                <a:spcPts val="600"/>
              </a:spcAft>
            </a:pPr>
            <a:r>
              <a:rPr lang="en-US" sz="2200" i="0" dirty="0" err="1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Inteangeolaíoch</a:t>
            </a:r>
            <a:endParaRPr lang="en-US" sz="220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>
              <a:lnSpc>
                <a:spcPct val="90000"/>
              </a:lnSpc>
              <a:spcAft>
                <a:spcPts val="600"/>
              </a:spcAft>
            </a:pPr>
            <a:endParaRPr lang="en-US" sz="220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>
              <a:lnSpc>
                <a:spcPct val="90000"/>
              </a:lnSpc>
              <a:spcAft>
                <a:spcPts val="600"/>
              </a:spcAft>
            </a:pPr>
            <a:r>
              <a:rPr lang="en-US" sz="2200" dirty="0">
                <a:latin typeface="Cambria" panose="02040503050406030204" pitchFamily="18" charset="0"/>
                <a:ea typeface="Cambria" panose="02040503050406030204" pitchFamily="18" charset="0"/>
              </a:rPr>
              <a:t>Nó</a:t>
            </a:r>
          </a:p>
          <a:p>
            <a:pPr algn="just" fontAlgn="base">
              <a:lnSpc>
                <a:spcPct val="90000"/>
              </a:lnSpc>
              <a:spcAft>
                <a:spcPts val="600"/>
              </a:spcAft>
            </a:pPr>
            <a:endParaRPr lang="en-US" sz="2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>
              <a:lnSpc>
                <a:spcPct val="90000"/>
              </a:lnSpc>
              <a:spcAft>
                <a:spcPts val="600"/>
              </a:spcAft>
            </a:pPr>
            <a:r>
              <a:rPr lang="en-US" sz="2200" i="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Trasteangeolaíoch</a:t>
            </a:r>
          </a:p>
          <a:p>
            <a:pPr algn="just" fontAlgn="base">
              <a:lnSpc>
                <a:spcPct val="90000"/>
              </a:lnSpc>
              <a:spcAft>
                <a:spcPts val="600"/>
              </a:spcAft>
            </a:pPr>
            <a:endParaRPr lang="en-US" sz="22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>
              <a:lnSpc>
                <a:spcPct val="90000"/>
              </a:lnSpc>
              <a:spcAft>
                <a:spcPts val="600"/>
              </a:spcAft>
            </a:pPr>
            <a:endParaRPr lang="en-US" sz="220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just" fontAlgn="base">
              <a:lnSpc>
                <a:spcPct val="90000"/>
              </a:lnSpc>
              <a:spcAft>
                <a:spcPts val="600"/>
              </a:spcAft>
            </a:pPr>
            <a:endParaRPr lang="en-US" sz="220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258F736-B256-8039-9DC6-F4E49A5C5A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2068638" y="0"/>
            <a:ext cx="123362" cy="6858000"/>
            <a:chOff x="12068638" y="0"/>
            <a:chExt cx="123362" cy="685800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10B4520A-996E-330C-99DA-69CA4D89E9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EC8FA945-E356-695F-18D6-CAD4EF34FE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" name="Picture 2" descr="A bridge made of rocks&#10;&#10;AI-generated content may be incorrect.">
            <a:extLst>
              <a:ext uri="{FF2B5EF4-FFF2-40B4-BE49-F238E27FC236}">
                <a16:creationId xmlns:a16="http://schemas.microsoft.com/office/drawing/2014/main" id="{7E294406-CB9D-1A2D-096A-4186AF30D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l="5884" r="-1" b="-1"/>
          <a:stretch>
            <a:fillRect/>
          </a:stretch>
        </p:blipFill>
        <p:spPr>
          <a:xfrm>
            <a:off x="5958348" y="509667"/>
            <a:ext cx="5418670" cy="5189748"/>
          </a:xfrm>
          <a:prstGeom prst="rect">
            <a:avLst/>
          </a:prstGeom>
        </p:spPr>
      </p:pic>
      <p:sp>
        <p:nvSpPr>
          <p:cNvPr id="4" name="Footer Placeholder 2">
            <a:extLst>
              <a:ext uri="{FF2B5EF4-FFF2-40B4-BE49-F238E27FC236}">
                <a16:creationId xmlns:a16="http://schemas.microsoft.com/office/drawing/2014/main" id="{8DDA27E4-DB1C-EEDE-154E-A3DEECCD1ABB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19978529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A screenshot of a video&#10;&#10;Description automatically generated with medium confidence">
            <a:extLst>
              <a:ext uri="{FF2B5EF4-FFF2-40B4-BE49-F238E27FC236}">
                <a16:creationId xmlns:a16="http://schemas.microsoft.com/office/drawing/2014/main" id="{9342F03F-AFA9-D31A-95B1-595A09C663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03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E41F3CE-58FF-DC45-60C0-4F1ADB9DD93A}"/>
              </a:ext>
            </a:extLst>
          </p:cNvPr>
          <p:cNvSpPr txBox="1"/>
          <p:nvPr/>
        </p:nvSpPr>
        <p:spPr>
          <a:xfrm>
            <a:off x="2433483" y="604684"/>
            <a:ext cx="7905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>
                <a:latin typeface="Cambria" panose="02040503050406030204" pitchFamily="18" charset="0"/>
                <a:ea typeface="Cambria" panose="02040503050406030204" pitchFamily="18" charset="0"/>
              </a:rPr>
              <a:t>Ionchur: Físeán YouTube ina léirítear cruthú </a:t>
            </a:r>
            <a:r>
              <a:rPr lang="en-IE" dirty="0" err="1">
                <a:latin typeface="Cambria" panose="02040503050406030204" pitchFamily="18" charset="0"/>
                <a:ea typeface="Cambria" panose="02040503050406030204" pitchFamily="18" charset="0"/>
              </a:rPr>
              <a:t>lúblocha</a:t>
            </a:r>
            <a:r>
              <a:rPr lang="en-IE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endParaRPr lang="en-IE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r>
              <a:rPr lang="en-IE" dirty="0">
                <a:latin typeface="Cambria" panose="02040503050406030204" pitchFamily="18" charset="0"/>
                <a:ea typeface="Cambria" panose="02040503050406030204" pitchFamily="18" charset="0"/>
              </a:rPr>
              <a:t>Aschur: Déan póstaer a dhearadh a léiríonn conas mar a chruthaítear </a:t>
            </a:r>
            <a:r>
              <a:rPr lang="en-IE" dirty="0" err="1">
                <a:latin typeface="Cambria" panose="02040503050406030204" pitchFamily="18" charset="0"/>
                <a:ea typeface="Cambria" panose="02040503050406030204" pitchFamily="18" charset="0"/>
              </a:rPr>
              <a:t>lúbloch</a:t>
            </a:r>
            <a:r>
              <a:rPr lang="en-IE" dirty="0"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CA238E-BC44-C6DC-B000-0500F1371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1876233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assroom with desks and chairs&#10;&#10;Description automatically generated with medium confidence">
            <a:extLst>
              <a:ext uri="{FF2B5EF4-FFF2-40B4-BE49-F238E27FC236}">
                <a16:creationId xmlns:a16="http://schemas.microsoft.com/office/drawing/2014/main" id="{E058783B-8695-BBCE-436B-89FC59C38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225794" y="2537315"/>
            <a:ext cx="2560320" cy="1654607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0DA1EB8-87CF-4588-A1FD-4756F9A28F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210079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blue, outdoor&#10;&#10;Description automatically generated">
            <a:extLst>
              <a:ext uri="{FF2B5EF4-FFF2-40B4-BE49-F238E27FC236}">
                <a16:creationId xmlns:a16="http://schemas.microsoft.com/office/drawing/2014/main" id="{52B531BD-631B-84A1-A7F0-91FBC32F08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05886" y="2540516"/>
            <a:ext cx="2560320" cy="1715414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7A4E378-EA57-47B9-B1EB-58B998F6CF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72595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close up of a flag&#10;&#10;Description automatically generated with medium confidence">
            <a:extLst>
              <a:ext uri="{FF2B5EF4-FFF2-40B4-BE49-F238E27FC236}">
                <a16:creationId xmlns:a16="http://schemas.microsoft.com/office/drawing/2014/main" id="{E2A31B06-D15D-24DC-02E5-4E9690E082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213311" y="2537315"/>
            <a:ext cx="2560320" cy="1657807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2B31ED6-76F0-425A-9A41-C947AEF9C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956620" y="1573887"/>
            <a:ext cx="0" cy="3710227"/>
          </a:xfrm>
          <a:prstGeom prst="line">
            <a:avLst/>
          </a:prstGeom>
          <a:ln w="19050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hot air balloon floating in the sky&#10;&#10;Description automatically generated with medium confidence">
            <a:extLst>
              <a:ext uri="{FF2B5EF4-FFF2-40B4-BE49-F238E27FC236}">
                <a16:creationId xmlns:a16="http://schemas.microsoft.com/office/drawing/2014/main" id="{42ED63E9-E5DE-6CC7-BE56-543283CB75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3430710" y="2540516"/>
            <a:ext cx="2560320" cy="1651406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CF37E801-9886-E7F2-2E4F-77C43ED1F397}"/>
              </a:ext>
            </a:extLst>
          </p:cNvPr>
          <p:cNvSpPr/>
          <p:nvPr/>
        </p:nvSpPr>
        <p:spPr>
          <a:xfrm flipV="1">
            <a:off x="708538" y="1017639"/>
            <a:ext cx="1562714" cy="42770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2E6B07B4-98DC-2625-9F83-304A69BDAF1D}"/>
              </a:ext>
            </a:extLst>
          </p:cNvPr>
          <p:cNvSpPr/>
          <p:nvPr/>
        </p:nvSpPr>
        <p:spPr>
          <a:xfrm flipV="1">
            <a:off x="6583312" y="1017639"/>
            <a:ext cx="1562714" cy="42770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88E629F9-8BFA-71B4-1573-8EA7350AAE1A}"/>
              </a:ext>
            </a:extLst>
          </p:cNvPr>
          <p:cNvSpPr/>
          <p:nvPr/>
        </p:nvSpPr>
        <p:spPr>
          <a:xfrm flipV="1">
            <a:off x="3712293" y="1017640"/>
            <a:ext cx="1562714" cy="42770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7B1B3A8B-382A-E3E8-8F31-78F42A70C7C1}"/>
              </a:ext>
            </a:extLst>
          </p:cNvPr>
          <p:cNvSpPr/>
          <p:nvPr/>
        </p:nvSpPr>
        <p:spPr>
          <a:xfrm flipV="1">
            <a:off x="9645293" y="1017638"/>
            <a:ext cx="1562714" cy="427703"/>
          </a:xfrm>
          <a:prstGeom prst="right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7FEC5931-6838-6455-1A81-A4D0D787947D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5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36092546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 descr="A picture containing outdoor, air&#10;&#10;Description automatically generated">
            <a:extLst>
              <a:ext uri="{FF2B5EF4-FFF2-40B4-BE49-F238E27FC236}">
                <a16:creationId xmlns:a16="http://schemas.microsoft.com/office/drawing/2014/main" id="{ED07EB49-DE09-49AC-285C-CAD0C86129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5746"/>
          <a:stretch/>
        </p:blipFill>
        <p:spPr>
          <a:xfrm>
            <a:off x="20" y="30778"/>
            <a:ext cx="12191980" cy="6856718"/>
          </a:xfrm>
          <a:prstGeom prst="rect">
            <a:avLst/>
          </a:prstGeom>
        </p:spPr>
      </p:pic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82D279FD-280C-FA9B-993D-9DA3F0144FDE}"/>
              </a:ext>
            </a:extLst>
          </p:cNvPr>
          <p:cNvGraphicFramePr/>
          <p:nvPr/>
        </p:nvGraphicFramePr>
        <p:xfrm>
          <a:off x="3288890" y="353961"/>
          <a:ext cx="5147188" cy="2654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5C0ABA9-20E2-8169-70E1-D6E84B4AFF00}"/>
              </a:ext>
            </a:extLst>
          </p:cNvPr>
          <p:cNvSpPr txBox="1"/>
          <p:nvPr/>
        </p:nvSpPr>
        <p:spPr>
          <a:xfrm>
            <a:off x="8745795" y="501445"/>
            <a:ext cx="297765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u="sng" dirty="0">
                <a:solidFill>
                  <a:schemeClr val="bg1"/>
                </a:solidFill>
              </a:rPr>
              <a:t>Aschur</a:t>
            </a:r>
          </a:p>
          <a:p>
            <a:endParaRPr lang="en-IE" sz="2000" dirty="0">
              <a:solidFill>
                <a:schemeClr val="bg1"/>
              </a:solidFill>
            </a:endParaRPr>
          </a:p>
          <a:p>
            <a:r>
              <a:rPr lang="en-IE" sz="2000" dirty="0">
                <a:solidFill>
                  <a:schemeClr val="bg1"/>
                </a:solidFill>
              </a:rPr>
              <a:t>Tasc i dTeanga B (Gaeilge)</a:t>
            </a:r>
          </a:p>
          <a:p>
            <a:endParaRPr lang="en-IE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CB305A-DFFD-BE69-F314-12243A29D89D}"/>
              </a:ext>
            </a:extLst>
          </p:cNvPr>
          <p:cNvSpPr txBox="1"/>
          <p:nvPr/>
        </p:nvSpPr>
        <p:spPr>
          <a:xfrm>
            <a:off x="468555" y="501445"/>
            <a:ext cx="19501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000" u="sng" dirty="0">
                <a:solidFill>
                  <a:schemeClr val="bg1"/>
                </a:solidFill>
              </a:rPr>
              <a:t>Ionchur</a:t>
            </a:r>
          </a:p>
          <a:p>
            <a:endParaRPr lang="en-IE" sz="2000" dirty="0">
              <a:solidFill>
                <a:schemeClr val="bg1"/>
              </a:solidFill>
            </a:endParaRPr>
          </a:p>
          <a:p>
            <a:r>
              <a:rPr lang="en-IE" sz="2000" dirty="0">
                <a:solidFill>
                  <a:schemeClr val="bg1"/>
                </a:solidFill>
              </a:rPr>
              <a:t>Téacs i dTeanga A (Béarla)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8237BB-D863-B2BA-CADB-D5E95436EA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14245540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aper with a pencil and checklist&#10;&#10;AI-generated content may be incorrect.">
            <a:extLst>
              <a:ext uri="{FF2B5EF4-FFF2-40B4-BE49-F238E27FC236}">
                <a16:creationId xmlns:a16="http://schemas.microsoft.com/office/drawing/2014/main" id="{4FF93239-2191-21CA-25FF-25B15049B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577781" y="107189"/>
            <a:ext cx="5354390" cy="61822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03945D-CB4B-65EB-AEF5-B776A57A41EC}"/>
              </a:ext>
            </a:extLst>
          </p:cNvPr>
          <p:cNvSpPr txBox="1"/>
          <p:nvPr/>
        </p:nvSpPr>
        <p:spPr>
          <a:xfrm>
            <a:off x="1148440" y="985241"/>
            <a:ext cx="420305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>
                <a:latin typeface="Cambria" panose="02040503050406030204" pitchFamily="18" charset="0"/>
                <a:ea typeface="Cambria" panose="02040503050406030204" pitchFamily="18" charset="0"/>
              </a:rPr>
              <a:t>Feasacht!</a:t>
            </a:r>
          </a:p>
          <a:p>
            <a:endParaRPr lang="en-IE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>
                <a:latin typeface="Cambria" panose="02040503050406030204" pitchFamily="18" charset="0"/>
                <a:ea typeface="Cambria" panose="02040503050406030204" pitchFamily="18" charset="0"/>
              </a:rPr>
              <a:t>Smaoinigh ar ionchur Béarla mar thasc idirghabhála trasteangeolaíoch.</a:t>
            </a:r>
          </a:p>
          <a:p>
            <a:endParaRPr lang="en-IE" sz="2000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E" sz="2000" dirty="0">
                <a:latin typeface="Cambria" panose="02040503050406030204" pitchFamily="18" charset="0"/>
                <a:ea typeface="Cambria" panose="02040503050406030204" pitchFamily="18" charset="0"/>
              </a:rPr>
              <a:t>Tá an bhéim sna tascanna sin ar an aschur. An bhéim ar an táirge. </a:t>
            </a:r>
            <a:r>
              <a:rPr lang="en-IE" sz="2000" b="1" dirty="0">
                <a:latin typeface="Cambria" panose="02040503050406030204" pitchFamily="18" charset="0"/>
                <a:ea typeface="Cambria" panose="02040503050406030204" pitchFamily="18" charset="0"/>
              </a:rPr>
              <a:t>Ar an nGaeilge</a:t>
            </a:r>
            <a:r>
              <a:rPr lang="en-IE" sz="2000" dirty="0">
                <a:latin typeface="Cambria" panose="02040503050406030204" pitchFamily="18" charset="0"/>
                <a:ea typeface="Cambria" panose="02040503050406030204" pitchFamily="18" charset="0"/>
              </a:rPr>
              <a:t>. </a:t>
            </a:r>
          </a:p>
          <a:p>
            <a:r>
              <a:rPr lang="en-IE" sz="20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2E369C8C-503B-A2C6-BF81-20F7A2F290C3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188153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A63ECD8-B2C6-B72E-D9D7-F722321F28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79544168"/>
              </p:ext>
            </p:extLst>
          </p:nvPr>
        </p:nvGraphicFramePr>
        <p:xfrm>
          <a:off x="1238866" y="442452"/>
          <a:ext cx="9984658" cy="5825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D1C3D896-32FE-CF38-B92E-91A148A8B7DF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24894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A831042-DE2C-4965-BE81-D39FB0CE89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2347F69-B4E3-4424-9ED5-AAC9A312F5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EA33652-47A7-4BF6-BD03-943624DAB9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32D1965-2B31-4406-8BE8-0789E275C3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31E8BAB-DE51-477D-A9CC-1BD77E51D6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6340280-27B4-4C35-9A2B-A1C4066C05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C033F16-E9B0-4786-ABCE-17D9676AED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953771B-F31E-4A26-AB11-EF358DA8C2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7C03307-BA35-44F3-B576-E592F0A214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ACC1A87-3477-4F5F-8798-0FE6B74D50B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DEC613A-4A93-44CC-9D33-84C2BB7C66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6FAB68B-01BE-41E5-8819-0CCFF0B728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1DB62FF-CC9D-4B92-B560-02666D2EA26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E2ED2EB-D296-40ED-89CD-213AA4DAF3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93BD262-76C8-46EE-9C36-121CFE67A9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C0CF4F5-E563-4D0E-96BC-7A10E35BFCB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203A6DD-0F7E-46C6-AEB6-2D8FCA1E016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6076062-DD51-476D-B870-40704E2D69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5FFF6FB-E2C6-42B6-969F-A6BF500241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909D604-A230-4AD6-A23D-673D54FF09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AB3F703-4283-4500-A4A0-3036578CE7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4065F5F-70A6-4201-925E-1BC8DE1CA2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790F2EC-F209-478A-9214-69F21C353F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CFFFB1F-9416-4BE6-AABD-B59561CD77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B5E48D6-394D-4502-BBE4-1567DD44AE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3917E04-AA15-4BD0-8FC4-2D3292746E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9C69722-C4A3-48FF-AFDC-86354ECA2E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6B8DB8F-6D87-407D-8A55-2B4C59B1E3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D9C8CFB-1C0C-420E-8A99-E632433BF7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8EF058F-CF42-4989-A554-4D018256ED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C023C7D-4D48-4D98-AD47-79E8C5A3E6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43740A2-5517-4740-A1C2-C0AD260857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40A91A8-9D34-4ED1-81CF-196ED93EAC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B72A325-15D6-42ED-ABF2-7A65E83325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738D46C-9146-469D-ACD0-91E9844FAD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6ADA13C-5989-4859-BC03-8EA7EC0ED83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5915500-FF7E-48A7-ACFD-262C23E9E6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0D24CE7-759B-4DA7-8B02-8573D5F8F6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F09BBC6-E56A-45D6-A7DF-EA9BF0865E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8FF102-7C2A-6EDA-B678-D0CC1C12CD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plant&#10;&#10;Description automatically generated">
            <a:extLst>
              <a:ext uri="{FF2B5EF4-FFF2-40B4-BE49-F238E27FC236}">
                <a16:creationId xmlns:a16="http://schemas.microsoft.com/office/drawing/2014/main" id="{75EAF7F7-D04A-6DE7-73BB-256E1D2ED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940A1D61-7FD2-5C8B-36A8-62CC4E49CE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8918772"/>
              </p:ext>
            </p:extLst>
          </p:nvPr>
        </p:nvGraphicFramePr>
        <p:xfrm>
          <a:off x="439173" y="265472"/>
          <a:ext cx="8232877" cy="2271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833B5CE-7457-3017-2929-233F84B40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4534186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tationary, paper product, paper, construction paper&#10;&#10;Description automatically generated">
            <a:extLst>
              <a:ext uri="{FF2B5EF4-FFF2-40B4-BE49-F238E27FC236}">
                <a16:creationId xmlns:a16="http://schemas.microsoft.com/office/drawing/2014/main" id="{05C16339-F81D-6631-3E1D-7827B9E6DF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748521" y="0"/>
            <a:ext cx="6694957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1736439-94FA-113E-B5BD-3DEB733537A8}"/>
              </a:ext>
            </a:extLst>
          </p:cNvPr>
          <p:cNvSpPr txBox="1"/>
          <p:nvPr/>
        </p:nvSpPr>
        <p:spPr>
          <a:xfrm rot="20395138">
            <a:off x="3483781" y="2826914"/>
            <a:ext cx="6032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E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aguet Script" panose="020B0604020202020204" pitchFamily="2" charset="0"/>
                <a:ea typeface="+mn-ea"/>
                <a:cs typeface="+mn-cs"/>
              </a:rPr>
              <a:t>Go raibh míle maith agaibh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6F52BCA-B39D-88B8-4562-014F87C74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E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1588016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A2EA341F-5C60-43F4-B3EF-5382AB4893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5356" r="12161" b="1"/>
          <a:stretch/>
        </p:blipFill>
        <p:spPr>
          <a:xfrm>
            <a:off x="1" y="10"/>
            <a:ext cx="7562517" cy="685799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D6F568-CDBC-47E6-A533-C4C347B6A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0890" y="1519084"/>
            <a:ext cx="4114800" cy="4627898"/>
          </a:xfrm>
        </p:spPr>
        <p:txBody>
          <a:bodyPr>
            <a:normAutofit/>
          </a:bodyPr>
          <a:lstStyle/>
          <a:p>
            <a:r>
              <a:rPr lang="en-IE" sz="24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Comhairle na hEorpa 1949</a:t>
            </a:r>
          </a:p>
          <a:p>
            <a:r>
              <a:rPr lang="en-IE" sz="2400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Daonlathas, cearta daonna agus riail an dlí a chur chun cinn agus a chosaint san Eoraip</a:t>
            </a:r>
          </a:p>
          <a:p>
            <a:r>
              <a:rPr lang="en-IE" sz="2400" dirty="0"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</a:t>
            </a:r>
            <a:r>
              <a:rPr lang="en-IE" sz="2400" dirty="0">
                <a:effectLst/>
                <a:latin typeface="Cambria" panose="020405030504060302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ontas níos dlúithe a chothú i measc na mballstát</a:t>
            </a:r>
          </a:p>
        </p:txBody>
      </p:sp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41E3DAEA-2CD2-E8FD-A2EE-EE8034B00D9E}"/>
              </a:ext>
            </a:extLst>
          </p:cNvPr>
          <p:cNvSpPr txBox="1">
            <a:spLocks/>
          </p:cNvSpPr>
          <p:nvPr/>
        </p:nvSpPr>
        <p:spPr>
          <a:xfrm>
            <a:off x="8077199" y="6264970"/>
            <a:ext cx="3898491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245479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E0F8DF9-062F-42F5-ADEA-5003B203ABA3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530942" y="1825625"/>
          <a:ext cx="10631772" cy="39409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F4DAB719-11F0-4E40-8B1F-6C3B08379B17}"/>
              </a:ext>
            </a:extLst>
          </p:cNvPr>
          <p:cNvSpPr/>
          <p:nvPr/>
        </p:nvSpPr>
        <p:spPr>
          <a:xfrm>
            <a:off x="4337537" y="897157"/>
            <a:ext cx="3530991" cy="119575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E" dirty="0"/>
              <a:t>teangacha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7EAC728-7B86-4EB1-B141-AF9DEBDC5FC1}"/>
              </a:ext>
            </a:extLst>
          </p:cNvPr>
          <p:cNvCxnSpPr/>
          <p:nvPr/>
        </p:nvCxnSpPr>
        <p:spPr>
          <a:xfrm flipH="1">
            <a:off x="5904914" y="2264898"/>
            <a:ext cx="191085" cy="9284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3A0A3FEF-75B7-48FC-BF53-966E423C5F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5036234" y="4727172"/>
            <a:ext cx="1772529" cy="180616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6475F31-96FD-4BBE-8B2E-7574C871A05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CE5193-FA6E-EED7-2729-41B55EC2D16A}"/>
              </a:ext>
            </a:extLst>
          </p:cNvPr>
          <p:cNvSpPr txBox="1">
            <a:spLocks/>
          </p:cNvSpPr>
          <p:nvPr/>
        </p:nvSpPr>
        <p:spPr>
          <a:xfrm>
            <a:off x="8094407" y="6329962"/>
            <a:ext cx="36621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126675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175BFD-BF50-4306-B252-3C5D852690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2F9AAB9-6BBE-4F52-8759-0E1033F235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6261F95-CB2A-463E-B1A6-C850AA1D7B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7E45BE5-7901-4CD3-BC6E-066B64AF8687}"/>
              </a:ext>
            </a:extLst>
          </p:cNvPr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2C8D19A5-785F-45C3-94F8-5BC8BB7F7B6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05000" y="127000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382884-4FBB-784A-117A-786D9BED2261}"/>
              </a:ext>
            </a:extLst>
          </p:cNvPr>
          <p:cNvSpPr txBox="1">
            <a:spLocks/>
          </p:cNvSpPr>
          <p:nvPr/>
        </p:nvSpPr>
        <p:spPr>
          <a:xfrm>
            <a:off x="8551606" y="6365874"/>
            <a:ext cx="312911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735391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F040FD7-8225-4D99-A59A-C7F735C865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89E8F0A-0368-4E5A-A33B-312E80F687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064D525-04EA-421E-9D56-E3F08BEB02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43ECE1-2830-453C-9B5D-295D233613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7CD2920-15F2-4C32-950C-016D324A10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8554183"/>
              </p:ext>
            </p:extLst>
          </p:nvPr>
        </p:nvGraphicFramePr>
        <p:xfrm>
          <a:off x="1248294" y="428269"/>
          <a:ext cx="9457397" cy="430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4EDF498B-B900-4660-958C-599C4BE2B80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968500" y="-206731"/>
            <a:ext cx="8255000" cy="635000"/>
          </a:xfrm>
          <a:prstGeom prst="rect">
            <a:avLst/>
          </a:prstGeom>
          <a:solidFill>
            <a:srgbClr val="FF0000">
              <a:alpha val="70000"/>
              <a:alpha val="0"/>
            </a:srgbClr>
          </a:solidFill>
          <a:ln w="0" cap="flat" cmpd="sng" algn="ctr">
            <a:solidFill>
              <a:srgbClr val="4472C4">
                <a:shade val="50000"/>
                <a:alpha val="70000"/>
                <a:alpha val="0"/>
              </a:srgbClr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clip" horzOverflow="clip" rtlCol="0" anchor="t"/>
          <a:lstStyle/>
          <a:p>
            <a:pPr algn="l"/>
            <a:endParaRPr lang="en-IE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75C88C-CE98-D71F-5523-34BDBB02B72F}"/>
              </a:ext>
            </a:extLst>
          </p:cNvPr>
          <p:cNvSpPr txBox="1"/>
          <p:nvPr/>
        </p:nvSpPr>
        <p:spPr>
          <a:xfrm>
            <a:off x="958645" y="5238586"/>
            <a:ext cx="100878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just">
              <a:buNone/>
            </a:pPr>
            <a:r>
              <a:rPr lang="en-US" sz="1800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In different situations, a person can </a:t>
            </a:r>
            <a:r>
              <a:rPr lang="en-US" sz="1800" b="1" dirty="0">
                <a:effectLst/>
                <a:latin typeface="Cambria" panose="02040503050406030204" pitchFamily="18" charset="0"/>
                <a:ea typeface="Cambria" panose="02040503050406030204" pitchFamily="18" charset="0"/>
              </a:rPr>
              <a:t>call flexibly upon different parts of this competence to achieve effective communication...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9D2FF5-18B9-604A-F9E9-A559DBF8FF0C}"/>
              </a:ext>
            </a:extLst>
          </p:cNvPr>
          <p:cNvSpPr txBox="1">
            <a:spLocks/>
          </p:cNvSpPr>
          <p:nvPr/>
        </p:nvSpPr>
        <p:spPr>
          <a:xfrm>
            <a:off x="8298426" y="6389271"/>
            <a:ext cx="3456039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328123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12BCB6-4C15-4969-9352-8B075D89A3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449535F-2E50-4330-BAF6-86EEC9C574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8C8E73A-8C04-407F-A05B-D8885014F6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DE2C380-2744-40FC-8951-0DAED3C7B6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55F5C6B-4236-4A16-9578-D424665201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D5B631B-4E15-41EF-86DB-6901C5A467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AFC782-1AFF-145B-61DA-03D4224F56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16" r="-1" b="-1"/>
          <a:stretch/>
        </p:blipFill>
        <p:spPr>
          <a:xfrm>
            <a:off x="779490" y="395727"/>
            <a:ext cx="10402566" cy="585036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904B670-AFCB-42D4-516A-601660AD5C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697" y="240021"/>
            <a:ext cx="6651521" cy="5785743"/>
          </a:xfrm>
          <a:prstGeom prst="rect">
            <a:avLst/>
          </a:prstGeom>
        </p:spPr>
      </p:pic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C32AFB4B-A792-8184-D681-6DD1EB8919F9}"/>
              </a:ext>
            </a:extLst>
          </p:cNvPr>
          <p:cNvSpPr txBox="1">
            <a:spLocks/>
          </p:cNvSpPr>
          <p:nvPr/>
        </p:nvSpPr>
        <p:spPr>
          <a:xfrm>
            <a:off x="8699090" y="6462273"/>
            <a:ext cx="3247103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132374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41AB65AE-A08D-4F43-8E53-5F1B8D8424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oup of children and a person reading a book&#10;&#10;AI-generated content may be incorrect.">
            <a:extLst>
              <a:ext uri="{FF2B5EF4-FFF2-40B4-BE49-F238E27FC236}">
                <a16:creationId xmlns:a16="http://schemas.microsoft.com/office/drawing/2014/main" id="{6713B68B-F2A9-8118-52B7-94CA41B4E1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2918" r="-2" b="7736"/>
          <a:stretch>
            <a:fillRect/>
          </a:stretch>
        </p:blipFill>
        <p:spPr>
          <a:xfrm>
            <a:off x="838199" y="564863"/>
            <a:ext cx="4877327" cy="3872416"/>
          </a:xfrm>
          <a:prstGeom prst="rect">
            <a:avLst/>
          </a:prstGeom>
        </p:spPr>
      </p:pic>
      <p:pic>
        <p:nvPicPr>
          <p:cNvPr id="7" name="Picture 6" descr="Close-up of a document with a black stamp&#10;&#10;AI-generated content may be incorrect.">
            <a:extLst>
              <a:ext uri="{FF2B5EF4-FFF2-40B4-BE49-F238E27FC236}">
                <a16:creationId xmlns:a16="http://schemas.microsoft.com/office/drawing/2014/main" id="{6981A650-2C47-4BBD-6A05-49EAAD5D9E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r="-2" b="6967"/>
          <a:stretch>
            <a:fillRect/>
          </a:stretch>
        </p:blipFill>
        <p:spPr>
          <a:xfrm>
            <a:off x="6416566" y="536943"/>
            <a:ext cx="5071345" cy="3900336"/>
          </a:xfrm>
          <a:prstGeom prst="rect">
            <a:avLst/>
          </a:prstGeom>
        </p:spPr>
      </p:pic>
      <p:graphicFrame>
        <p:nvGraphicFramePr>
          <p:cNvPr id="14" name="TextBox 2">
            <a:extLst>
              <a:ext uri="{FF2B5EF4-FFF2-40B4-BE49-F238E27FC236}">
                <a16:creationId xmlns:a16="http://schemas.microsoft.com/office/drawing/2014/main" id="{7F576B62-519F-A9CD-437F-CFF7D2CD7727}"/>
              </a:ext>
            </a:extLst>
          </p:cNvPr>
          <p:cNvGraphicFramePr/>
          <p:nvPr/>
        </p:nvGraphicFramePr>
        <p:xfrm>
          <a:off x="838199" y="4625162"/>
          <a:ext cx="10649713" cy="1667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" name="Footer Placeholder 2">
            <a:extLst>
              <a:ext uri="{FF2B5EF4-FFF2-40B4-BE49-F238E27FC236}">
                <a16:creationId xmlns:a16="http://schemas.microsoft.com/office/drawing/2014/main" id="{9ED58BBF-32A9-CA31-1A29-1589EA2C89B6}"/>
              </a:ext>
            </a:extLst>
          </p:cNvPr>
          <p:cNvSpPr txBox="1">
            <a:spLocks/>
          </p:cNvSpPr>
          <p:nvPr/>
        </p:nvSpPr>
        <p:spPr>
          <a:xfrm>
            <a:off x="9291483" y="6388105"/>
            <a:ext cx="3124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E" sz="1000" dirty="0"/>
              <a:t>Ailín Ní Chonchúir. Tionól Forbartha 2025</a:t>
            </a:r>
          </a:p>
        </p:txBody>
      </p:sp>
    </p:spTree>
    <p:extLst>
      <p:ext uri="{BB962C8B-B14F-4D97-AF65-F5344CB8AC3E}">
        <p14:creationId xmlns:p14="http://schemas.microsoft.com/office/powerpoint/2010/main" val="37076833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EVOX.ALERT.PAN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iciméad" ma:contentTypeID="0x010100031A10BE1B4AF146B82FFAF03DC026A0" ma:contentTypeVersion="39" ma:contentTypeDescription="Cruthaigh doiciméad nua." ma:contentTypeScope="" ma:versionID="1278f9d7ff197509e280a493715a68fa">
  <xsd:schema xmlns:xsd="http://www.w3.org/2001/XMLSchema" xmlns:xs="http://www.w3.org/2001/XMLSchema" xmlns:p="http://schemas.microsoft.com/office/2006/metadata/properties" xmlns:ns2="cbada16c-9dda-4ba7-962e-71d1a1b1eb47" xmlns:ns3="6a7b58f9-1314-4aba-806b-dd6840280bce" targetNamespace="http://schemas.microsoft.com/office/2006/metadata/properties" ma:root="true" ma:fieldsID="ab19035f5329164534b757649590ddc0" ns2:_="" ns3:_="">
    <xsd:import namespace="cbada16c-9dda-4ba7-962e-71d1a1b1eb47"/>
    <xsd:import namespace="6a7b58f9-1314-4aba-806b-dd6840280bce"/>
    <xsd:element name="properties">
      <xsd:complexType>
        <xsd:sequence>
          <xsd:element name="documentManagement">
            <xsd:complexType>
              <xsd:all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Roinntel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a16c-9dda-4ba7-962e-71d1a1b1eb47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17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18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19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2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3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5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Clibeanna íomhá" ma:readOnly="false" ma:fieldId="{5cf76f15-5ced-4ddc-b409-7134ff3c332f}" ma:taxonomyMulti="true" ma:sspId="84f5938b-0e6b-4a82-8fe1-21018fda7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Roinntele" ma:index="45" nillable="true" ma:displayName="Roinnte le" ma:format="Dropdown" ma:internalName="Roinntele">
      <xsd:simpleType>
        <xsd:restriction base="dms:Note">
          <xsd:maxLength value="255"/>
        </xsd:restriction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b58f9-1314-4aba-806b-dd6840280bce" elementFormDefault="qualified">
    <xsd:import namespace="http://schemas.microsoft.com/office/2006/documentManagement/types"/>
    <xsd:import namespace="http://schemas.microsoft.com/office/infopath/2007/PartnerControls"/>
    <xsd:element name="SharedWithUsers" ma:index="38" nillable="true" ma:displayName="Comhroinnte l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Comhroinnte Le Sonraí" ma:internalName="SharedWithDetails" ma:readOnly="true">
      <xsd:simpleType>
        <xsd:restriction base="dms:Note">
          <xsd:maxLength value="255"/>
        </xsd:restriction>
      </xsd:simpleType>
    </xsd:element>
    <xsd:element name="TaxCatchAll" ma:index="43" nillable="true" ma:displayName="Taxonomy Catch All Column" ma:hidden="true" ma:list="{ee9d450a-29c7-4c6c-9cbe-58f73340bf63}" ma:internalName="TaxCatchAll" ma:showField="CatchAllData" ma:web="6a7b58f9-1314-4aba-806b-dd6840280b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ineál inneachair"/>
        <xsd:element ref="dc:title" minOccurs="0" maxOccurs="1" ma:index="4" ma:displayName="Teidea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Leaders xmlns="cbada16c-9dda-4ba7-962e-71d1a1b1eb47" xsi:nil="true"/>
    <Roinntele xmlns="cbada16c-9dda-4ba7-962e-71d1a1b1eb47" xsi:nil="true"/>
    <Templates xmlns="cbada16c-9dda-4ba7-962e-71d1a1b1eb47" xsi:nil="true"/>
    <Self_Registration_Enabled xmlns="cbada16c-9dda-4ba7-962e-71d1a1b1eb47" xsi:nil="true"/>
    <TaxCatchAll xmlns="6a7b58f9-1314-4aba-806b-dd6840280bce" xsi:nil="true"/>
    <AppVersion xmlns="cbada16c-9dda-4ba7-962e-71d1a1b1eb47" xsi:nil="true"/>
    <LMS_Mappings xmlns="cbada16c-9dda-4ba7-962e-71d1a1b1eb47" xsi:nil="true"/>
    <IsNotebookLocked xmlns="cbada16c-9dda-4ba7-962e-71d1a1b1eb47" xsi:nil="true"/>
    <NotebookType xmlns="cbada16c-9dda-4ba7-962e-71d1a1b1eb47" xsi:nil="true"/>
    <Member_Groups xmlns="cbada16c-9dda-4ba7-962e-71d1a1b1eb47">
      <UserInfo>
        <DisplayName/>
        <AccountId xsi:nil="true"/>
        <AccountType/>
      </UserInfo>
    </Member_Groups>
    <FolderType xmlns="cbada16c-9dda-4ba7-962e-71d1a1b1eb47" xsi:nil="true"/>
    <CultureName xmlns="cbada16c-9dda-4ba7-962e-71d1a1b1eb47" xsi:nil="true"/>
    <Owner xmlns="cbada16c-9dda-4ba7-962e-71d1a1b1eb47">
      <UserInfo>
        <DisplayName/>
        <AccountId xsi:nil="true"/>
        <AccountType/>
      </UserInfo>
    </Owner>
    <lcf76f155ced4ddcb4097134ff3c332f xmlns="cbada16c-9dda-4ba7-962e-71d1a1b1eb47">
      <Terms xmlns="http://schemas.microsoft.com/office/infopath/2007/PartnerControls"/>
    </lcf76f155ced4ddcb4097134ff3c332f>
    <Math_Settings xmlns="cbada16c-9dda-4ba7-962e-71d1a1b1eb47" xsi:nil="true"/>
    <Members xmlns="cbada16c-9dda-4ba7-962e-71d1a1b1eb47">
      <UserInfo>
        <DisplayName/>
        <AccountId xsi:nil="true"/>
        <AccountType/>
      </UserInfo>
    </Members>
    <Has_Leaders_Only_SectionGroup xmlns="cbada16c-9dda-4ba7-962e-71d1a1b1eb47" xsi:nil="true"/>
    <Leaders xmlns="cbada16c-9dda-4ba7-962e-71d1a1b1eb47">
      <UserInfo>
        <DisplayName/>
        <AccountId xsi:nil="true"/>
        <AccountType/>
      </UserInfo>
    </Leaders>
    <Distribution_Groups xmlns="cbada16c-9dda-4ba7-962e-71d1a1b1eb47" xsi:nil="true"/>
    <TeamsChannelId xmlns="cbada16c-9dda-4ba7-962e-71d1a1b1eb47" xsi:nil="true"/>
    <DefaultSectionNames xmlns="cbada16c-9dda-4ba7-962e-71d1a1b1eb47" xsi:nil="true"/>
    <Invited_Members xmlns="cbada16c-9dda-4ba7-962e-71d1a1b1eb47" xsi:nil="true"/>
    <Is_Collaboration_Space_Locked xmlns="cbada16c-9dda-4ba7-962e-71d1a1b1eb47" xsi:nil="true"/>
  </documentManagement>
</p:properties>
</file>

<file path=customXml/itemProps1.xml><?xml version="1.0" encoding="utf-8"?>
<ds:datastoreItem xmlns:ds="http://schemas.openxmlformats.org/officeDocument/2006/customXml" ds:itemID="{5969626B-4421-4AFC-8F2E-2C85677E5DB3}"/>
</file>

<file path=customXml/itemProps2.xml><?xml version="1.0" encoding="utf-8"?>
<ds:datastoreItem xmlns:ds="http://schemas.openxmlformats.org/officeDocument/2006/customXml" ds:itemID="{44B602B9-9506-4BA9-9FE4-37BCE584B932}"/>
</file>

<file path=customXml/itemProps3.xml><?xml version="1.0" encoding="utf-8"?>
<ds:datastoreItem xmlns:ds="http://schemas.openxmlformats.org/officeDocument/2006/customXml" ds:itemID="{5C1900AE-89EF-4280-A063-FBBBE03B5BCA}"/>
</file>

<file path=docProps/app.xml><?xml version="1.0" encoding="utf-8"?>
<Properties xmlns="http://schemas.openxmlformats.org/officeDocument/2006/extended-properties" xmlns:vt="http://schemas.openxmlformats.org/officeDocument/2006/docPropsVTypes">
  <TotalTime>7601</TotalTime>
  <Words>1652</Words>
  <Application>Microsoft Office PowerPoint</Application>
  <PresentationFormat>Widescreen</PresentationFormat>
  <Paragraphs>218</Paragraphs>
  <Slides>34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46" baseType="lpstr">
      <vt:lpstr>Aptos</vt:lpstr>
      <vt:lpstr>Aptos Display</vt:lpstr>
      <vt:lpstr>Arial</vt:lpstr>
      <vt:lpstr>Baguet Script</vt:lpstr>
      <vt:lpstr>Calibri</vt:lpstr>
      <vt:lpstr>Calibri Light</vt:lpstr>
      <vt:lpstr>Cambria</vt:lpstr>
      <vt:lpstr>Dreaming Outloud Pro</vt:lpstr>
      <vt:lpstr>Times New Roman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Ailin Ni Chonchuir</dc:creator>
  <cp:lastModifiedBy>Ailin Ni Chonchuir</cp:lastModifiedBy>
  <cp:revision>53</cp:revision>
  <dcterms:created xsi:type="dcterms:W3CDTF">2025-10-13T11:40:12Z</dcterms:created>
  <dcterms:modified xsi:type="dcterms:W3CDTF">2025-11-25T14:26:52Z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0x010100031A10BE1B4AF146B82FFAF03DC026A0</vt:lpwstr>
  </property>
</Properties>
</file>