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01_B1A488F7.xml" ContentType="application/vnd.ms-powerpoint.comment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57" r:id="rId6"/>
    <p:sldId id="272" r:id="rId7"/>
    <p:sldId id="293" r:id="rId8"/>
    <p:sldId id="294" r:id="rId9"/>
    <p:sldId id="273" r:id="rId10"/>
    <p:sldId id="279" r:id="rId11"/>
    <p:sldId id="280" r:id="rId12"/>
    <p:sldId id="281" r:id="rId13"/>
    <p:sldId id="282" r:id="rId14"/>
    <p:sldId id="283" r:id="rId15"/>
    <p:sldId id="295" r:id="rId16"/>
    <p:sldId id="284" r:id="rId17"/>
    <p:sldId id="285" r:id="rId18"/>
    <p:sldId id="286" r:id="rId19"/>
    <p:sldId id="288" r:id="rId20"/>
    <p:sldId id="259" r:id="rId21"/>
    <p:sldId id="268" r:id="rId22"/>
    <p:sldId id="260" r:id="rId23"/>
    <p:sldId id="261" r:id="rId24"/>
    <p:sldId id="269" r:id="rId25"/>
    <p:sldId id="271" r:id="rId26"/>
    <p:sldId id="263" r:id="rId27"/>
    <p:sldId id="264" r:id="rId28"/>
    <p:sldId id="274" r:id="rId29"/>
    <p:sldId id="275" r:id="rId30"/>
    <p:sldId id="289" r:id="rId31"/>
    <p:sldId id="292" r:id="rId32"/>
    <p:sldId id="276" r:id="rId33"/>
    <p:sldId id="277" r:id="rId34"/>
    <p:sldId id="278" r:id="rId35"/>
    <p:sldId id="265" r:id="rId36"/>
    <p:sldId id="29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C82555-1BB0-55C0-655D-1E348DED6890}" name="Laoise Keevers" initials="LK" userId="S::laoise.keevers@ucc.ie::a4e14af8-6b4c-4fd1-9892-ced61868754a" providerId="AD"/>
  <p188:author id="{FFEB57BE-D001-928F-5915-4ADBBAFAE0DC}" name="Adel Coleman" initials="AC" userId="S::adel.coleman@ucc.ie::0e82f2b4-3d78-4f80-8dac-0d71ce71c1f9" providerId="AD"/>
  <p188:author id="{599468FC-96D4-E964-4EA1-72B22D7A589B}" name="Laoise Keevers" initials="" userId="S::Laoise.Keevers@ucc.ie::a4e14af8-6b4c-4fd1-9892-ced61868754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C69"/>
    <a:srgbClr val="FFB100"/>
    <a:srgbClr val="B0123B"/>
    <a:srgbClr val="53266A"/>
    <a:srgbClr val="5DA446"/>
    <a:srgbClr val="CBC0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49FE84-A024-F800-4DC2-D5D7CD3F15EC}" v="29" dt="2025-11-21T11:51:04.733"/>
    <p1510:client id="{3626F367-F057-BD3F-7DBD-D4B82A3309B0}" v="25" dt="2025-11-21T09:16:08.141"/>
    <p1510:client id="{531AD3E6-C4DE-456D-818A-A29EAA1E7AA3}" v="1134" dt="2025-11-21T07:02:25.123"/>
    <p1510:client id="{53D0E90C-3189-68CB-053E-12EE826CAC75}" v="4" dt="2025-11-20T14:19:31.794"/>
    <p1510:client id="{5A97C7EE-2EEA-9CDE-6992-EC7BF6376F13}" v="25" dt="2025-11-21T12:54:19.268"/>
    <p1510:client id="{C8482B22-CB97-A99C-BE93-3C7F114B2711}" v="39" dt="2025-11-21T12:33:59.182"/>
    <p1510:client id="{CEDA3B55-50C1-DD2E-EBE7-DBA0B34020ED}" v="5" dt="2025-11-21T09:40:21.716"/>
    <p1510:client id="{D90857C4-45B7-7861-E7BF-86F109860A06}" v="5" dt="2025-11-20T13:46:00.9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viewProps" Target="viewProps.xml"/></Relationships>
</file>

<file path=ppt/comments/modernComment_101_B1A488F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20B21C5-C64B-4D72-9EFE-7558D9C5D826}" authorId="{FFEB57BE-D001-928F-5915-4ADBBAFAE0DC}" status="resolved" created="2025-11-20T09:25:36.239" startDate="2025-11-20T09:25:36.239" dueDate="2025-11-20T09:25:36.239" assignedTo="{599468FC-96D4-E964-4EA1-72B22D7A589B}" complete="100000" title="@Laoise Keevers - I just added a piece to the notes here - an intro to what the session will cover before you hand over to Seán ">
    <pc:sldMkLst xmlns:pc="http://schemas.microsoft.com/office/powerpoint/2013/main/command">
      <pc:docMk/>
      <pc:sldMk cId="2980350199" sldId="257"/>
    </pc:sldMkLst>
    <p188:txBody>
      <a:bodyPr/>
      <a:lstStyle/>
      <a:p>
        <a:r>
          <a:rPr lang="en-IE"/>
          <a:t>[@Laoise Keevers] - I just added a piece to the notes here - an intro to what the session will cover before you hand over to Seán 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5-11-20T09:25:36.239" id="{138D8B28-CF9B-4BC2-8C96-87BB5982FA8E}">
              <p228:atrbtn authorId="{FFEB57BE-D001-928F-5915-4ADBBAFAE0DC}"/>
              <p228:anchr>
                <p228:comment id="{020B21C5-C64B-4D72-9EFE-7558D9C5D826}"/>
              </p228:anchr>
              <p228:add/>
            </p228:event>
            <p228:event time="2025-11-20T09:25:36.239" id="{3E18C949-818E-444F-9D07-F2F0CD1F3DC7}">
              <p228:atrbtn authorId="{FFEB57BE-D001-928F-5915-4ADBBAFAE0DC}"/>
              <p228:anchr>
                <p228:comment id="{020B21C5-C64B-4D72-9EFE-7558D9C5D826}"/>
              </p228:anchr>
              <p228:asgn authorId="{599468FC-96D4-E964-4EA1-72B22D7A589B}"/>
            </p228:event>
            <p228:event time="2025-11-20T09:25:36.239" id="{30A31250-2FCB-4B9D-99E2-B01ED5D58074}">
              <p228:atrbtn authorId="{FFEB57BE-D001-928F-5915-4ADBBAFAE0DC}"/>
              <p228:anchr>
                <p228:comment id="{020B21C5-C64B-4D72-9EFE-7558D9C5D826}"/>
              </p228:anchr>
              <p228:title val="@Laoise Keevers - I just added a piece to the notes here - an intro to what the session will cover before you hand over to Seán "/>
            </p228:event>
            <p228:event time="2025-11-20T09:25:36.239" id="{72CBE994-A03D-4060-AB0E-C5D00B98BE6C}">
              <p228:atrbtn authorId="{FFEB57BE-D001-928F-5915-4ADBBAFAE0DC}"/>
              <p228:anchr>
                <p228:comment id="{020B21C5-C64B-4D72-9EFE-7558D9C5D826}"/>
              </p228:anchr>
              <p228:date stDt="2025-11-20T09:25:36.239" endDt="2025-11-20T09:25:36.239"/>
            </p228:event>
            <p228:event time="2025-11-20T13:46:00.939" id="{26969676-82C4-423D-AF0C-08CF21754643}">
              <p228:atrbtn authorId="{6DC82555-1BB0-55C0-655D-1E348DED6890}"/>
              <p228:anchr>
                <p228:comment id="{00000000-0000-0000-0000-000000000000}"/>
              </p228:anchr>
              <p228:pcntCmplt val="100000"/>
            </p228:event>
          </p228:history>
        </p228:taskDetails>
      </p:ext>
      <p:ext xmlns:p="http://schemas.openxmlformats.org/presentationml/2006/main" uri="{57CB4572-C831-44C2-8A1C-0ADB6CCDFE69}">
        <p223:reactions xmlns:p223="http://schemas.microsoft.com/office/powerpoint/2022/03/main">
          <p223:rxn type="👍">
            <p223:instance time="2025-11-20T13:32:07.612" authorId="{6DC82555-1BB0-55C0-655D-1E348DED6890}"/>
          </p223:rxn>
        </p223:reaction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7007D4D-C991-64FA-AA9D-243C6D61C96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F2AC3C-3BB9-68D2-06F8-E8CD9C1EC8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73A47-62AF-6440-88A4-7F263925F7EE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765F3-8F6A-701F-E579-4714EDE7CD9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720FA6-F42C-A202-4A48-95BE50762A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3BD5F-7632-354A-8B8B-9F36B14DE6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162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D081F-24EB-1A42-9C41-FF576235F031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54FCB-3A73-AE42-8FCF-C9A54D00E1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1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6343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955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8131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8748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8153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400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506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2633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621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spcBef>
                <a:spcPts val="1000"/>
              </a:spcBef>
              <a:buFont typeface="Arial,Sans-Serif" panose="020B0604020202020204" pitchFamily="34" charset="0"/>
              <a:buNone/>
            </a:pPr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1604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7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6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416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4895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05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265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782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7585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254FCB-3A73-AE42-8FCF-C9A54D00E14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360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7F2C4-A831-E628-DE5C-17BEA6910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775" y="4649491"/>
            <a:ext cx="9013825" cy="867502"/>
          </a:xfrm>
        </p:spPr>
        <p:txBody>
          <a:bodyPr lIns="0" anchor="t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21050-1B20-E74A-A5D9-A6221B8BE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776" y="5710084"/>
            <a:ext cx="9013824" cy="946438"/>
          </a:xfrm>
        </p:spPr>
        <p:txBody>
          <a:bodyPr lIns="0">
            <a:normAutofit/>
          </a:bodyPr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+mn-lt"/>
                <a:cs typeface="FiraGO" panose="020B050305000002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99D572-C094-EDBB-DCD5-899B4768B0A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3366" t="3664" r="605" b="422"/>
          <a:stretch/>
        </p:blipFill>
        <p:spPr>
          <a:xfrm>
            <a:off x="1" y="1411"/>
            <a:ext cx="12191999" cy="4456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79442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AD2EAD3-B3C8-1AAE-2E57-A22516283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998" y="424851"/>
            <a:ext cx="7388650" cy="894802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64C86FA-F521-C3E1-C25E-A52AE7F9F3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11675" y="1601788"/>
            <a:ext cx="7323138" cy="489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6624C3-4FA3-CC01-7863-58CDFF563C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5" y="1778000"/>
            <a:ext cx="3473450" cy="4622800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74854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4C0F68-0050-F719-6CA5-F8A812677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5" y="433932"/>
            <a:ext cx="7426682" cy="894802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F54BC0-5300-042B-CB3F-776203BDE92B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9888" y="1601788"/>
            <a:ext cx="7426325" cy="4822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70563-EC56-4282-81FD-208A985718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10563" y="1747838"/>
            <a:ext cx="3313112" cy="4581525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93638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4C0F68-0050-F719-6CA5-F8A812677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436" y="433932"/>
            <a:ext cx="4007223" cy="894802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8D42090-919D-F7C8-EFB8-2804D0CDB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436" y="1602557"/>
            <a:ext cx="5595212" cy="4895081"/>
          </a:xfrm>
        </p:spPr>
        <p:txBody>
          <a:bodyPr lIns="0">
            <a:normAutofit/>
          </a:bodyPr>
          <a:lstStyle>
            <a:lvl1pPr marL="0" indent="0">
              <a:buNone/>
              <a:defRPr sz="3000" b="0" i="0">
                <a:solidFill>
                  <a:schemeClr val="tx1"/>
                </a:solidFill>
                <a:latin typeface="+mn-lt"/>
                <a:cs typeface="FiraGO" panose="020B05030500000200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790F57F-526C-33D5-BE44-C90C7E91A46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8450" y="298450"/>
            <a:ext cx="5486400" cy="62992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7616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4C0F68-0050-F719-6CA5-F8A812677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4" y="433932"/>
            <a:ext cx="9549415" cy="894802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20AAE3-A18A-AA79-78E7-579CF2C27E7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69888" y="1470025"/>
            <a:ext cx="11474450" cy="5127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8406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FE663-5B50-3373-0A8E-8B73812371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8775" y="2956845"/>
            <a:ext cx="11442700" cy="21702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651AA5-75E8-D91A-60D1-0EA937C2E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775" y="449101"/>
            <a:ext cx="10515600" cy="1325563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003C6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499506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B0507C-1BD7-D38F-CD7A-EC3751AC04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840" y="427290"/>
            <a:ext cx="11232319" cy="6161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462173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50EE9133-AADC-FE32-FD1B-758984BD85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37381" y="345232"/>
            <a:ext cx="1509211" cy="1029356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B0507C-1BD7-D38F-CD7A-EC3751AC04D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840" y="427290"/>
            <a:ext cx="11232319" cy="61611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913265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119BB8-11E1-82E8-AB9A-19DB67E2DD5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31838" y="1649413"/>
            <a:ext cx="11087100" cy="48514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D823F7-2A45-61C4-AC9F-DF8E33210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967" y="221214"/>
            <a:ext cx="10515600" cy="1325563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6399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lu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6FC5C-C2BF-8971-5D80-4CF9D5AA670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58775" y="1996824"/>
            <a:ext cx="11474450" cy="45033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5421EA-6034-B3C5-B41D-D4FDE52E0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371" y="357809"/>
            <a:ext cx="10515600" cy="1325563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FFB1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87918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Cres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1C8DB-2D8A-4DEB-FC22-E6385510F6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6950" y="711289"/>
            <a:ext cx="10289241" cy="54354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04421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376AEB-98E3-E52B-300A-65AA437866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1614488"/>
            <a:ext cx="11077575" cy="48847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0B16BEE-C543-B15F-D785-3E82EBF191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363" y="288925"/>
            <a:ext cx="10515600" cy="1325563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98352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with Cres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6A230F81-C97F-E129-871D-E07494A58C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34576" y="345431"/>
            <a:ext cx="1898650" cy="12949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51C8DB-2D8A-4DEB-FC22-E6385510F6B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16950" y="711289"/>
            <a:ext cx="10289241" cy="543542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496722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rgbClr val="003C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93758-0990-CE6F-2B9C-1A1223E4CD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5098" y="438076"/>
            <a:ext cx="10691545" cy="59818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5523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Blue">
    <p:bg>
      <p:bgPr>
        <a:solidFill>
          <a:srgbClr val="003C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sign with black text&#10;&#10;AI-generated content may be incorrect.">
            <a:extLst>
              <a:ext uri="{FF2B5EF4-FFF2-40B4-BE49-F238E27FC236}">
                <a16:creationId xmlns:a16="http://schemas.microsoft.com/office/drawing/2014/main" id="{7D545FEC-AD40-1EFF-C406-E6139E61B8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34576" y="345431"/>
            <a:ext cx="1898650" cy="1294973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E93758-0990-CE6F-2B9C-1A1223E4CD6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05098" y="438076"/>
            <a:ext cx="10691545" cy="598184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5107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Log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7F2C4-A831-E628-DE5C-17BEA6910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775" y="3621970"/>
            <a:ext cx="9040719" cy="867502"/>
          </a:xfrm>
        </p:spPr>
        <p:txBody>
          <a:bodyPr lIns="0" anchor="t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21050-1B20-E74A-A5D9-A6221B8BE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776" y="4682563"/>
            <a:ext cx="9040718" cy="946438"/>
          </a:xfrm>
        </p:spPr>
        <p:txBody>
          <a:bodyPr lIns="0">
            <a:normAutofit/>
          </a:bodyPr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+mn-lt"/>
                <a:cs typeface="FiraGO" panose="020B050305000002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525E6E0-25E8-3021-8844-3D1DD91EE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E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CB08EBC-565B-7F56-10B8-26B02FCD00B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58775" y="5827713"/>
            <a:ext cx="2563813" cy="709612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Logo</a:t>
            </a:r>
            <a:endParaRPr lang="en-IE"/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03C5F2BC-3645-A71A-8D76-A336B3A27C5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75514" y="5834316"/>
            <a:ext cx="2563813" cy="709612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Logo</a:t>
            </a:r>
            <a:endParaRPr lang="en-IE"/>
          </a:p>
        </p:txBody>
      </p:sp>
      <p:sp>
        <p:nvSpPr>
          <p:cNvPr id="12" name="Picture Placeholder 7">
            <a:extLst>
              <a:ext uri="{FF2B5EF4-FFF2-40B4-BE49-F238E27FC236}">
                <a16:creationId xmlns:a16="http://schemas.microsoft.com/office/drawing/2014/main" id="{C29727C1-BAB6-1074-1ADC-7CEDA68B866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322463" y="5834316"/>
            <a:ext cx="2563813" cy="709612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Logo</a:t>
            </a:r>
            <a:endParaRPr lang="en-IE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5F1CB64E-F9BA-067C-FED4-74D11C19A7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269412" y="5822092"/>
            <a:ext cx="2563813" cy="709612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/>
              <a:t>Logo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2524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ustom 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C7F2C4-A831-E628-DE5C-17BEA6910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8775" y="4649491"/>
            <a:ext cx="9013825" cy="867502"/>
          </a:xfrm>
        </p:spPr>
        <p:txBody>
          <a:bodyPr lIns="0" anchor="t">
            <a:normAutofit/>
          </a:bodyPr>
          <a:lstStyle>
            <a:lvl1pPr algn="l">
              <a:defRPr sz="4000" b="1" i="0">
                <a:solidFill>
                  <a:schemeClr val="bg1"/>
                </a:solidFill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621050-1B20-E74A-A5D9-A6221B8BE9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8776" y="5710084"/>
            <a:ext cx="9013824" cy="946438"/>
          </a:xfrm>
        </p:spPr>
        <p:txBody>
          <a:bodyPr lIns="0">
            <a:normAutofit/>
          </a:bodyPr>
          <a:lstStyle>
            <a:lvl1pPr marL="0" indent="0" algn="l">
              <a:lnSpc>
                <a:spcPts val="2200"/>
              </a:lnSpc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  <a:latin typeface="+mn-lt"/>
                <a:cs typeface="FiraGO" panose="020B05030500000200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689EF7-7A90-C520-47C4-F348C31295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456113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78374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C1E01-891A-E5BA-1A29-17C3B9BA3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en-IE" sz="2800" b="1" kern="1200" dirty="0">
                <a:solidFill>
                  <a:schemeClr val="bg1"/>
                </a:solidFill>
                <a:latin typeface="Lucida Bright" panose="02040602050505020304" pitchFamily="18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C7D2A9-8ABB-D54F-6B9D-1EF771BC89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59E98B-47D1-64E6-B6C2-621E8F3D8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D13712-CEF8-9DFA-7C1B-126464FA7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B519-7999-4F86-A95E-6FA74494C9F5}" type="datetimeFigureOut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09702-EA71-7DD0-05A7-3F4C79B47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FE04DB-B06D-AB7C-58CC-D4220621A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21BE2-2DAE-4B3C-8BD6-17C60E8885C2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4289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9EB39-551D-8EC6-C553-0D0103488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847992" cy="1149351"/>
          </a:xfrm>
          <a:noFill/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D4D34-2E46-B4C8-9A99-57046B2EEE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E3EFDA-10DF-B40A-734D-567A1A49FB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4DF106-A7FA-5A14-CC6F-670E95D662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BFA573-C071-F305-5B92-9931AA1983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DBC8CD-0B7D-C44A-51AA-C0AEFA56E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CCAA4A-A71A-4066-8DE2-118D6D1C50C9}" type="datetimeFigureOut">
              <a:rPr lang="en-IE" smtClean="0"/>
              <a:t>25/11/2025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F6C43E-7832-6589-4697-23ED2EC10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7BF5D2-7E63-62FE-822D-D9657D479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FB77D-A57D-4B55-B8F4-E96311C73140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0563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5D9998-E702-E06B-467C-C7A67EB7570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358775"/>
            <a:ext cx="11090275" cy="4956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59B801-EF07-4C0C-9C83-E15EEEB30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629" y="5314950"/>
            <a:ext cx="10515600" cy="1325563"/>
          </a:xfrm>
        </p:spPr>
        <p:txBody>
          <a:bodyPr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50118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5988D79-D517-094A-12CB-8DAF2CB627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1784" y="360361"/>
            <a:ext cx="9289854" cy="1312855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F46FBF-6880-FBEF-12F4-94FC409D61A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41588" y="1846264"/>
            <a:ext cx="9290050" cy="46513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1510B1-1CC6-3F16-3DB9-65B174735B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69913" y="1922463"/>
            <a:ext cx="1398587" cy="3862387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9106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0F4EF81-0B2B-7744-BE1E-1B7EAA4A3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5" y="861849"/>
            <a:ext cx="9289854" cy="894802"/>
          </a:xfrm>
        </p:spPr>
        <p:txBody>
          <a:bodyPr lIns="0" anchor="ctr">
            <a:normAutofit/>
          </a:bodyPr>
          <a:lstStyle>
            <a:lvl1pPr>
              <a:defRPr sz="2800" b="1" i="0">
                <a:latin typeface="Lucida Bright" panose="02040602050505020304" pitchFamily="18" charset="77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FDF31F-9540-F6FF-D783-3827CEF0BC4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9888" y="1905000"/>
            <a:ext cx="9288462" cy="457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F37953-6337-B9CF-6A82-E6394077C2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67925" y="1757363"/>
            <a:ext cx="1657350" cy="4410075"/>
          </a:xfrm>
        </p:spPr>
        <p:txBody>
          <a:bodyPr anchor="ctr"/>
          <a:lstStyle>
            <a:lvl1pPr marL="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1pPr>
            <a:lvl2pPr marL="4572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2pPr>
            <a:lvl3pPr marL="9144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3pPr>
            <a:lvl4pPr marL="13716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4pPr>
            <a:lvl5pPr marL="1828800" indent="0">
              <a:buNone/>
              <a:defRPr>
                <a:solidFill>
                  <a:schemeClr val="bg1"/>
                </a:solidFill>
                <a:latin typeface="Lucida Bright" panose="02040602050505020304" pitchFamily="18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4456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AA6381-1C78-A2B3-ECB4-7AEE306F2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26A7D2-A07C-3968-9C1D-72048D8A55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F00FFB-1CD3-4351-1EC9-B4C15750BC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9B7A5CE-843E-8C4D-8418-9B737471ED10}" type="datetimeFigureOut">
              <a:rPr lang="en-US" smtClean="0"/>
              <a:t>11/25/2025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0FE3C5-7808-84B2-E8F6-B4DAC57458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0			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AAD3F-2B66-857B-1FC9-1D28747C7C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3F8E2AB-3347-4A4C-A2CF-3A230CBFF2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045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8" r:id="rId2"/>
    <p:sldLayoutId id="2147483660" r:id="rId3"/>
    <p:sldLayoutId id="2147483709" r:id="rId4"/>
    <p:sldLayoutId id="2147483720" r:id="rId5"/>
    <p:sldLayoutId id="2147483715" r:id="rId6"/>
    <p:sldLayoutId id="2147483651" r:id="rId7"/>
    <p:sldLayoutId id="2147483665" r:id="rId8"/>
    <p:sldLayoutId id="2147483666" r:id="rId9"/>
    <p:sldLayoutId id="2147483664" r:id="rId10"/>
    <p:sldLayoutId id="2147483683" r:id="rId11"/>
    <p:sldLayoutId id="2147483705" r:id="rId12"/>
    <p:sldLayoutId id="2147483701" r:id="rId13"/>
    <p:sldLayoutId id="2147483707" r:id="rId14"/>
    <p:sldLayoutId id="2147483706" r:id="rId15"/>
    <p:sldLayoutId id="2147483728" r:id="rId16"/>
    <p:sldLayoutId id="2147483702" r:id="rId17"/>
    <p:sldLayoutId id="2147483703" r:id="rId18"/>
    <p:sldLayoutId id="2147483704" r:id="rId19"/>
    <p:sldLayoutId id="2147483729" r:id="rId20"/>
    <p:sldLayoutId id="2147483667" r:id="rId21"/>
    <p:sldLayoutId id="2147483730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ucida Bright" panose="02040602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26" userDrawn="1">
          <p15:clr>
            <a:srgbClr val="F26B43"/>
          </p15:clr>
        </p15:guide>
        <p15:guide id="4" pos="1431" userDrawn="1">
          <p15:clr>
            <a:srgbClr val="F26B43"/>
          </p15:clr>
        </p15:guide>
        <p15:guide id="5" pos="2635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5044" userDrawn="1">
          <p15:clr>
            <a:srgbClr val="F26B43"/>
          </p15:clr>
        </p15:guide>
        <p15:guide id="8" pos="6248" userDrawn="1">
          <p15:clr>
            <a:srgbClr val="F26B43"/>
          </p15:clr>
        </p15:guide>
        <p15:guide id="9" pos="7453" userDrawn="1">
          <p15:clr>
            <a:srgbClr val="F26B43"/>
          </p15:clr>
        </p15:guide>
        <p15:guide id="10" orient="horz" userDrawn="1">
          <p15:clr>
            <a:srgbClr val="F26B43"/>
          </p15:clr>
        </p15:guide>
        <p15:guide id="11" orient="horz" pos="4320" userDrawn="1">
          <p15:clr>
            <a:srgbClr val="F26B43"/>
          </p15:clr>
        </p15:guide>
        <p15:guide id="12" orient="horz" pos="226" userDrawn="1">
          <p15:clr>
            <a:srgbClr val="F26B43"/>
          </p15:clr>
        </p15:guide>
        <p15:guide id="13" orient="horz" pos="871" userDrawn="1">
          <p15:clr>
            <a:srgbClr val="F26B43"/>
          </p15:clr>
        </p15:guide>
        <p15:guide id="14" orient="horz" pos="1515" userDrawn="1">
          <p15:clr>
            <a:srgbClr val="F26B43"/>
          </p15:clr>
        </p15:guide>
        <p15:guide id="15" orient="horz" pos="2160" userDrawn="1">
          <p15:clr>
            <a:srgbClr val="F26B43"/>
          </p15:clr>
        </p15:guide>
        <p15:guide id="16" orient="horz" pos="2804" userDrawn="1">
          <p15:clr>
            <a:srgbClr val="F26B43"/>
          </p15:clr>
        </p15:guide>
        <p15:guide id="17" orient="horz" pos="3448" userDrawn="1">
          <p15:clr>
            <a:srgbClr val="F26B43"/>
          </p15:clr>
        </p15:guide>
        <p15:guide id="18" orient="horz" pos="409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H772P6YbMQ?feature=oembed" TargetMode="Externa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1_B1A488F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10.xml"/><Relationship Id="rId1" Type="http://schemas.openxmlformats.org/officeDocument/2006/relationships/video" Target="https://www.youtube.com/embed/GpsZN-_4iHM?feature=oembed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hwQfPVOFjI?feature=oembed" TargetMode="Externa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66.png"/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64.jpeg"/><Relationship Id="rId5" Type="http://schemas.openxmlformats.org/officeDocument/2006/relationships/image" Target="../media/image60.png"/><Relationship Id="rId15" Type="http://schemas.openxmlformats.org/officeDocument/2006/relationships/image" Target="../media/image68.jpeg"/><Relationship Id="rId10" Type="http://schemas.openxmlformats.org/officeDocument/2006/relationships/image" Target="../media/image63.png"/><Relationship Id="rId4" Type="http://schemas.openxmlformats.org/officeDocument/2006/relationships/image" Target="../media/image59.jpeg"/><Relationship Id="rId9" Type="http://schemas.openxmlformats.org/officeDocument/2006/relationships/image" Target="../media/image62.png"/><Relationship Id="rId14" Type="http://schemas.openxmlformats.org/officeDocument/2006/relationships/image" Target="../media/image6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0C719-4FB7-5FDC-A507-514515FCC0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IE" sz="2000">
                <a:latin typeface="Lucida Bright"/>
              </a:rPr>
              <a:t>Cur </a:t>
            </a:r>
            <a:r>
              <a:rPr lang="en-IE" sz="2000" err="1">
                <a:latin typeface="Lucida Bright"/>
              </a:rPr>
              <a:t>Chuige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Comhaimseartha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chun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Úsáid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na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Gaeilge</a:t>
            </a:r>
            <a:r>
              <a:rPr lang="en-IE" sz="2000">
                <a:latin typeface="Lucida Bright"/>
              </a:rPr>
              <a:t> a </a:t>
            </a:r>
            <a:r>
              <a:rPr lang="en-IE" sz="2000" err="1">
                <a:latin typeface="Lucida Bright"/>
              </a:rPr>
              <a:t>spreagadh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trí</a:t>
            </a:r>
            <a:r>
              <a:rPr lang="en-IE" sz="2000">
                <a:latin typeface="Lucida Bright"/>
              </a:rPr>
              <a:t> Cheol – Barr </a:t>
            </a:r>
            <a:r>
              <a:rPr lang="en-IE" sz="2000" err="1">
                <a:latin typeface="Lucida Bright"/>
              </a:rPr>
              <a:t>na</a:t>
            </a:r>
            <a:r>
              <a:rPr lang="en-IE" sz="2000">
                <a:latin typeface="Lucida Bright"/>
              </a:rPr>
              <a:t> </a:t>
            </a:r>
            <a:r>
              <a:rPr lang="en-IE" sz="2000" err="1">
                <a:latin typeface="Lucida Bright"/>
              </a:rPr>
              <a:t>gCnoc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212F00-B4DE-7208-0242-351497D400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45720" rIns="91440" bIns="45720" rtlCol="0" anchor="t">
            <a:normAutofit/>
          </a:bodyPr>
          <a:lstStyle/>
          <a:p>
            <a:r>
              <a:rPr lang="en-IE"/>
              <a:t>Seán Ó Broin, Laoise Nic Íomhair, Lauren Grace</a:t>
            </a:r>
          </a:p>
          <a:p>
            <a:r>
              <a:rPr lang="en-IE"/>
              <a:t>Ionad</a:t>
            </a:r>
            <a:r>
              <a:rPr lang="en-IE">
                <a:latin typeface="Aptos"/>
              </a:rPr>
              <a:t> </a:t>
            </a:r>
            <a:r>
              <a:rPr lang="en-IE" err="1">
                <a:latin typeface="Aptos"/>
              </a:rPr>
              <a:t>na</a:t>
            </a:r>
            <a:r>
              <a:rPr lang="en-IE">
                <a:latin typeface="Aptos"/>
              </a:rPr>
              <a:t> </a:t>
            </a:r>
            <a:r>
              <a:rPr lang="en-IE" err="1">
                <a:latin typeface="Aptos"/>
              </a:rPr>
              <a:t>Gaeilge</a:t>
            </a:r>
            <a:r>
              <a:rPr lang="en-IE">
                <a:latin typeface="Aptos"/>
              </a:rPr>
              <a:t> </a:t>
            </a:r>
            <a:r>
              <a:rPr lang="en-IE" err="1">
                <a:latin typeface="Aptos"/>
              </a:rPr>
              <a:t>Labhartha</a:t>
            </a:r>
            <a:r>
              <a:rPr lang="en-IE">
                <a:latin typeface="Aptos"/>
              </a:rPr>
              <a:t>, Coláiste na hOllscoile, Corcaigh</a:t>
            </a:r>
          </a:p>
        </p:txBody>
      </p:sp>
    </p:spTree>
    <p:extLst>
      <p:ext uri="{BB962C8B-B14F-4D97-AF65-F5344CB8AC3E}">
        <p14:creationId xmlns:p14="http://schemas.microsoft.com/office/powerpoint/2010/main" val="695272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BA55FF1-053C-6E61-2E71-8F20C3F1A9F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1886631"/>
            <a:ext cx="6290808" cy="48847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err="1"/>
              <a:t>Tháinig</a:t>
            </a:r>
            <a:r>
              <a:rPr lang="en-IE"/>
              <a:t>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páistí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d’fhás</a:t>
            </a:r>
            <a:r>
              <a:rPr lang="en-IE"/>
              <a:t> an </a:t>
            </a:r>
            <a:r>
              <a:rPr lang="en-IE" err="1"/>
              <a:t>scoil</a:t>
            </a:r>
            <a:endParaRPr lang="en-IE"/>
          </a:p>
          <a:p>
            <a:r>
              <a:rPr lang="en-IE"/>
              <a:t>Ana-</a:t>
            </a:r>
            <a:r>
              <a:rPr lang="en-IE" err="1"/>
              <a:t>ghreim</a:t>
            </a:r>
            <a:r>
              <a:rPr lang="en-IE"/>
              <a:t> ag an </a:t>
            </a:r>
            <a:r>
              <a:rPr lang="en-IE" err="1"/>
              <a:t>Múinteoir</a:t>
            </a:r>
            <a:r>
              <a:rPr lang="en-IE"/>
              <a:t> </a:t>
            </a:r>
            <a:r>
              <a:rPr lang="en-IE" err="1"/>
              <a:t>i</a:t>
            </a:r>
            <a:r>
              <a:rPr lang="en-IE"/>
              <a:t> </a:t>
            </a:r>
            <a:r>
              <a:rPr lang="en-IE" err="1"/>
              <a:t>bhFeighil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chúrsaí</a:t>
            </a:r>
            <a:endParaRPr lang="en-IE"/>
          </a:p>
          <a:p>
            <a:r>
              <a:rPr lang="en-IE"/>
              <a:t>Na </a:t>
            </a:r>
            <a:r>
              <a:rPr lang="en-IE" err="1"/>
              <a:t>tuismitheoirí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a </a:t>
            </a:r>
            <a:r>
              <a:rPr lang="en-IE" err="1"/>
              <a:t>suaimhneas</a:t>
            </a:r>
            <a:endParaRPr lang="en-IE"/>
          </a:p>
          <a:p>
            <a:r>
              <a:rPr lang="en-IE"/>
              <a:t>Na </a:t>
            </a:r>
            <a:r>
              <a:rPr lang="en-IE" err="1"/>
              <a:t>daltaí</a:t>
            </a:r>
            <a:r>
              <a:rPr lang="en-IE"/>
              <a:t> ag </a:t>
            </a:r>
            <a:r>
              <a:rPr lang="en-IE" err="1"/>
              <a:t>foghlaim</a:t>
            </a:r>
            <a:r>
              <a:rPr lang="en-IE"/>
              <a:t> </a:t>
            </a:r>
          </a:p>
          <a:p>
            <a:r>
              <a:rPr lang="en-IE"/>
              <a:t>Barr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gCnoc</a:t>
            </a:r>
            <a:endParaRPr lang="en-IE"/>
          </a:p>
          <a:p>
            <a:r>
              <a:rPr lang="en-IE"/>
              <a:t>…ana-ghá le </a:t>
            </a:r>
            <a:r>
              <a:rPr lang="en-IE" err="1"/>
              <a:t>tacaíocht</a:t>
            </a:r>
            <a:endParaRPr lang="ga-IE"/>
          </a:p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6BE9910-12F2-724A-B0D0-F125E14A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De </a:t>
            </a:r>
            <a:r>
              <a:rPr lang="en-IE" err="1"/>
              <a:t>réir</a:t>
            </a:r>
            <a:r>
              <a:rPr lang="en-IE"/>
              <a:t> a </a:t>
            </a:r>
            <a:r>
              <a:rPr lang="en-IE" err="1"/>
              <a:t>chéile</a:t>
            </a:r>
            <a:r>
              <a:rPr lang="en-IE"/>
              <a:t> a </a:t>
            </a:r>
            <a:r>
              <a:rPr lang="en-IE" err="1"/>
              <a:t>thógtar</a:t>
            </a:r>
            <a:r>
              <a:rPr lang="en-IE"/>
              <a:t>…..</a:t>
            </a:r>
          </a:p>
        </p:txBody>
      </p:sp>
      <p:pic>
        <p:nvPicPr>
          <p:cNvPr id="7" name="Picture 6" descr="A group of people standing in a tunnel&#10;&#10;AI-generated content may be incorrect.">
            <a:extLst>
              <a:ext uri="{FF2B5EF4-FFF2-40B4-BE49-F238E27FC236}">
                <a16:creationId xmlns:a16="http://schemas.microsoft.com/office/drawing/2014/main" id="{3425602D-C215-31FD-26DC-552E380773B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159"/>
          <a:stretch>
            <a:fillRect/>
          </a:stretch>
        </p:blipFill>
        <p:spPr>
          <a:xfrm>
            <a:off x="7870284" y="1482385"/>
            <a:ext cx="3819838" cy="5148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81565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76A1D9-8576-AC49-BFC9-FC987BEF8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85" y="433932"/>
            <a:ext cx="7426682" cy="894802"/>
          </a:xfrm>
        </p:spPr>
        <p:txBody>
          <a:bodyPr anchor="ctr">
            <a:normAutofit/>
          </a:bodyPr>
          <a:lstStyle/>
          <a:p>
            <a:r>
              <a:rPr lang="en-IE" err="1">
                <a:solidFill>
                  <a:schemeClr val="tx2">
                    <a:lumMod val="90000"/>
                    <a:lumOff val="10000"/>
                  </a:schemeClr>
                </a:solidFill>
              </a:rPr>
              <a:t>Dá</a:t>
            </a:r>
            <a:r>
              <a:rPr lang="en-IE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IE" err="1">
                <a:solidFill>
                  <a:schemeClr val="tx2">
                    <a:lumMod val="90000"/>
                    <a:lumOff val="10000"/>
                  </a:schemeClr>
                </a:solidFill>
              </a:rPr>
              <a:t>bhrí</a:t>
            </a:r>
            <a:r>
              <a:rPr lang="en-IE">
                <a:solidFill>
                  <a:schemeClr val="tx2">
                    <a:lumMod val="90000"/>
                    <a:lumOff val="10000"/>
                  </a:schemeClr>
                </a:solidFill>
              </a:rPr>
              <a:t> sin…….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786FBA-125F-5035-60D1-8646C7A4D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85" y="1328734"/>
            <a:ext cx="7225205" cy="4822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188B823-988D-4C96-214B-42EFC5FC2D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31629" y="1747838"/>
            <a:ext cx="3788228" cy="4581525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>
                <a:latin typeface="Lucida Bright"/>
              </a:rPr>
              <a:t>Gaeilge Stretch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>
                <a:latin typeface="Lucida Bright"/>
              </a:rPr>
              <a:t>5 </a:t>
            </a:r>
            <a:r>
              <a:rPr lang="en-IE" sz="2400" err="1">
                <a:latin typeface="Lucida Bright"/>
              </a:rPr>
              <a:t>bhunscoil</a:t>
            </a:r>
            <a:r>
              <a:rPr lang="en-IE" sz="2400">
                <a:latin typeface="Lucida Bright"/>
              </a:rPr>
              <a:t> </a:t>
            </a:r>
            <a:r>
              <a:rPr lang="en-IE" sz="2400" err="1">
                <a:latin typeface="Lucida Bright"/>
              </a:rPr>
              <a:t>agus</a:t>
            </a:r>
            <a:r>
              <a:rPr lang="en-IE" sz="2400">
                <a:latin typeface="Lucida Bright"/>
              </a:rPr>
              <a:t> na </a:t>
            </a:r>
            <a:r>
              <a:rPr lang="en-IE" sz="2400" err="1">
                <a:latin typeface="Lucida Bright"/>
              </a:rPr>
              <a:t>páistí</a:t>
            </a:r>
            <a:r>
              <a:rPr lang="en-IE" sz="2400">
                <a:latin typeface="Lucida Bright"/>
              </a:rPr>
              <a:t> </a:t>
            </a:r>
            <a:r>
              <a:rPr lang="en-IE" sz="2400" err="1">
                <a:latin typeface="Lucida Bright"/>
              </a:rPr>
              <a:t>meánscoile</a:t>
            </a:r>
            <a:endParaRPr lang="en-IE" sz="2400">
              <a:latin typeface="Lucida Br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>
                <a:latin typeface="Lucida Bright"/>
              </a:rPr>
              <a:t>Rang </a:t>
            </a:r>
            <a:r>
              <a:rPr lang="en-IE" sz="2400" err="1">
                <a:latin typeface="Lucida Bright"/>
              </a:rPr>
              <a:t>breise</a:t>
            </a:r>
            <a:r>
              <a:rPr lang="en-IE" sz="2400">
                <a:latin typeface="Lucida Bright"/>
              </a:rPr>
              <a:t> </a:t>
            </a:r>
            <a:r>
              <a:rPr lang="en-IE" sz="2400" err="1">
                <a:latin typeface="Lucida Bright"/>
              </a:rPr>
              <a:t>sa</a:t>
            </a:r>
            <a:r>
              <a:rPr lang="en-IE" sz="2400">
                <a:latin typeface="Lucida Bright"/>
              </a:rPr>
              <a:t> </a:t>
            </a:r>
            <a:r>
              <a:rPr lang="en-IE" sz="2400" err="1">
                <a:latin typeface="Lucida Bright"/>
              </a:rPr>
              <a:t>Ghaeilge</a:t>
            </a:r>
            <a:endParaRPr lang="en-IE" sz="2400">
              <a:latin typeface="Lucida Brigh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 err="1">
                <a:latin typeface="Lucida Bright"/>
              </a:rPr>
              <a:t>Slua</a:t>
            </a:r>
            <a:r>
              <a:rPr lang="en-IE" sz="2400">
                <a:latin typeface="Lucida Bright"/>
              </a:rPr>
              <a:t> Mac </a:t>
            </a:r>
            <a:r>
              <a:rPr lang="en-IE" sz="2400" err="1">
                <a:latin typeface="Lucida Bright"/>
              </a:rPr>
              <a:t>Léinn</a:t>
            </a:r>
            <a:r>
              <a:rPr lang="en-IE" sz="2400">
                <a:latin typeface="Lucida Bright"/>
              </a:rPr>
              <a:t> ag </a:t>
            </a:r>
            <a:r>
              <a:rPr lang="en-IE" sz="2400" err="1">
                <a:latin typeface="Lucida Bright"/>
              </a:rPr>
              <a:t>cabhrú</a:t>
            </a:r>
            <a:r>
              <a:rPr lang="en-IE" sz="2400">
                <a:latin typeface="Lucida Bright"/>
              </a:rPr>
              <a:t> linn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400">
                <a:latin typeface="Lucida Bright"/>
              </a:rPr>
              <a:t>Na mic </a:t>
            </a:r>
            <a:r>
              <a:rPr lang="en-IE" sz="2400" err="1">
                <a:latin typeface="Lucida Bright"/>
              </a:rPr>
              <a:t>léinn</a:t>
            </a:r>
            <a:r>
              <a:rPr lang="en-IE" sz="2400">
                <a:latin typeface="Lucida Bright"/>
              </a:rPr>
              <a:t> a </a:t>
            </a:r>
            <a:r>
              <a:rPr lang="en-IE" sz="2400" err="1">
                <a:latin typeface="Lucida Bright"/>
              </a:rPr>
              <a:t>oiliúint</a:t>
            </a:r>
            <a:endParaRPr lang="en-IE" sz="2400">
              <a:latin typeface="Lucida Bright"/>
            </a:endParaRPr>
          </a:p>
          <a:p>
            <a:pPr marL="0" indent="0">
              <a:buNone/>
            </a:pPr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8665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E9482-EFEE-BC89-F7CE-F4890A176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436" y="433932"/>
            <a:ext cx="4007223" cy="894802"/>
          </a:xfrm>
        </p:spPr>
        <p:txBody>
          <a:bodyPr anchor="ctr">
            <a:normAutofit/>
          </a:bodyPr>
          <a:lstStyle/>
          <a:p>
            <a:r>
              <a:rPr lang="en-IE">
                <a:solidFill>
                  <a:schemeClr val="tx2">
                    <a:lumMod val="90000"/>
                    <a:lumOff val="10000"/>
                  </a:schemeClr>
                </a:solidFill>
              </a:rPr>
              <a:t>Gaeilge Stretch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473D9-B6B7-9C67-E2CA-5E0CED94F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436" y="1602557"/>
            <a:ext cx="5595212" cy="4895081"/>
          </a:xfrm>
        </p:spPr>
        <p:txBody>
          <a:bodyPr vert="horz" lIns="0" tIns="45720" rIns="91440" bIns="45720" rtlCol="0" anchor="t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/>
              <a:t>Cad </a:t>
            </a:r>
            <a:r>
              <a:rPr lang="en-IE" sz="2800" err="1"/>
              <a:t>atá</a:t>
            </a:r>
            <a:r>
              <a:rPr lang="en-IE" sz="2800"/>
              <a:t> </a:t>
            </a:r>
            <a:r>
              <a:rPr lang="en-IE" sz="2800" err="1"/>
              <a:t>ann</a:t>
            </a:r>
            <a:r>
              <a:rPr lang="en-IE" sz="2800"/>
              <a:t> </a:t>
            </a:r>
            <a:r>
              <a:rPr lang="en-IE" sz="2800" err="1"/>
              <a:t>d’fhoghlaimeoirí</a:t>
            </a:r>
            <a:r>
              <a:rPr lang="en-IE" sz="2800"/>
              <a:t> </a:t>
            </a:r>
            <a:r>
              <a:rPr lang="en-IE" sz="2800" err="1"/>
              <a:t>ar</a:t>
            </a:r>
            <a:r>
              <a:rPr lang="en-IE" sz="2800"/>
              <a:t> an </a:t>
            </a:r>
            <a:r>
              <a:rPr lang="en-IE" sz="2800" err="1"/>
              <a:t>imeall</a:t>
            </a:r>
            <a:r>
              <a:rPr lang="en-IE" sz="2800"/>
              <a:t>?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/>
              <a:t>Brú </a:t>
            </a:r>
            <a:r>
              <a:rPr lang="en-IE" sz="2800" err="1"/>
              <a:t>ar</a:t>
            </a:r>
            <a:r>
              <a:rPr lang="en-IE" sz="2800"/>
              <a:t> </a:t>
            </a:r>
            <a:r>
              <a:rPr lang="en-IE" sz="2800" err="1"/>
              <a:t>mhúinteoirí</a:t>
            </a:r>
            <a:r>
              <a:rPr lang="en-IE" sz="2800"/>
              <a:t>-ag </a:t>
            </a:r>
            <a:r>
              <a:rPr lang="en-IE" sz="2800" err="1"/>
              <a:t>brath</a:t>
            </a:r>
            <a:r>
              <a:rPr lang="en-IE" sz="2800"/>
              <a:t> </a:t>
            </a:r>
            <a:r>
              <a:rPr lang="en-IE" sz="2800" err="1"/>
              <a:t>ar</a:t>
            </a:r>
            <a:r>
              <a:rPr lang="en-IE" sz="2800"/>
              <a:t> </a:t>
            </a:r>
            <a:r>
              <a:rPr lang="en-IE" sz="2800" err="1"/>
              <a:t>obair</a:t>
            </a:r>
            <a:r>
              <a:rPr lang="en-IE" sz="2800"/>
              <a:t> </a:t>
            </a:r>
            <a:r>
              <a:rPr lang="en-IE" sz="2800" err="1"/>
              <a:t>dheonach</a:t>
            </a:r>
            <a:r>
              <a:rPr lang="en-IE" sz="2800"/>
              <a:t>, </a:t>
            </a:r>
            <a:r>
              <a:rPr lang="en-IE" sz="2800" err="1"/>
              <a:t>dea-mhéin</a:t>
            </a:r>
            <a:r>
              <a:rPr lang="en-IE" sz="2800"/>
              <a:t> </a:t>
            </a:r>
            <a:r>
              <a:rPr lang="en-IE" sz="2800" err="1"/>
              <a:t>agus</a:t>
            </a:r>
            <a:r>
              <a:rPr lang="en-IE" sz="2800"/>
              <a:t> </a:t>
            </a:r>
            <a:r>
              <a:rPr lang="en-IE" sz="2800" err="1"/>
              <a:t>inspreagadh</a:t>
            </a:r>
            <a:r>
              <a:rPr lang="en-IE" sz="280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 err="1"/>
              <a:t>Gá</a:t>
            </a:r>
            <a:r>
              <a:rPr lang="en-IE" sz="2800"/>
              <a:t> le </a:t>
            </a:r>
            <a:r>
              <a:rPr lang="en-IE" sz="2800" err="1"/>
              <a:t>hoiliúint</a:t>
            </a:r>
            <a:r>
              <a:rPr lang="en-IE" sz="2800"/>
              <a:t> </a:t>
            </a:r>
            <a:r>
              <a:rPr lang="en-IE" sz="2800" err="1"/>
              <a:t>leanúnach</a:t>
            </a:r>
            <a:r>
              <a:rPr lang="en-IE" sz="2800"/>
              <a:t> </a:t>
            </a:r>
            <a:r>
              <a:rPr lang="en-IE" sz="2800" err="1"/>
              <a:t>ar</a:t>
            </a:r>
            <a:r>
              <a:rPr lang="en-IE" sz="2800"/>
              <a:t> </a:t>
            </a:r>
            <a:r>
              <a:rPr lang="en-IE" sz="2800" err="1"/>
              <a:t>chleachtas</a:t>
            </a:r>
            <a:r>
              <a:rPr lang="en-IE" sz="2800"/>
              <a:t> </a:t>
            </a:r>
            <a:r>
              <a:rPr lang="en-IE" sz="2800" err="1"/>
              <a:t>éifeachtach</a:t>
            </a:r>
            <a:r>
              <a:rPr lang="en-IE" sz="2800"/>
              <a:t> </a:t>
            </a:r>
            <a:r>
              <a:rPr lang="en-IE" sz="2800" err="1"/>
              <a:t>aitheanta</a:t>
            </a:r>
            <a:r>
              <a:rPr lang="en-IE" sz="2800"/>
              <a:t> </a:t>
            </a:r>
            <a:r>
              <a:rPr lang="en-IE" sz="2800" err="1"/>
              <a:t>sa</a:t>
            </a:r>
            <a:r>
              <a:rPr lang="en-IE" sz="2800"/>
              <a:t> </a:t>
            </a:r>
            <a:r>
              <a:rPr lang="en-IE" sz="2800" err="1"/>
              <a:t>taighde</a:t>
            </a:r>
            <a:r>
              <a:rPr lang="en-IE" sz="2800"/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800">
                <a:ea typeface="+mn-lt"/>
                <a:cs typeface="+mn-lt"/>
              </a:rPr>
              <a:t>Deis </a:t>
            </a:r>
            <a:r>
              <a:rPr lang="en-IE" sz="2800" err="1">
                <a:ea typeface="+mn-lt"/>
                <a:cs typeface="+mn-lt"/>
              </a:rPr>
              <a:t>iontach</a:t>
            </a:r>
            <a:r>
              <a:rPr lang="en-IE" sz="2800">
                <a:ea typeface="+mn-lt"/>
                <a:cs typeface="+mn-lt"/>
              </a:rPr>
              <a:t> ag Gaeilge Stretch</a:t>
            </a:r>
            <a:r>
              <a:rPr lang="en-IE" sz="2800"/>
              <a:t> </a:t>
            </a:r>
            <a:r>
              <a:rPr lang="en-IE" sz="2800" err="1"/>
              <a:t>clár</a:t>
            </a:r>
            <a:r>
              <a:rPr lang="en-IE" sz="2800"/>
              <a:t> </a:t>
            </a:r>
            <a:r>
              <a:rPr lang="en-IE" sz="2800" err="1"/>
              <a:t>nó</a:t>
            </a:r>
            <a:r>
              <a:rPr lang="en-IE" sz="2800"/>
              <a:t> </a:t>
            </a:r>
            <a:r>
              <a:rPr lang="en-IE" sz="2800" err="1"/>
              <a:t>acmhainn</a:t>
            </a:r>
            <a:r>
              <a:rPr lang="en-IE" sz="2800"/>
              <a:t> </a:t>
            </a:r>
            <a:r>
              <a:rPr lang="en-IE" sz="2800" err="1"/>
              <a:t>náisiúnta</a:t>
            </a:r>
            <a:r>
              <a:rPr lang="en-IE" sz="2800"/>
              <a:t> a </a:t>
            </a:r>
            <a:r>
              <a:rPr lang="en-IE" sz="2800" err="1"/>
              <a:t>dhearadh</a:t>
            </a:r>
            <a:r>
              <a:rPr lang="en-IE" sz="2800"/>
              <a:t>. </a:t>
            </a:r>
          </a:p>
          <a:p>
            <a:endParaRPr lang="en-IE" sz="2800"/>
          </a:p>
        </p:txBody>
      </p:sp>
      <p:pic>
        <p:nvPicPr>
          <p:cNvPr id="6" name="Picture Placeholder 5" descr="A group of children sitting around a table&#10;&#10;AI-generated content may be incorrect.">
            <a:extLst>
              <a:ext uri="{FF2B5EF4-FFF2-40B4-BE49-F238E27FC236}">
                <a16:creationId xmlns:a16="http://schemas.microsoft.com/office/drawing/2014/main" id="{22EBB356-7009-FACF-205E-5632C1F8D5A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1557" t="-983" r="10349" b="983"/>
          <a:stretch>
            <a:fillRect/>
          </a:stretch>
        </p:blipFill>
        <p:spPr>
          <a:xfrm>
            <a:off x="298450" y="298450"/>
            <a:ext cx="5486400" cy="6299200"/>
          </a:xfrm>
        </p:spPr>
      </p:pic>
    </p:spTree>
    <p:extLst>
      <p:ext uri="{BB962C8B-B14F-4D97-AF65-F5344CB8AC3E}">
        <p14:creationId xmlns:p14="http://schemas.microsoft.com/office/powerpoint/2010/main" val="41619518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4CD6D-7FC8-8B1D-8141-722FE4D919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1432AF0-64A6-6A9F-EE36-31D1EB8D772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2762" y="1810431"/>
            <a:ext cx="6007781" cy="4884737"/>
          </a:xfrm>
        </p:spPr>
        <p:txBody>
          <a:bodyPr/>
          <a:lstStyle/>
          <a:p>
            <a:r>
              <a:rPr lang="en-IE"/>
              <a:t>An </a:t>
            </a:r>
            <a:r>
              <a:rPr lang="en-IE" err="1"/>
              <a:t>teagasc</a:t>
            </a:r>
            <a:r>
              <a:rPr lang="en-IE"/>
              <a:t> </a:t>
            </a:r>
            <a:r>
              <a:rPr lang="en-IE" err="1"/>
              <a:t>féin</a:t>
            </a:r>
            <a:endParaRPr lang="en-IE"/>
          </a:p>
          <a:p>
            <a:r>
              <a:rPr lang="en-IE"/>
              <a:t>Ag </a:t>
            </a:r>
            <a:r>
              <a:rPr lang="en-IE" err="1"/>
              <a:t>freastal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riachtanaisí</a:t>
            </a:r>
            <a:r>
              <a:rPr lang="en-IE"/>
              <a:t> na </a:t>
            </a:r>
            <a:r>
              <a:rPr lang="en-IE" err="1"/>
              <a:t>ndaltaí</a:t>
            </a:r>
            <a:endParaRPr lang="en-IE"/>
          </a:p>
          <a:p>
            <a:r>
              <a:rPr lang="en-IE"/>
              <a:t>Ag </a:t>
            </a:r>
            <a:r>
              <a:rPr lang="en-IE" err="1"/>
              <a:t>díriú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mhinicíocht</a:t>
            </a:r>
            <a:r>
              <a:rPr lang="en-IE"/>
              <a:t> na </a:t>
            </a:r>
            <a:r>
              <a:rPr lang="en-IE" err="1"/>
              <a:t>bhfocal</a:t>
            </a:r>
            <a:endParaRPr lang="en-IE"/>
          </a:p>
          <a:p>
            <a:r>
              <a:rPr lang="en-IE" err="1"/>
              <a:t>Téamaí</a:t>
            </a:r>
            <a:r>
              <a:rPr lang="en-IE"/>
              <a:t> </a:t>
            </a:r>
            <a:r>
              <a:rPr lang="en-IE" err="1"/>
              <a:t>laethúla</a:t>
            </a:r>
            <a:endParaRPr lang="en-IE"/>
          </a:p>
          <a:p>
            <a:r>
              <a:rPr lang="en-IE"/>
              <a:t>An Mana: </a:t>
            </a:r>
          </a:p>
          <a:p>
            <a:pPr marL="0" indent="0" algn="ctr">
              <a:buNone/>
            </a:pPr>
            <a:r>
              <a:rPr lang="en-IE" b="1" i="1" err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Saibhrigh</a:t>
            </a:r>
            <a:r>
              <a:rPr lang="en-IE" b="1" i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, </a:t>
            </a:r>
            <a:r>
              <a:rPr lang="en-IE" b="1" i="1" err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Fairsingigh</a:t>
            </a:r>
            <a:r>
              <a:rPr lang="en-IE" b="1" i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 </a:t>
            </a:r>
            <a:r>
              <a:rPr lang="en-IE" b="1" i="1" err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agus</a:t>
            </a:r>
            <a:r>
              <a:rPr lang="en-IE" b="1" i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 </a:t>
            </a:r>
            <a:r>
              <a:rPr lang="en-IE" b="1" i="1" err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Daingnigh</a:t>
            </a:r>
            <a:r>
              <a:rPr lang="en-IE" b="1" i="1">
                <a:solidFill>
                  <a:schemeClr val="tx2">
                    <a:lumMod val="90000"/>
                    <a:lumOff val="10000"/>
                  </a:schemeClr>
                </a:solidFill>
                <a:latin typeface="Lucida Bright" panose="02040602050505020304" pitchFamily="18" charset="0"/>
              </a:rPr>
              <a:t> </a:t>
            </a:r>
          </a:p>
          <a:p>
            <a:pPr marL="0" indent="0" algn="ctr">
              <a:buNone/>
            </a:pPr>
            <a:endParaRPr lang="en-IE" b="1" i="1">
              <a:solidFill>
                <a:schemeClr val="tx2">
                  <a:lumMod val="90000"/>
                  <a:lumOff val="10000"/>
                </a:schemeClr>
              </a:solidFill>
              <a:latin typeface="Lucida Bright" panose="02040602050505020304" pitchFamily="18" charset="0"/>
            </a:endParaRPr>
          </a:p>
          <a:p>
            <a:r>
              <a:rPr lang="en-IE" err="1"/>
              <a:t>Léamhthuiscintí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dreas</a:t>
            </a:r>
            <a:r>
              <a:rPr lang="en-IE"/>
              <a:t> </a:t>
            </a:r>
            <a:r>
              <a:rPr lang="en-IE" err="1"/>
              <a:t>chainte</a:t>
            </a:r>
            <a:endParaRPr lang="en-IE"/>
          </a:p>
          <a:p>
            <a:pPr marL="0" indent="0">
              <a:buNone/>
            </a:pPr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5D18BDC-58FF-69F5-387C-9ADB87E19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Gach </a:t>
            </a:r>
            <a:r>
              <a:rPr lang="en-IE" err="1"/>
              <a:t>éinne</a:t>
            </a:r>
            <a:r>
              <a:rPr lang="en-IE"/>
              <a:t> </a:t>
            </a:r>
            <a:r>
              <a:rPr lang="en-IE" err="1"/>
              <a:t>sa</a:t>
            </a:r>
            <a:r>
              <a:rPr lang="en-IE"/>
              <a:t> </a:t>
            </a:r>
            <a:r>
              <a:rPr lang="en-IE" err="1"/>
              <a:t>leabharlann</a:t>
            </a:r>
            <a:endParaRPr lang="en-IE"/>
          </a:p>
        </p:txBody>
      </p:sp>
      <p:pic>
        <p:nvPicPr>
          <p:cNvPr id="4" name="Content Placeholder 4" descr="A group of girls sitting around a table looking at a book&#10;&#10;AI-generated content may be incorrect.">
            <a:extLst>
              <a:ext uri="{FF2B5EF4-FFF2-40B4-BE49-F238E27FC236}">
                <a16:creationId xmlns:a16="http://schemas.microsoft.com/office/drawing/2014/main" id="{27A0689C-2234-DEFC-6BC7-10B23FE06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057" y="2191431"/>
            <a:ext cx="5262166" cy="35096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14911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01D2B2-E829-813E-9A12-A444C4B37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998" y="424851"/>
            <a:ext cx="7388650" cy="894802"/>
          </a:xfrm>
        </p:spPr>
        <p:txBody>
          <a:bodyPr anchor="ctr">
            <a:normAutofit/>
          </a:bodyPr>
          <a:lstStyle/>
          <a:p>
            <a:r>
              <a:rPr lang="en-IE">
                <a:solidFill>
                  <a:schemeClr val="tx2">
                    <a:lumMod val="90000"/>
                    <a:lumOff val="10000"/>
                  </a:schemeClr>
                </a:solidFill>
              </a:rPr>
              <a:t>An </a:t>
            </a:r>
            <a:r>
              <a:rPr lang="en-IE" err="1">
                <a:solidFill>
                  <a:schemeClr val="tx2">
                    <a:lumMod val="90000"/>
                    <a:lumOff val="10000"/>
                  </a:schemeClr>
                </a:solidFill>
              </a:rPr>
              <a:t>toradh</a:t>
            </a:r>
            <a:endParaRPr lang="en-IE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5" name="Picture 4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09290E53-7F00-17C9-883F-668490F8C0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85" r="5088" b="-2"/>
          <a:stretch>
            <a:fillRect/>
          </a:stretch>
        </p:blipFill>
        <p:spPr>
          <a:xfrm>
            <a:off x="4511510" y="1497240"/>
            <a:ext cx="7323138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93E239-8F44-A0D6-0FCE-707CC731DC8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57187" y="1767115"/>
            <a:ext cx="3815896" cy="4622800"/>
          </a:xfrm>
        </p:spPr>
        <p:txBody>
          <a:bodyPr anchor="ctr">
            <a:normAutofit fontScale="62500" lnSpcReduction="20000"/>
          </a:bodyPr>
          <a:lstStyle/>
          <a:p>
            <a:endParaRPr lang="en-IE" sz="18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 err="1"/>
              <a:t>Caidreamh</a:t>
            </a:r>
            <a:r>
              <a:rPr lang="en-IE" sz="3100"/>
              <a:t> </a:t>
            </a:r>
            <a:r>
              <a:rPr lang="en-IE" sz="3100" err="1"/>
              <a:t>níos</a:t>
            </a:r>
            <a:r>
              <a:rPr lang="en-IE" sz="3100"/>
              <a:t> </a:t>
            </a:r>
            <a:r>
              <a:rPr lang="en-IE" sz="3100" err="1"/>
              <a:t>fearr</a:t>
            </a:r>
            <a:r>
              <a:rPr lang="en-IE" sz="3100"/>
              <a:t> </a:t>
            </a:r>
            <a:r>
              <a:rPr lang="en-IE" sz="3100" err="1"/>
              <a:t>idir</a:t>
            </a:r>
            <a:r>
              <a:rPr lang="en-IE" sz="3100"/>
              <a:t> </a:t>
            </a:r>
            <a:r>
              <a:rPr lang="en-IE" sz="3100" err="1"/>
              <a:t>muintir</a:t>
            </a:r>
            <a:r>
              <a:rPr lang="en-IE" sz="3100"/>
              <a:t> an </a:t>
            </a:r>
            <a:r>
              <a:rPr lang="en-IE" sz="3100" err="1"/>
              <a:t>choláiste</a:t>
            </a:r>
            <a:r>
              <a:rPr lang="en-IE" sz="3100"/>
              <a:t> </a:t>
            </a:r>
            <a:r>
              <a:rPr lang="en-IE" sz="3100" err="1"/>
              <a:t>agus</a:t>
            </a:r>
            <a:r>
              <a:rPr lang="en-IE" sz="3100"/>
              <a:t> </a:t>
            </a:r>
            <a:r>
              <a:rPr lang="en-IE" sz="3100" err="1"/>
              <a:t>páistí</a:t>
            </a:r>
            <a:r>
              <a:rPr lang="en-IE" sz="3100"/>
              <a:t> na </a:t>
            </a:r>
            <a:r>
              <a:rPr lang="en-IE" sz="3100" err="1"/>
              <a:t>scoile</a:t>
            </a:r>
            <a:endParaRPr lang="en-IE" sz="310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 err="1"/>
              <a:t>Cuirtear</a:t>
            </a:r>
            <a:r>
              <a:rPr lang="en-IE" sz="3100"/>
              <a:t> fáilte </a:t>
            </a:r>
            <a:r>
              <a:rPr lang="en-IE" sz="3100" err="1"/>
              <a:t>romhainn</a:t>
            </a:r>
            <a:r>
              <a:rPr lang="en-IE" sz="3100"/>
              <a:t> </a:t>
            </a:r>
            <a:r>
              <a:rPr lang="en-IE" sz="3100" err="1"/>
              <a:t>gach</a:t>
            </a:r>
            <a:r>
              <a:rPr lang="en-IE" sz="3100"/>
              <a:t> </a:t>
            </a:r>
            <a:r>
              <a:rPr lang="en-IE" sz="3100" err="1"/>
              <a:t>aon</a:t>
            </a:r>
            <a:r>
              <a:rPr lang="en-IE" sz="3100"/>
              <a:t> Aoine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/>
              <a:t>Na </a:t>
            </a:r>
            <a:r>
              <a:rPr lang="en-IE" sz="3100" err="1"/>
              <a:t>daltaí</a:t>
            </a:r>
            <a:r>
              <a:rPr lang="en-IE" sz="3100"/>
              <a:t> </a:t>
            </a:r>
            <a:r>
              <a:rPr lang="en-IE" sz="3100" err="1"/>
              <a:t>níos</a:t>
            </a:r>
            <a:r>
              <a:rPr lang="en-IE" sz="3100"/>
              <a:t> </a:t>
            </a:r>
            <a:r>
              <a:rPr lang="en-IE" sz="3100" err="1"/>
              <a:t>mó</a:t>
            </a:r>
            <a:r>
              <a:rPr lang="en-IE" sz="3100"/>
              <a:t> </a:t>
            </a:r>
            <a:r>
              <a:rPr lang="en-IE" sz="3100" err="1"/>
              <a:t>ar</a:t>
            </a:r>
            <a:r>
              <a:rPr lang="en-IE" sz="3100"/>
              <a:t> a </a:t>
            </a:r>
            <a:r>
              <a:rPr lang="en-IE" sz="3100" err="1"/>
              <a:t>suaimhneas</a:t>
            </a:r>
            <a:r>
              <a:rPr lang="en-IE" sz="3100"/>
              <a:t> ó </a:t>
            </a:r>
            <a:r>
              <a:rPr lang="en-IE" sz="3100" err="1"/>
              <a:t>thaobh</a:t>
            </a:r>
            <a:r>
              <a:rPr lang="en-IE" sz="3100"/>
              <a:t> na Gaeilge 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/>
              <a:t>Meas age </a:t>
            </a:r>
            <a:r>
              <a:rPr lang="en-IE" sz="3100" err="1"/>
              <a:t>daoine</a:t>
            </a:r>
            <a:r>
              <a:rPr lang="en-IE" sz="3100"/>
              <a:t> (</a:t>
            </a:r>
            <a:r>
              <a:rPr lang="en-IE" sz="3100" err="1"/>
              <a:t>idir</a:t>
            </a:r>
            <a:r>
              <a:rPr lang="en-IE" sz="3100"/>
              <a:t> </a:t>
            </a:r>
            <a:r>
              <a:rPr lang="en-IE" sz="3100" err="1"/>
              <a:t>óg</a:t>
            </a:r>
            <a:r>
              <a:rPr lang="en-IE" sz="3100"/>
              <a:t> </a:t>
            </a:r>
            <a:r>
              <a:rPr lang="en-IE" sz="3100" err="1"/>
              <a:t>agus</a:t>
            </a:r>
            <a:r>
              <a:rPr lang="en-IE" sz="3100"/>
              <a:t> </a:t>
            </a:r>
            <a:r>
              <a:rPr lang="en-IE" sz="3100" err="1"/>
              <a:t>aosta</a:t>
            </a:r>
            <a:r>
              <a:rPr lang="en-IE" sz="3100"/>
              <a:t>) </a:t>
            </a:r>
            <a:r>
              <a:rPr lang="en-IE" sz="3100" err="1"/>
              <a:t>ar</a:t>
            </a:r>
            <a:r>
              <a:rPr lang="en-IE" sz="3100"/>
              <a:t> an </a:t>
            </a:r>
            <a:r>
              <a:rPr lang="en-IE" sz="3100" err="1"/>
              <a:t>dteanga</a:t>
            </a:r>
            <a:r>
              <a:rPr lang="en-IE" sz="3100"/>
              <a:t> </a:t>
            </a:r>
            <a:r>
              <a:rPr lang="en-IE" sz="3100" err="1"/>
              <a:t>anois</a:t>
            </a:r>
            <a:r>
              <a:rPr lang="en-IE" sz="310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 err="1"/>
              <a:t>Cáil</a:t>
            </a:r>
            <a:r>
              <a:rPr lang="en-IE" sz="3100"/>
              <a:t> na </a:t>
            </a:r>
            <a:r>
              <a:rPr lang="en-IE" sz="3100" err="1"/>
              <a:t>scoile</a:t>
            </a:r>
            <a:r>
              <a:rPr lang="en-IE" sz="3100"/>
              <a:t> ag </a:t>
            </a:r>
            <a:r>
              <a:rPr lang="en-IE" sz="3100" err="1"/>
              <a:t>fás</a:t>
            </a:r>
            <a:r>
              <a:rPr lang="en-IE" sz="3100"/>
              <a:t> mar </a:t>
            </a:r>
            <a:r>
              <a:rPr lang="en-IE" sz="3100" err="1"/>
              <a:t>aon</a:t>
            </a:r>
            <a:r>
              <a:rPr lang="en-IE" sz="3100"/>
              <a:t> le </a:t>
            </a:r>
            <a:r>
              <a:rPr lang="en-IE" sz="3100" err="1"/>
              <a:t>huaillmhian</a:t>
            </a:r>
            <a:r>
              <a:rPr lang="en-IE" sz="3100"/>
              <a:t> na </a:t>
            </a:r>
            <a:r>
              <a:rPr lang="en-IE" sz="3100" err="1"/>
              <a:t>ndaltaí</a:t>
            </a:r>
            <a:r>
              <a:rPr lang="en-IE" sz="310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3100"/>
              <a:t>An </a:t>
            </a:r>
            <a:r>
              <a:rPr lang="en-IE" sz="3100" err="1"/>
              <a:t>tríú</a:t>
            </a:r>
            <a:r>
              <a:rPr lang="en-IE" sz="3100"/>
              <a:t> </a:t>
            </a:r>
            <a:r>
              <a:rPr lang="en-IE" sz="3100" err="1"/>
              <a:t>leibhéal</a:t>
            </a:r>
            <a:r>
              <a:rPr lang="en-IE" sz="3100"/>
              <a:t> </a:t>
            </a:r>
            <a:r>
              <a:rPr lang="en-IE" sz="3100" err="1"/>
              <a:t>agus</a:t>
            </a:r>
            <a:r>
              <a:rPr lang="en-IE" sz="3100"/>
              <a:t> an </a:t>
            </a:r>
            <a:r>
              <a:rPr lang="en-IE" sz="3100" err="1"/>
              <a:t>tEolaí</a:t>
            </a:r>
            <a:r>
              <a:rPr lang="en-IE" sz="3100"/>
              <a:t> Óg</a:t>
            </a:r>
            <a:endParaRPr lang="ga-IE" sz="3100"/>
          </a:p>
          <a:p>
            <a:endParaRPr lang="en-IE" sz="1800"/>
          </a:p>
          <a:p>
            <a:pPr marL="0" indent="0">
              <a:buNone/>
            </a:pPr>
            <a:endParaRPr lang="en-IE" sz="1800"/>
          </a:p>
        </p:txBody>
      </p:sp>
    </p:spTree>
    <p:extLst>
      <p:ext uri="{BB962C8B-B14F-4D97-AF65-F5344CB8AC3E}">
        <p14:creationId xmlns:p14="http://schemas.microsoft.com/office/powerpoint/2010/main" val="3509941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BEFA4-5FDF-FEB3-2E05-DF595E694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32A2F5-D67F-F736-60AE-A466011072A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512762" y="1810431"/>
            <a:ext cx="5409067" cy="4884737"/>
          </a:xfrm>
        </p:spPr>
        <p:txBody>
          <a:bodyPr/>
          <a:lstStyle/>
          <a:p>
            <a:r>
              <a:rPr lang="en-IE"/>
              <a:t>An </a:t>
            </a:r>
            <a:r>
              <a:rPr lang="en-IE" err="1"/>
              <a:t>chaint</a:t>
            </a:r>
            <a:r>
              <a:rPr lang="en-IE"/>
              <a:t>, an </a:t>
            </a:r>
            <a:r>
              <a:rPr lang="en-IE" err="1"/>
              <a:t>foclóir</a:t>
            </a:r>
            <a:r>
              <a:rPr lang="en-IE"/>
              <a:t>, an </a:t>
            </a:r>
            <a:r>
              <a:rPr lang="en-IE" err="1"/>
              <a:t>dearcadh</a:t>
            </a:r>
            <a:r>
              <a:rPr lang="en-IE"/>
              <a:t> a </a:t>
            </a:r>
            <a:r>
              <a:rPr lang="en-IE" err="1"/>
              <a:t>dhaingniú</a:t>
            </a:r>
            <a:endParaRPr lang="en-IE"/>
          </a:p>
          <a:p>
            <a:r>
              <a:rPr lang="en-IE"/>
              <a:t>Go </a:t>
            </a:r>
            <a:r>
              <a:rPr lang="en-IE" err="1"/>
              <a:t>seachtainiúil</a:t>
            </a:r>
            <a:r>
              <a:rPr lang="en-IE"/>
              <a:t> </a:t>
            </a:r>
            <a:r>
              <a:rPr lang="en-IE" err="1"/>
              <a:t>murab</a:t>
            </a:r>
            <a:r>
              <a:rPr lang="en-IE"/>
              <a:t> </a:t>
            </a:r>
            <a:r>
              <a:rPr lang="en-IE" err="1"/>
              <a:t>ionann</a:t>
            </a:r>
            <a:r>
              <a:rPr lang="en-IE"/>
              <a:t> is go </a:t>
            </a:r>
            <a:r>
              <a:rPr lang="en-IE" err="1"/>
              <a:t>laethúil</a:t>
            </a:r>
            <a:endParaRPr lang="en-IE"/>
          </a:p>
          <a:p>
            <a:r>
              <a:rPr lang="en-IE" err="1"/>
              <a:t>Cuirtear</a:t>
            </a:r>
            <a:r>
              <a:rPr lang="en-IE"/>
              <a:t> </a:t>
            </a:r>
            <a:r>
              <a:rPr lang="en-IE" err="1"/>
              <a:t>siúcra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an  </a:t>
            </a:r>
            <a:r>
              <a:rPr lang="en-IE" err="1"/>
              <a:t>bpiolla</a:t>
            </a:r>
            <a:r>
              <a:rPr lang="en-IE"/>
              <a:t> ach </a:t>
            </a:r>
            <a:r>
              <a:rPr lang="en-IE" err="1"/>
              <a:t>caithfidh</a:t>
            </a:r>
            <a:r>
              <a:rPr lang="en-IE"/>
              <a:t> </a:t>
            </a:r>
            <a:r>
              <a:rPr lang="en-IE" err="1"/>
              <a:t>piolla</a:t>
            </a:r>
            <a:r>
              <a:rPr lang="en-IE"/>
              <a:t> </a:t>
            </a:r>
            <a:r>
              <a:rPr lang="en-IE" err="1"/>
              <a:t>bheith</a:t>
            </a:r>
            <a:r>
              <a:rPr lang="en-IE"/>
              <a:t> </a:t>
            </a:r>
            <a:r>
              <a:rPr lang="en-IE" err="1"/>
              <a:t>ann</a:t>
            </a:r>
            <a:r>
              <a:rPr lang="en-IE"/>
              <a:t>!!</a:t>
            </a:r>
          </a:p>
          <a:p>
            <a:pPr marL="0" indent="0">
              <a:buNone/>
            </a:pPr>
            <a:endParaRPr lang="en-IE"/>
          </a:p>
          <a:p>
            <a:r>
              <a:rPr lang="en-IE"/>
              <a:t>An t-</a:t>
            </a:r>
            <a:r>
              <a:rPr lang="en-IE" err="1"/>
              <a:t>allas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an </a:t>
            </a:r>
            <a:r>
              <a:rPr lang="en-IE" err="1"/>
              <a:t>crá</a:t>
            </a:r>
            <a:r>
              <a:rPr lang="en-IE"/>
              <a:t> </a:t>
            </a:r>
            <a:r>
              <a:rPr lang="en-IE" err="1"/>
              <a:t>croí</a:t>
            </a:r>
            <a:r>
              <a:rPr lang="en-IE"/>
              <a:t> a </a:t>
            </a:r>
            <a:r>
              <a:rPr lang="en-IE" err="1"/>
              <a:t>bhaineann</a:t>
            </a:r>
            <a:r>
              <a:rPr lang="en-IE"/>
              <a:t> le </a:t>
            </a:r>
            <a:r>
              <a:rPr lang="en-IE" err="1"/>
              <a:t>foghlaim</a:t>
            </a:r>
            <a:r>
              <a:rPr lang="en-IE"/>
              <a:t> </a:t>
            </a:r>
            <a:r>
              <a:rPr lang="en-IE" err="1"/>
              <a:t>aon</a:t>
            </a:r>
            <a:r>
              <a:rPr lang="en-IE"/>
              <a:t> </a:t>
            </a:r>
            <a:r>
              <a:rPr lang="en-IE" err="1"/>
              <a:t>teanga</a:t>
            </a:r>
            <a:endParaRPr lang="ga-IE"/>
          </a:p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F7E4A2-598B-8A88-FCE8-244E954C1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Na </a:t>
            </a:r>
            <a:r>
              <a:rPr lang="en-IE" err="1"/>
              <a:t>dúshláin</a:t>
            </a:r>
            <a:endParaRPr lang="en-I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A9D785-ED8B-E03A-53E8-D6D6B096F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08049"/>
            <a:ext cx="5768286" cy="3844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62080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928677-2917-BC04-097C-5306C5E57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IE" err="1">
                <a:latin typeface="Lucida Bright"/>
              </a:rPr>
              <a:t>Amach</a:t>
            </a:r>
            <a:r>
              <a:rPr lang="en-IE">
                <a:latin typeface="Lucida Bright"/>
              </a:rPr>
              <a:t> </a:t>
            </a:r>
            <a:r>
              <a:rPr lang="en-IE" err="1">
                <a:latin typeface="Lucida Bright"/>
              </a:rPr>
              <a:t>anso</a:t>
            </a:r>
            <a:r>
              <a:rPr lang="en-IE">
                <a:latin typeface="Lucida Bright"/>
              </a:rPr>
              <a:t> - </a:t>
            </a:r>
            <a:r>
              <a:rPr lang="en-IE" err="1">
                <a:latin typeface="Lucida Bright"/>
              </a:rPr>
              <a:t>Tuiscintí</a:t>
            </a:r>
            <a:r>
              <a:rPr lang="en-IE">
                <a:latin typeface="Lucida Bright"/>
              </a:rPr>
              <a:t> </a:t>
            </a:r>
            <a:r>
              <a:rPr lang="en-IE" err="1">
                <a:latin typeface="Lucida Bright"/>
              </a:rPr>
              <a:t>nua</a:t>
            </a:r>
            <a:endParaRPr lang="en-IE">
              <a:latin typeface="Lucida Bright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79B2A65-50B7-834D-6983-AF2ED90F3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74040" y="1825625"/>
            <a:ext cx="5181600" cy="4351338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IE" err="1"/>
              <a:t>Níos</a:t>
            </a:r>
            <a:r>
              <a:rPr lang="en-IE"/>
              <a:t> </a:t>
            </a:r>
            <a:r>
              <a:rPr lang="en-IE" err="1"/>
              <a:t>mó</a:t>
            </a:r>
            <a:r>
              <a:rPr lang="en-IE"/>
              <a:t> </a:t>
            </a:r>
            <a:r>
              <a:rPr lang="en-IE" err="1"/>
              <a:t>ranganna</a:t>
            </a:r>
            <a:r>
              <a:rPr lang="en-IE"/>
              <a:t> </a:t>
            </a:r>
            <a:endParaRPr lang="en-US"/>
          </a:p>
          <a:p>
            <a:r>
              <a:rPr lang="en-IE" err="1"/>
              <a:t>Níos</a:t>
            </a:r>
            <a:r>
              <a:rPr lang="en-IE"/>
              <a:t> </a:t>
            </a:r>
            <a:r>
              <a:rPr lang="en-IE" err="1"/>
              <a:t>mó</a:t>
            </a:r>
            <a:r>
              <a:rPr lang="en-IE"/>
              <a:t> </a:t>
            </a:r>
            <a:r>
              <a:rPr lang="en-IE" err="1"/>
              <a:t>teagmhála</a:t>
            </a:r>
            <a:endParaRPr lang="en-US"/>
          </a:p>
          <a:p>
            <a:r>
              <a:rPr lang="en-IE" err="1"/>
              <a:t>Caidreamh</a:t>
            </a:r>
            <a:r>
              <a:rPr lang="en-IE"/>
              <a:t> </a:t>
            </a:r>
            <a:r>
              <a:rPr lang="en-IE" err="1"/>
              <a:t>níos</a:t>
            </a:r>
            <a:r>
              <a:rPr lang="en-IE"/>
              <a:t> </a:t>
            </a:r>
            <a:r>
              <a:rPr lang="en-IE" err="1"/>
              <a:t>doimhne</a:t>
            </a:r>
            <a:r>
              <a:rPr lang="en-IE"/>
              <a:t> </a:t>
            </a:r>
            <a:r>
              <a:rPr lang="en-IE" err="1"/>
              <a:t>idir</a:t>
            </a:r>
            <a:r>
              <a:rPr lang="en-IE"/>
              <a:t> </a:t>
            </a:r>
            <a:r>
              <a:rPr lang="en-IE" err="1"/>
              <a:t>sinne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daltaí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a </a:t>
            </a:r>
            <a:r>
              <a:rPr lang="en-IE" err="1"/>
              <a:t>muintir</a:t>
            </a:r>
            <a:endParaRPr lang="en-IE"/>
          </a:p>
          <a:p>
            <a:r>
              <a:rPr lang="ga-IE"/>
              <a:t>Tuiscint ar cad is turas teanga ann! </a:t>
            </a:r>
          </a:p>
          <a:p>
            <a:r>
              <a:rPr lang="ga-IE"/>
              <a:t>Tuiscint ar cad is turas foghlama ann!</a:t>
            </a:r>
          </a:p>
          <a:p>
            <a:r>
              <a:rPr lang="ga-IE"/>
              <a:t>Féidearthachtaí nua ann do mhuintir an  cheantair…. Ach caithfear an deis a thapú!</a:t>
            </a:r>
          </a:p>
          <a:p>
            <a:r>
              <a:rPr lang="en-IE"/>
              <a:t>Ní </a:t>
            </a:r>
            <a:r>
              <a:rPr lang="en-IE" err="1"/>
              <a:t>mór</a:t>
            </a:r>
            <a:r>
              <a:rPr lang="en-IE"/>
              <a:t> don </a:t>
            </a:r>
            <a:r>
              <a:rPr lang="en-IE" err="1"/>
              <a:t>bpobal</a:t>
            </a:r>
            <a:r>
              <a:rPr lang="en-IE"/>
              <a:t> </a:t>
            </a:r>
            <a:r>
              <a:rPr lang="en-IE" err="1"/>
              <a:t>rudaí</a:t>
            </a:r>
            <a:r>
              <a:rPr lang="en-IE"/>
              <a:t> </a:t>
            </a:r>
            <a:r>
              <a:rPr lang="en-IE" err="1"/>
              <a:t>nua</a:t>
            </a:r>
            <a:r>
              <a:rPr lang="en-IE"/>
              <a:t> a </a:t>
            </a:r>
            <a:r>
              <a:rPr lang="en-IE" err="1"/>
              <a:t>ghabháil</a:t>
            </a:r>
            <a:r>
              <a:rPr lang="en-IE"/>
              <a:t> </a:t>
            </a:r>
            <a:r>
              <a:rPr lang="en-IE" err="1"/>
              <a:t>chucu</a:t>
            </a:r>
            <a:r>
              <a:rPr lang="en-IE"/>
              <a:t> </a:t>
            </a:r>
            <a:r>
              <a:rPr lang="en-IE" err="1"/>
              <a:t>féin</a:t>
            </a:r>
            <a:r>
              <a:rPr lang="en-IE"/>
              <a:t>…</a:t>
            </a:r>
          </a:p>
          <a:p>
            <a:endParaRPr lang="ga-IE"/>
          </a:p>
          <a:p>
            <a:pPr marL="0" indent="0">
              <a:buNone/>
            </a:pPr>
            <a:endParaRPr lang="en-IE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144D56-581D-A82E-DA0A-CA4E6B4FA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l="15364" t="1" r="5150" b="-2"/>
          <a:stretch>
            <a:fillRect/>
          </a:stretch>
        </p:blipFill>
        <p:spPr>
          <a:xfrm>
            <a:off x="6172200" y="1825625"/>
            <a:ext cx="5181600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798053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A620AE7-A936-AF13-6D04-6A9DA609B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998" y="424851"/>
            <a:ext cx="7388650" cy="894802"/>
          </a:xfrm>
        </p:spPr>
        <p:txBody>
          <a:bodyPr anchor="ctr">
            <a:normAutofit/>
          </a:bodyPr>
          <a:lstStyle/>
          <a:p>
            <a:r>
              <a:rPr lang="en-IE" err="1">
                <a:solidFill>
                  <a:schemeClr val="accent1"/>
                </a:solidFill>
              </a:rPr>
              <a:t>Comhthéacs</a:t>
            </a:r>
            <a:r>
              <a:rPr lang="en-IE">
                <a:solidFill>
                  <a:schemeClr val="accent1"/>
                </a:solidFill>
              </a:rPr>
              <a:t> </a:t>
            </a:r>
            <a:r>
              <a:rPr lang="en-IE" err="1">
                <a:solidFill>
                  <a:schemeClr val="accent1"/>
                </a:solidFill>
              </a:rPr>
              <a:t>Comhaimseartha</a:t>
            </a:r>
            <a:endParaRPr lang="en-IE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9E987E7-6E1D-86C5-B4A9-446D2F81D8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922" r="1" b="6997"/>
          <a:stretch>
            <a:fillRect/>
          </a:stretch>
        </p:blipFill>
        <p:spPr>
          <a:xfrm>
            <a:off x="4511675" y="1601788"/>
            <a:ext cx="7323138" cy="4892675"/>
          </a:xfrm>
          <a:prstGeom prst="rect">
            <a:avLst/>
          </a:prstGeom>
          <a:noFill/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5B14A108-AAC2-232E-0E23-DE051EA404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5" y="1778000"/>
            <a:ext cx="3473450" cy="4622800"/>
          </a:xfrm>
        </p:spPr>
        <p:txBody>
          <a:bodyPr/>
          <a:lstStyle/>
          <a:p>
            <a:r>
              <a:rPr lang="en-US" b="1" err="1"/>
              <a:t>Rapcheoil</a:t>
            </a:r>
            <a:endParaRPr lang="en-US" b="1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000" err="1">
                <a:latin typeface="Lucida Bright"/>
              </a:rPr>
              <a:t>Comhoibriú</a:t>
            </a:r>
            <a:r>
              <a:rPr lang="en-IE" sz="2000">
                <a:latin typeface="Lucida Bright"/>
              </a:rPr>
              <a:t> le ‘The Kabin Studio’, Cnoc </a:t>
            </a:r>
            <a:r>
              <a:rPr lang="en-IE" sz="2000" err="1">
                <a:latin typeface="Lucida Bright"/>
              </a:rPr>
              <a:t>na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hAoine</a:t>
            </a:r>
            <a:r>
              <a:rPr lang="en-IE" sz="2000">
                <a:latin typeface="Lucida Bright"/>
              </a:rPr>
              <a:t>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it-IT" sz="2000" err="1">
                <a:latin typeface="Lucida Bright"/>
              </a:rPr>
              <a:t>Thosaigh</a:t>
            </a:r>
            <a:r>
              <a:rPr lang="it-IT" sz="2000">
                <a:latin typeface="Lucida Bright"/>
              </a:rPr>
              <a:t> sé i </a:t>
            </a:r>
            <a:r>
              <a:rPr lang="it-IT" sz="2000" err="1">
                <a:latin typeface="Lucida Bright"/>
              </a:rPr>
              <a:t>mí</a:t>
            </a:r>
            <a:r>
              <a:rPr lang="it-IT" sz="2000">
                <a:latin typeface="Lucida Bright"/>
              </a:rPr>
              <a:t> </a:t>
            </a:r>
            <a:r>
              <a:rPr lang="it-IT" sz="2000" err="1">
                <a:latin typeface="Lucida Bright"/>
              </a:rPr>
              <a:t>Iúil</a:t>
            </a:r>
            <a:r>
              <a:rPr lang="it-IT" sz="2000">
                <a:latin typeface="Lucida Bright"/>
              </a:rPr>
              <a:t> 2024 le campa </a:t>
            </a:r>
            <a:r>
              <a:rPr lang="it-IT" sz="2000" err="1">
                <a:latin typeface="Lucida Bright"/>
              </a:rPr>
              <a:t>seachtaine</a:t>
            </a:r>
            <a:r>
              <a:rPr lang="it-IT" sz="2000">
                <a:latin typeface="Lucida Bright"/>
              </a:rPr>
              <a:t>, le </a:t>
            </a:r>
            <a:r>
              <a:rPr lang="it-IT" sz="2000" err="1">
                <a:latin typeface="Lucida Bright"/>
              </a:rPr>
              <a:t>ceardlannna</a:t>
            </a:r>
            <a:r>
              <a:rPr lang="it-IT" sz="2000">
                <a:latin typeface="Lucida Bright"/>
              </a:rPr>
              <a:t> </a:t>
            </a:r>
            <a:r>
              <a:rPr lang="it-IT" sz="2000" err="1">
                <a:latin typeface="Lucida Bright"/>
              </a:rPr>
              <a:t>rialta</a:t>
            </a:r>
            <a:r>
              <a:rPr lang="it-IT" sz="2000">
                <a:latin typeface="Lucida Bright"/>
              </a:rPr>
              <a:t> </a:t>
            </a:r>
            <a:r>
              <a:rPr lang="it-IT" sz="2000" err="1">
                <a:latin typeface="Lucida Bright"/>
              </a:rPr>
              <a:t>ag</a:t>
            </a:r>
            <a:r>
              <a:rPr lang="it-IT" sz="2000">
                <a:latin typeface="Lucida Bright"/>
              </a:rPr>
              <a:t> </a:t>
            </a:r>
            <a:r>
              <a:rPr lang="it-IT" sz="2000" err="1">
                <a:latin typeface="Lucida Bright"/>
              </a:rPr>
              <a:t>tárlú</a:t>
            </a:r>
            <a:r>
              <a:rPr lang="it-IT" sz="2000">
                <a:latin typeface="Lucida Bright"/>
              </a:rPr>
              <a:t> </a:t>
            </a:r>
            <a:r>
              <a:rPr lang="it-IT" sz="2000" err="1">
                <a:latin typeface="Lucida Bright"/>
              </a:rPr>
              <a:t>ann</a:t>
            </a:r>
            <a:r>
              <a:rPr lang="it-IT" sz="2000">
                <a:latin typeface="Lucida Bright"/>
              </a:rPr>
              <a:t> ó </a:t>
            </a:r>
            <a:r>
              <a:rPr lang="it-IT" sz="2000" err="1">
                <a:latin typeface="Lucida Bright"/>
              </a:rPr>
              <a:t>shin</a:t>
            </a:r>
            <a:r>
              <a:rPr lang="it-IT" sz="2000">
                <a:latin typeface="Lucida Bright"/>
              </a:rPr>
              <a:t>. </a:t>
            </a:r>
            <a:endParaRPr lang="en-US" b="1">
              <a:latin typeface="Lucida Bright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816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Kabin Crew -  FÁILTE GO KNOCKA (Official Music Video)">
            <a:hlinkClick r:id="" action="ppaction://media"/>
            <a:extLst>
              <a:ext uri="{FF2B5EF4-FFF2-40B4-BE49-F238E27FC236}">
                <a16:creationId xmlns:a16="http://schemas.microsoft.com/office/drawing/2014/main" id="{5158EF43-B117-2C0C-5EF2-C36A607F21BE}"/>
              </a:ext>
            </a:extLst>
          </p:cNvPr>
          <p:cNvPicPr>
            <a:picLocks noGrp="1" noRot="1" noChangeAspect="1"/>
          </p:cNvPicPr>
          <p:nvPr>
            <p:ph sz="quarter" idx="1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57388" y="1614488"/>
            <a:ext cx="8645525" cy="488473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BBE472C-BB57-AA4B-4854-2967ABCE5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Fáilte go </a:t>
            </a:r>
            <a:r>
              <a:rPr lang="en-IE" err="1"/>
              <a:t>Knocka</a:t>
            </a:r>
            <a:r>
              <a:rPr lang="en-I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766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7FEDD-5DD1-B891-7F49-4C5EFA9F9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8201" y="164315"/>
            <a:ext cx="7388650" cy="894802"/>
          </a:xfrm>
        </p:spPr>
        <p:txBody>
          <a:bodyPr/>
          <a:lstStyle/>
          <a:p>
            <a:r>
              <a:rPr lang="en-IE" err="1">
                <a:solidFill>
                  <a:schemeClr val="accent1"/>
                </a:solidFill>
              </a:rPr>
              <a:t>Atá</a:t>
            </a:r>
            <a:r>
              <a:rPr lang="en-IE">
                <a:solidFill>
                  <a:schemeClr val="accent1"/>
                </a:solidFill>
              </a:rPr>
              <a:t> ag </a:t>
            </a:r>
            <a:r>
              <a:rPr lang="en-IE" err="1">
                <a:solidFill>
                  <a:schemeClr val="accent1"/>
                </a:solidFill>
              </a:rPr>
              <a:t>fás</a:t>
            </a:r>
            <a:r>
              <a:rPr lang="en-IE">
                <a:solidFill>
                  <a:schemeClr val="accent1"/>
                </a:solidFill>
              </a:rPr>
              <a:t>…. </a:t>
            </a:r>
          </a:p>
        </p:txBody>
      </p:sp>
      <p:pic>
        <p:nvPicPr>
          <p:cNvPr id="6" name="Content Placeholder 5" descr="A collage of people in different poses&#10;&#10;AI-generated content may be incorrect.">
            <a:extLst>
              <a:ext uri="{FF2B5EF4-FFF2-40B4-BE49-F238E27FC236}">
                <a16:creationId xmlns:a16="http://schemas.microsoft.com/office/drawing/2014/main" id="{D8956FAF-8FB0-0054-E0BD-FA4EC348864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/>
          <a:stretch>
            <a:fillRect/>
          </a:stretch>
        </p:blipFill>
        <p:spPr>
          <a:xfrm>
            <a:off x="5280176" y="1209716"/>
            <a:ext cx="5399457" cy="5399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839D2-36E5-BD19-E61B-C2FD74D939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n-NO" err="1">
                <a:latin typeface="Lucida Bright"/>
              </a:rPr>
              <a:t>Ceardlanna</a:t>
            </a:r>
            <a:r>
              <a:rPr lang="nn-NO">
                <a:latin typeface="Lucida Bright"/>
              </a:rPr>
              <a:t> i </a:t>
            </a:r>
            <a:r>
              <a:rPr lang="nn-NO" err="1">
                <a:latin typeface="Lucida Bright"/>
              </a:rPr>
              <a:t>mí</a:t>
            </a:r>
            <a:r>
              <a:rPr lang="nn-NO">
                <a:latin typeface="Lucida Bright"/>
              </a:rPr>
              <a:t> </a:t>
            </a:r>
            <a:r>
              <a:rPr lang="nn-NO" err="1">
                <a:latin typeface="Lucida Bright"/>
              </a:rPr>
              <a:t>na</a:t>
            </a:r>
            <a:r>
              <a:rPr lang="nn-NO">
                <a:latin typeface="Lucida Bright"/>
              </a:rPr>
              <a:t> </a:t>
            </a:r>
            <a:r>
              <a:rPr lang="nn-NO" err="1">
                <a:latin typeface="Lucida Bright"/>
              </a:rPr>
              <a:t>Nollag</a:t>
            </a:r>
            <a:r>
              <a:rPr lang="nn-NO">
                <a:latin typeface="Lucida Bright"/>
              </a:rPr>
              <a:t> ar TG4 </a:t>
            </a:r>
            <a:r>
              <a:rPr lang="nn-NO" err="1">
                <a:latin typeface="Lucida Bright"/>
              </a:rPr>
              <a:t>Nuacht</a:t>
            </a:r>
            <a:r>
              <a:rPr lang="nn-NO">
                <a:latin typeface="Lucida Bright"/>
              </a:rPr>
              <a:t> </a:t>
            </a:r>
            <a:r>
              <a:rPr lang="nn-NO" err="1">
                <a:latin typeface="Lucida Bright"/>
              </a:rPr>
              <a:t>Cúla</a:t>
            </a:r>
            <a:r>
              <a:rPr lang="nn-NO">
                <a:latin typeface="Lucida Bright"/>
              </a:rPr>
              <a:t> 4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IE" sz="2000" err="1">
                <a:latin typeface="Lucida Bright"/>
              </a:rPr>
              <a:t>Choimisiúnaigh</a:t>
            </a:r>
            <a:r>
              <a:rPr lang="en-IE" sz="2000">
                <a:latin typeface="Lucida Bright"/>
              </a:rPr>
              <a:t> TG4 </a:t>
            </a:r>
            <a:r>
              <a:rPr lang="en-IE" sz="2000" err="1">
                <a:latin typeface="Lucida Bright"/>
              </a:rPr>
              <a:t>amhráin</a:t>
            </a:r>
            <a:r>
              <a:rPr lang="en-IE" sz="2000">
                <a:latin typeface="Lucida Bright"/>
              </a:rPr>
              <a:t> rap </a:t>
            </a:r>
            <a:r>
              <a:rPr lang="en-IE" sz="2000" err="1">
                <a:latin typeface="Lucida Bright"/>
              </a:rPr>
              <a:t>agus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físeáin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cheoil</a:t>
            </a:r>
            <a:r>
              <a:rPr lang="en-IE" sz="2000">
                <a:latin typeface="Lucida Bright"/>
              </a:rPr>
              <a:t>.</a:t>
            </a:r>
            <a:endParaRPr lang="nn-NO" sz="2000">
              <a:latin typeface="Lucida Bright"/>
            </a:endParaRPr>
          </a:p>
          <a:p>
            <a:br>
              <a:rPr lang="en-IE"/>
            </a:br>
            <a:endParaRPr lang="nn-NO"/>
          </a:p>
          <a:p>
            <a:endParaRPr lang="nn-NO"/>
          </a:p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388630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C1263CB-3602-EFAB-0C79-3C42FA8C0CE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4" y="1614488"/>
            <a:ext cx="4523450" cy="4884737"/>
          </a:xfrm>
        </p:spPr>
        <p:txBody>
          <a:bodyPr>
            <a:normAutofit/>
          </a:bodyPr>
          <a:lstStyle/>
          <a:p>
            <a:pPr algn="just"/>
            <a:r>
              <a:rPr lang="en-IE" sz="2000" err="1"/>
              <a:t>Cumasc</a:t>
            </a:r>
            <a:r>
              <a:rPr lang="en-IE" sz="2000"/>
              <a:t> </a:t>
            </a:r>
            <a:r>
              <a:rPr lang="en-IE" sz="2000" err="1"/>
              <a:t>idir</a:t>
            </a:r>
            <a:r>
              <a:rPr lang="en-IE" sz="2000"/>
              <a:t> </a:t>
            </a:r>
            <a:r>
              <a:rPr lang="en-IE" sz="2000" err="1"/>
              <a:t>dualgas</a:t>
            </a:r>
            <a:r>
              <a:rPr lang="en-IE" sz="2000"/>
              <a:t> COC </a:t>
            </a:r>
            <a:r>
              <a:rPr lang="en-IE" sz="2000" err="1"/>
              <a:t>i</a:t>
            </a:r>
            <a:r>
              <a:rPr lang="en-IE" sz="2000"/>
              <a:t> </a:t>
            </a:r>
            <a:r>
              <a:rPr lang="en-IE" sz="2000" err="1"/>
              <a:t>leith</a:t>
            </a:r>
            <a:r>
              <a:rPr lang="en-IE" sz="2000"/>
              <a:t> na </a:t>
            </a:r>
            <a:r>
              <a:rPr lang="en-IE" sz="2000" err="1"/>
              <a:t>páirtíochta</a:t>
            </a:r>
            <a:r>
              <a:rPr lang="en-IE" sz="2000"/>
              <a:t> </a:t>
            </a:r>
            <a:r>
              <a:rPr lang="en-IE" sz="2000" err="1"/>
              <a:t>pobail</a:t>
            </a:r>
            <a:r>
              <a:rPr lang="en-IE" sz="2000"/>
              <a:t> </a:t>
            </a:r>
            <a:r>
              <a:rPr lang="en-IE" sz="2000" err="1"/>
              <a:t>agus</a:t>
            </a:r>
            <a:r>
              <a:rPr lang="en-IE" sz="2000"/>
              <a:t> an </a:t>
            </a:r>
            <a:r>
              <a:rPr lang="en-IE" sz="2000" err="1"/>
              <a:t>dualgas</a:t>
            </a:r>
            <a:r>
              <a:rPr lang="en-IE" sz="2000"/>
              <a:t> um </a:t>
            </a:r>
            <a:r>
              <a:rPr lang="en-IE" sz="2000" err="1"/>
              <a:t>thaighde</a:t>
            </a:r>
            <a:r>
              <a:rPr lang="en-IE" sz="2000"/>
              <a:t> </a:t>
            </a:r>
            <a:r>
              <a:rPr lang="en-IE" sz="2000" err="1"/>
              <a:t>agus</a:t>
            </a:r>
            <a:r>
              <a:rPr lang="en-IE" sz="2000"/>
              <a:t> </a:t>
            </a:r>
            <a:r>
              <a:rPr lang="en-IE" sz="2000" err="1"/>
              <a:t>teagasc</a:t>
            </a:r>
            <a:r>
              <a:rPr lang="en-IE" sz="2000"/>
              <a:t> is </a:t>
            </a:r>
            <a:r>
              <a:rPr lang="en-IE" sz="2000" err="1"/>
              <a:t>ea</a:t>
            </a:r>
            <a:r>
              <a:rPr lang="en-IE" sz="2000"/>
              <a:t> </a:t>
            </a:r>
            <a:r>
              <a:rPr lang="en-IE" sz="2000" i="1"/>
              <a:t>Barr na </a:t>
            </a:r>
            <a:r>
              <a:rPr lang="en-IE" sz="2000" i="1" err="1"/>
              <a:t>gCnoc</a:t>
            </a:r>
            <a:r>
              <a:rPr lang="en-IE" sz="2000"/>
              <a:t>. </a:t>
            </a:r>
            <a:r>
              <a:rPr lang="en-IE" sz="2000" err="1"/>
              <a:t>Cuireann</a:t>
            </a:r>
            <a:r>
              <a:rPr lang="en-IE" sz="2000"/>
              <a:t> an </a:t>
            </a:r>
            <a:r>
              <a:rPr lang="en-IE" sz="2000" err="1"/>
              <a:t>tionscnamh</a:t>
            </a:r>
            <a:r>
              <a:rPr lang="en-IE" sz="2000"/>
              <a:t> </a:t>
            </a:r>
            <a:r>
              <a:rPr lang="en-IE" sz="2000" err="1"/>
              <a:t>seo</a:t>
            </a:r>
            <a:r>
              <a:rPr lang="en-IE" sz="2000"/>
              <a:t> </a:t>
            </a:r>
            <a:r>
              <a:rPr lang="en-IE" sz="2000" err="1"/>
              <a:t>acmhainní</a:t>
            </a:r>
            <a:r>
              <a:rPr lang="en-IE" sz="2000"/>
              <a:t> </a:t>
            </a:r>
            <a:r>
              <a:rPr lang="en-IE" sz="2000" err="1"/>
              <a:t>acadúla</a:t>
            </a:r>
            <a:r>
              <a:rPr lang="en-IE" sz="2000"/>
              <a:t>, </a:t>
            </a:r>
            <a:r>
              <a:rPr lang="en-IE" sz="2000" err="1"/>
              <a:t>daonna</a:t>
            </a:r>
            <a:r>
              <a:rPr lang="en-IE" sz="2000"/>
              <a:t> </a:t>
            </a:r>
            <a:r>
              <a:rPr lang="en-IE" sz="2000" err="1"/>
              <a:t>agus</a:t>
            </a:r>
            <a:r>
              <a:rPr lang="en-IE" sz="2000"/>
              <a:t> </a:t>
            </a:r>
            <a:r>
              <a:rPr lang="en-IE" sz="2000" err="1"/>
              <a:t>praiticiúla</a:t>
            </a:r>
            <a:r>
              <a:rPr lang="en-IE" sz="2000"/>
              <a:t> </a:t>
            </a:r>
            <a:r>
              <a:rPr lang="en-IE" sz="2000" err="1"/>
              <a:t>sa</a:t>
            </a:r>
            <a:r>
              <a:rPr lang="en-IE" sz="2000"/>
              <a:t> </a:t>
            </a:r>
            <a:r>
              <a:rPr lang="en-IE" sz="2000" err="1"/>
              <a:t>Ghaeilge</a:t>
            </a:r>
            <a:r>
              <a:rPr lang="en-IE" sz="2000"/>
              <a:t> </a:t>
            </a:r>
            <a:r>
              <a:rPr lang="en-IE" sz="2000" err="1"/>
              <a:t>ar</a:t>
            </a:r>
            <a:r>
              <a:rPr lang="en-IE" sz="2000"/>
              <a:t> </a:t>
            </a:r>
            <a:r>
              <a:rPr lang="en-IE" sz="2000" err="1"/>
              <a:t>fáil</a:t>
            </a:r>
            <a:r>
              <a:rPr lang="en-IE" sz="2000"/>
              <a:t> </a:t>
            </a:r>
            <a:r>
              <a:rPr lang="en-IE" sz="2000" err="1"/>
              <a:t>ar</a:t>
            </a:r>
            <a:r>
              <a:rPr lang="en-IE" sz="2000"/>
              <a:t> </a:t>
            </a:r>
            <a:r>
              <a:rPr lang="en-IE" sz="2000" err="1"/>
              <a:t>mhaithe</a:t>
            </a:r>
            <a:r>
              <a:rPr lang="en-IE" sz="2000"/>
              <a:t> leis an </a:t>
            </a:r>
            <a:r>
              <a:rPr lang="en-IE" sz="2000" err="1"/>
              <a:t>bpobal</a:t>
            </a:r>
            <a:r>
              <a:rPr lang="en-IE" sz="2000"/>
              <a:t>. </a:t>
            </a:r>
          </a:p>
          <a:p>
            <a:pPr algn="just"/>
            <a:r>
              <a:rPr lang="en-IE" sz="2000"/>
              <a:t>Sa </a:t>
            </a:r>
            <a:r>
              <a:rPr lang="en-IE" sz="2000" err="1"/>
              <a:t>bhliain</a:t>
            </a:r>
            <a:r>
              <a:rPr lang="en-IE" sz="2000"/>
              <a:t> 2017 </a:t>
            </a:r>
            <a:r>
              <a:rPr lang="en-IE" sz="2000" err="1"/>
              <a:t>chuaigh</a:t>
            </a:r>
            <a:r>
              <a:rPr lang="en-IE" sz="2000"/>
              <a:t> COC </a:t>
            </a:r>
            <a:r>
              <a:rPr lang="en-IE" sz="2000" err="1"/>
              <a:t>i</a:t>
            </a:r>
            <a:r>
              <a:rPr lang="en-IE" sz="2000"/>
              <a:t> </a:t>
            </a:r>
            <a:r>
              <a:rPr lang="en-IE" sz="2000" err="1"/>
              <a:t>bpáirt</a:t>
            </a:r>
            <a:r>
              <a:rPr lang="en-IE" sz="2000"/>
              <a:t> le Coláiste </a:t>
            </a:r>
            <a:r>
              <a:rPr lang="en-IE" sz="2000" err="1"/>
              <a:t>Pobail</a:t>
            </a:r>
            <a:r>
              <a:rPr lang="en-IE" sz="2000"/>
              <a:t> </a:t>
            </a:r>
            <a:r>
              <a:rPr lang="en-IE" sz="2000" err="1"/>
              <a:t>Thraolaigh</a:t>
            </a:r>
            <a:r>
              <a:rPr lang="en-IE" sz="2000"/>
              <a:t> Mhic </a:t>
            </a:r>
            <a:r>
              <a:rPr lang="en-IE" sz="2000" err="1"/>
              <a:t>Shuibhne</a:t>
            </a:r>
            <a:r>
              <a:rPr lang="en-IE" sz="2000"/>
              <a:t> </a:t>
            </a:r>
            <a:r>
              <a:rPr lang="en-IE" sz="2000" err="1"/>
              <a:t>i</a:t>
            </a:r>
            <a:r>
              <a:rPr lang="en-IE" sz="2000"/>
              <a:t> </a:t>
            </a:r>
            <a:r>
              <a:rPr lang="en-IE" sz="2000" err="1"/>
              <a:t>gCnoc</a:t>
            </a:r>
            <a:r>
              <a:rPr lang="en-IE" sz="2000"/>
              <a:t> an </a:t>
            </a:r>
            <a:r>
              <a:rPr lang="en-IE" sz="2000" err="1"/>
              <a:t>Chuilinn</a:t>
            </a:r>
            <a:r>
              <a:rPr lang="en-IE" sz="2000"/>
              <a:t>, Cnoc na </a:t>
            </a:r>
            <a:r>
              <a:rPr lang="en-IE" sz="2000" err="1"/>
              <a:t>hAoine</a:t>
            </a:r>
            <a:r>
              <a:rPr lang="en-IE" sz="2000"/>
              <a:t>, </a:t>
            </a:r>
            <a:r>
              <a:rPr lang="en-IE" sz="2000" err="1"/>
              <a:t>chun</a:t>
            </a:r>
            <a:r>
              <a:rPr lang="en-IE" sz="2000"/>
              <a:t> </a:t>
            </a:r>
            <a:r>
              <a:rPr lang="en-IE" sz="2000" err="1"/>
              <a:t>tacaíocht</a:t>
            </a:r>
            <a:r>
              <a:rPr lang="en-IE" sz="2000"/>
              <a:t> a </a:t>
            </a:r>
            <a:r>
              <a:rPr lang="en-IE" sz="2000" err="1"/>
              <a:t>thabhairt</a:t>
            </a:r>
            <a:r>
              <a:rPr lang="en-IE" sz="2000"/>
              <a:t> </a:t>
            </a:r>
            <a:r>
              <a:rPr lang="en-IE" sz="2000" err="1"/>
              <a:t>dóibh</a:t>
            </a:r>
            <a:r>
              <a:rPr lang="en-IE" sz="2000"/>
              <a:t> </a:t>
            </a:r>
            <a:r>
              <a:rPr lang="en-IE" sz="2000" err="1"/>
              <a:t>i</a:t>
            </a:r>
            <a:r>
              <a:rPr lang="en-IE" sz="2000"/>
              <a:t> </a:t>
            </a:r>
            <a:r>
              <a:rPr lang="en-IE" sz="2000" err="1"/>
              <a:t>mbunú</a:t>
            </a:r>
            <a:r>
              <a:rPr lang="en-IE" sz="2000"/>
              <a:t> </a:t>
            </a:r>
            <a:r>
              <a:rPr lang="en-IE" sz="2000" err="1"/>
              <a:t>Aonaid</a:t>
            </a:r>
            <a:r>
              <a:rPr lang="en-IE" sz="2000"/>
              <a:t> Lán-</a:t>
            </a:r>
            <a:r>
              <a:rPr lang="en-IE" sz="2000" err="1"/>
              <a:t>Ghaeilge</a:t>
            </a:r>
            <a:r>
              <a:rPr lang="en-IE" sz="2000"/>
              <a:t> </a:t>
            </a:r>
            <a:r>
              <a:rPr lang="en-IE" sz="2000" err="1"/>
              <a:t>sa</a:t>
            </a:r>
            <a:r>
              <a:rPr lang="en-IE" sz="2000"/>
              <a:t> </a:t>
            </a:r>
            <a:r>
              <a:rPr lang="en-IE" sz="2000" err="1"/>
              <a:t>scoil</a:t>
            </a:r>
            <a:r>
              <a:rPr lang="en-IE" sz="2000"/>
              <a:t>, mar a </a:t>
            </a:r>
            <a:r>
              <a:rPr lang="en-IE" sz="2000" err="1"/>
              <a:t>ndéanfaí</a:t>
            </a:r>
            <a:r>
              <a:rPr lang="en-IE" sz="2000"/>
              <a:t> </a:t>
            </a:r>
            <a:r>
              <a:rPr lang="en-IE" sz="2000" err="1"/>
              <a:t>gach</a:t>
            </a:r>
            <a:r>
              <a:rPr lang="en-IE" sz="2000"/>
              <a:t> </a:t>
            </a:r>
            <a:r>
              <a:rPr lang="en-IE" sz="2000" err="1"/>
              <a:t>ábhar</a:t>
            </a:r>
            <a:r>
              <a:rPr lang="en-IE" sz="2000"/>
              <a:t> a </a:t>
            </a:r>
            <a:r>
              <a:rPr lang="en-IE" sz="2000" err="1"/>
              <a:t>theagasc</a:t>
            </a:r>
            <a:r>
              <a:rPr lang="en-IE" sz="2000"/>
              <a:t> </a:t>
            </a:r>
            <a:r>
              <a:rPr lang="en-IE" sz="2000" err="1"/>
              <a:t>tré</a:t>
            </a:r>
            <a:r>
              <a:rPr lang="en-IE" sz="2000"/>
              <a:t> </a:t>
            </a:r>
            <a:r>
              <a:rPr lang="en-IE" sz="2000" err="1"/>
              <a:t>Ghaeilge</a:t>
            </a:r>
            <a:r>
              <a:rPr lang="en-IE" sz="2000"/>
              <a:t>, </a:t>
            </a:r>
            <a:r>
              <a:rPr lang="en-IE" sz="2000" err="1"/>
              <a:t>ón</a:t>
            </a:r>
            <a:r>
              <a:rPr lang="en-IE" sz="2000"/>
              <a:t> </a:t>
            </a:r>
            <a:r>
              <a:rPr lang="en-IE" sz="2000" err="1"/>
              <a:t>gcéad</a:t>
            </a:r>
            <a:r>
              <a:rPr lang="en-IE" sz="2000"/>
              <a:t> </a:t>
            </a:r>
            <a:r>
              <a:rPr lang="en-IE" sz="2000" err="1"/>
              <a:t>bhliain</a:t>
            </a:r>
            <a:r>
              <a:rPr lang="en-IE" sz="2000"/>
              <a:t> </a:t>
            </a:r>
            <a:r>
              <a:rPr lang="en-IE" sz="2000" err="1"/>
              <a:t>ar</a:t>
            </a:r>
            <a:r>
              <a:rPr lang="en-IE" sz="2000"/>
              <a:t> </a:t>
            </a:r>
            <a:r>
              <a:rPr lang="en-IE" sz="2000" err="1"/>
              <a:t>aghaidh</a:t>
            </a:r>
            <a:r>
              <a:rPr lang="en-IE" sz="2000"/>
              <a:t> go </a:t>
            </a:r>
            <a:r>
              <a:rPr lang="en-IE" sz="2000" err="1"/>
              <a:t>dtí</a:t>
            </a:r>
            <a:r>
              <a:rPr lang="en-IE" sz="2000"/>
              <a:t> an Ard-</a:t>
            </a:r>
            <a:r>
              <a:rPr lang="en-IE" sz="2000" err="1"/>
              <a:t>Teistiméireacht</a:t>
            </a:r>
            <a:r>
              <a:rPr lang="en-IE" sz="2000"/>
              <a:t>. 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96732EF-09AB-7936-57CE-0F8A0E76A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b="0" err="1"/>
              <a:t>Comhthéacs</a:t>
            </a:r>
            <a:br>
              <a:rPr lang="en-IE" sz="2000" b="0"/>
            </a:br>
            <a:r>
              <a:rPr lang="en-IE" sz="2000"/>
              <a:t>Barr na </a:t>
            </a:r>
            <a:r>
              <a:rPr lang="en-IE" sz="2000" err="1"/>
              <a:t>gCnoc</a:t>
            </a:r>
            <a:r>
              <a:rPr lang="en-IE" sz="2000"/>
              <a:t>: </a:t>
            </a:r>
            <a:r>
              <a:rPr lang="en-IE" sz="2000" err="1"/>
              <a:t>Tionscnamh</a:t>
            </a:r>
            <a:r>
              <a:rPr lang="en-IE" sz="2000"/>
              <a:t> um </a:t>
            </a:r>
            <a:r>
              <a:rPr lang="en-IE" sz="2000" err="1"/>
              <a:t>phobalscoileanna</a:t>
            </a:r>
            <a:r>
              <a:rPr lang="en-IE" sz="2000"/>
              <a:t> </a:t>
            </a:r>
            <a:r>
              <a:rPr lang="en-IE" sz="2000" err="1"/>
              <a:t>faoi</a:t>
            </a:r>
            <a:r>
              <a:rPr lang="en-IE" sz="2000"/>
              <a:t> </a:t>
            </a:r>
            <a:r>
              <a:rPr lang="en-IE" sz="2000" err="1"/>
              <a:t>chúnamh</a:t>
            </a:r>
            <a:r>
              <a:rPr lang="en-IE" sz="2000"/>
              <a:t> </a:t>
            </a:r>
            <a:r>
              <a:rPr lang="en-IE" sz="2000" err="1"/>
              <a:t>Ollscoile</a:t>
            </a:r>
            <a:r>
              <a:rPr lang="en-IE" sz="2000"/>
              <a:t>.</a:t>
            </a:r>
            <a:br>
              <a:rPr lang="en-IE" sz="2000"/>
            </a:br>
            <a:endParaRPr lang="en-IE" sz="2000"/>
          </a:p>
        </p:txBody>
      </p:sp>
      <p:pic>
        <p:nvPicPr>
          <p:cNvPr id="20" name="Picture 19" descr="A group of kids standing around a statue&#10;&#10;AI-generated content may be incorrect.">
            <a:extLst>
              <a:ext uri="{FF2B5EF4-FFF2-40B4-BE49-F238E27FC236}">
                <a16:creationId xmlns:a16="http://schemas.microsoft.com/office/drawing/2014/main" id="{C6A3D4DD-0BF4-B941-94C2-BAC10E569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170656"/>
            <a:ext cx="5260082" cy="3505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473CA349-638F-B285-0916-D6F674C64FBF}"/>
              </a:ext>
            </a:extLst>
          </p:cNvPr>
          <p:cNvGrpSpPr/>
          <p:nvPr/>
        </p:nvGrpSpPr>
        <p:grpSpPr>
          <a:xfrm>
            <a:off x="7409376" y="1458544"/>
            <a:ext cx="2952605" cy="1538013"/>
            <a:chOff x="1802473" y="4671401"/>
            <a:chExt cx="2952605" cy="153801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DBD8AED-9FD1-CC00-4096-A11595C90838}"/>
                </a:ext>
              </a:extLst>
            </p:cNvPr>
            <p:cNvSpPr/>
            <p:nvPr/>
          </p:nvSpPr>
          <p:spPr>
            <a:xfrm>
              <a:off x="1802473" y="4671401"/>
              <a:ext cx="2952605" cy="1538013"/>
            </a:xfrm>
            <a:prstGeom prst="rect">
              <a:avLst/>
            </a:prstGeom>
            <a:solidFill>
              <a:srgbClr val="003C69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E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3AA339E-3D05-B128-4234-F5C6AC727CE3}"/>
                </a:ext>
              </a:extLst>
            </p:cNvPr>
            <p:cNvSpPr txBox="1"/>
            <p:nvPr/>
          </p:nvSpPr>
          <p:spPr>
            <a:xfrm>
              <a:off x="2022489" y="4732086"/>
              <a:ext cx="2512572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E" b="1" err="1">
                  <a:solidFill>
                    <a:schemeClr val="bg1"/>
                  </a:solidFill>
                </a:rPr>
                <a:t>Piléir</a:t>
              </a:r>
              <a:r>
                <a:rPr lang="en-IE" b="1">
                  <a:solidFill>
                    <a:schemeClr val="bg1"/>
                  </a:solidFill>
                </a:rPr>
                <a:t> </a:t>
              </a:r>
              <a:r>
                <a:rPr lang="en-IE" b="1" err="1">
                  <a:solidFill>
                    <a:schemeClr val="bg1"/>
                  </a:solidFill>
                </a:rPr>
                <a:t>tacaíochta</a:t>
              </a:r>
              <a:r>
                <a:rPr lang="en-IE" b="1">
                  <a:solidFill>
                    <a:schemeClr val="bg1"/>
                  </a:solidFill>
                </a:rPr>
                <a:t>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err="1">
                  <a:solidFill>
                    <a:schemeClr val="bg1"/>
                  </a:solidFill>
                </a:rPr>
                <a:t>Abhcóideacht</a:t>
              </a:r>
              <a:r>
                <a:rPr lang="en-IE">
                  <a:solidFill>
                    <a:schemeClr val="bg1"/>
                  </a:solidFill>
                </a:rPr>
                <a:t> 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err="1">
                  <a:solidFill>
                    <a:schemeClr val="bg1"/>
                  </a:solidFill>
                </a:rPr>
                <a:t>Tacú</a:t>
              </a:r>
              <a:r>
                <a:rPr lang="en-IE">
                  <a:solidFill>
                    <a:schemeClr val="bg1"/>
                  </a:solidFill>
                </a:rPr>
                <a:t> le </a:t>
              </a:r>
              <a:r>
                <a:rPr lang="en-IE" err="1">
                  <a:solidFill>
                    <a:schemeClr val="bg1"/>
                  </a:solidFill>
                </a:rPr>
                <a:t>daltaí</a:t>
              </a:r>
              <a:r>
                <a:rPr lang="en-IE">
                  <a:solidFill>
                    <a:schemeClr val="bg1"/>
                  </a:solidFill>
                </a:rPr>
                <a:t> 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err="1">
                  <a:solidFill>
                    <a:schemeClr val="bg1"/>
                  </a:solidFill>
                </a:rPr>
                <a:t>Tacú</a:t>
              </a:r>
              <a:r>
                <a:rPr lang="en-IE">
                  <a:solidFill>
                    <a:schemeClr val="bg1"/>
                  </a:solidFill>
                </a:rPr>
                <a:t> le </a:t>
              </a:r>
              <a:r>
                <a:rPr lang="en-IE" err="1">
                  <a:solidFill>
                    <a:schemeClr val="bg1"/>
                  </a:solidFill>
                </a:rPr>
                <a:t>múinteoirí</a:t>
              </a:r>
              <a:endParaRPr lang="en-IE">
                <a:solidFill>
                  <a:schemeClr val="bg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IE" err="1">
                  <a:solidFill>
                    <a:schemeClr val="bg1"/>
                  </a:solidFill>
                </a:rPr>
                <a:t>Tacú</a:t>
              </a:r>
              <a:r>
                <a:rPr lang="en-IE">
                  <a:solidFill>
                    <a:schemeClr val="bg1"/>
                  </a:solidFill>
                </a:rPr>
                <a:t> le </a:t>
              </a:r>
              <a:r>
                <a:rPr lang="en-IE" err="1">
                  <a:solidFill>
                    <a:schemeClr val="bg1"/>
                  </a:solidFill>
                </a:rPr>
                <a:t>tuismitheoirí</a:t>
              </a:r>
              <a:endParaRPr lang="en-IE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350199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F12E8-DD3B-39A6-8481-8C1873B53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>
                <a:solidFill>
                  <a:schemeClr val="accent1"/>
                </a:solidFill>
              </a:rPr>
              <a:t>Is Linne í </a:t>
            </a:r>
          </a:p>
        </p:txBody>
      </p:sp>
      <p:pic>
        <p:nvPicPr>
          <p:cNvPr id="5" name="Online Media 4" title="IS LINNE Í 😎 Rap song in Irish for Seachtain na Gaeilge | TG4 Foghlaim 🍎">
            <a:hlinkClick r:id="" action="ppaction://media"/>
            <a:extLst>
              <a:ext uri="{FF2B5EF4-FFF2-40B4-BE49-F238E27FC236}">
                <a16:creationId xmlns:a16="http://schemas.microsoft.com/office/drawing/2014/main" id="{1152DCF2-978B-2B3A-3FF4-2516E2BC43AF}"/>
              </a:ext>
            </a:extLst>
          </p:cNvPr>
          <p:cNvPicPr>
            <a:picLocks noGrp="1" noRot="1" noChangeAspect="1"/>
          </p:cNvPicPr>
          <p:nvPr>
            <p:ph sz="quarter" idx="1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511675" y="1979613"/>
            <a:ext cx="7323138" cy="413702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03432E-4A05-B93A-4327-AD8301F788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6948" y="1659987"/>
            <a:ext cx="4149969" cy="4951827"/>
          </a:xfrm>
          <a:solidFill>
            <a:schemeClr val="bg1"/>
          </a:solidFill>
        </p:spPr>
        <p:txBody>
          <a:bodyPr/>
          <a:lstStyle/>
          <a:p>
            <a:endParaRPr lang="en-IE"/>
          </a:p>
        </p:txBody>
      </p:sp>
      <p:pic>
        <p:nvPicPr>
          <p:cNvPr id="1026" name="Picture 2" descr="Foghlaim TG4">
            <a:extLst>
              <a:ext uri="{FF2B5EF4-FFF2-40B4-BE49-F238E27FC236}">
                <a16:creationId xmlns:a16="http://schemas.microsoft.com/office/drawing/2014/main" id="{54D45769-F197-67D3-5189-614315D7B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812" y="1778000"/>
            <a:ext cx="2201961" cy="1239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tream Súgradh Productions music | Listen to songs, albums, playlists for  free on SoundCloud">
            <a:extLst>
              <a:ext uri="{FF2B5EF4-FFF2-40B4-BE49-F238E27FC236}">
                <a16:creationId xmlns:a16="http://schemas.microsoft.com/office/drawing/2014/main" id="{5832F2F1-2025-F419-65C5-645CD0735F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67" y="3180275"/>
            <a:ext cx="1818249" cy="181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he Kabin Studio">
            <a:extLst>
              <a:ext uri="{FF2B5EF4-FFF2-40B4-BE49-F238E27FC236}">
                <a16:creationId xmlns:a16="http://schemas.microsoft.com/office/drawing/2014/main" id="{E65CB97E-5618-1A75-D778-DA859BC25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810" y="5160926"/>
            <a:ext cx="2201961" cy="1152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44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FE6B9-B27D-1A78-9298-EB3433760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3350" y="481122"/>
            <a:ext cx="7388650" cy="894802"/>
          </a:xfrm>
        </p:spPr>
        <p:txBody>
          <a:bodyPr anchor="ctr">
            <a:normAutofit/>
          </a:bodyPr>
          <a:lstStyle/>
          <a:p>
            <a:r>
              <a:rPr lang="en-IE" err="1">
                <a:solidFill>
                  <a:schemeClr val="accent1"/>
                </a:solidFill>
                <a:latin typeface="Lucida Bright"/>
              </a:rPr>
              <a:t>Uirlis</a:t>
            </a:r>
            <a:r>
              <a:rPr lang="en-IE">
                <a:solidFill>
                  <a:schemeClr val="accent1"/>
                </a:solidFill>
                <a:latin typeface="Lucida Bright"/>
              </a:rPr>
              <a:t> </a:t>
            </a:r>
            <a:r>
              <a:rPr lang="en-IE" err="1">
                <a:solidFill>
                  <a:schemeClr val="accent1"/>
                </a:solidFill>
                <a:latin typeface="Lucida Bright"/>
              </a:rPr>
              <a:t>Foghlama</a:t>
            </a:r>
            <a:endParaRPr lang="en-IE" err="1">
              <a:solidFill>
                <a:schemeClr val="accent1"/>
              </a:solidFill>
            </a:endParaRPr>
          </a:p>
        </p:txBody>
      </p:sp>
      <p:pic>
        <p:nvPicPr>
          <p:cNvPr id="6" name="Picture Placeholder 5" descr="A group of people sitting on the floor&#10;&#10;AI-generated content may be incorrect.">
            <a:extLst>
              <a:ext uri="{FF2B5EF4-FFF2-40B4-BE49-F238E27FC236}">
                <a16:creationId xmlns:a16="http://schemas.microsoft.com/office/drawing/2014/main" id="{03F6B4E9-2192-B9EC-818D-9E428258A96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/>
          <a:stretch>
            <a:fillRect/>
          </a:stretch>
        </p:blipFill>
        <p:spPr>
          <a:xfrm>
            <a:off x="4911461" y="1601788"/>
            <a:ext cx="6523566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4FEAAB-5DF2-EB0C-B3C5-44CC7B1598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9275" y="1778000"/>
            <a:ext cx="3473450" cy="4622800"/>
          </a:xfrm>
        </p:spPr>
        <p:txBody>
          <a:bodyPr anchor="ctr"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>
                <a:latin typeface="Lucida Bright"/>
              </a:rPr>
              <a:t>Ag </a:t>
            </a:r>
            <a:r>
              <a:rPr lang="en-IE" sz="2000" err="1">
                <a:latin typeface="Lucida Bright"/>
              </a:rPr>
              <a:t>nascadh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na</a:t>
            </a:r>
            <a:r>
              <a:rPr lang="en-IE" sz="2000">
                <a:latin typeface="Lucida Bright"/>
              </a:rPr>
              <a:t> </a:t>
            </a:r>
            <a:r>
              <a:rPr lang="en-IE" sz="2000" err="1">
                <a:latin typeface="Lucida Bright"/>
              </a:rPr>
              <a:t>teanga</a:t>
            </a:r>
            <a:r>
              <a:rPr lang="en-IE" sz="2000">
                <a:latin typeface="Lucida Bright"/>
              </a:rPr>
              <a:t> le </a:t>
            </a:r>
            <a:r>
              <a:rPr lang="en-IE" sz="2000" err="1">
                <a:latin typeface="Lucida Bright"/>
              </a:rPr>
              <a:t>cultúr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comhaimseartha</a:t>
            </a:r>
            <a:r>
              <a:rPr lang="en-IE" sz="2000">
                <a:latin typeface="Lucida Bright"/>
              </a:rPr>
              <a:t>. </a:t>
            </a:r>
            <a:endParaRPr lang="en-US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>
                <a:latin typeface="Lucida Bright"/>
              </a:rPr>
              <a:t>Deis </a:t>
            </a:r>
            <a:r>
              <a:rPr lang="en-IE" sz="2000" err="1">
                <a:latin typeface="Lucida Bright"/>
              </a:rPr>
              <a:t>chun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mothucháin</a:t>
            </a:r>
            <a:r>
              <a:rPr lang="en-IE" sz="2000">
                <a:latin typeface="Lucida Bright"/>
              </a:rPr>
              <a:t>, </a:t>
            </a:r>
            <a:r>
              <a:rPr lang="en-IE" sz="2000" err="1">
                <a:latin typeface="Lucida Bright"/>
              </a:rPr>
              <a:t>smaointe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agus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tuairimí</a:t>
            </a:r>
            <a:r>
              <a:rPr lang="en-IE" sz="2000">
                <a:latin typeface="Lucida Bright"/>
              </a:rPr>
              <a:t> a </a:t>
            </a:r>
            <a:r>
              <a:rPr lang="en-IE" sz="2000" err="1">
                <a:latin typeface="Lucida Bright"/>
              </a:rPr>
              <a:t>roinnt</a:t>
            </a:r>
            <a:r>
              <a:rPr lang="en-IE" sz="2000">
                <a:latin typeface="Lucida Bright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err="1">
                <a:latin typeface="Lucida Bright"/>
              </a:rPr>
              <a:t>Fiosracht</a:t>
            </a:r>
            <a:r>
              <a:rPr lang="en-IE" sz="2000">
                <a:latin typeface="Lucida Bright"/>
              </a:rPr>
              <a:t>- ‘</a:t>
            </a:r>
            <a:r>
              <a:rPr lang="en-IE" sz="2000" err="1">
                <a:latin typeface="Lucida Bright"/>
              </a:rPr>
              <a:t>Conas</a:t>
            </a:r>
            <a:r>
              <a:rPr lang="en-IE" sz="2000">
                <a:latin typeface="Lucida Bright"/>
              </a:rPr>
              <a:t> a </a:t>
            </a:r>
            <a:r>
              <a:rPr lang="en-IE" sz="2000" err="1">
                <a:latin typeface="Lucida Bright"/>
              </a:rPr>
              <a:t>déarfá</a:t>
            </a:r>
            <a:r>
              <a:rPr lang="en-IE" sz="2000">
                <a:latin typeface="Lucida Bright"/>
              </a:rPr>
              <a:t> é </a:t>
            </a:r>
            <a:r>
              <a:rPr lang="en-IE" sz="2000" err="1">
                <a:latin typeface="Lucida Bright"/>
              </a:rPr>
              <a:t>seo</a:t>
            </a:r>
            <a:r>
              <a:rPr lang="en-IE" sz="2000">
                <a:latin typeface="Lucida Bright"/>
              </a:rPr>
              <a:t> as </a:t>
            </a:r>
            <a:r>
              <a:rPr lang="en-IE" sz="2000" err="1">
                <a:latin typeface="Lucida Bright"/>
              </a:rPr>
              <a:t>Gaeilge</a:t>
            </a:r>
            <a:r>
              <a:rPr lang="en-IE" sz="2000">
                <a:latin typeface="Lucida Bright"/>
              </a:rPr>
              <a:t>?', 'Cén focal a </a:t>
            </a:r>
            <a:r>
              <a:rPr lang="en-IE" sz="2000" err="1">
                <a:latin typeface="Lucida Bright"/>
              </a:rPr>
              <a:t>dhéanann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rím</a:t>
            </a:r>
            <a:r>
              <a:rPr lang="en-IE" sz="2000">
                <a:latin typeface="Lucida Bright"/>
              </a:rPr>
              <a:t> le ____'?'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IE" sz="2000" err="1">
                <a:latin typeface="Lucida Bright"/>
              </a:rPr>
              <a:t>Foghlaim</a:t>
            </a:r>
            <a:r>
              <a:rPr lang="en-IE" sz="2000">
                <a:latin typeface="Lucida Bright"/>
              </a:rPr>
              <a:t> </a:t>
            </a:r>
            <a:r>
              <a:rPr lang="en-IE" sz="2000" err="1">
                <a:latin typeface="Lucida Bright"/>
              </a:rPr>
              <a:t>Teanga</a:t>
            </a:r>
            <a:r>
              <a:rPr lang="en-IE" sz="2000">
                <a:latin typeface="Lucida Bright"/>
              </a:rPr>
              <a:t>  </a:t>
            </a:r>
          </a:p>
          <a:p>
            <a:pPr marL="800100" lvl="1" indent="-342900">
              <a:buFont typeface="Courier New" panose="020B0604020202020204" pitchFamily="34" charset="0"/>
              <a:buChar char="o"/>
            </a:pPr>
            <a:r>
              <a:rPr lang="en-IE" sz="1600" err="1">
                <a:latin typeface="Lucida Bright"/>
              </a:rPr>
              <a:t>Foclóir</a:t>
            </a:r>
            <a:r>
              <a:rPr lang="en-IE" sz="1600">
                <a:latin typeface="Lucida Bright"/>
              </a:rPr>
              <a:t>/</a:t>
            </a:r>
            <a:r>
              <a:rPr lang="en-IE" sz="1600" err="1">
                <a:latin typeface="Lucida Bright"/>
              </a:rPr>
              <a:t>Frásaí</a:t>
            </a:r>
            <a:r>
              <a:rPr lang="en-IE" sz="1600">
                <a:latin typeface="Lucida Bright"/>
              </a:rPr>
              <a:t> </a:t>
            </a:r>
            <a:r>
              <a:rPr lang="en-IE" sz="1600" err="1">
                <a:latin typeface="Lucida Bright"/>
              </a:rPr>
              <a:t>nua</a:t>
            </a:r>
            <a:endParaRPr lang="en-IE" sz="1600"/>
          </a:p>
          <a:p>
            <a:pPr marL="800100" lvl="1" indent="-342900">
              <a:buFont typeface="Courier New" panose="020B0604020202020204" pitchFamily="34" charset="0"/>
              <a:buChar char="o"/>
            </a:pPr>
            <a:r>
              <a:rPr lang="en-IE" sz="1600" err="1">
                <a:latin typeface="Lucida Bright"/>
              </a:rPr>
              <a:t>Uaim</a:t>
            </a:r>
            <a:r>
              <a:rPr lang="en-IE" sz="1600">
                <a:latin typeface="Lucida Bright"/>
              </a:rPr>
              <a:t> / </a:t>
            </a:r>
            <a:r>
              <a:rPr lang="en-IE" sz="1600" err="1">
                <a:latin typeface="Lucida Bright"/>
              </a:rPr>
              <a:t>Rím</a:t>
            </a:r>
            <a:r>
              <a:rPr lang="en-IE" sz="1600">
                <a:latin typeface="Lucida Bright"/>
              </a:rPr>
              <a:t> / </a:t>
            </a:r>
            <a:r>
              <a:rPr lang="en-IE" sz="1600" err="1">
                <a:latin typeface="Lucida Bright"/>
              </a:rPr>
              <a:t>Fuaimniú</a:t>
            </a:r>
            <a:r>
              <a:rPr lang="en-IE" sz="1600">
                <a:latin typeface="Lucida Bright"/>
              </a:rPr>
              <a:t>  </a:t>
            </a:r>
            <a:endParaRPr lang="en-IE" sz="1600"/>
          </a:p>
        </p:txBody>
      </p:sp>
    </p:spTree>
    <p:extLst>
      <p:ext uri="{BB962C8B-B14F-4D97-AF65-F5344CB8AC3E}">
        <p14:creationId xmlns:p14="http://schemas.microsoft.com/office/powerpoint/2010/main" val="1636805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92F4D3-492C-0AEB-FCA3-5534519EE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b="0" err="1">
                <a:latin typeface="Lucida Bright"/>
                <a:cs typeface="Arial"/>
              </a:rPr>
              <a:t>Inbhuanaitheacht</a:t>
            </a:r>
            <a:endParaRPr lang="en-US" err="1"/>
          </a:p>
        </p:txBody>
      </p:sp>
      <p:pic>
        <p:nvPicPr>
          <p:cNvPr id="5" name="Online Media 4" title="Meas Mór – Kabin Crew x Tinderbox">
            <a:hlinkClick r:id="" action="ppaction://media"/>
            <a:extLst>
              <a:ext uri="{FF2B5EF4-FFF2-40B4-BE49-F238E27FC236}">
                <a16:creationId xmlns:a16="http://schemas.microsoft.com/office/drawing/2014/main" id="{97B37B0D-26E8-A54C-C85E-0EDDF6822528}"/>
              </a:ext>
            </a:extLst>
          </p:cNvPr>
          <p:cNvPicPr>
            <a:picLocks noGrp="1" noRot="1" noChangeAspect="1"/>
          </p:cNvPicPr>
          <p:nvPr>
            <p:ph sz="quarter" idx="1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957374" y="1614488"/>
            <a:ext cx="8645552" cy="4884737"/>
          </a:xfrm>
          <a:prstGeom prst="rect">
            <a:avLst/>
          </a:prstGeom>
        </p:spPr>
      </p:pic>
      <p:pic>
        <p:nvPicPr>
          <p:cNvPr id="3074" name="Picture 2" descr="Foras na Gaeilge - Wikipedia">
            <a:extLst>
              <a:ext uri="{FF2B5EF4-FFF2-40B4-BE49-F238E27FC236}">
                <a16:creationId xmlns:a16="http://schemas.microsoft.com/office/drawing/2014/main" id="{BC513353-A3EF-DD12-D8CA-A83000E6D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159" y="121546"/>
            <a:ext cx="2544787" cy="1492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57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E01FE-485C-0666-A6FD-65C86B97B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err="1">
                <a:solidFill>
                  <a:schemeClr val="tx2"/>
                </a:solidFill>
                <a:latin typeface="Lucida Bright"/>
              </a:rPr>
              <a:t>Conas</a:t>
            </a:r>
            <a:r>
              <a:rPr lang="en-IE">
                <a:solidFill>
                  <a:schemeClr val="tx2"/>
                </a:solidFill>
                <a:latin typeface="Lucida Bright"/>
              </a:rPr>
              <a:t> is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féidir</a:t>
            </a:r>
            <a:r>
              <a:rPr lang="en-IE">
                <a:solidFill>
                  <a:schemeClr val="tx2"/>
                </a:solidFill>
                <a:latin typeface="Lucida Bright"/>
              </a:rPr>
              <a:t> le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múinteoirí</a:t>
            </a:r>
            <a:r>
              <a:rPr lang="en-IE">
                <a:solidFill>
                  <a:schemeClr val="tx2"/>
                </a:solidFill>
                <a:latin typeface="Lucida Bright"/>
              </a:rPr>
              <a:t> leas a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bhaint</a:t>
            </a:r>
            <a:r>
              <a:rPr lang="en-IE">
                <a:solidFill>
                  <a:schemeClr val="tx2"/>
                </a:solidFill>
                <a:latin typeface="Lucida Bright"/>
              </a:rPr>
              <a:t> as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seo</a:t>
            </a:r>
            <a:r>
              <a:rPr lang="en-IE">
                <a:solidFill>
                  <a:schemeClr val="tx2"/>
                </a:solidFill>
                <a:latin typeface="Lucida Bright"/>
              </a:rPr>
              <a:t>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sa</a:t>
            </a:r>
            <a:r>
              <a:rPr lang="en-IE">
                <a:solidFill>
                  <a:schemeClr val="tx2"/>
                </a:solidFill>
                <a:latin typeface="Lucida Bright"/>
              </a:rPr>
              <a:t>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seomra</a:t>
            </a:r>
            <a:r>
              <a:rPr lang="en-IE">
                <a:solidFill>
                  <a:schemeClr val="tx2"/>
                </a:solidFill>
                <a:latin typeface="Lucida Bright"/>
              </a:rPr>
              <a:t> </a:t>
            </a:r>
            <a:r>
              <a:rPr lang="en-IE" err="1">
                <a:solidFill>
                  <a:schemeClr val="tx2"/>
                </a:solidFill>
                <a:latin typeface="Lucida Bright"/>
              </a:rPr>
              <a:t>ranga</a:t>
            </a:r>
            <a:r>
              <a:rPr lang="en-IE">
                <a:solidFill>
                  <a:schemeClr val="tx2"/>
                </a:solidFill>
                <a:latin typeface="Lucida Bright"/>
              </a:rPr>
              <a:t>?  </a:t>
            </a:r>
            <a:endParaRPr lang="en-IE">
              <a:solidFill>
                <a:schemeClr val="tx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E859E-5070-5E35-7641-1DDD925315D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IE"/>
              <a:t>Ag </a:t>
            </a:r>
            <a:r>
              <a:rPr lang="en-IE" err="1"/>
              <a:t>teacht</a:t>
            </a:r>
            <a:r>
              <a:rPr lang="en-IE"/>
              <a:t> </a:t>
            </a:r>
            <a:r>
              <a:rPr lang="en-IE" err="1"/>
              <a:t>isteach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chúrsaí</a:t>
            </a:r>
            <a:r>
              <a:rPr lang="en-IE"/>
              <a:t>/</a:t>
            </a:r>
            <a:r>
              <a:rPr lang="en-IE" err="1"/>
              <a:t>Cluichí</a:t>
            </a:r>
            <a:r>
              <a:rPr lang="en-IE"/>
              <a:t> </a:t>
            </a:r>
            <a:r>
              <a:rPr lang="en-IE" err="1"/>
              <a:t>beaga</a:t>
            </a:r>
            <a:r>
              <a:rPr lang="en-IE"/>
              <a:t> (cur in </a:t>
            </a:r>
            <a:r>
              <a:rPr lang="en-IE" err="1"/>
              <a:t>aithne</a:t>
            </a:r>
            <a:r>
              <a:rPr lang="en-IE"/>
              <a:t>) </a:t>
            </a:r>
          </a:p>
          <a:p>
            <a:r>
              <a:rPr lang="en-IE"/>
              <a:t>Ceol</a:t>
            </a:r>
          </a:p>
          <a:p>
            <a:r>
              <a:rPr lang="en-IE" err="1"/>
              <a:t>Barraí</a:t>
            </a:r>
            <a:r>
              <a:rPr lang="en-IE"/>
              <a:t> </a:t>
            </a:r>
            <a:r>
              <a:rPr lang="en-IE" err="1"/>
              <a:t>Ceoil</a:t>
            </a:r>
            <a:endParaRPr lang="en-IE"/>
          </a:p>
          <a:p>
            <a:r>
              <a:rPr lang="en-IE" err="1"/>
              <a:t>Téama</a:t>
            </a:r>
            <a:endParaRPr lang="en-IE"/>
          </a:p>
          <a:p>
            <a:r>
              <a:rPr lang="en-IE" err="1"/>
              <a:t>Damhsa</a:t>
            </a:r>
            <a:r>
              <a:rPr lang="en-IE"/>
              <a:t> / Rince </a:t>
            </a:r>
          </a:p>
          <a:p>
            <a:r>
              <a:rPr lang="en-IE" err="1"/>
              <a:t>Teanntás</a:t>
            </a:r>
            <a:r>
              <a:rPr lang="en-IE"/>
              <a:t> / </a:t>
            </a:r>
            <a:r>
              <a:rPr lang="en-IE" err="1"/>
              <a:t>Muinín</a:t>
            </a:r>
            <a:r>
              <a:rPr lang="en-IE"/>
              <a:t> / Meon / </a:t>
            </a:r>
            <a:r>
              <a:rPr lang="en-IE" err="1"/>
              <a:t>Dánacht</a:t>
            </a:r>
            <a:r>
              <a:rPr lang="en-IE"/>
              <a:t> a </a:t>
            </a:r>
            <a:r>
              <a:rPr lang="en-IE" err="1"/>
              <a:t>spreagadh</a:t>
            </a:r>
            <a:endParaRPr lang="en-IE"/>
          </a:p>
          <a:p>
            <a:endParaRPr lang="en-IE"/>
          </a:p>
          <a:p>
            <a:r>
              <a:rPr lang="en-IE" err="1"/>
              <a:t>Foghlaim</a:t>
            </a:r>
            <a:r>
              <a:rPr lang="en-IE"/>
              <a:t>: </a:t>
            </a:r>
            <a:r>
              <a:rPr lang="en-IE" err="1"/>
              <a:t>Spreagtar</a:t>
            </a:r>
            <a:r>
              <a:rPr lang="en-IE"/>
              <a:t> </a:t>
            </a:r>
            <a:r>
              <a:rPr lang="en-IE" err="1"/>
              <a:t>ceisteanna</a:t>
            </a:r>
            <a:r>
              <a:rPr lang="en-IE"/>
              <a:t>. Ba </a:t>
            </a:r>
            <a:r>
              <a:rPr lang="en-IE" err="1"/>
              <a:t>cheart</a:t>
            </a:r>
            <a:r>
              <a:rPr lang="en-IE"/>
              <a:t> don </a:t>
            </a:r>
            <a:r>
              <a:rPr lang="en-IE" err="1"/>
              <a:t>téama</a:t>
            </a:r>
            <a:r>
              <a:rPr lang="en-IE"/>
              <a:t> a </a:t>
            </a:r>
            <a:r>
              <a:rPr lang="en-IE" err="1"/>
              <a:t>bheith</a:t>
            </a:r>
            <a:r>
              <a:rPr lang="en-IE"/>
              <a:t> </a:t>
            </a:r>
            <a:r>
              <a:rPr lang="en-IE" err="1"/>
              <a:t>roghnaithe</a:t>
            </a:r>
            <a:r>
              <a:rPr lang="en-IE"/>
              <a:t> ag </a:t>
            </a:r>
            <a:r>
              <a:rPr lang="en-IE" err="1"/>
              <a:t>na</a:t>
            </a:r>
            <a:r>
              <a:rPr lang="en-IE"/>
              <a:t> </a:t>
            </a:r>
            <a:r>
              <a:rPr lang="en-IE" err="1"/>
              <a:t>daltaí</a:t>
            </a:r>
            <a:r>
              <a:rPr lang="en-IE"/>
              <a:t> - </a:t>
            </a:r>
            <a:r>
              <a:rPr lang="en-IE" err="1"/>
              <a:t>rud</a:t>
            </a:r>
            <a:r>
              <a:rPr lang="en-IE"/>
              <a:t> go </a:t>
            </a:r>
            <a:r>
              <a:rPr lang="en-IE" err="1"/>
              <a:t>bhfuil</a:t>
            </a:r>
            <a:r>
              <a:rPr lang="en-IE"/>
              <a:t> </a:t>
            </a:r>
            <a:r>
              <a:rPr lang="en-IE" err="1"/>
              <a:t>suim</a:t>
            </a:r>
            <a:r>
              <a:rPr lang="en-IE"/>
              <a:t>/</a:t>
            </a:r>
            <a:r>
              <a:rPr lang="en-IE" err="1"/>
              <a:t>spéis</a:t>
            </a:r>
            <a:r>
              <a:rPr lang="en-IE"/>
              <a:t> </a:t>
            </a:r>
            <a:r>
              <a:rPr lang="en-IE" err="1"/>
              <a:t>acu</a:t>
            </a:r>
            <a:r>
              <a:rPr lang="en-IE"/>
              <a:t> </a:t>
            </a:r>
            <a:r>
              <a:rPr lang="en-IE" err="1"/>
              <a:t>iontu</a:t>
            </a:r>
            <a:r>
              <a:rPr lang="en-IE"/>
              <a:t>, </a:t>
            </a:r>
            <a:r>
              <a:rPr lang="en-IE" err="1"/>
              <a:t>téama</a:t>
            </a:r>
            <a:r>
              <a:rPr lang="en-IE"/>
              <a:t> go </a:t>
            </a:r>
            <a:r>
              <a:rPr lang="en-IE" err="1"/>
              <a:t>bhfuil</a:t>
            </a:r>
            <a:r>
              <a:rPr lang="en-IE"/>
              <a:t> </a:t>
            </a:r>
            <a:r>
              <a:rPr lang="en-IE" err="1"/>
              <a:t>siad</a:t>
            </a:r>
            <a:r>
              <a:rPr lang="en-IE"/>
              <a:t> </a:t>
            </a:r>
            <a:r>
              <a:rPr lang="en-IE" err="1"/>
              <a:t>paiseanta</a:t>
            </a:r>
            <a:r>
              <a:rPr lang="en-IE"/>
              <a:t> </a:t>
            </a:r>
            <a:r>
              <a:rPr lang="en-IE" err="1"/>
              <a:t>faoi</a:t>
            </a:r>
            <a:r>
              <a:rPr lang="en-IE"/>
              <a:t>. 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49AE69-7C13-AF07-0BA3-DDBC3CF79BC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Picture 4" descr="A group of children in a classroom&#10;&#10;AI-generated content may be incorrect.">
            <a:extLst>
              <a:ext uri="{FF2B5EF4-FFF2-40B4-BE49-F238E27FC236}">
                <a16:creationId xmlns:a16="http://schemas.microsoft.com/office/drawing/2014/main" id="{4EFC493D-5328-85DB-2C03-4AA94CCC4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57" y="1783690"/>
            <a:ext cx="3470559" cy="462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622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>
            <a:extLst>
              <a:ext uri="{FF2B5EF4-FFF2-40B4-BE49-F238E27FC236}">
                <a16:creationId xmlns:a16="http://schemas.microsoft.com/office/drawing/2014/main" id="{6A9096F9-514A-E9A7-5F0B-B84EFB372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err="1"/>
              <a:t>Conas</a:t>
            </a:r>
            <a:r>
              <a:rPr lang="en-US"/>
              <a:t> </a:t>
            </a:r>
            <a:r>
              <a:rPr lang="en-US" err="1"/>
              <a:t>tabhairt</a:t>
            </a:r>
            <a:r>
              <a:rPr lang="en-US"/>
              <a:t> </a:t>
            </a:r>
            <a:r>
              <a:rPr lang="en-US" err="1"/>
              <a:t>faoi</a:t>
            </a:r>
            <a:r>
              <a:rPr lang="en-US"/>
              <a:t>..... 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F607461-FC40-FA7F-88D5-5140FABCE6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/>
              <a:t>'Ice breaker'</a:t>
            </a:r>
            <a:r>
              <a:rPr lang="en-US"/>
              <a:t> </a:t>
            </a:r>
            <a:r>
              <a:rPr lang="en-US" err="1"/>
              <a:t>samplach</a:t>
            </a:r>
            <a:r>
              <a:rPr lang="en-US"/>
              <a:t>: </a:t>
            </a:r>
          </a:p>
          <a:p>
            <a:pPr marL="0" indent="0">
              <a:buNone/>
            </a:pPr>
            <a:r>
              <a:rPr lang="en-US"/>
              <a:t>Bog do </a:t>
            </a:r>
            <a:r>
              <a:rPr lang="en-US" err="1"/>
              <a:t>thóin</a:t>
            </a:r>
            <a:r>
              <a:rPr lang="en-US"/>
              <a:t>- </a:t>
            </a:r>
            <a:r>
              <a:rPr lang="en-US" err="1"/>
              <a:t>ionas</a:t>
            </a:r>
            <a:r>
              <a:rPr lang="en-US"/>
              <a:t> gur </a:t>
            </a:r>
            <a:r>
              <a:rPr lang="en-US" err="1"/>
              <a:t>féidir</a:t>
            </a:r>
            <a:r>
              <a:rPr lang="en-US"/>
              <a:t> linn </a:t>
            </a:r>
            <a:r>
              <a:rPr lang="en-US" err="1"/>
              <a:t>aithne</a:t>
            </a:r>
            <a:r>
              <a:rPr lang="en-US"/>
              <a:t> a chur </a:t>
            </a:r>
            <a:r>
              <a:rPr lang="en-US" err="1"/>
              <a:t>ar</a:t>
            </a:r>
            <a:r>
              <a:rPr lang="en-US"/>
              <a:t> </a:t>
            </a:r>
            <a:r>
              <a:rPr lang="en-US" err="1"/>
              <a:t>na</a:t>
            </a:r>
            <a:r>
              <a:rPr lang="en-US"/>
              <a:t> </a:t>
            </a:r>
            <a:r>
              <a:rPr lang="en-US" err="1"/>
              <a:t>daltaí</a:t>
            </a:r>
            <a:r>
              <a:rPr lang="en-US"/>
              <a:t> </a:t>
            </a:r>
            <a:r>
              <a:rPr lang="en-US" err="1"/>
              <a:t>agus</a:t>
            </a:r>
            <a:r>
              <a:rPr lang="en-US"/>
              <a:t> </a:t>
            </a:r>
            <a:r>
              <a:rPr lang="en-US" err="1"/>
              <a:t>tús</a:t>
            </a:r>
            <a:r>
              <a:rPr lang="en-US"/>
              <a:t> </a:t>
            </a:r>
            <a:r>
              <a:rPr lang="en-US" err="1"/>
              <a:t>maith</a:t>
            </a:r>
            <a:r>
              <a:rPr lang="en-US"/>
              <a:t> a chur le </a:t>
            </a:r>
            <a:r>
              <a:rPr lang="en-US" err="1"/>
              <a:t>spreagadh</a:t>
            </a:r>
            <a:r>
              <a:rPr lang="en-US"/>
              <a:t> </a:t>
            </a:r>
            <a:r>
              <a:rPr lang="en-US" err="1"/>
              <a:t>na</a:t>
            </a:r>
            <a:r>
              <a:rPr lang="en-US"/>
              <a:t> </a:t>
            </a:r>
            <a:r>
              <a:rPr lang="en-US" err="1"/>
              <a:t>Gaeilge</a:t>
            </a:r>
            <a:r>
              <a:rPr lang="en-US"/>
              <a:t>. </a:t>
            </a:r>
          </a:p>
          <a:p>
            <a:endParaRPr lang="en-US"/>
          </a:p>
          <a:p>
            <a:r>
              <a:rPr lang="en-US" err="1"/>
              <a:t>Léiriú</a:t>
            </a:r>
            <a:r>
              <a:rPr lang="en-US"/>
              <a:t> </a:t>
            </a:r>
            <a:r>
              <a:rPr lang="en-US" err="1"/>
              <a:t>beag</a:t>
            </a:r>
            <a:r>
              <a:rPr lang="en-US"/>
              <a:t> </a:t>
            </a:r>
            <a:r>
              <a:rPr lang="en-US" err="1"/>
              <a:t>ar</a:t>
            </a:r>
            <a:r>
              <a:rPr lang="en-US"/>
              <a:t> </a:t>
            </a:r>
            <a:r>
              <a:rPr lang="en-US" err="1"/>
              <a:t>tionscnaimh</a:t>
            </a:r>
            <a:r>
              <a:rPr lang="en-US"/>
              <a:t> </a:t>
            </a:r>
            <a:r>
              <a:rPr lang="en-US" err="1"/>
              <a:t>atá</a:t>
            </a:r>
            <a:r>
              <a:rPr lang="en-US"/>
              <a:t> </a:t>
            </a:r>
            <a:r>
              <a:rPr lang="en-US" err="1"/>
              <a:t>déanta</a:t>
            </a:r>
            <a:r>
              <a:rPr lang="en-US"/>
              <a:t> go </a:t>
            </a:r>
            <a:r>
              <a:rPr lang="en-US" err="1"/>
              <a:t>dtí</a:t>
            </a:r>
            <a:r>
              <a:rPr lang="en-US"/>
              <a:t> </a:t>
            </a:r>
            <a:r>
              <a:rPr lang="en-US" err="1"/>
              <a:t>seo</a:t>
            </a:r>
            <a:r>
              <a:rPr lang="en-US"/>
              <a:t>. </a:t>
            </a:r>
          </a:p>
        </p:txBody>
      </p:sp>
      <p:pic>
        <p:nvPicPr>
          <p:cNvPr id="2" name="Picture 1" descr="A group of students in a classroom&#10;&#10;AI-generated content may be incorrect.">
            <a:extLst>
              <a:ext uri="{FF2B5EF4-FFF2-40B4-BE49-F238E27FC236}">
                <a16:creationId xmlns:a16="http://schemas.microsoft.com/office/drawing/2014/main" id="{ADE75454-D80D-529C-7A11-229886576D8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2239" b="4779"/>
          <a:stretch>
            <a:fillRect/>
          </a:stretch>
        </p:blipFill>
        <p:spPr>
          <a:xfrm>
            <a:off x="6172200" y="1825625"/>
            <a:ext cx="5181600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748053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0A6E1CB-79D8-7E60-AF6F-977444DDF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IE" err="1">
                <a:latin typeface="Lucida Bright"/>
              </a:rPr>
              <a:t>Aimsigh</a:t>
            </a:r>
            <a:r>
              <a:rPr lang="en-IE">
                <a:latin typeface="Lucida Bright"/>
              </a:rPr>
              <a:t> an </a:t>
            </a:r>
            <a:r>
              <a:rPr lang="en-IE" err="1">
                <a:latin typeface="Lucida Bright"/>
              </a:rPr>
              <a:t>Buille</a:t>
            </a:r>
            <a:r>
              <a:rPr lang="en-IE">
                <a:latin typeface="Lucida Bright"/>
              </a:rPr>
              <a:t>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C945CA-1A7B-1663-303E-C6CA75C657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/>
              <a:t>Cén </a:t>
            </a:r>
            <a:r>
              <a:rPr lang="en-IE" err="1"/>
              <a:t>áit</a:t>
            </a:r>
            <a:r>
              <a:rPr lang="en-IE"/>
              <a:t> gur </a:t>
            </a:r>
            <a:r>
              <a:rPr lang="en-IE" err="1"/>
              <a:t>féidir</a:t>
            </a:r>
            <a:r>
              <a:rPr lang="en-IE"/>
              <a:t> </a:t>
            </a:r>
            <a:r>
              <a:rPr lang="en-IE" err="1"/>
              <a:t>leat</a:t>
            </a:r>
            <a:r>
              <a:rPr lang="en-IE"/>
              <a:t> </a:t>
            </a:r>
            <a:r>
              <a:rPr lang="en-IE" err="1"/>
              <a:t>teacht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an </a:t>
            </a:r>
            <a:r>
              <a:rPr lang="en-IE" err="1"/>
              <a:t>gceol</a:t>
            </a:r>
            <a:r>
              <a:rPr lang="en-IE"/>
              <a:t>?</a:t>
            </a:r>
          </a:p>
          <a:p>
            <a:r>
              <a:rPr lang="en-IE"/>
              <a:t>Lorg na </a:t>
            </a:r>
            <a:r>
              <a:rPr lang="en-IE" err="1"/>
              <a:t>buillí</a:t>
            </a:r>
            <a:r>
              <a:rPr lang="en-IE"/>
              <a:t> </a:t>
            </a:r>
            <a:r>
              <a:rPr lang="en-IE" err="1"/>
              <a:t>ceoil</a:t>
            </a:r>
            <a:r>
              <a:rPr lang="en-IE"/>
              <a:t> ó  </a:t>
            </a:r>
            <a:br>
              <a:rPr lang="en-US"/>
            </a:br>
            <a:r>
              <a:rPr lang="en-IE" b="1"/>
              <a:t>MIXLA </a:t>
            </a:r>
            <a:r>
              <a:rPr lang="en-IE" err="1"/>
              <a:t>ar</a:t>
            </a:r>
            <a:r>
              <a:rPr lang="en-IE"/>
              <a:t> YouTube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dtús</a:t>
            </a:r>
            <a:r>
              <a:rPr lang="en-IE"/>
              <a:t> </a:t>
            </a:r>
          </a:p>
          <a:p>
            <a:r>
              <a:rPr lang="en-IE" err="1"/>
              <a:t>Roghnaigh</a:t>
            </a:r>
            <a:r>
              <a:rPr lang="en-IE"/>
              <a:t> </a:t>
            </a:r>
            <a:r>
              <a:rPr lang="en-IE" err="1"/>
              <a:t>stíl</a:t>
            </a:r>
            <a:r>
              <a:rPr lang="en-IE"/>
              <a:t>: 'Trap beats', 'Lofi beats', 'Hype beats'.</a:t>
            </a:r>
            <a:endParaRPr lang="en-IE" b="1"/>
          </a:p>
          <a:p>
            <a:r>
              <a:rPr lang="en-IE"/>
              <a:t>Tar </a:t>
            </a:r>
            <a:r>
              <a:rPr lang="en-IE" err="1"/>
              <a:t>éis</a:t>
            </a:r>
            <a:r>
              <a:rPr lang="en-IE"/>
              <a:t> </a:t>
            </a:r>
            <a:r>
              <a:rPr lang="en-IE" err="1"/>
              <a:t>stíl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rím</a:t>
            </a:r>
            <a:r>
              <a:rPr lang="en-IE"/>
              <a:t> an </a:t>
            </a:r>
            <a:r>
              <a:rPr lang="en-IE" err="1"/>
              <a:t>amhráin</a:t>
            </a:r>
            <a:r>
              <a:rPr lang="en-IE"/>
              <a:t> a </a:t>
            </a:r>
            <a:r>
              <a:rPr lang="en-IE" err="1"/>
              <a:t>aimsiú</a:t>
            </a:r>
            <a:r>
              <a:rPr lang="en-IE"/>
              <a:t> is </a:t>
            </a:r>
            <a:r>
              <a:rPr lang="en-IE" err="1"/>
              <a:t>féidir</a:t>
            </a:r>
            <a:r>
              <a:rPr lang="en-IE"/>
              <a:t> </a:t>
            </a:r>
            <a:r>
              <a:rPr lang="en-IE" err="1"/>
              <a:t>leat</a:t>
            </a:r>
            <a:r>
              <a:rPr lang="en-IE"/>
              <a:t> 'beats' a </a:t>
            </a:r>
            <a:r>
              <a:rPr lang="en-IE" err="1"/>
              <a:t>cheannach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 b="1"/>
              <a:t> Splice</a:t>
            </a:r>
            <a:r>
              <a:rPr lang="en-IE"/>
              <a:t> </a:t>
            </a:r>
            <a:r>
              <a:rPr lang="en-IE" err="1"/>
              <a:t>nó</a:t>
            </a:r>
            <a:r>
              <a:rPr lang="en-IE"/>
              <a:t> </a:t>
            </a:r>
            <a:r>
              <a:rPr lang="en-IE" b="1" err="1"/>
              <a:t>BeatStars</a:t>
            </a:r>
            <a:endParaRPr lang="en-IE" b="1"/>
          </a:p>
        </p:txBody>
      </p:sp>
      <p:pic>
        <p:nvPicPr>
          <p:cNvPr id="5" name="Picture 4" descr="A yellow logo in a black circle&#10;&#10;AI-generated content may be incorrect.">
            <a:extLst>
              <a:ext uri="{FF2B5EF4-FFF2-40B4-BE49-F238E27FC236}">
                <a16:creationId xmlns:a16="http://schemas.microsoft.com/office/drawing/2014/main" id="{FC22988B-8BB5-A0A7-BE82-9BC99B17D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93" y="1946975"/>
            <a:ext cx="1657350" cy="1905000"/>
          </a:xfrm>
          <a:prstGeom prst="rect">
            <a:avLst/>
          </a:prstGeom>
        </p:spPr>
      </p:pic>
      <p:pic>
        <p:nvPicPr>
          <p:cNvPr id="6" name="Picture 5" descr="A red and white logo with a star&#10;&#10;AI-generated content may be incorrect.">
            <a:extLst>
              <a:ext uri="{FF2B5EF4-FFF2-40B4-BE49-F238E27FC236}">
                <a16:creationId xmlns:a16="http://schemas.microsoft.com/office/drawing/2014/main" id="{ED739D73-F1E0-75B8-14B2-CA30D3EAF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0470" y="2203019"/>
            <a:ext cx="1652346" cy="190952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DD8C4-6D8B-D2E2-BBD7-2F14E89794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8691" y="4687672"/>
            <a:ext cx="1649601" cy="162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284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6D63720-EEEB-9F55-80E7-773CF1C94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IE" err="1"/>
              <a:t>Téama</a:t>
            </a:r>
            <a:r>
              <a:rPr lang="en-IE"/>
              <a:t> a </a:t>
            </a:r>
            <a:r>
              <a:rPr lang="en-IE" err="1"/>
              <a:t>Roghnú</a:t>
            </a:r>
            <a:r>
              <a:rPr lang="en-IE"/>
              <a:t> 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4D8434-3CF7-8D51-E481-71BC885DE2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8114" y="1363971"/>
            <a:ext cx="5824596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IE" sz="2400" err="1"/>
              <a:t>Tobsmaointeoireacht</a:t>
            </a:r>
            <a:r>
              <a:rPr lang="en-IE" sz="2400"/>
              <a:t> / </a:t>
            </a:r>
            <a:r>
              <a:rPr lang="en-IE" sz="2400" err="1"/>
              <a:t>Ransú</a:t>
            </a:r>
            <a:r>
              <a:rPr lang="en-IE" sz="2400"/>
              <a:t> </a:t>
            </a:r>
            <a:r>
              <a:rPr lang="en-IE" sz="2400" err="1"/>
              <a:t>Smaointe</a:t>
            </a:r>
            <a:r>
              <a:rPr lang="en-IE" sz="2400"/>
              <a:t> </a:t>
            </a:r>
          </a:p>
          <a:p>
            <a:r>
              <a:rPr lang="en-IE" sz="2400" err="1"/>
              <a:t>Foclóir</a:t>
            </a:r>
            <a:r>
              <a:rPr lang="en-IE" sz="2400"/>
              <a:t> </a:t>
            </a:r>
            <a:r>
              <a:rPr lang="en-IE" sz="2400" err="1"/>
              <a:t>ábhartha</a:t>
            </a:r>
            <a:r>
              <a:rPr lang="en-IE" sz="2400"/>
              <a:t> </a:t>
            </a:r>
          </a:p>
          <a:p>
            <a:r>
              <a:rPr lang="en-IE" sz="2400" err="1"/>
              <a:t>Clár</a:t>
            </a:r>
            <a:r>
              <a:rPr lang="en-IE" sz="2400"/>
              <a:t> </a:t>
            </a:r>
            <a:r>
              <a:rPr lang="en-IE" sz="2400" err="1"/>
              <a:t>bán</a:t>
            </a:r>
            <a:r>
              <a:rPr lang="en-IE" sz="2400"/>
              <a:t> a </a:t>
            </a:r>
            <a:r>
              <a:rPr lang="en-IE" sz="2400" err="1"/>
              <a:t>usáid</a:t>
            </a:r>
            <a:r>
              <a:rPr lang="en-IE" sz="2400"/>
              <a:t>- </a:t>
            </a:r>
            <a:r>
              <a:rPr lang="en-IE" sz="2400" err="1"/>
              <a:t>agus</a:t>
            </a:r>
            <a:r>
              <a:rPr lang="en-IE" sz="2400"/>
              <a:t> Google Docs </a:t>
            </a:r>
            <a:r>
              <a:rPr lang="en-IE" sz="2400" err="1"/>
              <a:t>chomh</a:t>
            </a:r>
            <a:r>
              <a:rPr lang="en-IE" sz="2400"/>
              <a:t> </a:t>
            </a:r>
            <a:r>
              <a:rPr lang="en-IE" sz="2400" err="1"/>
              <a:t>maith</a:t>
            </a:r>
            <a:r>
              <a:rPr lang="en-IE" sz="2400"/>
              <a:t> </a:t>
            </a:r>
          </a:p>
          <a:p>
            <a:endParaRPr lang="en-IE" sz="2400"/>
          </a:p>
          <a:p>
            <a:pPr marL="0" indent="0">
              <a:buNone/>
            </a:pPr>
            <a:r>
              <a:rPr lang="en-IE" sz="2400"/>
              <a:t>Agus téama/ábhar </a:t>
            </a:r>
            <a:r>
              <a:rPr lang="en-IE" sz="2400" err="1"/>
              <a:t>roghnaithe</a:t>
            </a:r>
            <a:r>
              <a:rPr lang="en-IE" sz="2400"/>
              <a:t> </a:t>
            </a:r>
            <a:r>
              <a:rPr lang="en-IE" sz="2400" err="1"/>
              <a:t>agaibh</a:t>
            </a:r>
            <a:r>
              <a:rPr lang="en-IE" sz="2400"/>
              <a:t>:</a:t>
            </a:r>
          </a:p>
          <a:p>
            <a:r>
              <a:rPr lang="en-IE" sz="2400"/>
              <a:t>Cad is </a:t>
            </a:r>
            <a:r>
              <a:rPr lang="en-IE" sz="2400" err="1"/>
              <a:t>maith</a:t>
            </a:r>
            <a:r>
              <a:rPr lang="en-IE" sz="2400"/>
              <a:t> </a:t>
            </a:r>
            <a:r>
              <a:rPr lang="en-IE" sz="2400" err="1"/>
              <a:t>leat</a:t>
            </a:r>
            <a:r>
              <a:rPr lang="en-IE" sz="2400"/>
              <a:t> </a:t>
            </a:r>
            <a:r>
              <a:rPr lang="en-IE" sz="2400" err="1"/>
              <a:t>faoin</a:t>
            </a:r>
            <a:r>
              <a:rPr lang="en-IE" sz="2400"/>
              <a:t> </a:t>
            </a:r>
            <a:r>
              <a:rPr lang="en-IE" sz="2400" err="1"/>
              <a:t>ábhar</a:t>
            </a:r>
            <a:r>
              <a:rPr lang="en-IE" sz="2400"/>
              <a:t>? / Cad </a:t>
            </a:r>
            <a:r>
              <a:rPr lang="en-IE" sz="2400" err="1"/>
              <a:t>nach</a:t>
            </a:r>
            <a:r>
              <a:rPr lang="en-IE" sz="2400"/>
              <a:t> </a:t>
            </a:r>
            <a:r>
              <a:rPr lang="en-IE" sz="2400" err="1"/>
              <a:t>maith</a:t>
            </a:r>
            <a:r>
              <a:rPr lang="en-IE" sz="2400"/>
              <a:t> </a:t>
            </a:r>
            <a:r>
              <a:rPr lang="en-IE" sz="2400" err="1"/>
              <a:t>leat</a:t>
            </a:r>
            <a:r>
              <a:rPr lang="en-IE" sz="2400"/>
              <a:t>?</a:t>
            </a:r>
          </a:p>
          <a:p>
            <a:r>
              <a:rPr lang="en-IE" sz="2400"/>
              <a:t>An </a:t>
            </a:r>
            <a:r>
              <a:rPr lang="en-IE" sz="2400" err="1"/>
              <a:t>féidir</a:t>
            </a:r>
            <a:r>
              <a:rPr lang="en-IE" sz="2400"/>
              <a:t> </a:t>
            </a:r>
            <a:r>
              <a:rPr lang="en-IE" sz="2400" err="1"/>
              <a:t>leat</a:t>
            </a:r>
            <a:r>
              <a:rPr lang="en-IE" sz="2400"/>
              <a:t> é </a:t>
            </a:r>
            <a:r>
              <a:rPr lang="en-IE" sz="2400" err="1"/>
              <a:t>seo</a:t>
            </a:r>
            <a:r>
              <a:rPr lang="en-IE" sz="2400"/>
              <a:t> a </a:t>
            </a:r>
            <a:r>
              <a:rPr lang="en-IE" sz="2400" err="1"/>
              <a:t>thaispeáint</a:t>
            </a:r>
            <a:r>
              <a:rPr lang="en-IE" sz="2400"/>
              <a:t> </a:t>
            </a:r>
            <a:r>
              <a:rPr lang="en-IE" sz="2400" err="1"/>
              <a:t>dúinn</a:t>
            </a:r>
            <a:r>
              <a:rPr lang="en-IE" sz="2400"/>
              <a:t> </a:t>
            </a:r>
            <a:r>
              <a:rPr lang="en-IE" sz="2400" err="1"/>
              <a:t>trí</a:t>
            </a:r>
            <a:r>
              <a:rPr lang="en-IE" sz="2400"/>
              <a:t> </a:t>
            </a:r>
            <a:r>
              <a:rPr lang="en-IE" sz="2400" err="1"/>
              <a:t>abairtí</a:t>
            </a:r>
            <a:r>
              <a:rPr lang="en-IE" sz="2400"/>
              <a:t> </a:t>
            </a:r>
            <a:r>
              <a:rPr lang="en-IE" sz="2400" err="1"/>
              <a:t>beaga</a:t>
            </a:r>
            <a:r>
              <a:rPr lang="en-IE" sz="2400"/>
              <a:t>?</a:t>
            </a:r>
          </a:p>
          <a:p>
            <a:r>
              <a:rPr lang="en-IE" sz="2400"/>
              <a:t>An </a:t>
            </a:r>
            <a:r>
              <a:rPr lang="en-IE" sz="2400" err="1"/>
              <a:t>féidir</a:t>
            </a:r>
            <a:r>
              <a:rPr lang="en-IE" sz="2400"/>
              <a:t> </a:t>
            </a:r>
            <a:r>
              <a:rPr lang="en-IE" sz="2400" err="1"/>
              <a:t>leat</a:t>
            </a:r>
            <a:r>
              <a:rPr lang="en-IE" sz="2400"/>
              <a:t> </a:t>
            </a:r>
            <a:r>
              <a:rPr lang="en-IE" sz="2400" err="1"/>
              <a:t>na</a:t>
            </a:r>
            <a:r>
              <a:rPr lang="en-IE" sz="2400"/>
              <a:t> </a:t>
            </a:r>
            <a:r>
              <a:rPr lang="en-IE" sz="2400" err="1"/>
              <a:t>mothúcháin</a:t>
            </a:r>
            <a:r>
              <a:rPr lang="en-IE" sz="2400"/>
              <a:t> a </a:t>
            </a:r>
            <a:r>
              <a:rPr lang="en-IE" sz="2400" err="1"/>
              <a:t>mhúsclaíonn</a:t>
            </a:r>
            <a:r>
              <a:rPr lang="en-IE" sz="2400"/>
              <a:t> </a:t>
            </a:r>
            <a:r>
              <a:rPr lang="en-IE" sz="2400" err="1"/>
              <a:t>sé</a:t>
            </a:r>
            <a:r>
              <a:rPr lang="en-IE" sz="2400"/>
              <a:t> </a:t>
            </a:r>
            <a:r>
              <a:rPr lang="en-IE" sz="2400" err="1"/>
              <a:t>ionat</a:t>
            </a:r>
            <a:r>
              <a:rPr lang="en-IE" sz="2400"/>
              <a:t> a </a:t>
            </a:r>
            <a:r>
              <a:rPr lang="en-IE" sz="2400" err="1"/>
              <a:t>roinnt</a:t>
            </a:r>
            <a:r>
              <a:rPr lang="en-IE" sz="2400"/>
              <a:t> leis an rang?</a:t>
            </a:r>
          </a:p>
        </p:txBody>
      </p:sp>
      <p:pic>
        <p:nvPicPr>
          <p:cNvPr id="4" name="Picture 3" descr="don aiste. Obair ghrúpa is fearr chun ...">
            <a:extLst>
              <a:ext uri="{FF2B5EF4-FFF2-40B4-BE49-F238E27FC236}">
                <a16:creationId xmlns:a16="http://schemas.microsoft.com/office/drawing/2014/main" id="{FE66A5A0-3E06-1DED-B142-03A55AF4E7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093" b="30880"/>
          <a:stretch>
            <a:fillRect/>
          </a:stretch>
        </p:blipFill>
        <p:spPr>
          <a:xfrm>
            <a:off x="5806558" y="2025324"/>
            <a:ext cx="2017798" cy="1677674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screenshot of a song&#10;&#10;AI-generated content may be incorrect.">
            <a:extLst>
              <a:ext uri="{FF2B5EF4-FFF2-40B4-BE49-F238E27FC236}">
                <a16:creationId xmlns:a16="http://schemas.microsoft.com/office/drawing/2014/main" id="{8EA4AFAB-3DCC-9863-5753-BA0711E33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4642" y="1679456"/>
            <a:ext cx="3623162" cy="491099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35567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3F367-ADFA-5EDA-EF7E-F6DAD207C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>
                <a:latin typeface="Lucida Bright"/>
              </a:rPr>
              <a:t>Ag </a:t>
            </a:r>
            <a:r>
              <a:rPr lang="en-US" err="1">
                <a:latin typeface="Lucida Bright"/>
              </a:rPr>
              <a:t>roghnú</a:t>
            </a:r>
            <a:r>
              <a:rPr lang="en-US">
                <a:latin typeface="Lucida Bright"/>
              </a:rPr>
              <a:t> </a:t>
            </a:r>
            <a:r>
              <a:rPr lang="en-US" err="1">
                <a:latin typeface="Lucida Bright"/>
              </a:rPr>
              <a:t>na</a:t>
            </a:r>
            <a:r>
              <a:rPr lang="en-US">
                <a:latin typeface="Lucida Bright"/>
              </a:rPr>
              <a:t> </a:t>
            </a:r>
            <a:r>
              <a:rPr lang="en-US" err="1">
                <a:latin typeface="Lucida Bright"/>
              </a:rPr>
              <a:t>liricí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0D97A-2B64-9AA3-7639-0403A040A8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/>
              <a:t>Is </a:t>
            </a:r>
            <a:r>
              <a:rPr lang="en-US" err="1"/>
              <a:t>féidir</a:t>
            </a:r>
            <a:r>
              <a:rPr lang="en-US"/>
              <a:t> </a:t>
            </a:r>
            <a:r>
              <a:rPr lang="en-US" err="1"/>
              <a:t>leat</a:t>
            </a:r>
            <a:r>
              <a:rPr lang="en-US"/>
              <a:t> </a:t>
            </a:r>
            <a:r>
              <a:rPr lang="en-US" err="1"/>
              <a:t>cabhrú</a:t>
            </a:r>
            <a:r>
              <a:rPr lang="en-US"/>
              <a:t> </a:t>
            </a:r>
            <a:r>
              <a:rPr lang="en-US" err="1"/>
              <a:t>leo</a:t>
            </a:r>
            <a:r>
              <a:rPr lang="en-US"/>
              <a:t> </a:t>
            </a:r>
            <a:r>
              <a:rPr lang="en-US" err="1"/>
              <a:t>chun</a:t>
            </a:r>
            <a:r>
              <a:rPr lang="en-US"/>
              <a:t> na </a:t>
            </a:r>
            <a:r>
              <a:rPr lang="en-US" err="1"/>
              <a:t>liricí</a:t>
            </a:r>
            <a:r>
              <a:rPr lang="en-US"/>
              <a:t> is </a:t>
            </a:r>
            <a:r>
              <a:rPr lang="en-US" err="1"/>
              <a:t>fearr</a:t>
            </a:r>
            <a:r>
              <a:rPr lang="en-US"/>
              <a:t> a </a:t>
            </a:r>
            <a:r>
              <a:rPr lang="en-US" err="1"/>
              <a:t>phiocadh</a:t>
            </a:r>
            <a:r>
              <a:rPr lang="en-US"/>
              <a:t>.</a:t>
            </a:r>
          </a:p>
          <a:p>
            <a:r>
              <a:rPr lang="en-US" err="1"/>
              <a:t>Tabhair</a:t>
            </a:r>
            <a:r>
              <a:rPr lang="en-US"/>
              <a:t> </a:t>
            </a:r>
            <a:r>
              <a:rPr lang="en-US" err="1"/>
              <a:t>seans</a:t>
            </a:r>
            <a:r>
              <a:rPr lang="en-US"/>
              <a:t> do </a:t>
            </a:r>
            <a:r>
              <a:rPr lang="en-US" err="1"/>
              <a:t>gach</a:t>
            </a:r>
            <a:r>
              <a:rPr lang="en-US"/>
              <a:t> </a:t>
            </a:r>
            <a:r>
              <a:rPr lang="en-US" err="1"/>
              <a:t>uile</a:t>
            </a:r>
            <a:r>
              <a:rPr lang="en-US"/>
              <a:t> </a:t>
            </a:r>
            <a:r>
              <a:rPr lang="en-US" err="1"/>
              <a:t>dhalta</a:t>
            </a:r>
            <a:r>
              <a:rPr lang="en-US"/>
              <a:t> a </a:t>
            </a:r>
            <a:r>
              <a:rPr lang="en-US" err="1"/>
              <a:t>chuid</a:t>
            </a:r>
            <a:r>
              <a:rPr lang="en-US"/>
              <a:t> </a:t>
            </a:r>
            <a:r>
              <a:rPr lang="en-US" err="1"/>
              <a:t>smaointe</a:t>
            </a:r>
            <a:r>
              <a:rPr lang="en-US"/>
              <a:t> a </a:t>
            </a:r>
            <a:r>
              <a:rPr lang="en-US" err="1"/>
              <a:t>roinnt</a:t>
            </a:r>
            <a:r>
              <a:rPr lang="en-US"/>
              <a:t>. </a:t>
            </a:r>
          </a:p>
          <a:p>
            <a:r>
              <a:rPr lang="en-US" err="1"/>
              <a:t>Lig</a:t>
            </a:r>
            <a:r>
              <a:rPr lang="en-US"/>
              <a:t> </a:t>
            </a:r>
            <a:r>
              <a:rPr lang="en-US" err="1"/>
              <a:t>dosna</a:t>
            </a:r>
            <a:r>
              <a:rPr lang="en-US"/>
              <a:t> </a:t>
            </a:r>
            <a:r>
              <a:rPr lang="en-US" err="1"/>
              <a:t>daltaí</a:t>
            </a:r>
            <a:r>
              <a:rPr lang="en-US"/>
              <a:t> </a:t>
            </a:r>
            <a:r>
              <a:rPr lang="en-US" err="1"/>
              <a:t>obair</a:t>
            </a:r>
            <a:r>
              <a:rPr lang="en-US"/>
              <a:t> </a:t>
            </a:r>
            <a:r>
              <a:rPr lang="en-US" err="1"/>
              <a:t>i</a:t>
            </a:r>
            <a:r>
              <a:rPr lang="en-US"/>
              <a:t> </a:t>
            </a:r>
            <a:r>
              <a:rPr lang="en-US" err="1"/>
              <a:t>ngrupaí</a:t>
            </a:r>
            <a:r>
              <a:rPr lang="en-US"/>
              <a:t> </a:t>
            </a:r>
            <a:r>
              <a:rPr lang="en-US" err="1"/>
              <a:t>chun</a:t>
            </a:r>
            <a:r>
              <a:rPr lang="en-US"/>
              <a:t> </a:t>
            </a:r>
            <a:r>
              <a:rPr lang="en-US" err="1"/>
              <a:t>liricí</a:t>
            </a:r>
            <a:r>
              <a:rPr lang="en-US"/>
              <a:t> a </a:t>
            </a:r>
            <a:r>
              <a:rPr lang="en-US" err="1"/>
              <a:t>chruthú</a:t>
            </a:r>
            <a:r>
              <a:rPr lang="en-US"/>
              <a:t>.</a:t>
            </a:r>
          </a:p>
          <a:p>
            <a:endParaRPr lang="en-US"/>
          </a:p>
          <a:p>
            <a:pPr marL="0" indent="0">
              <a:buNone/>
            </a:pPr>
            <a:r>
              <a:rPr lang="en-US" err="1"/>
              <a:t>Bíonn</a:t>
            </a:r>
            <a:r>
              <a:rPr lang="en-US"/>
              <a:t> </a:t>
            </a:r>
            <a:r>
              <a:rPr lang="en-US" err="1"/>
              <a:t>sé</a:t>
            </a:r>
            <a:r>
              <a:rPr lang="en-US"/>
              <a:t> </a:t>
            </a:r>
            <a:r>
              <a:rPr lang="en-US" err="1"/>
              <a:t>usáideach</a:t>
            </a:r>
            <a:r>
              <a:rPr lang="en-US"/>
              <a:t> </a:t>
            </a:r>
            <a:r>
              <a:rPr lang="en-US" b="1" err="1"/>
              <a:t>dordfhocal</a:t>
            </a:r>
            <a:r>
              <a:rPr lang="en-US"/>
              <a:t> a </a:t>
            </a:r>
            <a:r>
              <a:rPr lang="en-US" err="1"/>
              <a:t>usáid</a:t>
            </a:r>
            <a:r>
              <a:rPr lang="en-US"/>
              <a:t> le </a:t>
            </a:r>
            <a:r>
              <a:rPr lang="en-US" err="1"/>
              <a:t>haghaidh</a:t>
            </a:r>
            <a:r>
              <a:rPr lang="en-US"/>
              <a:t> an </a:t>
            </a:r>
            <a:r>
              <a:rPr lang="en-US" err="1"/>
              <a:t>churfá</a:t>
            </a:r>
            <a:r>
              <a:rPr lang="en-US"/>
              <a:t>, m.sh. </a:t>
            </a:r>
            <a:r>
              <a:rPr lang="en-US" b="1"/>
              <a:t>MEAS MÓR </a:t>
            </a:r>
          </a:p>
          <a:p>
            <a:endParaRPr lang="en-US"/>
          </a:p>
        </p:txBody>
      </p:sp>
      <p:pic>
        <p:nvPicPr>
          <p:cNvPr id="5" name="Content Placeholder 4" descr="A group of children sitting at a table&#10;&#10;AI-generated content may be incorrect.">
            <a:extLst>
              <a:ext uri="{FF2B5EF4-FFF2-40B4-BE49-F238E27FC236}">
                <a16:creationId xmlns:a16="http://schemas.microsoft.com/office/drawing/2014/main" id="{6690B122-0108-D5DF-BB59-5F9541C05B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rcRect t="12916" b="24102"/>
          <a:stretch>
            <a:fillRect/>
          </a:stretch>
        </p:blipFill>
        <p:spPr>
          <a:xfrm>
            <a:off x="6172200" y="1825625"/>
            <a:ext cx="5181600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42207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77068-3C5F-AB82-61C3-0C0068108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Lucida Bright"/>
              </a:rPr>
              <a:t>CURFÁ A GHREAMÓDH I D'AIGNE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9B5E3-7BE3-F125-FCC5-5B552632E1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0343" y="1684111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b="1"/>
              <a:t>MEAS MÓR 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2AD284-4FB9-1A48-869B-1E505B15F8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39282"/>
            <a:ext cx="5181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err="1"/>
              <a:t>Gaeilge</a:t>
            </a:r>
            <a:r>
              <a:rPr lang="en-US"/>
              <a:t> </a:t>
            </a:r>
            <a:r>
              <a:rPr lang="en-US" err="1"/>
              <a:t>agus</a:t>
            </a:r>
            <a:r>
              <a:rPr lang="en-US"/>
              <a:t> Gáidhlig sin </a:t>
            </a:r>
            <a:r>
              <a:rPr lang="en-US" err="1"/>
              <a:t>ar</a:t>
            </a:r>
            <a:r>
              <a:rPr lang="en-US"/>
              <a:t> </a:t>
            </a:r>
            <a:r>
              <a:rPr lang="en-US" err="1"/>
              <a:t>sluadh</a:t>
            </a:r>
            <a:endParaRPr lang="en-US"/>
          </a:p>
          <a:p>
            <a:endParaRPr lang="en-US"/>
          </a:p>
          <a:p>
            <a:r>
              <a:rPr lang="en-US"/>
              <a:t>Fáilte </a:t>
            </a:r>
            <a:r>
              <a:rPr lang="en-US" err="1"/>
              <a:t>dár</a:t>
            </a:r>
            <a:r>
              <a:rPr lang="en-US"/>
              <a:t> </a:t>
            </a:r>
            <a:r>
              <a:rPr lang="en-US" err="1"/>
              <a:t>gcairde</a:t>
            </a:r>
            <a:r>
              <a:rPr lang="en-US"/>
              <a:t> </a:t>
            </a:r>
            <a:r>
              <a:rPr lang="en-US" err="1"/>
              <a:t>nua</a:t>
            </a:r>
          </a:p>
        </p:txBody>
      </p:sp>
      <p:pic>
        <p:nvPicPr>
          <p:cNvPr id="5" name="Picture 4" descr="A group of people standing on a dirt road&#10;&#10;AI-generated content may be incorrect.">
            <a:extLst>
              <a:ext uri="{FF2B5EF4-FFF2-40B4-BE49-F238E27FC236}">
                <a16:creationId xmlns:a16="http://schemas.microsoft.com/office/drawing/2014/main" id="{5CA93258-3E1B-60B4-73BD-026EAB1966E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201" r="-1235"/>
          <a:stretch>
            <a:fillRect/>
          </a:stretch>
        </p:blipFill>
        <p:spPr>
          <a:xfrm>
            <a:off x="1238250" y="2337707"/>
            <a:ext cx="3631408" cy="4143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5069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4D7A413-605A-0D32-83C8-FFA39584E48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2" y="1905042"/>
            <a:ext cx="11077575" cy="48847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err="1"/>
              <a:t>Foclóirí</a:t>
            </a:r>
            <a:r>
              <a:rPr lang="en-US" sz="3200"/>
              <a:t> </a:t>
            </a:r>
            <a:r>
              <a:rPr lang="en-US" sz="3200" err="1"/>
              <a:t>ar</a:t>
            </a:r>
            <a:r>
              <a:rPr lang="en-US" sz="3200"/>
              <a:t> </a:t>
            </a:r>
            <a:r>
              <a:rPr lang="en-US" sz="3200" err="1"/>
              <a:t>líne</a:t>
            </a:r>
            <a:r>
              <a:rPr lang="en-US" sz="3200"/>
              <a:t> </a:t>
            </a:r>
            <a:endParaRPr lang="en-US"/>
          </a:p>
          <a:p>
            <a:r>
              <a:rPr lang="en-US" sz="3200"/>
              <a:t>Potafocal.com - </a:t>
            </a:r>
            <a:r>
              <a:rPr lang="en-US" sz="3200" err="1"/>
              <a:t>Teasáras</a:t>
            </a:r>
            <a:r>
              <a:rPr lang="en-US" sz="3200"/>
              <a:t> </a:t>
            </a:r>
          </a:p>
          <a:p>
            <a:r>
              <a:rPr lang="en-US" sz="3200"/>
              <a:t>Abair.ie - </a:t>
            </a:r>
            <a:r>
              <a:rPr lang="en-US" sz="3200" err="1"/>
              <a:t>Fuaimniú</a:t>
            </a:r>
            <a:r>
              <a:rPr lang="en-US" sz="3200"/>
              <a:t> </a:t>
            </a:r>
          </a:p>
          <a:p>
            <a:r>
              <a:rPr lang="en-US" sz="3200" err="1"/>
              <a:t>Dalta</a:t>
            </a:r>
            <a:r>
              <a:rPr lang="en-US" sz="3200"/>
              <a:t> </a:t>
            </a:r>
            <a:r>
              <a:rPr lang="en-US" sz="3200" err="1"/>
              <a:t>i</a:t>
            </a:r>
            <a:r>
              <a:rPr lang="en-US" sz="3200"/>
              <a:t> GMS ag </a:t>
            </a:r>
            <a:r>
              <a:rPr lang="en-US" sz="3200" err="1"/>
              <a:t>forbairt</a:t>
            </a:r>
            <a:r>
              <a:rPr lang="en-US" sz="3200"/>
              <a:t> '</a:t>
            </a:r>
            <a:r>
              <a:rPr lang="en-US" sz="3200" err="1"/>
              <a:t>Rím-fhoclóir</a:t>
            </a:r>
            <a:r>
              <a:rPr lang="en-US" sz="3200"/>
              <a:t>' </a:t>
            </a:r>
            <a:r>
              <a:rPr lang="en-US" sz="3200" err="1"/>
              <a:t>fé</a:t>
            </a:r>
            <a:r>
              <a:rPr lang="en-US" sz="3200"/>
              <a:t> </a:t>
            </a:r>
            <a:r>
              <a:rPr lang="en-US" sz="3200" err="1"/>
              <a:t>láthair</a:t>
            </a:r>
            <a:r>
              <a:rPr lang="en-US" sz="3200"/>
              <a:t> (</a:t>
            </a:r>
            <a:r>
              <a:rPr lang="en-US" sz="3200" err="1"/>
              <a:t>Aip</a:t>
            </a:r>
            <a:r>
              <a:rPr lang="en-US" sz="3200"/>
              <a:t>) 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0249E84-D88E-24A6-D784-33C1DFB7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Lucida Bright"/>
              </a:rPr>
              <a:t>Bígí</a:t>
            </a:r>
            <a:r>
              <a:rPr lang="en-US">
                <a:latin typeface="Lucida Bright"/>
              </a:rPr>
              <a:t> ag </a:t>
            </a:r>
            <a:r>
              <a:rPr lang="en-US" err="1">
                <a:latin typeface="Lucida Bright"/>
              </a:rPr>
              <a:t>scríobh</a:t>
            </a:r>
            <a:r>
              <a:rPr lang="en-US">
                <a:latin typeface="Lucida Bright"/>
              </a:rPr>
              <a:t> </a:t>
            </a:r>
            <a:endParaRPr lang="en-US"/>
          </a:p>
        </p:txBody>
      </p:sp>
      <p:pic>
        <p:nvPicPr>
          <p:cNvPr id="1026" name="Picture 2" descr="Screen Reader Voices for Irish by abair.ie">
            <a:extLst>
              <a:ext uri="{FF2B5EF4-FFF2-40B4-BE49-F238E27FC236}">
                <a16:creationId xmlns:a16="http://schemas.microsoft.com/office/drawing/2014/main" id="{AC9E3531-AC20-2316-CB72-9A18DEAE50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0726" y="4763753"/>
            <a:ext cx="1631031" cy="122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17B69A27-662C-5C03-BDE6-2C7A566C8E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455" y="5012412"/>
            <a:ext cx="3367388" cy="48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7DBE707-9AAA-C70B-4241-4F8AB3281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74" y="4763753"/>
            <a:ext cx="2751555" cy="98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1856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152C582A-A6F5-F639-7C0E-5E3AA025A0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38749" y="3090384"/>
            <a:ext cx="5514501" cy="472155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Is </a:t>
            </a:r>
            <a:r>
              <a:rPr lang="en-IE" sz="3500" b="1" err="1">
                <a:solidFill>
                  <a:schemeClr val="tx2">
                    <a:lumMod val="90000"/>
                    <a:lumOff val="10000"/>
                  </a:schemeClr>
                </a:solidFill>
              </a:rPr>
              <a:t>fearr</a:t>
            </a: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IE" sz="3500" b="1" err="1">
                <a:solidFill>
                  <a:schemeClr val="tx2">
                    <a:lumMod val="90000"/>
                    <a:lumOff val="10000"/>
                  </a:schemeClr>
                </a:solidFill>
              </a:rPr>
              <a:t>cara</a:t>
            </a: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IE" sz="3500" b="1" err="1">
                <a:solidFill>
                  <a:schemeClr val="tx2">
                    <a:lumMod val="90000"/>
                    <a:lumOff val="10000"/>
                  </a:schemeClr>
                </a:solidFill>
              </a:rPr>
              <a:t>sa</a:t>
            </a: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IE" sz="3500" b="1" err="1">
                <a:solidFill>
                  <a:schemeClr val="tx2">
                    <a:lumMod val="90000"/>
                    <a:lumOff val="10000"/>
                  </a:schemeClr>
                </a:solidFill>
              </a:rPr>
              <a:t>chúirt</a:t>
            </a: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en-IE" sz="3500" b="1" err="1">
                <a:solidFill>
                  <a:schemeClr val="tx2">
                    <a:lumMod val="90000"/>
                    <a:lumOff val="10000"/>
                  </a:schemeClr>
                </a:solidFill>
              </a:rPr>
              <a:t>ná</a:t>
            </a:r>
            <a:r>
              <a:rPr lang="en-IE" sz="3500" b="1">
                <a:solidFill>
                  <a:schemeClr val="tx2">
                    <a:lumMod val="90000"/>
                    <a:lumOff val="10000"/>
                  </a:schemeClr>
                </a:solidFill>
              </a:rPr>
              <a:t>… </a:t>
            </a:r>
            <a:endParaRPr lang="ga-IE" sz="3500" b="1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endParaRPr lang="en-US" b="1">
              <a:solidFill>
                <a:schemeClr val="accent1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5F8826-9BC2-E456-8544-A300EAAF4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216" y="1859875"/>
            <a:ext cx="8405813" cy="1325563"/>
          </a:xfrm>
        </p:spPr>
        <p:txBody>
          <a:bodyPr anchor="ctr">
            <a:normAutofit fontScale="90000"/>
          </a:bodyPr>
          <a:lstStyle/>
          <a:p>
            <a:r>
              <a:rPr lang="en-IE" sz="5400"/>
              <a:t>An </a:t>
            </a:r>
            <a:r>
              <a:rPr lang="en-IE" sz="5400" err="1"/>
              <a:t>Ghaeilge</a:t>
            </a:r>
            <a:r>
              <a:rPr lang="en-IE" sz="5400"/>
              <a:t> </a:t>
            </a:r>
            <a:r>
              <a:rPr lang="en-IE" sz="5400" err="1"/>
              <a:t>ar</a:t>
            </a:r>
            <a:r>
              <a:rPr lang="en-IE" sz="5400"/>
              <a:t> an </a:t>
            </a:r>
            <a:r>
              <a:rPr lang="en-IE" sz="5400" err="1"/>
              <a:t>gCnoc</a:t>
            </a:r>
            <a:endParaRPr lang="en-IE" sz="5400"/>
          </a:p>
        </p:txBody>
      </p:sp>
    </p:spTree>
    <p:extLst>
      <p:ext uri="{BB962C8B-B14F-4D97-AF65-F5344CB8AC3E}">
        <p14:creationId xmlns:p14="http://schemas.microsoft.com/office/powerpoint/2010/main" val="2734675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6BDE6E-4A0B-BA3B-8812-B1A9629C05E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85331" y="1701674"/>
            <a:ext cx="6159309" cy="48847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Ag </a:t>
            </a:r>
            <a:r>
              <a:rPr lang="en-US" err="1"/>
              <a:t>úsáid</a:t>
            </a:r>
            <a:r>
              <a:rPr lang="en-US"/>
              <a:t> </a:t>
            </a:r>
            <a:r>
              <a:rPr lang="en-US" err="1"/>
              <a:t>MuseScore</a:t>
            </a:r>
            <a:r>
              <a:rPr lang="en-US"/>
              <a:t> –  €40 don </a:t>
            </a:r>
            <a:r>
              <a:rPr lang="en-US" err="1"/>
              <a:t>bhliain</a:t>
            </a:r>
            <a:endParaRPr lang="en-US"/>
          </a:p>
          <a:p>
            <a:r>
              <a:rPr lang="en-US" err="1"/>
              <a:t>Níos</a:t>
            </a:r>
            <a:r>
              <a:rPr lang="en-US"/>
              <a:t> </a:t>
            </a:r>
            <a:r>
              <a:rPr lang="en-US" err="1"/>
              <a:t>éasca</a:t>
            </a:r>
            <a:r>
              <a:rPr lang="en-US"/>
              <a:t> </a:t>
            </a:r>
            <a:r>
              <a:rPr lang="en-US" err="1"/>
              <a:t>fós</a:t>
            </a:r>
            <a:r>
              <a:rPr lang="en-US"/>
              <a:t>: Garage Band </a:t>
            </a:r>
            <a:r>
              <a:rPr lang="en-US" err="1"/>
              <a:t>ar</a:t>
            </a:r>
            <a:r>
              <a:rPr lang="en-US"/>
              <a:t> Apple </a:t>
            </a:r>
          </a:p>
          <a:p>
            <a:r>
              <a:rPr lang="en-US" err="1"/>
              <a:t>Micreafón</a:t>
            </a:r>
            <a:r>
              <a:rPr lang="en-US"/>
              <a:t> ag </a:t>
            </a:r>
            <a:r>
              <a:rPr lang="en-US" err="1"/>
              <a:t>teastáil</a:t>
            </a:r>
            <a:r>
              <a:rPr lang="en-US"/>
              <a:t> </a:t>
            </a:r>
          </a:p>
          <a:p>
            <a:pPr marL="0" indent="0">
              <a:buNone/>
            </a:pPr>
            <a:endParaRPr lang="en-US"/>
          </a:p>
          <a:p>
            <a:r>
              <a:rPr lang="en-US" err="1"/>
              <a:t>Bíonn</a:t>
            </a:r>
            <a:r>
              <a:rPr lang="en-US"/>
              <a:t> </a:t>
            </a:r>
            <a:r>
              <a:rPr lang="en-US" err="1"/>
              <a:t>páistí</a:t>
            </a:r>
            <a:r>
              <a:rPr lang="en-US"/>
              <a:t> </a:t>
            </a:r>
            <a:r>
              <a:rPr lang="en-US" err="1"/>
              <a:t>neirbhíseach</a:t>
            </a:r>
            <a:r>
              <a:rPr lang="en-US"/>
              <a:t> </a:t>
            </a:r>
            <a:r>
              <a:rPr lang="en-US" err="1"/>
              <a:t>roimh</a:t>
            </a:r>
            <a:r>
              <a:rPr lang="en-US"/>
              <a:t> an </a:t>
            </a:r>
            <a:r>
              <a:rPr lang="en-US" err="1"/>
              <a:t>taifeadadh</a:t>
            </a:r>
            <a:r>
              <a:rPr lang="en-US"/>
              <a:t>, ach is </a:t>
            </a:r>
            <a:r>
              <a:rPr lang="en-US" err="1"/>
              <a:t>seans</a:t>
            </a:r>
            <a:r>
              <a:rPr lang="en-US"/>
              <a:t> é </a:t>
            </a:r>
            <a:r>
              <a:rPr lang="en-US" err="1"/>
              <a:t>seo</a:t>
            </a:r>
            <a:r>
              <a:rPr lang="en-US"/>
              <a:t> </a:t>
            </a:r>
            <a:r>
              <a:rPr lang="en-US" err="1"/>
              <a:t>dóibh</a:t>
            </a:r>
            <a:r>
              <a:rPr lang="en-US"/>
              <a:t> </a:t>
            </a:r>
            <a:r>
              <a:rPr lang="en-US" err="1"/>
              <a:t>iad</a:t>
            </a:r>
            <a:r>
              <a:rPr lang="en-US"/>
              <a:t> </a:t>
            </a:r>
            <a:r>
              <a:rPr lang="en-US" err="1"/>
              <a:t>féin</a:t>
            </a:r>
            <a:r>
              <a:rPr lang="en-US"/>
              <a:t> a chur in </a:t>
            </a:r>
            <a:r>
              <a:rPr lang="en-US" err="1"/>
              <a:t>iúl</a:t>
            </a:r>
            <a:r>
              <a:rPr lang="en-US"/>
              <a:t>. 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5807052-66F4-F856-8028-B69E4DB4F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Lucida Bright"/>
              </a:rPr>
              <a:t>Taifeadadh</a:t>
            </a:r>
            <a:r>
              <a:rPr lang="en-US">
                <a:latin typeface="Lucida Bright"/>
              </a:rPr>
              <a:t> </a:t>
            </a:r>
            <a:r>
              <a:rPr lang="en-US" err="1">
                <a:latin typeface="Lucida Bright"/>
              </a:rPr>
              <a:t>Simplí</a:t>
            </a:r>
            <a:r>
              <a:rPr lang="en-US">
                <a:latin typeface="Lucida Bright"/>
              </a:rPr>
              <a:t> (</a:t>
            </a:r>
            <a:r>
              <a:rPr lang="en-US" err="1">
                <a:latin typeface="Lucida Bright"/>
              </a:rPr>
              <a:t>Glór</a:t>
            </a:r>
            <a:r>
              <a:rPr lang="en-US">
                <a:latin typeface="Lucida Bright"/>
              </a:rPr>
              <a:t> &amp; </a:t>
            </a:r>
            <a:r>
              <a:rPr lang="en-US" err="1">
                <a:latin typeface="Lucida Bright"/>
              </a:rPr>
              <a:t>Fís</a:t>
            </a:r>
            <a:r>
              <a:rPr lang="en-US">
                <a:latin typeface="Lucida Bright"/>
              </a:rPr>
              <a:t>) 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2ED6FA6-CA33-3AB6-F594-267E283C241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579" t="18421" r="32236" b="16545"/>
          <a:stretch>
            <a:fillRect/>
          </a:stretch>
        </p:blipFill>
        <p:spPr>
          <a:xfrm>
            <a:off x="5706555" y="2334667"/>
            <a:ext cx="2342007" cy="2188665"/>
          </a:xfrm>
          <a:prstGeom prst="rect">
            <a:avLst/>
          </a:prstGeom>
        </p:spPr>
      </p:pic>
      <p:pic>
        <p:nvPicPr>
          <p:cNvPr id="4" name="Picture 3" descr="A group of people in sweaters posing for a photo&#10;&#10;AI-generated content may be incorrect.">
            <a:extLst>
              <a:ext uri="{FF2B5EF4-FFF2-40B4-BE49-F238E27FC236}">
                <a16:creationId xmlns:a16="http://schemas.microsoft.com/office/drawing/2014/main" id="{80950F59-3F80-90BD-9C5B-38D7E9069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7206" y="1701674"/>
            <a:ext cx="3686727" cy="44011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3829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A38550B-9912-7E3F-D9BB-5D89B1956BA8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 anchor="t">
            <a:normAutofit lnSpcReduction="10000"/>
          </a:bodyPr>
          <a:lstStyle/>
          <a:p>
            <a:r>
              <a:rPr lang="en-US" err="1"/>
              <a:t>Comórtas</a:t>
            </a:r>
            <a:r>
              <a:rPr lang="en-US"/>
              <a:t> Ranga</a:t>
            </a:r>
          </a:p>
          <a:p>
            <a:r>
              <a:rPr lang="en-US" err="1"/>
              <a:t>Comórtas</a:t>
            </a:r>
            <a:r>
              <a:rPr lang="en-US"/>
              <a:t> </a:t>
            </a:r>
            <a:r>
              <a:rPr lang="en-US" err="1"/>
              <a:t>idir</a:t>
            </a:r>
            <a:r>
              <a:rPr lang="en-US"/>
              <a:t> </a:t>
            </a:r>
            <a:r>
              <a:rPr lang="en-US" err="1"/>
              <a:t>ranganna</a:t>
            </a:r>
            <a:r>
              <a:rPr lang="en-US"/>
              <a:t> / </a:t>
            </a:r>
            <a:r>
              <a:rPr lang="en-US" err="1"/>
              <a:t>bliain</a:t>
            </a:r>
            <a:r>
              <a:rPr lang="en-US"/>
              <a:t> </a:t>
            </a:r>
            <a:r>
              <a:rPr lang="en-US" err="1"/>
              <a:t>ghrúpaí</a:t>
            </a:r>
            <a:endParaRPr lang="en-US"/>
          </a:p>
          <a:p>
            <a:r>
              <a:rPr lang="en-US" err="1"/>
              <a:t>Seachtain</a:t>
            </a:r>
            <a:r>
              <a:rPr lang="en-US"/>
              <a:t> </a:t>
            </a:r>
            <a:r>
              <a:rPr lang="en-US" err="1"/>
              <a:t>na</a:t>
            </a:r>
            <a:r>
              <a:rPr lang="en-US"/>
              <a:t> </a:t>
            </a:r>
            <a:r>
              <a:rPr lang="en-US" err="1"/>
              <a:t>Gaeilge</a:t>
            </a:r>
            <a:r>
              <a:rPr lang="en-US"/>
              <a:t> (</a:t>
            </a:r>
            <a:r>
              <a:rPr lang="en-US" err="1"/>
              <a:t>Comórtas</a:t>
            </a:r>
            <a:r>
              <a:rPr lang="en-US"/>
              <a:t> / </a:t>
            </a:r>
            <a:r>
              <a:rPr lang="en-US" err="1"/>
              <a:t>Taispeántas</a:t>
            </a:r>
            <a:r>
              <a:rPr lang="en-US"/>
              <a:t>) </a:t>
            </a:r>
          </a:p>
          <a:p>
            <a:r>
              <a:rPr lang="en-US" err="1"/>
              <a:t>Ceardlann</a:t>
            </a:r>
            <a:r>
              <a:rPr lang="en-US"/>
              <a:t> a </a:t>
            </a:r>
            <a:r>
              <a:rPr lang="en-US" err="1"/>
              <a:t>rith</a:t>
            </a:r>
            <a:r>
              <a:rPr lang="en-US"/>
              <a:t> leis an </a:t>
            </a:r>
            <a:r>
              <a:rPr lang="en-US" err="1"/>
              <a:t>Idirbhliain</a:t>
            </a:r>
            <a:r>
              <a:rPr lang="en-US"/>
              <a:t> (An </a:t>
            </a:r>
            <a:r>
              <a:rPr lang="en-US" err="1"/>
              <a:t>Idirbhliain</a:t>
            </a:r>
            <a:r>
              <a:rPr lang="en-US"/>
              <a:t> </a:t>
            </a:r>
            <a:r>
              <a:rPr lang="en-US" err="1"/>
              <a:t>ansin</a:t>
            </a:r>
            <a:r>
              <a:rPr lang="en-US"/>
              <a:t> in </a:t>
            </a:r>
            <a:r>
              <a:rPr lang="en-US" err="1"/>
              <a:t>ann</a:t>
            </a:r>
            <a:r>
              <a:rPr lang="en-US"/>
              <a:t> é a </a:t>
            </a:r>
            <a:r>
              <a:rPr lang="en-US" err="1"/>
              <a:t>dhéanamh</a:t>
            </a:r>
            <a:r>
              <a:rPr lang="en-US"/>
              <a:t> le </a:t>
            </a:r>
            <a:r>
              <a:rPr lang="en-US" err="1"/>
              <a:t>ranganna</a:t>
            </a:r>
            <a:r>
              <a:rPr lang="en-US"/>
              <a:t>/</a:t>
            </a:r>
            <a:r>
              <a:rPr lang="en-US" err="1"/>
              <a:t>grúpaí</a:t>
            </a:r>
            <a:r>
              <a:rPr lang="en-US"/>
              <a:t> </a:t>
            </a:r>
            <a:r>
              <a:rPr lang="en-US" err="1"/>
              <a:t>eile</a:t>
            </a:r>
            <a:r>
              <a:rPr lang="en-US"/>
              <a:t> / Dul </a:t>
            </a:r>
            <a:r>
              <a:rPr lang="en-US" err="1"/>
              <a:t>amach</a:t>
            </a:r>
            <a:r>
              <a:rPr lang="en-US"/>
              <a:t> </a:t>
            </a:r>
            <a:r>
              <a:rPr lang="en-US" err="1"/>
              <a:t>chuig</a:t>
            </a:r>
            <a:r>
              <a:rPr lang="en-US"/>
              <a:t> </a:t>
            </a:r>
            <a:r>
              <a:rPr lang="en-US" err="1"/>
              <a:t>Bunscoileanna</a:t>
            </a:r>
            <a:r>
              <a:rPr lang="en-US"/>
              <a:t> </a:t>
            </a:r>
            <a:r>
              <a:rPr lang="en-US" err="1"/>
              <a:t>áitiúla</a:t>
            </a:r>
            <a:r>
              <a:rPr lang="en-US"/>
              <a:t> m.sh.) </a:t>
            </a:r>
          </a:p>
          <a:p>
            <a:r>
              <a:rPr lang="en-US" err="1"/>
              <a:t>Ábhar</a:t>
            </a:r>
            <a:r>
              <a:rPr lang="en-US"/>
              <a:t> </a:t>
            </a:r>
            <a:r>
              <a:rPr lang="en-US" err="1"/>
              <a:t>bunaithe</a:t>
            </a:r>
            <a:r>
              <a:rPr lang="en-US"/>
              <a:t> – </a:t>
            </a:r>
            <a:r>
              <a:rPr lang="en-US" err="1"/>
              <a:t>Topaic</a:t>
            </a:r>
            <a:r>
              <a:rPr lang="en-US"/>
              <a:t> </a:t>
            </a:r>
            <a:r>
              <a:rPr lang="en-US" err="1"/>
              <a:t>faoi</a:t>
            </a:r>
            <a:r>
              <a:rPr lang="en-US"/>
              <a:t> </a:t>
            </a:r>
            <a:r>
              <a:rPr lang="en-US" err="1"/>
              <a:t>leith</a:t>
            </a:r>
            <a:r>
              <a:rPr lang="en-US"/>
              <a:t> / </a:t>
            </a:r>
            <a:r>
              <a:rPr lang="en-US" err="1"/>
              <a:t>Amhrán</a:t>
            </a:r>
            <a:r>
              <a:rPr lang="en-US"/>
              <a:t> </a:t>
            </a:r>
            <a:r>
              <a:rPr lang="en-US" err="1"/>
              <a:t>beag</a:t>
            </a:r>
            <a:r>
              <a:rPr lang="en-US"/>
              <a:t> a </a:t>
            </a:r>
            <a:r>
              <a:rPr lang="en-US" err="1"/>
              <a:t>scríobh</a:t>
            </a:r>
            <a:r>
              <a:rPr lang="en-US"/>
              <a:t> ag </a:t>
            </a:r>
            <a:r>
              <a:rPr lang="en-US" err="1"/>
              <a:t>deireadh</a:t>
            </a:r>
            <a:r>
              <a:rPr lang="en-US"/>
              <a:t> </a:t>
            </a:r>
            <a:r>
              <a:rPr lang="en-US" err="1"/>
              <a:t>chaibidle</a:t>
            </a:r>
            <a:r>
              <a:rPr lang="en-US"/>
              <a:t> </a:t>
            </a:r>
            <a:r>
              <a:rPr lang="en-US" err="1"/>
              <a:t>chun</a:t>
            </a:r>
            <a:r>
              <a:rPr lang="en-US"/>
              <a:t> </a:t>
            </a:r>
            <a:r>
              <a:rPr lang="en-US" err="1"/>
              <a:t>treisiú</a:t>
            </a:r>
            <a:r>
              <a:rPr lang="en-US"/>
              <a:t> a </a:t>
            </a:r>
            <a:r>
              <a:rPr lang="en-US" err="1"/>
              <a:t>dhéanamh</a:t>
            </a:r>
            <a:r>
              <a:rPr lang="en-US"/>
              <a:t> </a:t>
            </a:r>
            <a:r>
              <a:rPr lang="en-US" err="1"/>
              <a:t>ar</a:t>
            </a:r>
            <a:r>
              <a:rPr lang="en-US"/>
              <a:t> </a:t>
            </a:r>
            <a:r>
              <a:rPr lang="en-US" err="1"/>
              <a:t>théarmaí</a:t>
            </a:r>
            <a:r>
              <a:rPr lang="en-US"/>
              <a:t> </a:t>
            </a:r>
            <a:r>
              <a:rPr lang="en-US" err="1"/>
              <a:t>tábhachtacha</a:t>
            </a:r>
            <a:r>
              <a:rPr lang="en-US"/>
              <a:t> / </a:t>
            </a:r>
            <a:r>
              <a:rPr lang="en-US" err="1"/>
              <a:t>Foclóir</a:t>
            </a:r>
            <a:r>
              <a:rPr lang="en-US"/>
              <a:t> </a:t>
            </a:r>
            <a:r>
              <a:rPr lang="en-US" err="1"/>
              <a:t>srl</a:t>
            </a:r>
            <a:r>
              <a:rPr lang="en-US"/>
              <a:t>. </a:t>
            </a:r>
          </a:p>
          <a:p>
            <a:r>
              <a:rPr lang="en-US" err="1"/>
              <a:t>Córas</a:t>
            </a:r>
            <a:r>
              <a:rPr lang="en-US"/>
              <a:t> 'Cara Pinn' le </a:t>
            </a:r>
            <a:r>
              <a:rPr lang="en-US" err="1"/>
              <a:t>scoil</a:t>
            </a:r>
            <a:r>
              <a:rPr lang="en-US"/>
              <a:t> </a:t>
            </a:r>
            <a:r>
              <a:rPr lang="en-US" err="1"/>
              <a:t>eile</a:t>
            </a:r>
            <a:r>
              <a:rPr lang="en-US"/>
              <a:t> - </a:t>
            </a:r>
            <a:r>
              <a:rPr lang="en-US" err="1"/>
              <a:t>amhrán</a:t>
            </a:r>
            <a:r>
              <a:rPr lang="en-US"/>
              <a:t> a </a:t>
            </a:r>
            <a:r>
              <a:rPr lang="en-US" err="1"/>
              <a:t>scríobh</a:t>
            </a:r>
            <a:r>
              <a:rPr lang="en-US"/>
              <a:t> le </a:t>
            </a:r>
            <a:r>
              <a:rPr lang="en-US" err="1"/>
              <a:t>chéile</a:t>
            </a:r>
            <a:r>
              <a:rPr lang="en-US"/>
              <a:t> (</a:t>
            </a:r>
            <a:r>
              <a:rPr lang="en-US" err="1"/>
              <a:t>Ar</a:t>
            </a:r>
            <a:r>
              <a:rPr lang="en-US"/>
              <a:t> </a:t>
            </a:r>
            <a:r>
              <a:rPr lang="en-US" err="1"/>
              <a:t>nós</a:t>
            </a:r>
            <a:r>
              <a:rPr lang="en-US"/>
              <a:t> An Kabin &amp; Tinderbox in Albain) 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ED331B9-72D1-D7D6-86D2-5586D2CFD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Lucida Bright"/>
              </a:rPr>
              <a:t>Ar</a:t>
            </a:r>
            <a:r>
              <a:rPr lang="en-US">
                <a:latin typeface="Lucida Bright"/>
              </a:rPr>
              <a:t> </a:t>
            </a:r>
            <a:r>
              <a:rPr lang="en-US" err="1">
                <a:latin typeface="Lucida Bright"/>
              </a:rPr>
              <a:t>Scoil</a:t>
            </a:r>
            <a:r>
              <a:rPr lang="en-US">
                <a:latin typeface="Lucida Bright"/>
              </a:rPr>
              <a:t>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2636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FAF02-1871-6DD7-236A-92E7A666C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9436" y="433932"/>
            <a:ext cx="4007223" cy="894802"/>
          </a:xfrm>
        </p:spPr>
        <p:txBody>
          <a:bodyPr anchor="ctr">
            <a:normAutofit/>
          </a:bodyPr>
          <a:lstStyle/>
          <a:p>
            <a:r>
              <a:rPr lang="en-IE" err="1">
                <a:solidFill>
                  <a:schemeClr val="tx2"/>
                </a:solidFill>
                <a:latin typeface="Lucida Bright"/>
              </a:rPr>
              <a:t>Tionchar</a:t>
            </a:r>
            <a:r>
              <a:rPr lang="en-IE">
                <a:solidFill>
                  <a:schemeClr val="tx2"/>
                </a:solidFill>
                <a:latin typeface="Lucida Bright"/>
              </a:rPr>
              <a:t> </a:t>
            </a:r>
            <a:endParaRPr lang="en-IE">
              <a:solidFill>
                <a:schemeClr val="tx2"/>
              </a:solidFill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65EA6AB-7A6D-F48B-BF0F-A878606E7E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9436" y="1482241"/>
            <a:ext cx="5595212" cy="4895081"/>
          </a:xfrm>
        </p:spPr>
        <p:txBody>
          <a:bodyPr vert="horz" lIns="0" tIns="45720" rIns="91440" bIns="45720" rtlCol="0" anchor="t">
            <a:normAutofit fontScale="77500" lnSpcReduction="20000"/>
          </a:bodyPr>
          <a:lstStyle/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err="1"/>
              <a:t>Tá</a:t>
            </a:r>
            <a:r>
              <a:rPr lang="en-US" sz="2400"/>
              <a:t> </a:t>
            </a:r>
            <a:r>
              <a:rPr lang="en-US" sz="2400" err="1"/>
              <a:t>roinnt</a:t>
            </a:r>
            <a:r>
              <a:rPr lang="en-US" sz="2400"/>
              <a:t> </a:t>
            </a:r>
            <a:r>
              <a:rPr lang="en-US" sz="2400" err="1"/>
              <a:t>daltaí</a:t>
            </a:r>
            <a:r>
              <a:rPr lang="en-US" sz="2400"/>
              <a:t> a </a:t>
            </a:r>
            <a:r>
              <a:rPr lang="en-US" sz="2400" err="1"/>
              <a:t>d'fhreastail</a:t>
            </a:r>
            <a:r>
              <a:rPr lang="en-US" sz="2400"/>
              <a:t> </a:t>
            </a:r>
            <a:r>
              <a:rPr lang="en-US" sz="2400" err="1"/>
              <a:t>ar</a:t>
            </a:r>
            <a:r>
              <a:rPr lang="en-US" sz="2400"/>
              <a:t> </a:t>
            </a:r>
            <a:r>
              <a:rPr lang="en-US" sz="2400" err="1"/>
              <a:t>Cheardlanna</a:t>
            </a:r>
            <a:r>
              <a:rPr lang="en-US" sz="2400"/>
              <a:t> </a:t>
            </a:r>
            <a:r>
              <a:rPr lang="en-US" sz="2400" err="1"/>
              <a:t>Rapcheoil</a:t>
            </a:r>
            <a:r>
              <a:rPr lang="en-US" sz="2400"/>
              <a:t> Barr na </a:t>
            </a:r>
            <a:r>
              <a:rPr lang="en-US" sz="2400" err="1"/>
              <a:t>gCnoc</a:t>
            </a:r>
            <a:r>
              <a:rPr lang="en-US" sz="2400"/>
              <a:t> </a:t>
            </a:r>
            <a:r>
              <a:rPr lang="en-US" sz="2400" err="1"/>
              <a:t>agus</a:t>
            </a:r>
            <a:r>
              <a:rPr lang="en-US" sz="2400"/>
              <a:t> </a:t>
            </a:r>
            <a:r>
              <a:rPr lang="en-US" sz="2400" err="1"/>
              <a:t>ar</a:t>
            </a:r>
            <a:r>
              <a:rPr lang="en-US" sz="2400"/>
              <a:t> </a:t>
            </a:r>
            <a:r>
              <a:rPr lang="en-US" sz="2400" err="1"/>
              <a:t>Champaí</a:t>
            </a:r>
            <a:r>
              <a:rPr lang="en-US" sz="2400"/>
              <a:t> </a:t>
            </a:r>
            <a:r>
              <a:rPr lang="en-US" sz="2400" err="1"/>
              <a:t>Rapcheoil</a:t>
            </a:r>
            <a:r>
              <a:rPr lang="en-US" sz="2400"/>
              <a:t> </a:t>
            </a:r>
            <a:r>
              <a:rPr lang="en-US" sz="2400" err="1"/>
              <a:t>trí</a:t>
            </a:r>
            <a:r>
              <a:rPr lang="en-US" sz="2400"/>
              <a:t> </a:t>
            </a:r>
            <a:r>
              <a:rPr lang="en-US" sz="2400" err="1"/>
              <a:t>Ghaeilge</a:t>
            </a:r>
            <a:r>
              <a:rPr lang="en-US" sz="2400"/>
              <a:t> </a:t>
            </a:r>
            <a:r>
              <a:rPr lang="en-US" sz="2400" err="1"/>
              <a:t>sa</a:t>
            </a:r>
            <a:r>
              <a:rPr lang="en-US" sz="2400"/>
              <a:t> Kabin Studio, tar </a:t>
            </a:r>
            <a:r>
              <a:rPr lang="en-US" sz="2400" err="1"/>
              <a:t>éis</a:t>
            </a:r>
            <a:r>
              <a:rPr lang="en-US" sz="2400"/>
              <a:t> </a:t>
            </a:r>
            <a:r>
              <a:rPr lang="en-US" sz="2400" err="1"/>
              <a:t>tosnú</a:t>
            </a:r>
            <a:r>
              <a:rPr lang="en-US" sz="2400"/>
              <a:t> </a:t>
            </a:r>
            <a:r>
              <a:rPr lang="en-US" sz="2400" err="1"/>
              <a:t>i</a:t>
            </a:r>
            <a:r>
              <a:rPr lang="en-US" sz="2400"/>
              <a:t> </a:t>
            </a:r>
            <a:r>
              <a:rPr lang="en-US" sz="2400" err="1"/>
              <a:t>nGaelcholáiste</a:t>
            </a:r>
            <a:r>
              <a:rPr lang="en-US" sz="2400"/>
              <a:t> Mhic </a:t>
            </a:r>
            <a:r>
              <a:rPr lang="en-US" sz="2400" err="1"/>
              <a:t>Shuibhne</a:t>
            </a:r>
            <a:r>
              <a:rPr lang="en-US" sz="2400"/>
              <a:t>, </a:t>
            </a:r>
            <a:r>
              <a:rPr lang="en-US" sz="2400" err="1"/>
              <a:t>chun</a:t>
            </a:r>
            <a:r>
              <a:rPr lang="en-US" sz="2400"/>
              <a:t> a </a:t>
            </a:r>
            <a:r>
              <a:rPr lang="en-US" sz="2400" err="1"/>
              <a:t>gcuid</a:t>
            </a:r>
            <a:r>
              <a:rPr lang="en-US" sz="2400"/>
              <a:t> </a:t>
            </a:r>
            <a:r>
              <a:rPr lang="en-US" sz="2400" err="1"/>
              <a:t>aistear</a:t>
            </a:r>
            <a:r>
              <a:rPr lang="en-US" sz="2400"/>
              <a:t> </a:t>
            </a:r>
            <a:r>
              <a:rPr lang="en-US" sz="2400" err="1"/>
              <a:t>oideachais</a:t>
            </a:r>
            <a:r>
              <a:rPr lang="en-US" sz="2400"/>
              <a:t> a </a:t>
            </a:r>
            <a:r>
              <a:rPr lang="en-US" sz="2400" err="1"/>
              <a:t>dhéanamh</a:t>
            </a:r>
            <a:r>
              <a:rPr lang="en-US" sz="2400"/>
              <a:t> </a:t>
            </a:r>
            <a:r>
              <a:rPr lang="en-US" sz="2400" err="1"/>
              <a:t>trí</a:t>
            </a:r>
            <a:r>
              <a:rPr lang="en-US" sz="2400"/>
              <a:t> </a:t>
            </a:r>
            <a:r>
              <a:rPr lang="en-US" sz="2400" err="1"/>
              <a:t>Ghaeilge</a:t>
            </a:r>
            <a:r>
              <a:rPr lang="en-US" sz="2400"/>
              <a:t>. </a:t>
            </a:r>
            <a:r>
              <a:rPr lang="en-US" sz="2400" err="1"/>
              <a:t>D'fhreastail</a:t>
            </a:r>
            <a:r>
              <a:rPr lang="en-US" sz="2400"/>
              <a:t> </a:t>
            </a:r>
            <a:r>
              <a:rPr lang="en-US" sz="2400" err="1"/>
              <a:t>siad</a:t>
            </a:r>
            <a:r>
              <a:rPr lang="en-US" sz="2400"/>
              <a:t> go </a:t>
            </a:r>
            <a:r>
              <a:rPr lang="en-US" sz="2400" err="1"/>
              <a:t>léir</a:t>
            </a:r>
            <a:r>
              <a:rPr lang="en-US" sz="2400"/>
              <a:t> </a:t>
            </a:r>
            <a:r>
              <a:rPr lang="en-US" sz="2400" err="1"/>
              <a:t>ar</a:t>
            </a:r>
            <a:r>
              <a:rPr lang="en-US" sz="2400"/>
              <a:t> </a:t>
            </a:r>
            <a:r>
              <a:rPr lang="en-US" sz="2400" err="1"/>
              <a:t>bhunscoileanna</a:t>
            </a:r>
            <a:r>
              <a:rPr lang="en-US" sz="2400"/>
              <a:t> </a:t>
            </a:r>
            <a:r>
              <a:rPr lang="en-US" sz="2400" err="1"/>
              <a:t>Béarla</a:t>
            </a:r>
            <a:r>
              <a:rPr lang="en-US" sz="2400"/>
              <a:t>.  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err="1"/>
              <a:t>Caipiteal</a:t>
            </a:r>
            <a:r>
              <a:rPr lang="en-US" sz="2400"/>
              <a:t> </a:t>
            </a:r>
            <a:r>
              <a:rPr lang="en-US" sz="2400" err="1"/>
              <a:t>sóisialta</a:t>
            </a:r>
            <a:r>
              <a:rPr lang="en-US" sz="2400"/>
              <a:t> </a:t>
            </a:r>
            <a:r>
              <a:rPr lang="en-US" sz="2400" err="1"/>
              <a:t>agus</a:t>
            </a:r>
            <a:r>
              <a:rPr lang="en-US" sz="2400"/>
              <a:t> </a:t>
            </a:r>
            <a:r>
              <a:rPr lang="en-US" sz="2400" err="1"/>
              <a:t>Cuimsiú</a:t>
            </a:r>
            <a:r>
              <a:rPr lang="en-US" sz="2400"/>
              <a:t>: </a:t>
            </a:r>
            <a:r>
              <a:rPr lang="en-US" sz="2400" err="1">
                <a:cs typeface="Arial"/>
              </a:rPr>
              <a:t>Móramhráin</a:t>
            </a:r>
            <a:r>
              <a:rPr lang="en-US" sz="2400">
                <a:cs typeface="Arial"/>
              </a:rPr>
              <a:t> </a:t>
            </a:r>
            <a:r>
              <a:rPr lang="en-US" sz="2400" err="1">
                <a:ea typeface="+mn-lt"/>
                <a:cs typeface="+mn-lt"/>
              </a:rPr>
              <a:t>mhearscaipthe</a:t>
            </a:r>
            <a:r>
              <a:rPr lang="en-US" sz="2200"/>
              <a:t>,</a:t>
            </a:r>
            <a:r>
              <a:rPr lang="en-US" sz="2400"/>
              <a:t> </a:t>
            </a:r>
            <a:r>
              <a:rPr lang="en-US" sz="2400" err="1"/>
              <a:t>scannán</a:t>
            </a:r>
            <a:r>
              <a:rPr lang="en-US" sz="2400"/>
              <a:t> a </a:t>
            </a:r>
            <a:r>
              <a:rPr lang="en-US" sz="2400" err="1"/>
              <a:t>bhfuil</a:t>
            </a:r>
            <a:r>
              <a:rPr lang="en-US" sz="2400"/>
              <a:t> </a:t>
            </a:r>
            <a:r>
              <a:rPr lang="en-US" sz="2400" err="1"/>
              <a:t>duaiseanna</a:t>
            </a:r>
            <a:r>
              <a:rPr lang="en-US" sz="2400"/>
              <a:t> </a:t>
            </a:r>
            <a:r>
              <a:rPr lang="en-US" sz="2400" err="1"/>
              <a:t>buaite</a:t>
            </a:r>
            <a:r>
              <a:rPr lang="en-US" sz="2400"/>
              <a:t> </a:t>
            </a:r>
            <a:r>
              <a:rPr lang="en-US" sz="2400" err="1"/>
              <a:t>aige</a:t>
            </a:r>
            <a:r>
              <a:rPr lang="en-US" sz="2400"/>
              <a:t>, </a:t>
            </a:r>
            <a:r>
              <a:rPr lang="en-US" sz="2400" err="1"/>
              <a:t>comhoibriú</a:t>
            </a:r>
            <a:r>
              <a:rPr lang="en-US" sz="2400"/>
              <a:t> le </a:t>
            </a:r>
            <a:r>
              <a:rPr lang="en-US" sz="2400" err="1"/>
              <a:t>cainteoirí</a:t>
            </a:r>
            <a:r>
              <a:rPr lang="en-US" sz="2400"/>
              <a:t> Gaeilge na </a:t>
            </a:r>
            <a:r>
              <a:rPr lang="en-US" sz="2400" err="1"/>
              <a:t>hAlban</a:t>
            </a:r>
            <a:r>
              <a:rPr lang="en-US" sz="2400"/>
              <a:t> (G</a:t>
            </a:r>
            <a:r>
              <a:rPr lang="en-US" sz="2400">
                <a:ea typeface="+mn-lt"/>
                <a:cs typeface="+mn-lt"/>
              </a:rPr>
              <a:t>à</a:t>
            </a:r>
            <a:r>
              <a:rPr lang="en-US" sz="2400"/>
              <a:t>idhlig), </a:t>
            </a:r>
            <a:r>
              <a:rPr lang="en-US" sz="2400" err="1"/>
              <a:t>ar</a:t>
            </a:r>
            <a:r>
              <a:rPr lang="en-US" sz="2400"/>
              <a:t> </a:t>
            </a:r>
            <a:r>
              <a:rPr lang="en-US" sz="2400" err="1"/>
              <a:t>stáitse</a:t>
            </a:r>
            <a:r>
              <a:rPr lang="en-US" sz="2400"/>
              <a:t> ag Fleadh </a:t>
            </a:r>
            <a:r>
              <a:rPr lang="en-US" sz="2400" err="1"/>
              <a:t>Cheoil</a:t>
            </a:r>
            <a:r>
              <a:rPr lang="en-US" sz="2400"/>
              <a:t> na </a:t>
            </a:r>
            <a:r>
              <a:rPr lang="en-US" sz="2400" err="1"/>
              <a:t>hÉireann</a:t>
            </a:r>
            <a:r>
              <a:rPr lang="en-US" sz="2400"/>
              <a:t>. </a:t>
            </a: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2400" err="1"/>
              <a:t>Tríd</a:t>
            </a:r>
            <a:r>
              <a:rPr lang="en-US" sz="2400"/>
              <a:t> </a:t>
            </a:r>
            <a:r>
              <a:rPr lang="en-US" sz="2400" err="1"/>
              <a:t>ár</a:t>
            </a:r>
            <a:r>
              <a:rPr lang="en-US" sz="2400"/>
              <a:t> n-</a:t>
            </a:r>
            <a:r>
              <a:rPr lang="en-US" sz="2400" err="1"/>
              <a:t>obair</a:t>
            </a:r>
            <a:r>
              <a:rPr lang="en-US" sz="2400"/>
              <a:t> leis an 'Kabin Studio', </a:t>
            </a:r>
            <a:r>
              <a:rPr lang="en-US" sz="2400" err="1"/>
              <a:t>agus</a:t>
            </a:r>
            <a:r>
              <a:rPr lang="en-US" sz="2400"/>
              <a:t> </a:t>
            </a:r>
            <a:r>
              <a:rPr lang="en-US" sz="2400" err="1"/>
              <a:t>leabú</a:t>
            </a:r>
            <a:r>
              <a:rPr lang="en-US" sz="2400"/>
              <a:t> na </a:t>
            </a:r>
            <a:r>
              <a:rPr lang="en-US" sz="2400" err="1"/>
              <a:t>gCeardlann</a:t>
            </a:r>
            <a:r>
              <a:rPr lang="en-US" sz="2400"/>
              <a:t> Gaeilge, </a:t>
            </a:r>
            <a:r>
              <a:rPr lang="en-US" sz="2400" err="1"/>
              <a:t>tá</a:t>
            </a:r>
            <a:r>
              <a:rPr lang="en-US" sz="2400"/>
              <a:t> </a:t>
            </a:r>
            <a:r>
              <a:rPr lang="en-US" sz="2400" err="1"/>
              <a:t>thart</a:t>
            </a:r>
            <a:r>
              <a:rPr lang="en-US" sz="2400"/>
              <a:t> </a:t>
            </a:r>
            <a:r>
              <a:rPr lang="en-US" sz="2400" err="1"/>
              <a:t>ar</a:t>
            </a:r>
            <a:r>
              <a:rPr lang="en-US" sz="2400"/>
              <a:t> 20 </a:t>
            </a:r>
            <a:r>
              <a:rPr lang="en-US" sz="2400" err="1"/>
              <a:t>amhrán</a:t>
            </a:r>
            <a:r>
              <a:rPr lang="en-US" sz="2400"/>
              <a:t> tar </a:t>
            </a:r>
            <a:r>
              <a:rPr lang="en-US" sz="2400" err="1"/>
              <a:t>éis</a:t>
            </a:r>
            <a:r>
              <a:rPr lang="en-US" sz="2400"/>
              <a:t> a </a:t>
            </a:r>
            <a:r>
              <a:rPr lang="en-US" sz="2400" err="1"/>
              <a:t>bheith</a:t>
            </a:r>
            <a:r>
              <a:rPr lang="en-US" sz="2400"/>
              <a:t> </a:t>
            </a:r>
            <a:r>
              <a:rPr lang="en-US" sz="2400" err="1"/>
              <a:t>scríofa</a:t>
            </a:r>
            <a:r>
              <a:rPr lang="en-US" sz="2400"/>
              <a:t> </a:t>
            </a:r>
            <a:r>
              <a:rPr lang="en-US" sz="2400" err="1"/>
              <a:t>agus</a:t>
            </a:r>
            <a:r>
              <a:rPr lang="en-US" sz="2400"/>
              <a:t> </a:t>
            </a:r>
            <a:r>
              <a:rPr lang="en-US" sz="2400" err="1"/>
              <a:t>léirithe</a:t>
            </a:r>
            <a:r>
              <a:rPr lang="en-US" sz="2400"/>
              <a:t>.  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</p:txBody>
      </p:sp>
      <p:pic>
        <p:nvPicPr>
          <p:cNvPr id="16" name="Picture Placeholder 15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B70FD1EC-EFFD-6475-88A4-75749C5E8B1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3334" t="14" r="10359" b="1732"/>
          <a:stretch>
            <a:fillRect/>
          </a:stretch>
        </p:blipFill>
        <p:spPr>
          <a:xfrm>
            <a:off x="257507" y="1074761"/>
            <a:ext cx="5486400" cy="4708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779059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8A59FF-48B0-9FC5-7CD6-519B0FDF74E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/>
          </a:p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3D5570B-F628-59F8-5F61-48DDA06FC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err="1">
                <a:latin typeface="Lucida Bright"/>
              </a:rPr>
              <a:t>Buíochas</a:t>
            </a:r>
            <a:r>
              <a:rPr lang="en-US">
                <a:latin typeface="Lucida Bright"/>
              </a:rPr>
              <a:t> le...</a:t>
            </a:r>
            <a:endParaRPr lang="en-US"/>
          </a:p>
        </p:txBody>
      </p:sp>
      <p:pic>
        <p:nvPicPr>
          <p:cNvPr id="3074" name="Picture 2" descr="gaeloideachas-logo - Longford Childcare Committee">
            <a:extLst>
              <a:ext uri="{FF2B5EF4-FFF2-40B4-BE49-F238E27FC236}">
                <a16:creationId xmlns:a16="http://schemas.microsoft.com/office/drawing/2014/main" id="{DA868072-70F1-CDD4-D684-E817B076F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360" y="1628315"/>
            <a:ext cx="3393727" cy="754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olas – COGG | An Chomhairle um Oideachas Gaeltachta agus Gaelscolaíochta">
            <a:extLst>
              <a:ext uri="{FF2B5EF4-FFF2-40B4-BE49-F238E27FC236}">
                <a16:creationId xmlns:a16="http://schemas.microsoft.com/office/drawing/2014/main" id="{28F94600-E57C-91FD-85A1-ABAE7DDD11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5" t="22276" r="7757" b="29068"/>
          <a:stretch>
            <a:fillRect/>
          </a:stretch>
        </p:blipFill>
        <p:spPr bwMode="auto">
          <a:xfrm>
            <a:off x="4370173" y="1511347"/>
            <a:ext cx="3819953" cy="108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igher Education Authority">
            <a:extLst>
              <a:ext uri="{FF2B5EF4-FFF2-40B4-BE49-F238E27FC236}">
                <a16:creationId xmlns:a16="http://schemas.microsoft.com/office/drawing/2014/main" id="{DA87DB2A-DB69-E5A0-5932-2EBBC602C7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7" b="23688"/>
          <a:stretch>
            <a:fillRect/>
          </a:stretch>
        </p:blipFill>
        <p:spPr bwMode="auto">
          <a:xfrm>
            <a:off x="170664" y="1556445"/>
            <a:ext cx="4045423" cy="1081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The Kabin Studio">
            <a:extLst>
              <a:ext uri="{FF2B5EF4-FFF2-40B4-BE49-F238E27FC236}">
                <a16:creationId xmlns:a16="http://schemas.microsoft.com/office/drawing/2014/main" id="{AE8F7471-46DF-77C7-2EFA-30E1595BA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323" y="5218026"/>
            <a:ext cx="1938990" cy="10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Foghlaim TG4">
            <a:extLst>
              <a:ext uri="{FF2B5EF4-FFF2-40B4-BE49-F238E27FC236}">
                <a16:creationId xmlns:a16="http://schemas.microsoft.com/office/drawing/2014/main" id="{0DCAE8C2-ECAD-E685-96FB-35DEF8E4D5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333" y="5070278"/>
            <a:ext cx="2241687" cy="112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Stream Súgradh Productions music | Listen to songs, albums, playlists for  free on SoundCloud">
            <a:extLst>
              <a:ext uri="{FF2B5EF4-FFF2-40B4-BE49-F238E27FC236}">
                <a16:creationId xmlns:a16="http://schemas.microsoft.com/office/drawing/2014/main" id="{1D323CA0-784D-5175-7B63-052B91E439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51" y="4810933"/>
            <a:ext cx="1688292" cy="1688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white circle with blue text&#10;&#10;AI-generated content may be incorrect.">
            <a:extLst>
              <a:ext uri="{FF2B5EF4-FFF2-40B4-BE49-F238E27FC236}">
                <a16:creationId xmlns:a16="http://schemas.microsoft.com/office/drawing/2014/main" id="{62D0AE3A-D15F-8640-3154-7ABB347B46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0438" y="2721442"/>
            <a:ext cx="1764758" cy="1764758"/>
          </a:xfrm>
          <a:prstGeom prst="rect">
            <a:avLst/>
          </a:prstGeom>
        </p:spPr>
      </p:pic>
      <p:pic>
        <p:nvPicPr>
          <p:cNvPr id="3086" name="Picture 14" descr="Strawberry Hill | National School">
            <a:extLst>
              <a:ext uri="{FF2B5EF4-FFF2-40B4-BE49-F238E27FC236}">
                <a16:creationId xmlns:a16="http://schemas.microsoft.com/office/drawing/2014/main" id="{9EEEFB20-3ED8-8170-A3E6-813C3F52A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015" y="2865250"/>
            <a:ext cx="1518137" cy="1536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Scoil Padre Pio • Facebook">
            <a:extLst>
              <a:ext uri="{FF2B5EF4-FFF2-40B4-BE49-F238E27FC236}">
                <a16:creationId xmlns:a16="http://schemas.microsoft.com/office/drawing/2014/main" id="{E0B6B197-EF23-C67B-1366-9706FF56C5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971" y="2977141"/>
            <a:ext cx="1328792" cy="1328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St. Mary's On The Hill Primary School">
            <a:extLst>
              <a:ext uri="{FF2B5EF4-FFF2-40B4-BE49-F238E27FC236}">
                <a16:creationId xmlns:a16="http://schemas.microsoft.com/office/drawing/2014/main" id="{483FBF2C-AAAF-9606-4DC7-54979D20DD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9" t="11005" r="8148" b="11330"/>
          <a:stretch>
            <a:fillRect/>
          </a:stretch>
        </p:blipFill>
        <p:spPr bwMode="auto">
          <a:xfrm>
            <a:off x="5777582" y="2757768"/>
            <a:ext cx="1764758" cy="16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A logo of a castle&#10;&#10;AI-generated content may be incorrect.">
            <a:extLst>
              <a:ext uri="{FF2B5EF4-FFF2-40B4-BE49-F238E27FC236}">
                <a16:creationId xmlns:a16="http://schemas.microsoft.com/office/drawing/2014/main" id="{EBF31F53-4C03-36DD-17BD-D0E9F2377754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6271" t="4136" r="2004" b="9849"/>
          <a:stretch>
            <a:fillRect/>
          </a:stretch>
        </p:blipFill>
        <p:spPr>
          <a:xfrm>
            <a:off x="7884159" y="2730462"/>
            <a:ext cx="1764757" cy="1654838"/>
          </a:xfrm>
          <a:prstGeom prst="rect">
            <a:avLst/>
          </a:prstGeom>
        </p:spPr>
      </p:pic>
      <p:pic>
        <p:nvPicPr>
          <p:cNvPr id="3092" name="Picture 20" descr="Gaelscoil Pheig Sayers">
            <a:extLst>
              <a:ext uri="{FF2B5EF4-FFF2-40B4-BE49-F238E27FC236}">
                <a16:creationId xmlns:a16="http://schemas.microsoft.com/office/drawing/2014/main" id="{AADEFE4E-378C-5FF3-4539-26D95FEC3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0736" y="2646711"/>
            <a:ext cx="1842775" cy="175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Spotlight On… Tinderbox – We Make Music">
            <a:extLst>
              <a:ext uri="{FF2B5EF4-FFF2-40B4-BE49-F238E27FC236}">
                <a16:creationId xmlns:a16="http://schemas.microsoft.com/office/drawing/2014/main" id="{75413163-44E1-D2CD-C16B-6C48791EAE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6" t="17168" r="2995" b="8710"/>
          <a:stretch>
            <a:fillRect/>
          </a:stretch>
        </p:blipFill>
        <p:spPr bwMode="auto">
          <a:xfrm>
            <a:off x="4832180" y="4881057"/>
            <a:ext cx="1779016" cy="1482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Foras na Gaeilge - Wikipedia">
            <a:extLst>
              <a:ext uri="{FF2B5EF4-FFF2-40B4-BE49-F238E27FC236}">
                <a16:creationId xmlns:a16="http://schemas.microsoft.com/office/drawing/2014/main" id="{ABFCB6D7-C698-2F62-8F02-EF7C4277F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825" y="4843713"/>
            <a:ext cx="2241686" cy="1315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77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85E91-BCF0-C526-0382-CBAA085A2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0020D27-E171-3A77-D61E-ACA49B19C37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1930175"/>
            <a:ext cx="4995243" cy="4013426"/>
          </a:xfrm>
        </p:spPr>
        <p:txBody>
          <a:bodyPr>
            <a:normAutofit/>
          </a:bodyPr>
          <a:lstStyle/>
          <a:p>
            <a:r>
              <a:rPr lang="en-IE" err="1"/>
              <a:t>Cérbh</a:t>
            </a:r>
            <a:r>
              <a:rPr lang="en-IE"/>
              <a:t> é </a:t>
            </a:r>
            <a:r>
              <a:rPr lang="en-IE" err="1"/>
              <a:t>Traolach</a:t>
            </a:r>
            <a:r>
              <a:rPr lang="en-IE"/>
              <a:t> Mac Suibhne?</a:t>
            </a:r>
          </a:p>
          <a:p>
            <a:r>
              <a:rPr lang="en-IE"/>
              <a:t>An </a:t>
            </a:r>
            <a:r>
              <a:rPr lang="en-IE" err="1"/>
              <a:t>scoil</a:t>
            </a:r>
            <a:r>
              <a:rPr lang="en-IE"/>
              <a:t>, an </a:t>
            </a:r>
            <a:r>
              <a:rPr lang="en-IE" err="1"/>
              <a:t>ceantar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an </a:t>
            </a:r>
            <a:r>
              <a:rPr lang="en-IE" err="1"/>
              <a:t>pobal</a:t>
            </a:r>
            <a:r>
              <a:rPr lang="en-IE"/>
              <a:t>: </a:t>
            </a:r>
            <a:r>
              <a:rPr lang="en-IE" b="1" err="1"/>
              <a:t>dlúthnasc</a:t>
            </a:r>
            <a:endParaRPr lang="en-IE"/>
          </a:p>
          <a:p>
            <a:r>
              <a:rPr lang="en-IE" err="1"/>
              <a:t>Fuinneamh</a:t>
            </a:r>
            <a:r>
              <a:rPr lang="en-IE"/>
              <a:t>, </a:t>
            </a:r>
            <a:r>
              <a:rPr lang="en-IE" err="1"/>
              <a:t>neart</a:t>
            </a:r>
            <a:r>
              <a:rPr lang="en-IE"/>
              <a:t>, </a:t>
            </a:r>
            <a:r>
              <a:rPr lang="en-IE" err="1"/>
              <a:t>beocht</a:t>
            </a:r>
            <a:r>
              <a:rPr lang="en-IE"/>
              <a:t>, </a:t>
            </a:r>
            <a:r>
              <a:rPr lang="en-IE" err="1"/>
              <a:t>dóchas</a:t>
            </a:r>
            <a:r>
              <a:rPr lang="en-IE"/>
              <a:t>, </a:t>
            </a:r>
            <a:r>
              <a:rPr lang="en-IE" err="1"/>
              <a:t>anamúlacht</a:t>
            </a:r>
            <a:r>
              <a:rPr lang="en-IE"/>
              <a:t>, </a:t>
            </a:r>
            <a:r>
              <a:rPr lang="en-IE" err="1"/>
              <a:t>misneach</a:t>
            </a:r>
            <a:r>
              <a:rPr lang="en-IE"/>
              <a:t>.</a:t>
            </a:r>
          </a:p>
          <a:p>
            <a:r>
              <a:rPr lang="en-IE" b="1"/>
              <a:t>An </a:t>
            </a:r>
            <a:r>
              <a:rPr lang="en-IE" b="1" err="1"/>
              <a:t>teacht</a:t>
            </a:r>
            <a:r>
              <a:rPr lang="en-IE" b="1"/>
              <a:t> </a:t>
            </a:r>
            <a:r>
              <a:rPr lang="en-IE" b="1" err="1"/>
              <a:t>aniar</a:t>
            </a:r>
            <a:r>
              <a:rPr lang="en-IE" b="1"/>
              <a:t> </a:t>
            </a:r>
            <a:r>
              <a:rPr lang="en-IE" err="1"/>
              <a:t>sa</a:t>
            </a:r>
            <a:r>
              <a:rPr lang="en-IE"/>
              <a:t> </a:t>
            </a:r>
            <a:r>
              <a:rPr lang="en-IE" err="1"/>
              <a:t>phobal</a:t>
            </a:r>
            <a:r>
              <a:rPr lang="en-IE"/>
              <a:t> le </a:t>
            </a:r>
            <a:r>
              <a:rPr lang="en-IE" err="1"/>
              <a:t>feiscint</a:t>
            </a:r>
            <a:r>
              <a:rPr lang="en-IE"/>
              <a:t> </a:t>
            </a:r>
            <a:r>
              <a:rPr lang="en-IE" err="1"/>
              <a:t>anois</a:t>
            </a:r>
            <a:r>
              <a:rPr lang="en-IE"/>
              <a:t> </a:t>
            </a:r>
            <a:endParaRPr lang="ga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2F4EF3-A342-CE8D-4F6B-7C88015E5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Coláiste </a:t>
            </a:r>
            <a:r>
              <a:rPr lang="en-IE" err="1"/>
              <a:t>Pobail</a:t>
            </a:r>
            <a:r>
              <a:rPr lang="en-IE"/>
              <a:t> </a:t>
            </a:r>
            <a:r>
              <a:rPr lang="en-IE" err="1"/>
              <a:t>Thraolaigh</a:t>
            </a:r>
            <a:r>
              <a:rPr lang="en-IE"/>
              <a:t> Mhic </a:t>
            </a:r>
            <a:r>
              <a:rPr lang="en-IE" err="1"/>
              <a:t>Shuibhne</a:t>
            </a:r>
            <a:endParaRPr lang="en-IE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771C5F5-8129-EC04-8D62-C118E06EC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402" y="1804425"/>
            <a:ext cx="5351235" cy="40134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4166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007C3DA-25D5-A46E-B89E-5BF3174210C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9087" y="1895429"/>
            <a:ext cx="10913825" cy="4884737"/>
          </a:xfrm>
        </p:spPr>
        <p:txBody>
          <a:bodyPr/>
          <a:lstStyle/>
          <a:p>
            <a:r>
              <a:rPr lang="en-IE"/>
              <a:t>Cnoc na </a:t>
            </a:r>
            <a:r>
              <a:rPr lang="en-IE" err="1"/>
              <a:t>hAoine</a:t>
            </a:r>
            <a:r>
              <a:rPr lang="en-IE"/>
              <a:t>…an t-</a:t>
            </a:r>
            <a:r>
              <a:rPr lang="en-IE" err="1"/>
              <a:t>ainm</a:t>
            </a:r>
            <a:r>
              <a:rPr lang="en-IE"/>
              <a:t> </a:t>
            </a:r>
            <a:r>
              <a:rPr lang="en-IE" err="1"/>
              <a:t>féin</a:t>
            </a:r>
            <a:r>
              <a:rPr lang="en-IE"/>
              <a:t> KNOCKA…</a:t>
            </a:r>
            <a:r>
              <a:rPr lang="en-IE" err="1"/>
              <a:t>ba</a:t>
            </a:r>
            <a:r>
              <a:rPr lang="en-IE"/>
              <a:t> </a:t>
            </a:r>
            <a:r>
              <a:rPr lang="en-IE" err="1"/>
              <a:t>gheall</a:t>
            </a:r>
            <a:r>
              <a:rPr lang="en-IE"/>
              <a:t> le </a:t>
            </a:r>
            <a:r>
              <a:rPr lang="en-IE" err="1"/>
              <a:t>masla</a:t>
            </a:r>
            <a:r>
              <a:rPr lang="en-IE"/>
              <a:t> é an focal </a:t>
            </a:r>
            <a:r>
              <a:rPr lang="en-IE" err="1"/>
              <a:t>seo</a:t>
            </a:r>
            <a:endParaRPr lang="en-IE"/>
          </a:p>
          <a:p>
            <a:r>
              <a:rPr lang="en-IE" err="1"/>
              <a:t>Tráth</a:t>
            </a:r>
            <a:r>
              <a:rPr lang="en-IE"/>
              <a:t> </a:t>
            </a:r>
            <a:r>
              <a:rPr lang="en-IE" err="1"/>
              <a:t>dá</a:t>
            </a:r>
            <a:r>
              <a:rPr lang="en-IE"/>
              <a:t> raibh: </a:t>
            </a:r>
            <a:r>
              <a:rPr lang="en-IE" err="1"/>
              <a:t>coiriúlacht</a:t>
            </a:r>
            <a:r>
              <a:rPr lang="en-IE"/>
              <a:t>, </a:t>
            </a:r>
            <a:r>
              <a:rPr lang="en-IE" err="1"/>
              <a:t>bochtanas</a:t>
            </a:r>
            <a:r>
              <a:rPr lang="en-IE"/>
              <a:t>, </a:t>
            </a:r>
            <a:r>
              <a:rPr lang="en-IE" err="1"/>
              <a:t>éadóchas</a:t>
            </a:r>
            <a:r>
              <a:rPr lang="en-IE"/>
              <a:t>, </a:t>
            </a:r>
            <a:r>
              <a:rPr lang="en-IE" err="1"/>
              <a:t>dífhostaíocht</a:t>
            </a:r>
            <a:endParaRPr lang="en-IE"/>
          </a:p>
          <a:p>
            <a:r>
              <a:rPr lang="en-IE" err="1"/>
              <a:t>Eispéireas</a:t>
            </a:r>
            <a:r>
              <a:rPr lang="en-IE"/>
              <a:t> </a:t>
            </a:r>
            <a:r>
              <a:rPr lang="en-IE" err="1"/>
              <a:t>Tromchúiseach</a:t>
            </a:r>
            <a:r>
              <a:rPr lang="en-IE"/>
              <a:t> na </a:t>
            </a:r>
            <a:r>
              <a:rPr lang="en-IE" err="1"/>
              <a:t>hÓige</a:t>
            </a:r>
            <a:r>
              <a:rPr lang="en-IE"/>
              <a:t> (ACE, acute childhood experiences)</a:t>
            </a:r>
          </a:p>
          <a:p>
            <a:r>
              <a:rPr lang="en-IE" err="1"/>
              <a:t>Líon</a:t>
            </a:r>
            <a:r>
              <a:rPr lang="en-IE"/>
              <a:t> na </a:t>
            </a:r>
            <a:r>
              <a:rPr lang="en-IE" err="1"/>
              <a:t>bpáistí</a:t>
            </a:r>
            <a:r>
              <a:rPr lang="en-IE"/>
              <a:t> ag </a:t>
            </a:r>
            <a:r>
              <a:rPr lang="en-IE" err="1"/>
              <a:t>titim</a:t>
            </a:r>
            <a:r>
              <a:rPr lang="en-IE"/>
              <a:t> go </a:t>
            </a:r>
            <a:r>
              <a:rPr lang="en-IE" err="1"/>
              <a:t>tubaisteach</a:t>
            </a:r>
            <a:r>
              <a:rPr lang="en-IE"/>
              <a:t> !</a:t>
            </a:r>
            <a:endParaRPr lang="ga-IE"/>
          </a:p>
          <a:p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4C1CB4-2BE8-B011-D81B-BBE0EFE42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Mar </a:t>
            </a:r>
            <a:r>
              <a:rPr lang="en-IE" err="1"/>
              <a:t>roimhe</a:t>
            </a:r>
            <a:r>
              <a:rPr lang="en-IE"/>
              <a:t> </a:t>
            </a:r>
            <a:r>
              <a:rPr lang="en-IE" err="1"/>
              <a:t>seo</a:t>
            </a:r>
            <a:r>
              <a:rPr lang="en-IE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159224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7483C-BF66-22F2-E8EE-B7E11F24A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E72D9A-04CA-5000-8809-4834579F3A77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1930175"/>
            <a:ext cx="4995243" cy="4013426"/>
          </a:xfrm>
        </p:spPr>
        <p:txBody>
          <a:bodyPr>
            <a:normAutofit/>
          </a:bodyPr>
          <a:lstStyle/>
          <a:p>
            <a:r>
              <a:rPr lang="en-IE" err="1"/>
              <a:t>Tábhacht</a:t>
            </a:r>
            <a:r>
              <a:rPr lang="en-IE"/>
              <a:t> le </a:t>
            </a:r>
            <a:r>
              <a:rPr lang="en-IE" err="1"/>
              <a:t>fís</a:t>
            </a:r>
            <a:r>
              <a:rPr lang="en-IE"/>
              <a:t> an </a:t>
            </a:r>
            <a:r>
              <a:rPr lang="en-IE" err="1"/>
              <a:t>phríomhoide</a:t>
            </a:r>
            <a:r>
              <a:rPr lang="en-IE"/>
              <a:t>.</a:t>
            </a:r>
          </a:p>
          <a:p>
            <a:r>
              <a:rPr lang="en-IE" err="1"/>
              <a:t>Tábhacht</a:t>
            </a:r>
            <a:r>
              <a:rPr lang="en-IE"/>
              <a:t> le </a:t>
            </a:r>
            <a:r>
              <a:rPr lang="en-IE" err="1"/>
              <a:t>dóchas</a:t>
            </a:r>
            <a:r>
              <a:rPr lang="en-IE"/>
              <a:t>, </a:t>
            </a:r>
            <a:r>
              <a:rPr lang="en-IE" err="1"/>
              <a:t>misneach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díograis</a:t>
            </a:r>
            <a:r>
              <a:rPr lang="en-IE"/>
              <a:t> an </a:t>
            </a:r>
            <a:r>
              <a:rPr lang="en-IE" err="1"/>
              <a:t>phríomhoide</a:t>
            </a:r>
            <a:r>
              <a:rPr lang="en-IE"/>
              <a:t>.</a:t>
            </a:r>
          </a:p>
          <a:p>
            <a:r>
              <a:rPr lang="en-IE"/>
              <a:t>Ag faire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dheiseanna</a:t>
            </a:r>
            <a:endParaRPr lang="en-IE"/>
          </a:p>
          <a:p>
            <a:r>
              <a:rPr lang="en-IE"/>
              <a:t>An </a:t>
            </a:r>
            <a:r>
              <a:rPr lang="en-IE" err="1"/>
              <a:t>fhoireann</a:t>
            </a:r>
            <a:r>
              <a:rPr lang="en-IE"/>
              <a:t> (</a:t>
            </a:r>
            <a:r>
              <a:rPr lang="en-IE" err="1"/>
              <a:t>idir</a:t>
            </a:r>
            <a:r>
              <a:rPr lang="en-IE"/>
              <a:t> </a:t>
            </a:r>
            <a:r>
              <a:rPr lang="en-IE" err="1"/>
              <a:t>mhúinteoirí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CRS) ag </a:t>
            </a:r>
            <a:r>
              <a:rPr lang="en-IE" err="1"/>
              <a:t>tacú</a:t>
            </a:r>
            <a:r>
              <a:rPr lang="en-IE"/>
              <a:t> leis an </a:t>
            </a:r>
            <a:r>
              <a:rPr lang="en-IE" err="1"/>
              <a:t>bpríomhoide</a:t>
            </a:r>
            <a:r>
              <a:rPr lang="en-IE"/>
              <a:t> 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37FD92-C31F-14D9-563D-1CC577A8B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An </a:t>
            </a:r>
            <a:r>
              <a:rPr lang="en-IE" err="1"/>
              <a:t>scoil</a:t>
            </a:r>
            <a:r>
              <a:rPr lang="en-IE"/>
              <a:t> </a:t>
            </a:r>
            <a:r>
              <a:rPr lang="en-IE" err="1"/>
              <a:t>i</a:t>
            </a:r>
            <a:r>
              <a:rPr lang="en-IE"/>
              <a:t> </a:t>
            </a:r>
            <a:r>
              <a:rPr lang="en-IE" err="1"/>
              <a:t>lár</a:t>
            </a:r>
            <a:r>
              <a:rPr lang="en-IE"/>
              <a:t> an </a:t>
            </a:r>
            <a:r>
              <a:rPr lang="en-IE" err="1"/>
              <a:t>aonaigh</a:t>
            </a:r>
            <a:endParaRPr lang="en-IE"/>
          </a:p>
        </p:txBody>
      </p:sp>
      <p:pic>
        <p:nvPicPr>
          <p:cNvPr id="6" name="Picture 5" descr="A group of people standing in a room&#10;&#10;AI-generated content may be incorrect.">
            <a:extLst>
              <a:ext uri="{FF2B5EF4-FFF2-40B4-BE49-F238E27FC236}">
                <a16:creationId xmlns:a16="http://schemas.microsoft.com/office/drawing/2014/main" id="{40F005B7-01A4-0438-BA9B-5B6872233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163" y="2200617"/>
            <a:ext cx="5467278" cy="36467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21271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73C06E-795B-756A-E4D9-51902D69D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998" y="424851"/>
            <a:ext cx="7388650" cy="894802"/>
          </a:xfrm>
        </p:spPr>
        <p:txBody>
          <a:bodyPr anchor="ctr">
            <a:normAutofit/>
          </a:bodyPr>
          <a:lstStyle/>
          <a:p>
            <a:r>
              <a:rPr lang="en-IE" err="1">
                <a:solidFill>
                  <a:schemeClr val="tx2">
                    <a:lumMod val="90000"/>
                    <a:lumOff val="10000"/>
                  </a:schemeClr>
                </a:solidFill>
              </a:rPr>
              <a:t>Tuiscint</a:t>
            </a:r>
            <a:r>
              <a:rPr lang="en-IE">
                <a:solidFill>
                  <a:schemeClr val="tx2">
                    <a:lumMod val="90000"/>
                    <a:lumOff val="10000"/>
                  </a:schemeClr>
                </a:solidFill>
              </a:rPr>
              <a:t> na </a:t>
            </a:r>
            <a:r>
              <a:rPr lang="en-IE" err="1">
                <a:solidFill>
                  <a:schemeClr val="tx2">
                    <a:lumMod val="90000"/>
                    <a:lumOff val="10000"/>
                  </a:schemeClr>
                </a:solidFill>
              </a:rPr>
              <a:t>foirne</a:t>
            </a:r>
            <a:endParaRPr lang="en-IE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5" name="Picture 4" descr="A group of people standing in a room with windows&#10;&#10;AI-generated content may be incorrect.">
            <a:extLst>
              <a:ext uri="{FF2B5EF4-FFF2-40B4-BE49-F238E27FC236}">
                <a16:creationId xmlns:a16="http://schemas.microsoft.com/office/drawing/2014/main" id="{4F3681AD-F522-774B-D910-13B2AC6EB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l="-54" t="45418" r="52" b="4472"/>
          <a:stretch>
            <a:fillRect/>
          </a:stretch>
        </p:blipFill>
        <p:spPr>
          <a:xfrm>
            <a:off x="4445998" y="1508125"/>
            <a:ext cx="7323138" cy="48926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07AFD2F-7032-4C47-5B69-D78971D1CE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1933" y="1854200"/>
            <a:ext cx="3473450" cy="4622800"/>
          </a:xfrm>
        </p:spPr>
        <p:txBody>
          <a:bodyPr anchor="ctr"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ga-IE" sz="2400"/>
              <a:t>Tábhacht na teanga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ga-IE" sz="2400"/>
              <a:t>Na buntáistí a bhaineann leis an dteanga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ga-IE" sz="2400"/>
              <a:t>Stádas na teanga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ga-IE" sz="2400"/>
              <a:t>Saibhríonn sí cultúr na scoile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ga-IE" sz="2400"/>
              <a:t>Cuireann sí le roghanna na ndaltaí</a:t>
            </a:r>
          </a:p>
          <a:p>
            <a:pPr marL="0" indent="0">
              <a:buNone/>
            </a:pPr>
            <a:endParaRPr lang="en-IE" sz="2600"/>
          </a:p>
        </p:txBody>
      </p:sp>
    </p:spTree>
    <p:extLst>
      <p:ext uri="{BB962C8B-B14F-4D97-AF65-F5344CB8AC3E}">
        <p14:creationId xmlns:p14="http://schemas.microsoft.com/office/powerpoint/2010/main" val="476660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7B0A7-CADB-D3B9-B081-99370A024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E2B80AB-A944-B3C3-9C95-8DFCCF5B111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41363" y="1930175"/>
            <a:ext cx="4951865" cy="401342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sz="3200" err="1"/>
              <a:t>Aonad</a:t>
            </a:r>
            <a:r>
              <a:rPr lang="en-IE" sz="3200"/>
              <a:t> Lán-Ghaeilge</a:t>
            </a:r>
          </a:p>
          <a:p>
            <a:r>
              <a:rPr lang="en-IE" sz="3200"/>
              <a:t>Ach </a:t>
            </a:r>
            <a:r>
              <a:rPr lang="en-IE" sz="3200" err="1"/>
              <a:t>conas</a:t>
            </a:r>
            <a:r>
              <a:rPr lang="en-IE" sz="3200"/>
              <a:t>?</a:t>
            </a:r>
          </a:p>
          <a:p>
            <a:r>
              <a:rPr lang="en-IE" sz="3200" err="1"/>
              <a:t>Múinteoirí</a:t>
            </a:r>
            <a:r>
              <a:rPr lang="en-IE" sz="3200"/>
              <a:t> a </a:t>
            </a:r>
            <a:r>
              <a:rPr lang="en-IE" sz="3200" err="1"/>
              <a:t>theagasc</a:t>
            </a:r>
            <a:endParaRPr lang="en-IE" sz="3200"/>
          </a:p>
          <a:p>
            <a:r>
              <a:rPr lang="en-IE" sz="3200"/>
              <a:t>Ach </a:t>
            </a:r>
            <a:r>
              <a:rPr lang="en-IE" sz="3200" err="1"/>
              <a:t>cé</a:t>
            </a:r>
            <a:r>
              <a:rPr lang="en-IE" sz="3200"/>
              <a:t> a </a:t>
            </a:r>
            <a:r>
              <a:rPr lang="en-IE" sz="3200" err="1"/>
              <a:t>dhéanfadh</a:t>
            </a:r>
            <a:r>
              <a:rPr lang="en-IE" sz="3200"/>
              <a:t>?</a:t>
            </a:r>
          </a:p>
          <a:p>
            <a:r>
              <a:rPr lang="en-IE" sz="3200"/>
              <a:t>Cathain a </a:t>
            </a:r>
            <a:r>
              <a:rPr lang="en-IE" sz="3200" err="1"/>
              <a:t>dhéanfaí</a:t>
            </a:r>
            <a:r>
              <a:rPr lang="en-IE" sz="3200"/>
              <a:t> é?</a:t>
            </a:r>
            <a:endParaRPr lang="ga-IE" sz="320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619DEF5-B6F3-D793-FB68-110147510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err="1"/>
              <a:t>Dá</a:t>
            </a:r>
            <a:r>
              <a:rPr lang="en-IE"/>
              <a:t> </a:t>
            </a:r>
            <a:r>
              <a:rPr lang="en-IE" err="1"/>
              <a:t>bhrí</a:t>
            </a:r>
            <a:r>
              <a:rPr lang="en-IE"/>
              <a:t> sin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3D60DA6-7C31-998A-4F61-6C5F6FD2D2A9}"/>
              </a:ext>
            </a:extLst>
          </p:cNvPr>
          <p:cNvGrpSpPr/>
          <p:nvPr/>
        </p:nvGrpSpPr>
        <p:grpSpPr>
          <a:xfrm>
            <a:off x="6599336" y="1647145"/>
            <a:ext cx="4995093" cy="5009742"/>
            <a:chOff x="6599336" y="1647145"/>
            <a:chExt cx="4995093" cy="500974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A363CA-92F4-3001-E631-A1523391E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99336" y="2129866"/>
              <a:ext cx="4995093" cy="4527021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AE37B13-3627-2BE7-795E-755EE263CE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34586" y="1647145"/>
              <a:ext cx="2101958" cy="5016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5992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A5C592-8E77-F123-0568-F29CCB502A8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IE" err="1"/>
              <a:t>Fáil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chabhair</a:t>
            </a:r>
            <a:r>
              <a:rPr lang="en-IE"/>
              <a:t> ach í a </a:t>
            </a:r>
            <a:r>
              <a:rPr lang="en-IE" err="1"/>
              <a:t>iarraidh</a:t>
            </a:r>
            <a:endParaRPr lang="en-IE"/>
          </a:p>
          <a:p>
            <a:r>
              <a:rPr lang="en-IE"/>
              <a:t>Ionad na Gaeilge Labhartha (an </a:t>
            </a:r>
            <a:r>
              <a:rPr lang="en-IE" err="1"/>
              <a:t>tOllamh</a:t>
            </a:r>
            <a:r>
              <a:rPr lang="en-IE"/>
              <a:t> P. Ó </a:t>
            </a:r>
            <a:r>
              <a:rPr lang="en-IE" err="1"/>
              <a:t>Macháin</a:t>
            </a:r>
            <a:r>
              <a:rPr lang="en-IE"/>
              <a:t>)</a:t>
            </a:r>
          </a:p>
          <a:p>
            <a:r>
              <a:rPr lang="en-IE" err="1"/>
              <a:t>Áiseanna</a:t>
            </a:r>
            <a:r>
              <a:rPr lang="en-IE"/>
              <a:t> an </a:t>
            </a:r>
            <a:r>
              <a:rPr lang="en-IE" err="1"/>
              <a:t>choláiste</a:t>
            </a:r>
            <a:r>
              <a:rPr lang="en-IE"/>
              <a:t> </a:t>
            </a:r>
            <a:r>
              <a:rPr lang="en-IE" err="1"/>
              <a:t>ollscoile</a:t>
            </a:r>
            <a:endParaRPr lang="en-IE"/>
          </a:p>
          <a:p>
            <a:r>
              <a:rPr lang="en-IE"/>
              <a:t>COGG</a:t>
            </a:r>
          </a:p>
          <a:p>
            <a:r>
              <a:rPr lang="en-IE"/>
              <a:t>Na </a:t>
            </a:r>
            <a:r>
              <a:rPr lang="en-IE" err="1"/>
              <a:t>múinteoirí</a:t>
            </a:r>
            <a:r>
              <a:rPr lang="en-IE"/>
              <a:t> </a:t>
            </a:r>
            <a:r>
              <a:rPr lang="en-IE" err="1"/>
              <a:t>féin</a:t>
            </a:r>
            <a:endParaRPr lang="en-IE"/>
          </a:p>
          <a:p>
            <a:r>
              <a:rPr lang="en-IE"/>
              <a:t>An </a:t>
            </a:r>
            <a:r>
              <a:rPr lang="en-IE" err="1"/>
              <a:t>tÚdarás</a:t>
            </a:r>
            <a:r>
              <a:rPr lang="en-IE"/>
              <a:t> um Ard </a:t>
            </a:r>
            <a:r>
              <a:rPr lang="en-IE" err="1"/>
              <a:t>Oideachas</a:t>
            </a:r>
            <a:endParaRPr lang="en-IE"/>
          </a:p>
          <a:p>
            <a:r>
              <a:rPr lang="en-IE"/>
              <a:t>Fonn a </a:t>
            </a:r>
            <a:r>
              <a:rPr lang="en-IE" err="1"/>
              <a:t>níos</a:t>
            </a:r>
            <a:r>
              <a:rPr lang="en-IE"/>
              <a:t> </a:t>
            </a:r>
            <a:r>
              <a:rPr lang="en-IE" err="1"/>
              <a:t>fiach</a:t>
            </a:r>
            <a:endParaRPr lang="ga-IE"/>
          </a:p>
          <a:p>
            <a:pPr marL="0" indent="0">
              <a:buNone/>
            </a:pPr>
            <a:endParaRPr lang="en-IE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57D9A0E-4085-29A8-D60A-1EEC9FCF8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/>
              <a:t>An </a:t>
            </a:r>
            <a:r>
              <a:rPr lang="en-IE" err="1"/>
              <a:t>dea-thoil</a:t>
            </a:r>
            <a:endParaRPr lang="en-I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9D812E-9B1D-F727-1E12-CF4E1A6600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240302"/>
            <a:ext cx="5584018" cy="27920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055572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CC Branded PPT Template 2025" id="{59CFD97C-74A7-4688-8BB4-DBC47F14301F}" vid="{782350F9-268A-456A-AC44-3566650762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a7b58f9-1314-4aba-806b-dd6840280bce" xsi:nil="true"/>
    <lcf76f155ced4ddcb4097134ff3c332f xmlns="cbada16c-9dda-4ba7-962e-71d1a1b1eb47">
      <Terms xmlns="http://schemas.microsoft.com/office/infopath/2007/PartnerControls"/>
    </lcf76f155ced4ddcb4097134ff3c332f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1A10BE1B4AF146B82FFAF03DC026A0" ma:contentTypeVersion="39" ma:contentTypeDescription="Create a new document." ma:contentTypeScope="" ma:versionID="5bb74843a2ae185d4e2c9de17cc35669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078833816e9ecab218729c8d53b02e1b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C81F8B-100C-4A6B-9B92-EB1B72B18E3D}">
  <ds:schemaRefs>
    <ds:schemaRef ds:uri="1ca7de91-1a8c-47e2-b8bf-7e81cdb07d70"/>
    <ds:schemaRef ds:uri="d8477d97-df07-4c5f-af6e-de21a5e2be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FB51E75-3382-4EB9-AF37-3D61716FB7A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2530875-02E4-43B8-89E5-8F8A2B58F02A}"/>
</file>

<file path=docProps/app.xml><?xml version="1.0" encoding="utf-8"?>
<Properties xmlns="http://schemas.openxmlformats.org/officeDocument/2006/extended-properties" xmlns:vt="http://schemas.openxmlformats.org/officeDocument/2006/docPropsVTypes">
  <Template>UCC PPT Template 2025-UpdatedSep (1)</Template>
  <TotalTime>0</TotalTime>
  <Words>1423</Words>
  <Application>Microsoft Office PowerPoint</Application>
  <PresentationFormat>Widescreen</PresentationFormat>
  <Paragraphs>205</Paragraphs>
  <Slides>33</Slides>
  <Notes>19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Cur Chuige Comhaimseartha chun Úsáid na Gaeilge a spreagadh trí Cheol – Barr na gCnoc</vt:lpstr>
      <vt:lpstr>Comhthéacs Barr na gCnoc: Tionscnamh um phobalscoileanna faoi chúnamh Ollscoile. </vt:lpstr>
      <vt:lpstr>An Ghaeilge ar an gCnoc</vt:lpstr>
      <vt:lpstr>Coláiste Pobail Thraolaigh Mhic Shuibhne</vt:lpstr>
      <vt:lpstr>Mar roimhe seo…</vt:lpstr>
      <vt:lpstr>An scoil i lár an aonaigh</vt:lpstr>
      <vt:lpstr>Tuiscint na foirne</vt:lpstr>
      <vt:lpstr>Dá bhrí sin</vt:lpstr>
      <vt:lpstr>An dea-thoil</vt:lpstr>
      <vt:lpstr>De réir a chéile a thógtar…..</vt:lpstr>
      <vt:lpstr>Dá bhrí sin…….</vt:lpstr>
      <vt:lpstr>Gaeilge Stretch </vt:lpstr>
      <vt:lpstr>Gach éinne sa leabharlann</vt:lpstr>
      <vt:lpstr>An toradh</vt:lpstr>
      <vt:lpstr>Na dúshláin</vt:lpstr>
      <vt:lpstr>Amach anso - Tuiscintí nua</vt:lpstr>
      <vt:lpstr>Comhthéacs Comhaimseartha</vt:lpstr>
      <vt:lpstr>Fáilte go Knocka </vt:lpstr>
      <vt:lpstr>Atá ag fás…. </vt:lpstr>
      <vt:lpstr>Is Linne í </vt:lpstr>
      <vt:lpstr>Uirlis Foghlama</vt:lpstr>
      <vt:lpstr>Inbhuanaitheacht</vt:lpstr>
      <vt:lpstr>Conas is féidir le múinteoirí leas a bhaint as seo sa seomra ranga?  </vt:lpstr>
      <vt:lpstr>Conas tabhairt faoi..... </vt:lpstr>
      <vt:lpstr>Aimsigh an Buille </vt:lpstr>
      <vt:lpstr>Téama a Roghnú </vt:lpstr>
      <vt:lpstr>Ag roghnú na liricí</vt:lpstr>
      <vt:lpstr>CURFÁ A GHREAMÓDH I D'AIGNE</vt:lpstr>
      <vt:lpstr>Bígí ag scríobh </vt:lpstr>
      <vt:lpstr>Taifeadadh Simplí (Glór &amp; Fís) </vt:lpstr>
      <vt:lpstr>Ar Scoil </vt:lpstr>
      <vt:lpstr>Tionchar </vt:lpstr>
      <vt:lpstr>Buíochas le...</vt:lpstr>
    </vt:vector>
  </TitlesOfParts>
  <Company>University College Cork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Adel Coleman</dc:creator>
  <cp:lastModifiedBy>Laoise Keevers</cp:lastModifiedBy>
  <cp:revision>4</cp:revision>
  <dcterms:created xsi:type="dcterms:W3CDTF">2025-11-14T15:28:19Z</dcterms:created>
  <dcterms:modified xsi:type="dcterms:W3CDTF">2025-11-25T16:37:07Z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  <property fmtid="{D5CDD505-2E9C-101B-9397-08002B2CF9AE}" pid="3" name="MediaServiceImageTags">
    <vt:lpwstr/>
  </property>
</Properties>
</file>